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60" r:id="rId3"/>
    <p:sldId id="287" r:id="rId4"/>
    <p:sldId id="259" r:id="rId5"/>
    <p:sldId id="466" r:id="rId6"/>
    <p:sldId id="261" r:id="rId7"/>
    <p:sldId id="483" r:id="rId8"/>
    <p:sldId id="257" r:id="rId9"/>
    <p:sldId id="484" r:id="rId10"/>
    <p:sldId id="485" r:id="rId11"/>
    <p:sldId id="486" r:id="rId12"/>
    <p:sldId id="487" r:id="rId13"/>
    <p:sldId id="488" r:id="rId14"/>
    <p:sldId id="482" r:id="rId15"/>
    <p:sldId id="256" r:id="rId1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82" autoAdjust="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5E6F7-A90A-4417-B230-8F0400E13BC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9D906-BF6B-4813-A82D-FAEED2599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69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" name="Google Shape;4321;ged85b28d5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2" name="Google Shape;4322;ged85b28d5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820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50ed617260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50ed617260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322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3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3">
  <p:cSld name="THREE COLUMNS 3">
    <p:bg>
      <p:bgPr>
        <a:solidFill>
          <a:srgbClr val="A9EAEF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"/>
          <p:cNvSpPr/>
          <p:nvPr/>
        </p:nvSpPr>
        <p:spPr>
          <a:xfrm>
            <a:off x="0" y="3026400"/>
            <a:ext cx="1812300" cy="2117100"/>
          </a:xfrm>
          <a:prstGeom prst="rect">
            <a:avLst/>
          </a:prstGeom>
          <a:solidFill>
            <a:srgbClr val="FEE2A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90" name="Google Shape;190;p20"/>
          <p:cNvSpPr/>
          <p:nvPr/>
        </p:nvSpPr>
        <p:spPr>
          <a:xfrm>
            <a:off x="7682675" y="-50"/>
            <a:ext cx="909300" cy="4549200"/>
          </a:xfrm>
          <a:prstGeom prst="rect">
            <a:avLst/>
          </a:prstGeom>
          <a:solidFill>
            <a:srgbClr val="FEE2A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91" name="Google Shape;191;p20"/>
          <p:cNvSpPr/>
          <p:nvPr/>
        </p:nvSpPr>
        <p:spPr>
          <a:xfrm>
            <a:off x="719575" y="2636977"/>
            <a:ext cx="2214900" cy="1734300"/>
          </a:xfrm>
          <a:prstGeom prst="rect">
            <a:avLst/>
          </a:prstGeom>
          <a:solidFill>
            <a:srgbClr val="FFC3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92" name="Google Shape;192;p20"/>
          <p:cNvSpPr txBox="1">
            <a:spLocks noGrp="1"/>
          </p:cNvSpPr>
          <p:nvPr>
            <p:ph type="ctrTitle"/>
          </p:nvPr>
        </p:nvSpPr>
        <p:spPr>
          <a:xfrm flipH="1">
            <a:off x="6377074" y="894875"/>
            <a:ext cx="2214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F46"/>
              </a:buClr>
              <a:buSzPts val="2400"/>
              <a:buNone/>
              <a:defRPr sz="1800">
                <a:solidFill>
                  <a:srgbClr val="303F4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27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27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27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27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27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27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27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27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ctrTitle" idx="2"/>
          </p:nvPr>
        </p:nvSpPr>
        <p:spPr>
          <a:xfrm>
            <a:off x="1045375" y="3103400"/>
            <a:ext cx="15633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9pPr>
          </a:lstStyle>
          <a:p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subTitle" idx="1"/>
          </p:nvPr>
        </p:nvSpPr>
        <p:spPr>
          <a:xfrm>
            <a:off x="1045375" y="3434750"/>
            <a:ext cx="15633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0"/>
          <p:cNvSpPr/>
          <p:nvPr/>
        </p:nvSpPr>
        <p:spPr>
          <a:xfrm>
            <a:off x="3464550" y="2636977"/>
            <a:ext cx="2214900" cy="1734300"/>
          </a:xfrm>
          <a:prstGeom prst="rect">
            <a:avLst/>
          </a:prstGeom>
          <a:solidFill>
            <a:srgbClr val="FFC3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96" name="Google Shape;196;p20"/>
          <p:cNvSpPr txBox="1">
            <a:spLocks noGrp="1"/>
          </p:cNvSpPr>
          <p:nvPr>
            <p:ph type="ctrTitle" idx="3"/>
          </p:nvPr>
        </p:nvSpPr>
        <p:spPr>
          <a:xfrm>
            <a:off x="3790350" y="3103400"/>
            <a:ext cx="15633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9pPr>
          </a:lstStyle>
          <a:p>
            <a:endParaRPr/>
          </a:p>
        </p:txBody>
      </p:sp>
      <p:sp>
        <p:nvSpPr>
          <p:cNvPr id="197" name="Google Shape;197;p20"/>
          <p:cNvSpPr txBox="1">
            <a:spLocks noGrp="1"/>
          </p:cNvSpPr>
          <p:nvPr>
            <p:ph type="subTitle" idx="4"/>
          </p:nvPr>
        </p:nvSpPr>
        <p:spPr>
          <a:xfrm>
            <a:off x="3790350" y="3434750"/>
            <a:ext cx="15633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0"/>
          <p:cNvSpPr/>
          <p:nvPr/>
        </p:nvSpPr>
        <p:spPr>
          <a:xfrm>
            <a:off x="6209525" y="2636977"/>
            <a:ext cx="2214900" cy="1734300"/>
          </a:xfrm>
          <a:prstGeom prst="rect">
            <a:avLst/>
          </a:prstGeom>
          <a:solidFill>
            <a:srgbClr val="FFC3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99" name="Google Shape;199;p20"/>
          <p:cNvSpPr txBox="1">
            <a:spLocks noGrp="1"/>
          </p:cNvSpPr>
          <p:nvPr>
            <p:ph type="ctrTitle" idx="5"/>
          </p:nvPr>
        </p:nvSpPr>
        <p:spPr>
          <a:xfrm>
            <a:off x="6535325" y="3103400"/>
            <a:ext cx="15633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9pPr>
          </a:lstStyle>
          <a:p>
            <a:endParaRPr/>
          </a:p>
        </p:txBody>
      </p:sp>
      <p:sp>
        <p:nvSpPr>
          <p:cNvPr id="200" name="Google Shape;200;p20"/>
          <p:cNvSpPr txBox="1">
            <a:spLocks noGrp="1"/>
          </p:cNvSpPr>
          <p:nvPr>
            <p:ph type="subTitle" idx="6"/>
          </p:nvPr>
        </p:nvSpPr>
        <p:spPr>
          <a:xfrm>
            <a:off x="6535325" y="3434750"/>
            <a:ext cx="15633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980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7" name="Google Shape;947;p24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948" name="Google Shape;948;p24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49" name="Google Shape;949;p24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50" name="Google Shape;950;p24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51" name="Google Shape;951;p24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52" name="Google Shape;952;p24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53" name="Google Shape;953;p24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54" name="Google Shape;954;p24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56" name="Google Shape;956;p24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57" name="Google Shape;957;p24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58" name="Google Shape;958;p24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59" name="Google Shape;959;p24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60" name="Google Shape;960;p24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64" name="Google Shape;964;p24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65" name="Google Shape;965;p24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66" name="Google Shape;966;p24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67" name="Google Shape;967;p24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68" name="Google Shape;968;p24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69" name="Google Shape;969;p24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70" name="Google Shape;970;p24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71" name="Google Shape;971;p24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72" name="Google Shape;972;p24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73" name="Google Shape;973;p24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74" name="Google Shape;974;p24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75" name="Google Shape;975;p24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76" name="Google Shape;976;p24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77" name="Google Shape;977;p24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78" name="Google Shape;978;p24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79" name="Google Shape;979;p24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80" name="Google Shape;980;p24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81" name="Google Shape;981;p24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82" name="Google Shape;982;p24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83" name="Google Shape;983;p24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84" name="Google Shape;984;p24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85" name="Google Shape;985;p24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86" name="Google Shape;986;p24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87" name="Google Shape;987;p24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88" name="Google Shape;988;p24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89" name="Google Shape;989;p24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90" name="Google Shape;990;p24"/>
          <p:cNvSpPr txBox="1">
            <a:spLocks noGrp="1"/>
          </p:cNvSpPr>
          <p:nvPr>
            <p:ph type="title"/>
          </p:nvPr>
        </p:nvSpPr>
        <p:spPr>
          <a:xfrm>
            <a:off x="5495925" y="2403656"/>
            <a:ext cx="2743200" cy="527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9pPr>
          </a:lstStyle>
          <a:p>
            <a:endParaRPr/>
          </a:p>
        </p:txBody>
      </p:sp>
      <p:sp>
        <p:nvSpPr>
          <p:cNvPr id="991" name="Google Shape;991;p24"/>
          <p:cNvSpPr txBox="1">
            <a:spLocks noGrp="1"/>
          </p:cNvSpPr>
          <p:nvPr>
            <p:ph type="subTitle" idx="1"/>
          </p:nvPr>
        </p:nvSpPr>
        <p:spPr>
          <a:xfrm>
            <a:off x="5696126" y="3063851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2" name="Google Shape;992;p24"/>
          <p:cNvSpPr txBox="1">
            <a:spLocks noGrp="1"/>
          </p:cNvSpPr>
          <p:nvPr>
            <p:ph type="title" idx="2"/>
          </p:nvPr>
        </p:nvSpPr>
        <p:spPr>
          <a:xfrm>
            <a:off x="5492726" y="1595263"/>
            <a:ext cx="2743200" cy="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62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  <p:sldLayoutId id="2147483675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svg"/><Relationship Id="rId5" Type="http://schemas.openxmlformats.org/officeDocument/2006/relationships/image" Target="../media/image39.png"/><Relationship Id="rId4" Type="http://schemas.openxmlformats.org/officeDocument/2006/relationships/image" Target="../media/image4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9.svg"/><Relationship Id="rId10" Type="http://schemas.openxmlformats.org/officeDocument/2006/relationships/image" Target="../media/image10.jpg"/><Relationship Id="rId4" Type="http://schemas.openxmlformats.org/officeDocument/2006/relationships/image" Target="../media/image7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24.png"/><Relationship Id="rId4" Type="http://schemas.openxmlformats.org/officeDocument/2006/relationships/image" Target="../media/image29.sv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xmlns="" id="{FC989215-AC58-4E96-B036-6426D4D83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xmlns="" id="{02269104-F9C8-4905-A70D-AD5AE349EC62}"/>
              </a:ext>
            </a:extLst>
          </p:cNvPr>
          <p:cNvSpPr txBox="1"/>
          <p:nvPr/>
        </p:nvSpPr>
        <p:spPr>
          <a:xfrm>
            <a:off x="467544" y="1635646"/>
            <a:ext cx="8775840" cy="1299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3000" b="1" dirty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CHÀO MỪNG CÁC EM</a:t>
            </a:r>
            <a:br>
              <a:rPr lang="en" sz="3000" b="1" dirty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</a:br>
            <a:r>
              <a:rPr lang="en" sz="3000" b="1" dirty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ĐẾN VỚI BÀI HỌC NGÀY HÔM NAY!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675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BBE7A7-FD28-4E91-B87E-0A162C5B3EBE}"/>
              </a:ext>
            </a:extLst>
          </p:cNvPr>
          <p:cNvSpPr txBox="1"/>
          <p:nvPr/>
        </p:nvSpPr>
        <p:spPr>
          <a:xfrm>
            <a:off x="3719713" y="260585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C8C3E9E5-F3EF-4D5D-976D-2FD8D1199A03}"/>
              </a:ext>
            </a:extLst>
          </p:cNvPr>
          <p:cNvSpPr/>
          <p:nvPr/>
        </p:nvSpPr>
        <p:spPr>
          <a:xfrm>
            <a:off x="530424" y="1139273"/>
            <a:ext cx="7200800" cy="5539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34788E4-A993-4787-807F-D2B61BB38E6C}"/>
              </a:ext>
            </a:extLst>
          </p:cNvPr>
          <p:cNvSpPr txBox="1"/>
          <p:nvPr/>
        </p:nvSpPr>
        <p:spPr>
          <a:xfrm>
            <a:off x="179512" y="1203598"/>
            <a:ext cx="790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</a:t>
            </a:r>
            <a:r>
              <a:rPr lang="nl-NL" sz="2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biểu đồ tranh sau rồi trả lời các câu hỏi:</a:t>
            </a:r>
            <a:endParaRPr lang="en-US" sz="22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E5D1A8-0B5D-4CE0-B8A2-ED31B903CD48}"/>
              </a:ext>
            </a:extLst>
          </p:cNvPr>
          <p:cNvSpPr txBox="1"/>
          <p:nvPr/>
        </p:nvSpPr>
        <p:spPr>
          <a:xfrm>
            <a:off x="0" y="1802517"/>
            <a:ext cx="5904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học sinh tham gia câu lạc bộ mĩ thuật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7AEDE30-F7FA-4F57-A639-673D9796C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5" y="2282557"/>
            <a:ext cx="5112568" cy="280387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70BD6AB-1853-4325-84C3-BB78C57B413A}"/>
              </a:ext>
            </a:extLst>
          </p:cNvPr>
          <p:cNvSpPr txBox="1"/>
          <p:nvPr/>
        </p:nvSpPr>
        <p:spPr>
          <a:xfrm>
            <a:off x="5484665" y="2133570"/>
            <a:ext cx="3640936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20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a) Lớp 2B có bao nhiêu học sinh tham gia câu lạc bộ Mĩ thuật 2?</a:t>
            </a:r>
            <a:endParaRPr lang="en-US" sz="2200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675D4B9-6160-4507-90F0-BAE3B667F180}"/>
              </a:ext>
            </a:extLst>
          </p:cNvPr>
          <p:cNvSpPr/>
          <p:nvPr/>
        </p:nvSpPr>
        <p:spPr>
          <a:xfrm>
            <a:off x="6672041" y="4515966"/>
            <a:ext cx="1647056" cy="4631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học sinh</a:t>
            </a:r>
          </a:p>
        </p:txBody>
      </p:sp>
      <p:pic>
        <p:nvPicPr>
          <p:cNvPr id="10242" name="Picture 2" descr="Con Ong, Chú Ong Và Cái Biển - KhoThietKe.Net">
            <a:extLst>
              <a:ext uri="{FF2B5EF4-FFF2-40B4-BE49-F238E27FC236}">
                <a16:creationId xmlns:a16="http://schemas.microsoft.com/office/drawing/2014/main" xmlns="" id="{E03BA8A9-22A6-4F54-BF37-5EA715353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322" y="3112822"/>
            <a:ext cx="1647055" cy="146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E6AE651A-4001-4095-AA70-9CBB0544EFA9}"/>
              </a:ext>
            </a:extLst>
          </p:cNvPr>
          <p:cNvSpPr/>
          <p:nvPr/>
        </p:nvSpPr>
        <p:spPr>
          <a:xfrm>
            <a:off x="1763688" y="3075807"/>
            <a:ext cx="1368152" cy="50405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CBEBF94-D85C-423A-9731-64AA74654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4027" y="2311737"/>
            <a:ext cx="3721574" cy="277469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65E3E48-7ACA-49CD-AF03-2D233147FC0F}"/>
              </a:ext>
            </a:extLst>
          </p:cNvPr>
          <p:cNvSpPr txBox="1"/>
          <p:nvPr/>
        </p:nvSpPr>
        <p:spPr>
          <a:xfrm>
            <a:off x="5360597" y="2165860"/>
            <a:ext cx="3889071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20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b) Lớp nào có nhiều học sinh tham gia câu lạc bộ Mĩ thuật nhất?</a:t>
            </a:r>
            <a:endParaRPr lang="en-US" sz="2200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Bee Stock Photography Cute - Honey Bee Cartoon Png PNG Image | Transparent  PNG Free Download on SeekPNG">
            <a:extLst>
              <a:ext uri="{FF2B5EF4-FFF2-40B4-BE49-F238E27FC236}">
                <a16:creationId xmlns:a16="http://schemas.microsoft.com/office/drawing/2014/main" xmlns="" id="{FD1BB578-4D93-461A-BD3D-84449C4BE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245" y="3188362"/>
            <a:ext cx="1452287" cy="19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C741C58B-37D8-452C-A51C-92C58DCD6477}"/>
              </a:ext>
            </a:extLst>
          </p:cNvPr>
          <p:cNvSpPr/>
          <p:nvPr/>
        </p:nvSpPr>
        <p:spPr>
          <a:xfrm>
            <a:off x="6246814" y="3979858"/>
            <a:ext cx="1296144" cy="46317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2C</a:t>
            </a:r>
          </a:p>
        </p:txBody>
      </p:sp>
    </p:spTree>
    <p:extLst>
      <p:ext uri="{BB962C8B-B14F-4D97-AF65-F5344CB8AC3E}">
        <p14:creationId xmlns:p14="http://schemas.microsoft.com/office/powerpoint/2010/main" val="23572240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10" grpId="0" animBg="1"/>
      <p:bldP spid="18" grpId="0" animBg="1"/>
      <p:bldP spid="37" grpId="0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BBE7A7-FD28-4E91-B87E-0A162C5B3EBE}"/>
              </a:ext>
            </a:extLst>
          </p:cNvPr>
          <p:cNvSpPr txBox="1"/>
          <p:nvPr/>
        </p:nvSpPr>
        <p:spPr>
          <a:xfrm>
            <a:off x="3719713" y="260585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A912F41-486D-44CB-BB5C-0413CFAC376F}"/>
              </a:ext>
            </a:extLst>
          </p:cNvPr>
          <p:cNvSpPr txBox="1"/>
          <p:nvPr/>
        </p:nvSpPr>
        <p:spPr>
          <a:xfrm>
            <a:off x="396404" y="1168702"/>
            <a:ext cx="8352928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200" b="1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5. </a:t>
            </a:r>
            <a:r>
              <a:rPr lang="nl-NL" sz="220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Một người đi 18 km để đến thị trấn, sau đó lại đi tiếp 12 km để đến thành phố. Hỏi người đó đã di được tất cả bao nhiêu?</a:t>
            </a:r>
            <a:endParaRPr lang="en-US" sz="220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5B2E707-79E3-40E5-8847-45A46B08FE43}"/>
              </a:ext>
            </a:extLst>
          </p:cNvPr>
          <p:cNvSpPr/>
          <p:nvPr/>
        </p:nvSpPr>
        <p:spPr>
          <a:xfrm>
            <a:off x="395536" y="1275606"/>
            <a:ext cx="8352928" cy="938319"/>
          </a:xfrm>
          <a:prstGeom prst="rect">
            <a:avLst/>
          </a:prstGeom>
          <a:noFill/>
          <a:ln w="127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7E508A4-DC02-410D-8C4D-C0C216467F79}"/>
              </a:ext>
            </a:extLst>
          </p:cNvPr>
          <p:cNvSpPr txBox="1"/>
          <p:nvPr/>
        </p:nvSpPr>
        <p:spPr>
          <a:xfrm>
            <a:off x="3506957" y="3073381"/>
            <a:ext cx="5904656" cy="1809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2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Người đó đã đi được tất cả số ki-lô-mét là: </a:t>
            </a:r>
            <a:endParaRPr lang="en-US" sz="22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2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	18 + 12 = 30 (km).</a:t>
            </a:r>
            <a:endParaRPr lang="en-US" sz="22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2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		Đáp số: 30 km.</a:t>
            </a:r>
            <a:endParaRPr lang="en-US" sz="22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7B49818-1B13-4788-8ECA-9ABEE172C335}"/>
              </a:ext>
            </a:extLst>
          </p:cNvPr>
          <p:cNvSpPr txBox="1"/>
          <p:nvPr/>
        </p:nvSpPr>
        <p:spPr>
          <a:xfrm>
            <a:off x="5364088" y="2605277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pic>
        <p:nvPicPr>
          <p:cNvPr id="11266" name="Picture 2" descr="Giới thiệu Sách giáo khoa, sách tham khảo bản mềm">
            <a:extLst>
              <a:ext uri="{FF2B5EF4-FFF2-40B4-BE49-F238E27FC236}">
                <a16:creationId xmlns:a16="http://schemas.microsoft.com/office/drawing/2014/main" xmlns="" id="{2FD41FD9-2594-48E1-BE9A-33F562EE7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38" y="1995686"/>
            <a:ext cx="3521018" cy="314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15373E43-E51B-4D4B-9188-0A7439B4DB72}"/>
              </a:ext>
            </a:extLst>
          </p:cNvPr>
          <p:cNvSpPr/>
          <p:nvPr/>
        </p:nvSpPr>
        <p:spPr>
          <a:xfrm>
            <a:off x="3506957" y="3147814"/>
            <a:ext cx="5400600" cy="1735101"/>
          </a:xfrm>
          <a:prstGeom prst="roundRect">
            <a:avLst/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图片 8" descr="6fc417983c9675ce1b60e983870aeb8a">
            <a:extLst>
              <a:ext uri="{FF2B5EF4-FFF2-40B4-BE49-F238E27FC236}">
                <a16:creationId xmlns:a16="http://schemas.microsoft.com/office/drawing/2014/main" xmlns="" id="{06315773-6C08-41A1-9A61-EBB2AD19A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888" y="2123424"/>
            <a:ext cx="1334208" cy="111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oogle Shape;1984;p44">
            <a:extLst>
              <a:ext uri="{FF2B5EF4-FFF2-40B4-BE49-F238E27FC236}">
                <a16:creationId xmlns:a16="http://schemas.microsoft.com/office/drawing/2014/main" xmlns="" id="{34CD69D2-E4DC-4843-8BEF-EB19867C615F}"/>
              </a:ext>
            </a:extLst>
          </p:cNvPr>
          <p:cNvGrpSpPr/>
          <p:nvPr/>
        </p:nvGrpSpPr>
        <p:grpSpPr>
          <a:xfrm>
            <a:off x="755576" y="167618"/>
            <a:ext cx="940488" cy="1293929"/>
            <a:chOff x="3564780" y="505981"/>
            <a:chExt cx="1059540" cy="2287909"/>
          </a:xfrm>
        </p:grpSpPr>
        <p:sp>
          <p:nvSpPr>
            <p:cNvPr id="26" name="Google Shape;1985;p44">
              <a:extLst>
                <a:ext uri="{FF2B5EF4-FFF2-40B4-BE49-F238E27FC236}">
                  <a16:creationId xmlns:a16="http://schemas.microsoft.com/office/drawing/2014/main" xmlns="" id="{827AF6A9-A113-4C59-A1A4-7B86544186EF}"/>
                </a:ext>
              </a:extLst>
            </p:cNvPr>
            <p:cNvSpPr/>
            <p:nvPr/>
          </p:nvSpPr>
          <p:spPr>
            <a:xfrm>
              <a:off x="3564780" y="1868475"/>
              <a:ext cx="1059540" cy="925415"/>
            </a:xfrm>
            <a:custGeom>
              <a:avLst/>
              <a:gdLst/>
              <a:ahLst/>
              <a:cxnLst/>
              <a:rect l="l" t="t" r="r" b="b"/>
              <a:pathLst>
                <a:path w="11854" h="10354" extrusionOk="0">
                  <a:moveTo>
                    <a:pt x="2236" y="0"/>
                  </a:moveTo>
                  <a:cubicBezTo>
                    <a:pt x="2334" y="98"/>
                    <a:pt x="2608" y="344"/>
                    <a:pt x="2832" y="344"/>
                  </a:cubicBezTo>
                  <a:cubicBezTo>
                    <a:pt x="2850" y="344"/>
                    <a:pt x="2859" y="344"/>
                    <a:pt x="2873" y="340"/>
                  </a:cubicBezTo>
                  <a:lnTo>
                    <a:pt x="2873" y="344"/>
                  </a:lnTo>
                  <a:cubicBezTo>
                    <a:pt x="2870" y="381"/>
                    <a:pt x="2839" y="1309"/>
                    <a:pt x="2873" y="1751"/>
                  </a:cubicBezTo>
                  <a:cubicBezTo>
                    <a:pt x="2900" y="2116"/>
                    <a:pt x="3262" y="2358"/>
                    <a:pt x="3443" y="2457"/>
                  </a:cubicBezTo>
                  <a:cubicBezTo>
                    <a:pt x="2914" y="2904"/>
                    <a:pt x="2488" y="4069"/>
                    <a:pt x="2205" y="5872"/>
                  </a:cubicBezTo>
                  <a:cubicBezTo>
                    <a:pt x="2175" y="6076"/>
                    <a:pt x="2147" y="6270"/>
                    <a:pt x="2127" y="6462"/>
                  </a:cubicBezTo>
                  <a:lnTo>
                    <a:pt x="2123" y="6458"/>
                  </a:lnTo>
                  <a:cubicBezTo>
                    <a:pt x="2096" y="6454"/>
                    <a:pt x="1735" y="6390"/>
                    <a:pt x="1323" y="6390"/>
                  </a:cubicBezTo>
                  <a:cubicBezTo>
                    <a:pt x="958" y="6390"/>
                    <a:pt x="552" y="6441"/>
                    <a:pt x="307" y="6632"/>
                  </a:cubicBezTo>
                  <a:cubicBezTo>
                    <a:pt x="160" y="6741"/>
                    <a:pt x="82" y="6887"/>
                    <a:pt x="69" y="7068"/>
                  </a:cubicBezTo>
                  <a:cubicBezTo>
                    <a:pt x="0" y="7985"/>
                    <a:pt x="532" y="9007"/>
                    <a:pt x="555" y="9051"/>
                  </a:cubicBezTo>
                  <a:cubicBezTo>
                    <a:pt x="566" y="9072"/>
                    <a:pt x="586" y="9082"/>
                    <a:pt x="607" y="9085"/>
                  </a:cubicBezTo>
                  <a:cubicBezTo>
                    <a:pt x="586" y="9123"/>
                    <a:pt x="573" y="9164"/>
                    <a:pt x="573" y="9211"/>
                  </a:cubicBezTo>
                  <a:cubicBezTo>
                    <a:pt x="573" y="9355"/>
                    <a:pt x="685" y="9467"/>
                    <a:pt x="829" y="9467"/>
                  </a:cubicBezTo>
                  <a:cubicBezTo>
                    <a:pt x="968" y="9467"/>
                    <a:pt x="1084" y="9355"/>
                    <a:pt x="1084" y="9211"/>
                  </a:cubicBezTo>
                  <a:cubicBezTo>
                    <a:pt x="1084" y="9072"/>
                    <a:pt x="968" y="8956"/>
                    <a:pt x="829" y="8956"/>
                  </a:cubicBezTo>
                  <a:cubicBezTo>
                    <a:pt x="771" y="8956"/>
                    <a:pt x="716" y="8977"/>
                    <a:pt x="672" y="9010"/>
                  </a:cubicBezTo>
                  <a:cubicBezTo>
                    <a:pt x="672" y="9004"/>
                    <a:pt x="672" y="8997"/>
                    <a:pt x="668" y="8993"/>
                  </a:cubicBezTo>
                  <a:cubicBezTo>
                    <a:pt x="662" y="8983"/>
                    <a:pt x="130" y="7958"/>
                    <a:pt x="195" y="7078"/>
                  </a:cubicBezTo>
                  <a:cubicBezTo>
                    <a:pt x="208" y="6935"/>
                    <a:pt x="269" y="6822"/>
                    <a:pt x="382" y="6734"/>
                  </a:cubicBezTo>
                  <a:cubicBezTo>
                    <a:pt x="573" y="6588"/>
                    <a:pt x="876" y="6533"/>
                    <a:pt x="1173" y="6519"/>
                  </a:cubicBezTo>
                  <a:cubicBezTo>
                    <a:pt x="1265" y="6932"/>
                    <a:pt x="1312" y="7140"/>
                    <a:pt x="1452" y="7140"/>
                  </a:cubicBezTo>
                  <a:cubicBezTo>
                    <a:pt x="1462" y="7140"/>
                    <a:pt x="1472" y="7136"/>
                    <a:pt x="1483" y="7136"/>
                  </a:cubicBezTo>
                  <a:cubicBezTo>
                    <a:pt x="1619" y="7109"/>
                    <a:pt x="1708" y="6696"/>
                    <a:pt x="1735" y="6536"/>
                  </a:cubicBezTo>
                  <a:cubicBezTo>
                    <a:pt x="1946" y="6557"/>
                    <a:pt x="2096" y="6584"/>
                    <a:pt x="2100" y="6584"/>
                  </a:cubicBezTo>
                  <a:lnTo>
                    <a:pt x="2109" y="6584"/>
                  </a:lnTo>
                  <a:cubicBezTo>
                    <a:pt x="1925" y="8285"/>
                    <a:pt x="2137" y="9463"/>
                    <a:pt x="2727" y="10009"/>
                  </a:cubicBezTo>
                  <a:cubicBezTo>
                    <a:pt x="2972" y="10237"/>
                    <a:pt x="3279" y="10353"/>
                    <a:pt x="3636" y="10353"/>
                  </a:cubicBezTo>
                  <a:cubicBezTo>
                    <a:pt x="3783" y="10353"/>
                    <a:pt x="3943" y="10333"/>
                    <a:pt x="4107" y="10292"/>
                  </a:cubicBezTo>
                  <a:cubicBezTo>
                    <a:pt x="5187" y="10033"/>
                    <a:pt x="5695" y="10002"/>
                    <a:pt x="5879" y="10002"/>
                  </a:cubicBezTo>
                  <a:cubicBezTo>
                    <a:pt x="5941" y="10002"/>
                    <a:pt x="5964" y="10006"/>
                    <a:pt x="5968" y="10006"/>
                  </a:cubicBezTo>
                  <a:lnTo>
                    <a:pt x="5988" y="10006"/>
                  </a:lnTo>
                  <a:cubicBezTo>
                    <a:pt x="5988" y="10006"/>
                    <a:pt x="6015" y="10002"/>
                    <a:pt x="6073" y="10002"/>
                  </a:cubicBezTo>
                  <a:cubicBezTo>
                    <a:pt x="6260" y="10002"/>
                    <a:pt x="6768" y="10036"/>
                    <a:pt x="7845" y="10292"/>
                  </a:cubicBezTo>
                  <a:cubicBezTo>
                    <a:pt x="8012" y="10333"/>
                    <a:pt x="8169" y="10353"/>
                    <a:pt x="8319" y="10353"/>
                  </a:cubicBezTo>
                  <a:cubicBezTo>
                    <a:pt x="8673" y="10353"/>
                    <a:pt x="8980" y="10237"/>
                    <a:pt x="9225" y="10009"/>
                  </a:cubicBezTo>
                  <a:cubicBezTo>
                    <a:pt x="9843" y="9440"/>
                    <a:pt x="10043" y="8179"/>
                    <a:pt x="9815" y="6355"/>
                  </a:cubicBezTo>
                  <a:cubicBezTo>
                    <a:pt x="9880" y="6345"/>
                    <a:pt x="9986" y="6332"/>
                    <a:pt x="10115" y="6318"/>
                  </a:cubicBezTo>
                  <a:cubicBezTo>
                    <a:pt x="10145" y="6478"/>
                    <a:pt x="10235" y="6887"/>
                    <a:pt x="10370" y="6915"/>
                  </a:cubicBezTo>
                  <a:cubicBezTo>
                    <a:pt x="10381" y="6918"/>
                    <a:pt x="10391" y="6918"/>
                    <a:pt x="10401" y="6918"/>
                  </a:cubicBezTo>
                  <a:cubicBezTo>
                    <a:pt x="10541" y="6918"/>
                    <a:pt x="10585" y="6710"/>
                    <a:pt x="10681" y="6301"/>
                  </a:cubicBezTo>
                  <a:cubicBezTo>
                    <a:pt x="10977" y="6314"/>
                    <a:pt x="11281" y="6366"/>
                    <a:pt x="11468" y="6512"/>
                  </a:cubicBezTo>
                  <a:cubicBezTo>
                    <a:pt x="11584" y="6601"/>
                    <a:pt x="11645" y="6714"/>
                    <a:pt x="11655" y="6860"/>
                  </a:cubicBezTo>
                  <a:cubicBezTo>
                    <a:pt x="11724" y="7736"/>
                    <a:pt x="11192" y="8762"/>
                    <a:pt x="11185" y="8772"/>
                  </a:cubicBezTo>
                  <a:cubicBezTo>
                    <a:pt x="11182" y="8779"/>
                    <a:pt x="11182" y="8785"/>
                    <a:pt x="11182" y="8789"/>
                  </a:cubicBezTo>
                  <a:cubicBezTo>
                    <a:pt x="11138" y="8758"/>
                    <a:pt x="11083" y="8738"/>
                    <a:pt x="11025" y="8738"/>
                  </a:cubicBezTo>
                  <a:cubicBezTo>
                    <a:pt x="10882" y="8738"/>
                    <a:pt x="10769" y="8850"/>
                    <a:pt x="10769" y="8993"/>
                  </a:cubicBezTo>
                  <a:cubicBezTo>
                    <a:pt x="10769" y="9133"/>
                    <a:pt x="10882" y="9249"/>
                    <a:pt x="11025" y="9249"/>
                  </a:cubicBezTo>
                  <a:cubicBezTo>
                    <a:pt x="11164" y="9249"/>
                    <a:pt x="11281" y="9133"/>
                    <a:pt x="11281" y="8993"/>
                  </a:cubicBezTo>
                  <a:cubicBezTo>
                    <a:pt x="11281" y="8946"/>
                    <a:pt x="11267" y="8901"/>
                    <a:pt x="11246" y="8864"/>
                  </a:cubicBezTo>
                  <a:cubicBezTo>
                    <a:pt x="11267" y="8864"/>
                    <a:pt x="11287" y="8854"/>
                    <a:pt x="11298" y="8834"/>
                  </a:cubicBezTo>
                  <a:cubicBezTo>
                    <a:pt x="11322" y="8789"/>
                    <a:pt x="11853" y="7763"/>
                    <a:pt x="11785" y="6850"/>
                  </a:cubicBezTo>
                  <a:cubicBezTo>
                    <a:pt x="11771" y="6669"/>
                    <a:pt x="11690" y="6523"/>
                    <a:pt x="11546" y="6410"/>
                  </a:cubicBezTo>
                  <a:cubicBezTo>
                    <a:pt x="11298" y="6220"/>
                    <a:pt x="10895" y="6168"/>
                    <a:pt x="10531" y="6168"/>
                  </a:cubicBezTo>
                  <a:cubicBezTo>
                    <a:pt x="10214" y="6168"/>
                    <a:pt x="9928" y="6209"/>
                    <a:pt x="9798" y="6229"/>
                  </a:cubicBezTo>
                  <a:cubicBezTo>
                    <a:pt x="9785" y="6110"/>
                    <a:pt x="9768" y="5995"/>
                    <a:pt x="9747" y="5872"/>
                  </a:cubicBezTo>
                  <a:cubicBezTo>
                    <a:pt x="9464" y="4076"/>
                    <a:pt x="9041" y="2910"/>
                    <a:pt x="8517" y="2464"/>
                  </a:cubicBezTo>
                  <a:cubicBezTo>
                    <a:pt x="8694" y="2368"/>
                    <a:pt x="9066" y="2123"/>
                    <a:pt x="9096" y="1751"/>
                  </a:cubicBezTo>
                  <a:cubicBezTo>
                    <a:pt x="9130" y="1309"/>
                    <a:pt x="9096" y="381"/>
                    <a:pt x="9096" y="344"/>
                  </a:cubicBezTo>
                  <a:lnTo>
                    <a:pt x="9096" y="340"/>
                  </a:lnTo>
                  <a:cubicBezTo>
                    <a:pt x="9110" y="344"/>
                    <a:pt x="9120" y="344"/>
                    <a:pt x="9134" y="344"/>
                  </a:cubicBezTo>
                  <a:cubicBezTo>
                    <a:pt x="9362" y="344"/>
                    <a:pt x="9631" y="98"/>
                    <a:pt x="9733" y="0"/>
                  </a:cubicBezTo>
                  <a:lnTo>
                    <a:pt x="8865" y="0"/>
                  </a:lnTo>
                  <a:cubicBezTo>
                    <a:pt x="8868" y="164"/>
                    <a:pt x="8868" y="273"/>
                    <a:pt x="8973" y="320"/>
                  </a:cubicBezTo>
                  <a:cubicBezTo>
                    <a:pt x="8970" y="327"/>
                    <a:pt x="8967" y="337"/>
                    <a:pt x="8967" y="348"/>
                  </a:cubicBezTo>
                  <a:cubicBezTo>
                    <a:pt x="8967" y="358"/>
                    <a:pt x="9000" y="1305"/>
                    <a:pt x="8967" y="1741"/>
                  </a:cubicBezTo>
                  <a:cubicBezTo>
                    <a:pt x="8939" y="2092"/>
                    <a:pt x="8514" y="2324"/>
                    <a:pt x="8404" y="2379"/>
                  </a:cubicBezTo>
                  <a:cubicBezTo>
                    <a:pt x="8357" y="2348"/>
                    <a:pt x="8312" y="2324"/>
                    <a:pt x="8264" y="2307"/>
                  </a:cubicBezTo>
                  <a:cubicBezTo>
                    <a:pt x="8179" y="2273"/>
                    <a:pt x="8094" y="2256"/>
                    <a:pt x="8006" y="2256"/>
                  </a:cubicBezTo>
                  <a:cubicBezTo>
                    <a:pt x="7839" y="2256"/>
                    <a:pt x="7665" y="2317"/>
                    <a:pt x="7501" y="2443"/>
                  </a:cubicBezTo>
                  <a:cubicBezTo>
                    <a:pt x="7208" y="2665"/>
                    <a:pt x="7021" y="3026"/>
                    <a:pt x="6840" y="3374"/>
                  </a:cubicBezTo>
                  <a:cubicBezTo>
                    <a:pt x="6605" y="3827"/>
                    <a:pt x="6400" y="4222"/>
                    <a:pt x="6019" y="4222"/>
                  </a:cubicBezTo>
                  <a:cubicBezTo>
                    <a:pt x="6002" y="4222"/>
                    <a:pt x="5988" y="4219"/>
                    <a:pt x="5971" y="4219"/>
                  </a:cubicBezTo>
                  <a:cubicBezTo>
                    <a:pt x="5954" y="4219"/>
                    <a:pt x="5941" y="4222"/>
                    <a:pt x="5923" y="4222"/>
                  </a:cubicBezTo>
                  <a:cubicBezTo>
                    <a:pt x="5552" y="4222"/>
                    <a:pt x="5348" y="3827"/>
                    <a:pt x="5112" y="3374"/>
                  </a:cubicBezTo>
                  <a:cubicBezTo>
                    <a:pt x="4931" y="3026"/>
                    <a:pt x="4744" y="2665"/>
                    <a:pt x="4454" y="2443"/>
                  </a:cubicBezTo>
                  <a:cubicBezTo>
                    <a:pt x="4288" y="2317"/>
                    <a:pt x="4117" y="2256"/>
                    <a:pt x="3946" y="2256"/>
                  </a:cubicBezTo>
                  <a:cubicBezTo>
                    <a:pt x="3858" y="2256"/>
                    <a:pt x="3773" y="2273"/>
                    <a:pt x="3688" y="2307"/>
                  </a:cubicBezTo>
                  <a:cubicBezTo>
                    <a:pt x="3643" y="2324"/>
                    <a:pt x="3599" y="2348"/>
                    <a:pt x="3555" y="2375"/>
                  </a:cubicBezTo>
                  <a:cubicBezTo>
                    <a:pt x="3435" y="2314"/>
                    <a:pt x="3026" y="2086"/>
                    <a:pt x="2999" y="1741"/>
                  </a:cubicBezTo>
                  <a:cubicBezTo>
                    <a:pt x="2965" y="1305"/>
                    <a:pt x="2999" y="358"/>
                    <a:pt x="2999" y="348"/>
                  </a:cubicBezTo>
                  <a:cubicBezTo>
                    <a:pt x="2999" y="337"/>
                    <a:pt x="2999" y="327"/>
                    <a:pt x="2996" y="320"/>
                  </a:cubicBezTo>
                  <a:cubicBezTo>
                    <a:pt x="3102" y="273"/>
                    <a:pt x="3102" y="164"/>
                    <a:pt x="3102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grpSp>
          <p:nvGrpSpPr>
            <p:cNvPr id="27" name="Google Shape;1986;p44">
              <a:extLst>
                <a:ext uri="{FF2B5EF4-FFF2-40B4-BE49-F238E27FC236}">
                  <a16:creationId xmlns:a16="http://schemas.microsoft.com/office/drawing/2014/main" xmlns="" id="{AC9BDB92-965E-4AC9-914B-182B230A4F09}"/>
                </a:ext>
              </a:extLst>
            </p:cNvPr>
            <p:cNvGrpSpPr/>
            <p:nvPr/>
          </p:nvGrpSpPr>
          <p:grpSpPr>
            <a:xfrm>
              <a:off x="3570450" y="943061"/>
              <a:ext cx="1047449" cy="925404"/>
              <a:chOff x="2029550" y="630275"/>
              <a:chExt cx="296375" cy="261850"/>
            </a:xfrm>
          </p:grpSpPr>
          <p:sp>
            <p:nvSpPr>
              <p:cNvPr id="35" name="Google Shape;1987;p44">
                <a:extLst>
                  <a:ext uri="{FF2B5EF4-FFF2-40B4-BE49-F238E27FC236}">
                    <a16:creationId xmlns:a16="http://schemas.microsoft.com/office/drawing/2014/main" xmlns="" id="{4AE5EAC3-EF36-4722-A5CD-31D2D0D4D7DF}"/>
                  </a:ext>
                </a:extLst>
              </p:cNvPr>
              <p:cNvSpPr/>
              <p:nvPr/>
            </p:nvSpPr>
            <p:spPr>
              <a:xfrm>
                <a:off x="2073575" y="630275"/>
                <a:ext cx="209425" cy="199050"/>
              </a:xfrm>
              <a:custGeom>
                <a:avLst/>
                <a:gdLst/>
                <a:ahLst/>
                <a:cxnLst/>
                <a:rect l="l" t="t" r="r" b="b"/>
                <a:pathLst>
                  <a:path w="8377" h="7962" extrusionOk="0">
                    <a:moveTo>
                      <a:pt x="1854" y="0"/>
                    </a:moveTo>
                    <a:cubicBezTo>
                      <a:pt x="662" y="0"/>
                      <a:pt x="1" y="1324"/>
                      <a:pt x="488" y="4400"/>
                    </a:cubicBezTo>
                    <a:cubicBezTo>
                      <a:pt x="912" y="7103"/>
                      <a:pt x="1574" y="7961"/>
                      <a:pt x="2161" y="7961"/>
                    </a:cubicBezTo>
                    <a:cubicBezTo>
                      <a:pt x="2323" y="7961"/>
                      <a:pt x="2480" y="7896"/>
                      <a:pt x="2624" y="7787"/>
                    </a:cubicBezTo>
                    <a:cubicBezTo>
                      <a:pt x="3280" y="7287"/>
                      <a:pt x="3419" y="5995"/>
                      <a:pt x="4136" y="5995"/>
                    </a:cubicBezTo>
                    <a:cubicBezTo>
                      <a:pt x="4153" y="5995"/>
                      <a:pt x="4171" y="5996"/>
                      <a:pt x="4189" y="5998"/>
                    </a:cubicBezTo>
                    <a:cubicBezTo>
                      <a:pt x="4206" y="5996"/>
                      <a:pt x="4224" y="5995"/>
                      <a:pt x="4241" y="5995"/>
                    </a:cubicBezTo>
                    <a:cubicBezTo>
                      <a:pt x="4961" y="5995"/>
                      <a:pt x="5101" y="7287"/>
                      <a:pt x="5752" y="7787"/>
                    </a:cubicBezTo>
                    <a:cubicBezTo>
                      <a:pt x="5897" y="7896"/>
                      <a:pt x="6054" y="7961"/>
                      <a:pt x="6217" y="7961"/>
                    </a:cubicBezTo>
                    <a:cubicBezTo>
                      <a:pt x="6807" y="7961"/>
                      <a:pt x="7468" y="7103"/>
                      <a:pt x="7893" y="4400"/>
                    </a:cubicBezTo>
                    <a:cubicBezTo>
                      <a:pt x="8377" y="1324"/>
                      <a:pt x="7718" y="0"/>
                      <a:pt x="6526" y="0"/>
                    </a:cubicBezTo>
                    <a:cubicBezTo>
                      <a:pt x="6382" y="0"/>
                      <a:pt x="6231" y="20"/>
                      <a:pt x="6073" y="57"/>
                    </a:cubicBezTo>
                    <a:cubicBezTo>
                      <a:pt x="4985" y="317"/>
                      <a:pt x="4475" y="351"/>
                      <a:pt x="4283" y="351"/>
                    </a:cubicBezTo>
                    <a:cubicBezTo>
                      <a:pt x="4216" y="351"/>
                      <a:pt x="4189" y="347"/>
                      <a:pt x="4189" y="347"/>
                    </a:cubicBezTo>
                    <a:cubicBezTo>
                      <a:pt x="4189" y="347"/>
                      <a:pt x="4161" y="351"/>
                      <a:pt x="4094" y="351"/>
                    </a:cubicBezTo>
                    <a:cubicBezTo>
                      <a:pt x="3904" y="351"/>
                      <a:pt x="3396" y="317"/>
                      <a:pt x="2307" y="57"/>
                    </a:cubicBezTo>
                    <a:cubicBezTo>
                      <a:pt x="2149" y="20"/>
                      <a:pt x="1998" y="0"/>
                      <a:pt x="1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36" name="Google Shape;1988;p44">
                <a:extLst>
                  <a:ext uri="{FF2B5EF4-FFF2-40B4-BE49-F238E27FC236}">
                    <a16:creationId xmlns:a16="http://schemas.microsoft.com/office/drawing/2014/main" xmlns="" id="{D47EB0E9-4549-45BA-9588-AA0D1F6B43DE}"/>
                  </a:ext>
                </a:extLst>
              </p:cNvPr>
              <p:cNvSpPr/>
              <p:nvPr/>
            </p:nvSpPr>
            <p:spPr>
              <a:xfrm>
                <a:off x="2099075" y="827225"/>
                <a:ext cx="20050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232" extrusionOk="0">
                    <a:moveTo>
                      <a:pt x="730" y="0"/>
                    </a:moveTo>
                    <a:cubicBezTo>
                      <a:pt x="721" y="0"/>
                      <a:pt x="712" y="2"/>
                      <a:pt x="703" y="6"/>
                    </a:cubicBezTo>
                    <a:cubicBezTo>
                      <a:pt x="679" y="16"/>
                      <a:pt x="73" y="285"/>
                      <a:pt x="35" y="762"/>
                    </a:cubicBezTo>
                    <a:cubicBezTo>
                      <a:pt x="1" y="1205"/>
                      <a:pt x="35" y="2132"/>
                      <a:pt x="35" y="2170"/>
                    </a:cubicBezTo>
                    <a:cubicBezTo>
                      <a:pt x="39" y="2203"/>
                      <a:pt x="66" y="2231"/>
                      <a:pt x="100" y="2231"/>
                    </a:cubicBezTo>
                    <a:lnTo>
                      <a:pt x="103" y="2231"/>
                    </a:lnTo>
                    <a:cubicBezTo>
                      <a:pt x="137" y="2231"/>
                      <a:pt x="164" y="2200"/>
                      <a:pt x="164" y="2166"/>
                    </a:cubicBezTo>
                    <a:cubicBezTo>
                      <a:pt x="164" y="2156"/>
                      <a:pt x="130" y="1209"/>
                      <a:pt x="164" y="772"/>
                    </a:cubicBezTo>
                    <a:cubicBezTo>
                      <a:pt x="196" y="370"/>
                      <a:pt x="751" y="125"/>
                      <a:pt x="754" y="121"/>
                    </a:cubicBezTo>
                    <a:cubicBezTo>
                      <a:pt x="789" y="108"/>
                      <a:pt x="802" y="70"/>
                      <a:pt x="789" y="39"/>
                    </a:cubicBezTo>
                    <a:cubicBezTo>
                      <a:pt x="778" y="14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38" name="Google Shape;1989;p44">
                <a:extLst>
                  <a:ext uri="{FF2B5EF4-FFF2-40B4-BE49-F238E27FC236}">
                    <a16:creationId xmlns:a16="http://schemas.microsoft.com/office/drawing/2014/main" xmlns="" id="{9B497955-B2A5-45AD-A31F-481450234DEB}"/>
                  </a:ext>
                </a:extLst>
              </p:cNvPr>
              <p:cNvSpPr/>
              <p:nvPr/>
            </p:nvSpPr>
            <p:spPr>
              <a:xfrm>
                <a:off x="2098575" y="826150"/>
                <a:ext cx="213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316" extrusionOk="0">
                    <a:moveTo>
                      <a:pt x="750" y="82"/>
                    </a:moveTo>
                    <a:cubicBezTo>
                      <a:pt x="754" y="82"/>
                      <a:pt x="757" y="86"/>
                      <a:pt x="760" y="90"/>
                    </a:cubicBezTo>
                    <a:cubicBezTo>
                      <a:pt x="764" y="90"/>
                      <a:pt x="768" y="93"/>
                      <a:pt x="771" y="99"/>
                    </a:cubicBezTo>
                    <a:lnTo>
                      <a:pt x="771" y="107"/>
                    </a:lnTo>
                    <a:cubicBezTo>
                      <a:pt x="771" y="110"/>
                      <a:pt x="771" y="117"/>
                      <a:pt x="768" y="120"/>
                    </a:cubicBezTo>
                    <a:cubicBezTo>
                      <a:pt x="768" y="123"/>
                      <a:pt x="764" y="127"/>
                      <a:pt x="757" y="127"/>
                    </a:cubicBezTo>
                    <a:cubicBezTo>
                      <a:pt x="754" y="130"/>
                      <a:pt x="611" y="195"/>
                      <a:pt x="464" y="307"/>
                    </a:cubicBezTo>
                    <a:cubicBezTo>
                      <a:pt x="389" y="365"/>
                      <a:pt x="314" y="437"/>
                      <a:pt x="256" y="522"/>
                    </a:cubicBezTo>
                    <a:cubicBezTo>
                      <a:pt x="195" y="604"/>
                      <a:pt x="150" y="703"/>
                      <a:pt x="144" y="812"/>
                    </a:cubicBezTo>
                    <a:cubicBezTo>
                      <a:pt x="130" y="958"/>
                      <a:pt x="126" y="1163"/>
                      <a:pt x="126" y="1370"/>
                    </a:cubicBezTo>
                    <a:cubicBezTo>
                      <a:pt x="126" y="1575"/>
                      <a:pt x="130" y="1783"/>
                      <a:pt x="137" y="1943"/>
                    </a:cubicBezTo>
                    <a:cubicBezTo>
                      <a:pt x="137" y="2021"/>
                      <a:pt x="140" y="2086"/>
                      <a:pt x="140" y="2134"/>
                    </a:cubicBezTo>
                    <a:cubicBezTo>
                      <a:pt x="144" y="2182"/>
                      <a:pt x="144" y="2209"/>
                      <a:pt x="144" y="2209"/>
                    </a:cubicBezTo>
                    <a:lnTo>
                      <a:pt x="144" y="2213"/>
                    </a:lnTo>
                    <a:cubicBezTo>
                      <a:pt x="144" y="2216"/>
                      <a:pt x="140" y="2223"/>
                      <a:pt x="137" y="2226"/>
                    </a:cubicBezTo>
                    <a:cubicBezTo>
                      <a:pt x="134" y="2233"/>
                      <a:pt x="126" y="2233"/>
                      <a:pt x="120" y="2233"/>
                    </a:cubicBezTo>
                    <a:cubicBezTo>
                      <a:pt x="113" y="2233"/>
                      <a:pt x="109" y="2233"/>
                      <a:pt x="103" y="2229"/>
                    </a:cubicBezTo>
                    <a:cubicBezTo>
                      <a:pt x="99" y="2223"/>
                      <a:pt x="96" y="2219"/>
                      <a:pt x="96" y="2213"/>
                    </a:cubicBezTo>
                    <a:cubicBezTo>
                      <a:pt x="96" y="2185"/>
                      <a:pt x="82" y="1776"/>
                      <a:pt x="82" y="1375"/>
                    </a:cubicBezTo>
                    <a:cubicBezTo>
                      <a:pt x="82" y="1163"/>
                      <a:pt x="86" y="958"/>
                      <a:pt x="96" y="809"/>
                    </a:cubicBezTo>
                    <a:cubicBezTo>
                      <a:pt x="106" y="696"/>
                      <a:pt x="147" y="598"/>
                      <a:pt x="205" y="508"/>
                    </a:cubicBezTo>
                    <a:cubicBezTo>
                      <a:pt x="293" y="379"/>
                      <a:pt x="423" y="274"/>
                      <a:pt x="532" y="202"/>
                    </a:cubicBezTo>
                    <a:cubicBezTo>
                      <a:pt x="641" y="130"/>
                      <a:pt x="733" y="90"/>
                      <a:pt x="740" y="86"/>
                    </a:cubicBezTo>
                    <a:cubicBezTo>
                      <a:pt x="743" y="86"/>
                      <a:pt x="747" y="82"/>
                      <a:pt x="750" y="82"/>
                    </a:cubicBezTo>
                    <a:close/>
                    <a:moveTo>
                      <a:pt x="750" y="0"/>
                    </a:moveTo>
                    <a:cubicBezTo>
                      <a:pt x="737" y="0"/>
                      <a:pt x="719" y="5"/>
                      <a:pt x="706" y="11"/>
                    </a:cubicBezTo>
                    <a:cubicBezTo>
                      <a:pt x="692" y="18"/>
                      <a:pt x="532" y="90"/>
                      <a:pt x="368" y="219"/>
                    </a:cubicBezTo>
                    <a:cubicBezTo>
                      <a:pt x="287" y="287"/>
                      <a:pt x="205" y="368"/>
                      <a:pt x="140" y="464"/>
                    </a:cubicBezTo>
                    <a:cubicBezTo>
                      <a:pt x="72" y="560"/>
                      <a:pt x="24" y="675"/>
                      <a:pt x="14" y="802"/>
                    </a:cubicBezTo>
                    <a:cubicBezTo>
                      <a:pt x="4" y="955"/>
                      <a:pt x="0" y="1163"/>
                      <a:pt x="0" y="1375"/>
                    </a:cubicBezTo>
                    <a:cubicBezTo>
                      <a:pt x="0" y="1776"/>
                      <a:pt x="14" y="2188"/>
                      <a:pt x="14" y="2216"/>
                    </a:cubicBezTo>
                    <a:cubicBezTo>
                      <a:pt x="18" y="2243"/>
                      <a:pt x="27" y="2267"/>
                      <a:pt x="48" y="2287"/>
                    </a:cubicBezTo>
                    <a:cubicBezTo>
                      <a:pt x="65" y="2304"/>
                      <a:pt x="93" y="2315"/>
                      <a:pt x="120" y="2315"/>
                    </a:cubicBezTo>
                    <a:lnTo>
                      <a:pt x="123" y="2315"/>
                    </a:lnTo>
                    <a:cubicBezTo>
                      <a:pt x="150" y="2315"/>
                      <a:pt x="178" y="2301"/>
                      <a:pt x="195" y="2284"/>
                    </a:cubicBezTo>
                    <a:cubicBezTo>
                      <a:pt x="216" y="2264"/>
                      <a:pt x="225" y="2240"/>
                      <a:pt x="225" y="2213"/>
                    </a:cubicBezTo>
                    <a:lnTo>
                      <a:pt x="225" y="2209"/>
                    </a:lnTo>
                    <a:cubicBezTo>
                      <a:pt x="225" y="2206"/>
                      <a:pt x="222" y="2179"/>
                      <a:pt x="222" y="2131"/>
                    </a:cubicBezTo>
                    <a:cubicBezTo>
                      <a:pt x="219" y="1991"/>
                      <a:pt x="208" y="1677"/>
                      <a:pt x="208" y="1370"/>
                    </a:cubicBezTo>
                    <a:cubicBezTo>
                      <a:pt x="208" y="1163"/>
                      <a:pt x="211" y="961"/>
                      <a:pt x="225" y="818"/>
                    </a:cubicBezTo>
                    <a:cubicBezTo>
                      <a:pt x="232" y="727"/>
                      <a:pt x="270" y="645"/>
                      <a:pt x="321" y="570"/>
                    </a:cubicBezTo>
                    <a:cubicBezTo>
                      <a:pt x="403" y="458"/>
                      <a:pt x="518" y="365"/>
                      <a:pt x="614" y="301"/>
                    </a:cubicBezTo>
                    <a:cubicBezTo>
                      <a:pt x="713" y="239"/>
                      <a:pt x="791" y="202"/>
                      <a:pt x="791" y="202"/>
                    </a:cubicBezTo>
                    <a:cubicBezTo>
                      <a:pt x="812" y="195"/>
                      <a:pt x="825" y="181"/>
                      <a:pt x="839" y="164"/>
                    </a:cubicBezTo>
                    <a:cubicBezTo>
                      <a:pt x="849" y="148"/>
                      <a:pt x="853" y="127"/>
                      <a:pt x="853" y="107"/>
                    </a:cubicBezTo>
                    <a:cubicBezTo>
                      <a:pt x="853" y="93"/>
                      <a:pt x="853" y="79"/>
                      <a:pt x="845" y="66"/>
                    </a:cubicBezTo>
                    <a:cubicBezTo>
                      <a:pt x="836" y="45"/>
                      <a:pt x="822" y="28"/>
                      <a:pt x="804" y="18"/>
                    </a:cubicBezTo>
                    <a:cubicBezTo>
                      <a:pt x="788" y="8"/>
                      <a:pt x="771" y="0"/>
                      <a:pt x="750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39" name="Google Shape;1990;p44">
                <a:extLst>
                  <a:ext uri="{FF2B5EF4-FFF2-40B4-BE49-F238E27FC236}">
                    <a16:creationId xmlns:a16="http://schemas.microsoft.com/office/drawing/2014/main" xmlns="" id="{BE9181B8-6793-4220-BB19-A5D5BEBEB365}"/>
                  </a:ext>
                </a:extLst>
              </p:cNvPr>
              <p:cNvSpPr/>
              <p:nvPr/>
            </p:nvSpPr>
            <p:spPr>
              <a:xfrm>
                <a:off x="2083075" y="881450"/>
                <a:ext cx="231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924" h="386" extrusionOk="0">
                    <a:moveTo>
                      <a:pt x="638" y="1"/>
                    </a:moveTo>
                    <a:cubicBezTo>
                      <a:pt x="351" y="1"/>
                      <a:pt x="0" y="385"/>
                      <a:pt x="0" y="385"/>
                    </a:cubicBezTo>
                    <a:lnTo>
                      <a:pt x="907" y="385"/>
                    </a:lnTo>
                    <a:cubicBezTo>
                      <a:pt x="903" y="137"/>
                      <a:pt x="924" y="1"/>
                      <a:pt x="638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40" name="Google Shape;1991;p44">
                <a:extLst>
                  <a:ext uri="{FF2B5EF4-FFF2-40B4-BE49-F238E27FC236}">
                    <a16:creationId xmlns:a16="http://schemas.microsoft.com/office/drawing/2014/main" xmlns="" id="{9BA6D5EB-46FB-484F-BED4-E4C5425B7F59}"/>
                  </a:ext>
                </a:extLst>
              </p:cNvPr>
              <p:cNvSpPr/>
              <p:nvPr/>
            </p:nvSpPr>
            <p:spPr>
              <a:xfrm>
                <a:off x="2080775" y="880425"/>
                <a:ext cx="260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468" extrusionOk="0">
                    <a:moveTo>
                      <a:pt x="730" y="83"/>
                    </a:moveTo>
                    <a:cubicBezTo>
                      <a:pt x="798" y="83"/>
                      <a:pt x="846" y="89"/>
                      <a:pt x="876" y="103"/>
                    </a:cubicBezTo>
                    <a:cubicBezTo>
                      <a:pt x="896" y="113"/>
                      <a:pt x="910" y="127"/>
                      <a:pt x="923" y="140"/>
                    </a:cubicBezTo>
                    <a:cubicBezTo>
                      <a:pt x="931" y="151"/>
                      <a:pt x="937" y="168"/>
                      <a:pt x="944" y="185"/>
                    </a:cubicBezTo>
                    <a:cubicBezTo>
                      <a:pt x="951" y="212"/>
                      <a:pt x="955" y="246"/>
                      <a:pt x="955" y="287"/>
                    </a:cubicBezTo>
                    <a:cubicBezTo>
                      <a:pt x="957" y="317"/>
                      <a:pt x="958" y="349"/>
                      <a:pt x="958" y="385"/>
                    </a:cubicBezTo>
                    <a:lnTo>
                      <a:pt x="192" y="385"/>
                    </a:lnTo>
                    <a:cubicBezTo>
                      <a:pt x="229" y="350"/>
                      <a:pt x="278" y="306"/>
                      <a:pt x="335" y="263"/>
                    </a:cubicBezTo>
                    <a:cubicBezTo>
                      <a:pt x="396" y="215"/>
                      <a:pt x="464" y="171"/>
                      <a:pt x="532" y="137"/>
                    </a:cubicBezTo>
                    <a:cubicBezTo>
                      <a:pt x="600" y="103"/>
                      <a:pt x="668" y="83"/>
                      <a:pt x="730" y="83"/>
                    </a:cubicBezTo>
                    <a:close/>
                    <a:moveTo>
                      <a:pt x="730" y="1"/>
                    </a:moveTo>
                    <a:cubicBezTo>
                      <a:pt x="648" y="1"/>
                      <a:pt x="569" y="28"/>
                      <a:pt x="491" y="66"/>
                    </a:cubicBezTo>
                    <a:cubicBezTo>
                      <a:pt x="375" y="120"/>
                      <a:pt x="269" y="205"/>
                      <a:pt x="191" y="273"/>
                    </a:cubicBezTo>
                    <a:cubicBezTo>
                      <a:pt x="113" y="345"/>
                      <a:pt x="61" y="399"/>
                      <a:pt x="61" y="399"/>
                    </a:cubicBezTo>
                    <a:lnTo>
                      <a:pt x="0" y="467"/>
                    </a:lnTo>
                    <a:lnTo>
                      <a:pt x="1040" y="467"/>
                    </a:lnTo>
                    <a:lnTo>
                      <a:pt x="1040" y="426"/>
                    </a:lnTo>
                    <a:cubicBezTo>
                      <a:pt x="1040" y="365"/>
                      <a:pt x="1040" y="311"/>
                      <a:pt x="1036" y="259"/>
                    </a:cubicBezTo>
                    <a:cubicBezTo>
                      <a:pt x="1033" y="222"/>
                      <a:pt x="1030" y="185"/>
                      <a:pt x="1019" y="154"/>
                    </a:cubicBezTo>
                    <a:cubicBezTo>
                      <a:pt x="1013" y="130"/>
                      <a:pt x="999" y="106"/>
                      <a:pt x="985" y="86"/>
                    </a:cubicBezTo>
                    <a:cubicBezTo>
                      <a:pt x="972" y="72"/>
                      <a:pt x="958" y="58"/>
                      <a:pt x="941" y="48"/>
                    </a:cubicBezTo>
                    <a:cubicBezTo>
                      <a:pt x="917" y="31"/>
                      <a:pt x="887" y="17"/>
                      <a:pt x="852" y="11"/>
                    </a:cubicBezTo>
                    <a:cubicBezTo>
                      <a:pt x="818" y="4"/>
                      <a:pt x="777" y="1"/>
                      <a:pt x="730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41" name="Google Shape;1992;p44">
                <a:extLst>
                  <a:ext uri="{FF2B5EF4-FFF2-40B4-BE49-F238E27FC236}">
                    <a16:creationId xmlns:a16="http://schemas.microsoft.com/office/drawing/2014/main" xmlns="" id="{276DEB88-936F-46F0-BB9A-A2C653248869}"/>
                  </a:ext>
                </a:extLst>
              </p:cNvPr>
              <p:cNvSpPr/>
              <p:nvPr/>
            </p:nvSpPr>
            <p:spPr>
              <a:xfrm>
                <a:off x="2236425" y="827225"/>
                <a:ext cx="19975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2232" extrusionOk="0">
                    <a:moveTo>
                      <a:pt x="73" y="0"/>
                    </a:moveTo>
                    <a:cubicBezTo>
                      <a:pt x="47" y="0"/>
                      <a:pt x="24" y="14"/>
                      <a:pt x="14" y="39"/>
                    </a:cubicBezTo>
                    <a:cubicBezTo>
                      <a:pt x="1" y="70"/>
                      <a:pt x="14" y="108"/>
                      <a:pt x="48" y="121"/>
                    </a:cubicBezTo>
                    <a:cubicBezTo>
                      <a:pt x="51" y="125"/>
                      <a:pt x="607" y="370"/>
                      <a:pt x="638" y="772"/>
                    </a:cubicBezTo>
                    <a:cubicBezTo>
                      <a:pt x="672" y="1209"/>
                      <a:pt x="638" y="2156"/>
                      <a:pt x="638" y="2166"/>
                    </a:cubicBezTo>
                    <a:cubicBezTo>
                      <a:pt x="638" y="2200"/>
                      <a:pt x="665" y="2231"/>
                      <a:pt x="699" y="2231"/>
                    </a:cubicBezTo>
                    <a:lnTo>
                      <a:pt x="703" y="2231"/>
                    </a:lnTo>
                    <a:cubicBezTo>
                      <a:pt x="737" y="2231"/>
                      <a:pt x="764" y="2203"/>
                      <a:pt x="764" y="2170"/>
                    </a:cubicBezTo>
                    <a:cubicBezTo>
                      <a:pt x="767" y="2132"/>
                      <a:pt x="798" y="1205"/>
                      <a:pt x="764" y="762"/>
                    </a:cubicBezTo>
                    <a:cubicBezTo>
                      <a:pt x="730" y="285"/>
                      <a:pt x="123" y="16"/>
                      <a:pt x="100" y="6"/>
                    </a:cubicBezTo>
                    <a:cubicBezTo>
                      <a:pt x="91" y="2"/>
                      <a:pt x="82" y="0"/>
                      <a:pt x="73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42" name="Google Shape;1993;p44">
                <a:extLst>
                  <a:ext uri="{FF2B5EF4-FFF2-40B4-BE49-F238E27FC236}">
                    <a16:creationId xmlns:a16="http://schemas.microsoft.com/office/drawing/2014/main" xmlns="" id="{016451D4-3FF0-4ECC-9C7E-AE65972AFA55}"/>
                  </a:ext>
                </a:extLst>
              </p:cNvPr>
              <p:cNvSpPr/>
              <p:nvPr/>
            </p:nvSpPr>
            <p:spPr>
              <a:xfrm>
                <a:off x="2235575" y="826150"/>
                <a:ext cx="21400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856" h="2316" extrusionOk="0">
                    <a:moveTo>
                      <a:pt x="106" y="82"/>
                    </a:moveTo>
                    <a:cubicBezTo>
                      <a:pt x="109" y="82"/>
                      <a:pt x="113" y="86"/>
                      <a:pt x="117" y="86"/>
                    </a:cubicBezTo>
                    <a:cubicBezTo>
                      <a:pt x="126" y="90"/>
                      <a:pt x="280" y="161"/>
                      <a:pt x="436" y="283"/>
                    </a:cubicBezTo>
                    <a:cubicBezTo>
                      <a:pt x="512" y="345"/>
                      <a:pt x="590" y="423"/>
                      <a:pt x="648" y="508"/>
                    </a:cubicBezTo>
                    <a:cubicBezTo>
                      <a:pt x="710" y="598"/>
                      <a:pt x="750" y="696"/>
                      <a:pt x="757" y="809"/>
                    </a:cubicBezTo>
                    <a:cubicBezTo>
                      <a:pt x="771" y="958"/>
                      <a:pt x="774" y="1163"/>
                      <a:pt x="774" y="1375"/>
                    </a:cubicBezTo>
                    <a:cubicBezTo>
                      <a:pt x="774" y="1776"/>
                      <a:pt x="760" y="2185"/>
                      <a:pt x="757" y="2213"/>
                    </a:cubicBezTo>
                    <a:cubicBezTo>
                      <a:pt x="757" y="2219"/>
                      <a:pt x="757" y="2223"/>
                      <a:pt x="750" y="2229"/>
                    </a:cubicBezTo>
                    <a:cubicBezTo>
                      <a:pt x="747" y="2233"/>
                      <a:pt x="743" y="2233"/>
                      <a:pt x="737" y="2233"/>
                    </a:cubicBezTo>
                    <a:lnTo>
                      <a:pt x="733" y="2233"/>
                    </a:lnTo>
                    <a:cubicBezTo>
                      <a:pt x="730" y="2233"/>
                      <a:pt x="723" y="2233"/>
                      <a:pt x="719" y="2226"/>
                    </a:cubicBezTo>
                    <a:cubicBezTo>
                      <a:pt x="716" y="2223"/>
                      <a:pt x="713" y="2216"/>
                      <a:pt x="713" y="2213"/>
                    </a:cubicBezTo>
                    <a:lnTo>
                      <a:pt x="713" y="2209"/>
                    </a:lnTo>
                    <a:cubicBezTo>
                      <a:pt x="713" y="2202"/>
                      <a:pt x="727" y="1779"/>
                      <a:pt x="727" y="1370"/>
                    </a:cubicBezTo>
                    <a:cubicBezTo>
                      <a:pt x="727" y="1163"/>
                      <a:pt x="723" y="958"/>
                      <a:pt x="713" y="812"/>
                    </a:cubicBezTo>
                    <a:cubicBezTo>
                      <a:pt x="702" y="703"/>
                      <a:pt x="661" y="604"/>
                      <a:pt x="600" y="522"/>
                    </a:cubicBezTo>
                    <a:cubicBezTo>
                      <a:pt x="512" y="396"/>
                      <a:pt x="386" y="297"/>
                      <a:pt x="283" y="233"/>
                    </a:cubicBezTo>
                    <a:cubicBezTo>
                      <a:pt x="181" y="164"/>
                      <a:pt x="103" y="130"/>
                      <a:pt x="96" y="127"/>
                    </a:cubicBezTo>
                    <a:cubicBezTo>
                      <a:pt x="93" y="127"/>
                      <a:pt x="89" y="123"/>
                      <a:pt x="85" y="120"/>
                    </a:cubicBezTo>
                    <a:cubicBezTo>
                      <a:pt x="85" y="117"/>
                      <a:pt x="82" y="110"/>
                      <a:pt x="82" y="107"/>
                    </a:cubicBezTo>
                    <a:cubicBezTo>
                      <a:pt x="82" y="103"/>
                      <a:pt x="85" y="99"/>
                      <a:pt x="85" y="99"/>
                    </a:cubicBezTo>
                    <a:lnTo>
                      <a:pt x="85" y="96"/>
                    </a:lnTo>
                    <a:cubicBezTo>
                      <a:pt x="89" y="93"/>
                      <a:pt x="89" y="90"/>
                      <a:pt x="93" y="90"/>
                    </a:cubicBezTo>
                    <a:cubicBezTo>
                      <a:pt x="99" y="86"/>
                      <a:pt x="103" y="82"/>
                      <a:pt x="106" y="82"/>
                    </a:cubicBezTo>
                    <a:close/>
                    <a:moveTo>
                      <a:pt x="106" y="0"/>
                    </a:moveTo>
                    <a:cubicBezTo>
                      <a:pt x="85" y="0"/>
                      <a:pt x="65" y="8"/>
                      <a:pt x="48" y="18"/>
                    </a:cubicBezTo>
                    <a:cubicBezTo>
                      <a:pt x="35" y="28"/>
                      <a:pt x="18" y="45"/>
                      <a:pt x="11" y="66"/>
                    </a:cubicBezTo>
                    <a:cubicBezTo>
                      <a:pt x="4" y="79"/>
                      <a:pt x="0" y="93"/>
                      <a:pt x="0" y="107"/>
                    </a:cubicBezTo>
                    <a:cubicBezTo>
                      <a:pt x="0" y="127"/>
                      <a:pt x="7" y="148"/>
                      <a:pt x="18" y="164"/>
                    </a:cubicBezTo>
                    <a:cubicBezTo>
                      <a:pt x="27" y="181"/>
                      <a:pt x="45" y="195"/>
                      <a:pt x="65" y="202"/>
                    </a:cubicBezTo>
                    <a:cubicBezTo>
                      <a:pt x="65" y="202"/>
                      <a:pt x="202" y="263"/>
                      <a:pt x="341" y="373"/>
                    </a:cubicBezTo>
                    <a:cubicBezTo>
                      <a:pt x="413" y="427"/>
                      <a:pt x="481" y="491"/>
                      <a:pt x="535" y="566"/>
                    </a:cubicBezTo>
                    <a:cubicBezTo>
                      <a:pt x="587" y="645"/>
                      <a:pt x="624" y="727"/>
                      <a:pt x="631" y="818"/>
                    </a:cubicBezTo>
                    <a:cubicBezTo>
                      <a:pt x="641" y="961"/>
                      <a:pt x="645" y="1163"/>
                      <a:pt x="645" y="1370"/>
                    </a:cubicBezTo>
                    <a:cubicBezTo>
                      <a:pt x="645" y="1761"/>
                      <a:pt x="632" y="2165"/>
                      <a:pt x="631" y="2206"/>
                    </a:cubicBezTo>
                    <a:lnTo>
                      <a:pt x="631" y="2206"/>
                    </a:lnTo>
                    <a:lnTo>
                      <a:pt x="631" y="2206"/>
                    </a:lnTo>
                    <a:lnTo>
                      <a:pt x="631" y="2213"/>
                    </a:lnTo>
                    <a:cubicBezTo>
                      <a:pt x="631" y="2240"/>
                      <a:pt x="641" y="2264"/>
                      <a:pt x="661" y="2284"/>
                    </a:cubicBezTo>
                    <a:cubicBezTo>
                      <a:pt x="678" y="2301"/>
                      <a:pt x="702" y="2315"/>
                      <a:pt x="733" y="2315"/>
                    </a:cubicBezTo>
                    <a:lnTo>
                      <a:pt x="737" y="2315"/>
                    </a:lnTo>
                    <a:cubicBezTo>
                      <a:pt x="764" y="2315"/>
                      <a:pt x="788" y="2304"/>
                      <a:pt x="809" y="2287"/>
                    </a:cubicBezTo>
                    <a:cubicBezTo>
                      <a:pt x="829" y="2267"/>
                      <a:pt x="839" y="2243"/>
                      <a:pt x="839" y="2216"/>
                    </a:cubicBezTo>
                    <a:cubicBezTo>
                      <a:pt x="842" y="2188"/>
                      <a:pt x="856" y="1776"/>
                      <a:pt x="856" y="1375"/>
                    </a:cubicBezTo>
                    <a:cubicBezTo>
                      <a:pt x="856" y="1163"/>
                      <a:pt x="853" y="955"/>
                      <a:pt x="839" y="802"/>
                    </a:cubicBezTo>
                    <a:cubicBezTo>
                      <a:pt x="829" y="675"/>
                      <a:pt x="781" y="560"/>
                      <a:pt x="716" y="464"/>
                    </a:cubicBezTo>
                    <a:cubicBezTo>
                      <a:pt x="617" y="318"/>
                      <a:pt x="481" y="209"/>
                      <a:pt x="368" y="134"/>
                    </a:cubicBezTo>
                    <a:cubicBezTo>
                      <a:pt x="252" y="59"/>
                      <a:pt x="161" y="14"/>
                      <a:pt x="147" y="11"/>
                    </a:cubicBezTo>
                    <a:cubicBezTo>
                      <a:pt x="134" y="5"/>
                      <a:pt x="120" y="0"/>
                      <a:pt x="106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43" name="Google Shape;1994;p44">
                <a:extLst>
                  <a:ext uri="{FF2B5EF4-FFF2-40B4-BE49-F238E27FC236}">
                    <a16:creationId xmlns:a16="http://schemas.microsoft.com/office/drawing/2014/main" xmlns="" id="{E5F617C8-5525-42F5-84AD-A8E10BE0ADE8}"/>
                  </a:ext>
                </a:extLst>
              </p:cNvPr>
              <p:cNvSpPr/>
              <p:nvPr/>
            </p:nvSpPr>
            <p:spPr>
              <a:xfrm>
                <a:off x="2249375" y="881450"/>
                <a:ext cx="231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924" h="386" extrusionOk="0">
                    <a:moveTo>
                      <a:pt x="287" y="1"/>
                    </a:moveTo>
                    <a:cubicBezTo>
                      <a:pt x="1" y="1"/>
                      <a:pt x="21" y="137"/>
                      <a:pt x="18" y="385"/>
                    </a:cubicBezTo>
                    <a:lnTo>
                      <a:pt x="924" y="385"/>
                    </a:lnTo>
                    <a:cubicBezTo>
                      <a:pt x="924" y="385"/>
                      <a:pt x="570" y="1"/>
                      <a:pt x="287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44" name="Google Shape;1995;p44">
                <a:extLst>
                  <a:ext uri="{FF2B5EF4-FFF2-40B4-BE49-F238E27FC236}">
                    <a16:creationId xmlns:a16="http://schemas.microsoft.com/office/drawing/2014/main" xmlns="" id="{A4F99CAC-BDE5-438E-8778-E2EC20E2BA28}"/>
                  </a:ext>
                </a:extLst>
              </p:cNvPr>
              <p:cNvSpPr/>
              <p:nvPr/>
            </p:nvSpPr>
            <p:spPr>
              <a:xfrm>
                <a:off x="2248700" y="880425"/>
                <a:ext cx="261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468" extrusionOk="0">
                    <a:moveTo>
                      <a:pt x="314" y="83"/>
                    </a:moveTo>
                    <a:cubicBezTo>
                      <a:pt x="375" y="83"/>
                      <a:pt x="447" y="103"/>
                      <a:pt x="515" y="137"/>
                    </a:cubicBezTo>
                    <a:cubicBezTo>
                      <a:pt x="620" y="188"/>
                      <a:pt x="723" y="270"/>
                      <a:pt x="798" y="335"/>
                    </a:cubicBezTo>
                    <a:cubicBezTo>
                      <a:pt x="818" y="353"/>
                      <a:pt x="836" y="370"/>
                      <a:pt x="852" y="385"/>
                    </a:cubicBezTo>
                    <a:lnTo>
                      <a:pt x="86" y="385"/>
                    </a:lnTo>
                    <a:cubicBezTo>
                      <a:pt x="86" y="340"/>
                      <a:pt x="86" y="299"/>
                      <a:pt x="89" y="263"/>
                    </a:cubicBezTo>
                    <a:cubicBezTo>
                      <a:pt x="89" y="229"/>
                      <a:pt x="95" y="201"/>
                      <a:pt x="103" y="178"/>
                    </a:cubicBezTo>
                    <a:cubicBezTo>
                      <a:pt x="106" y="160"/>
                      <a:pt x="113" y="147"/>
                      <a:pt x="123" y="137"/>
                    </a:cubicBezTo>
                    <a:cubicBezTo>
                      <a:pt x="130" y="127"/>
                      <a:pt x="136" y="120"/>
                      <a:pt x="147" y="113"/>
                    </a:cubicBezTo>
                    <a:cubicBezTo>
                      <a:pt x="161" y="106"/>
                      <a:pt x="181" y="96"/>
                      <a:pt x="208" y="89"/>
                    </a:cubicBezTo>
                    <a:cubicBezTo>
                      <a:pt x="235" y="86"/>
                      <a:pt x="270" y="83"/>
                      <a:pt x="314" y="83"/>
                    </a:cubicBezTo>
                    <a:close/>
                    <a:moveTo>
                      <a:pt x="314" y="1"/>
                    </a:moveTo>
                    <a:cubicBezTo>
                      <a:pt x="239" y="1"/>
                      <a:pt x="181" y="8"/>
                      <a:pt x="133" y="28"/>
                    </a:cubicBezTo>
                    <a:cubicBezTo>
                      <a:pt x="99" y="42"/>
                      <a:pt x="72" y="66"/>
                      <a:pt x="51" y="93"/>
                    </a:cubicBezTo>
                    <a:cubicBezTo>
                      <a:pt x="38" y="113"/>
                      <a:pt x="28" y="137"/>
                      <a:pt x="21" y="160"/>
                    </a:cubicBezTo>
                    <a:cubicBezTo>
                      <a:pt x="10" y="198"/>
                      <a:pt x="7" y="239"/>
                      <a:pt x="4" y="283"/>
                    </a:cubicBezTo>
                    <a:lnTo>
                      <a:pt x="4" y="426"/>
                    </a:lnTo>
                    <a:lnTo>
                      <a:pt x="1" y="467"/>
                    </a:lnTo>
                    <a:lnTo>
                      <a:pt x="1043" y="467"/>
                    </a:lnTo>
                    <a:lnTo>
                      <a:pt x="982" y="399"/>
                    </a:lnTo>
                    <a:cubicBezTo>
                      <a:pt x="982" y="399"/>
                      <a:pt x="890" y="300"/>
                      <a:pt x="764" y="201"/>
                    </a:cubicBezTo>
                    <a:cubicBezTo>
                      <a:pt x="699" y="151"/>
                      <a:pt x="627" y="103"/>
                      <a:pt x="553" y="66"/>
                    </a:cubicBezTo>
                    <a:cubicBezTo>
                      <a:pt x="474" y="28"/>
                      <a:pt x="392" y="1"/>
                      <a:pt x="314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45" name="Google Shape;1996;p44">
                <a:extLst>
                  <a:ext uri="{FF2B5EF4-FFF2-40B4-BE49-F238E27FC236}">
                    <a16:creationId xmlns:a16="http://schemas.microsoft.com/office/drawing/2014/main" xmlns="" id="{BEC72F77-EA35-4565-8340-59FDA90F21C5}"/>
                  </a:ext>
                </a:extLst>
              </p:cNvPr>
              <p:cNvSpPr/>
              <p:nvPr/>
            </p:nvSpPr>
            <p:spPr>
              <a:xfrm>
                <a:off x="2152400" y="678075"/>
                <a:ext cx="925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5" extrusionOk="0">
                    <a:moveTo>
                      <a:pt x="185" y="1"/>
                    </a:moveTo>
                    <a:cubicBezTo>
                      <a:pt x="83" y="1"/>
                      <a:pt x="1" y="174"/>
                      <a:pt x="1" y="393"/>
                    </a:cubicBezTo>
                    <a:cubicBezTo>
                      <a:pt x="1" y="607"/>
                      <a:pt x="83" y="785"/>
                      <a:pt x="185" y="785"/>
                    </a:cubicBezTo>
                    <a:cubicBezTo>
                      <a:pt x="287" y="785"/>
                      <a:pt x="369" y="607"/>
                      <a:pt x="369" y="393"/>
                    </a:cubicBezTo>
                    <a:cubicBezTo>
                      <a:pt x="369" y="174"/>
                      <a:pt x="287" y="1"/>
                      <a:pt x="185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46" name="Google Shape;1997;p44">
                <a:extLst>
                  <a:ext uri="{FF2B5EF4-FFF2-40B4-BE49-F238E27FC236}">
                    <a16:creationId xmlns:a16="http://schemas.microsoft.com/office/drawing/2014/main" xmlns="" id="{A63083FD-3FA7-45DE-9154-0DFDF7D09CCE}"/>
                  </a:ext>
                </a:extLst>
              </p:cNvPr>
              <p:cNvSpPr/>
              <p:nvPr/>
            </p:nvSpPr>
            <p:spPr>
              <a:xfrm>
                <a:off x="2151400" y="677075"/>
                <a:ext cx="11250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866" extrusionOk="0">
                    <a:moveTo>
                      <a:pt x="225" y="82"/>
                    </a:moveTo>
                    <a:cubicBezTo>
                      <a:pt x="232" y="82"/>
                      <a:pt x="239" y="82"/>
                      <a:pt x="245" y="85"/>
                    </a:cubicBezTo>
                    <a:cubicBezTo>
                      <a:pt x="259" y="92"/>
                      <a:pt x="277" y="102"/>
                      <a:pt x="290" y="123"/>
                    </a:cubicBezTo>
                    <a:cubicBezTo>
                      <a:pt x="311" y="150"/>
                      <a:pt x="331" y="194"/>
                      <a:pt x="348" y="249"/>
                    </a:cubicBezTo>
                    <a:cubicBezTo>
                      <a:pt x="362" y="299"/>
                      <a:pt x="368" y="365"/>
                      <a:pt x="368" y="433"/>
                    </a:cubicBezTo>
                    <a:cubicBezTo>
                      <a:pt x="372" y="535"/>
                      <a:pt x="352" y="627"/>
                      <a:pt x="321" y="692"/>
                    </a:cubicBezTo>
                    <a:cubicBezTo>
                      <a:pt x="304" y="722"/>
                      <a:pt x="286" y="749"/>
                      <a:pt x="270" y="763"/>
                    </a:cubicBezTo>
                    <a:cubicBezTo>
                      <a:pt x="263" y="770"/>
                      <a:pt x="256" y="777"/>
                      <a:pt x="245" y="780"/>
                    </a:cubicBezTo>
                    <a:cubicBezTo>
                      <a:pt x="239" y="780"/>
                      <a:pt x="232" y="784"/>
                      <a:pt x="225" y="784"/>
                    </a:cubicBezTo>
                    <a:cubicBezTo>
                      <a:pt x="218" y="784"/>
                      <a:pt x="212" y="780"/>
                      <a:pt x="205" y="780"/>
                    </a:cubicBezTo>
                    <a:cubicBezTo>
                      <a:pt x="191" y="774"/>
                      <a:pt x="178" y="760"/>
                      <a:pt x="164" y="743"/>
                    </a:cubicBezTo>
                    <a:cubicBezTo>
                      <a:pt x="140" y="716"/>
                      <a:pt x="120" y="672"/>
                      <a:pt x="106" y="617"/>
                    </a:cubicBezTo>
                    <a:cubicBezTo>
                      <a:pt x="89" y="562"/>
                      <a:pt x="82" y="501"/>
                      <a:pt x="82" y="433"/>
                    </a:cubicBezTo>
                    <a:cubicBezTo>
                      <a:pt x="82" y="330"/>
                      <a:pt x="102" y="235"/>
                      <a:pt x="133" y="170"/>
                    </a:cubicBezTo>
                    <a:cubicBezTo>
                      <a:pt x="147" y="140"/>
                      <a:pt x="164" y="115"/>
                      <a:pt x="181" y="102"/>
                    </a:cubicBezTo>
                    <a:cubicBezTo>
                      <a:pt x="191" y="92"/>
                      <a:pt x="198" y="88"/>
                      <a:pt x="205" y="85"/>
                    </a:cubicBezTo>
                    <a:cubicBezTo>
                      <a:pt x="212" y="82"/>
                      <a:pt x="218" y="82"/>
                      <a:pt x="225" y="82"/>
                    </a:cubicBezTo>
                    <a:close/>
                    <a:moveTo>
                      <a:pt x="225" y="0"/>
                    </a:moveTo>
                    <a:cubicBezTo>
                      <a:pt x="209" y="0"/>
                      <a:pt x="188" y="3"/>
                      <a:pt x="171" y="10"/>
                    </a:cubicBezTo>
                    <a:cubicBezTo>
                      <a:pt x="143" y="24"/>
                      <a:pt x="120" y="44"/>
                      <a:pt x="99" y="71"/>
                    </a:cubicBezTo>
                    <a:cubicBezTo>
                      <a:pt x="66" y="112"/>
                      <a:pt x="41" y="164"/>
                      <a:pt x="28" y="225"/>
                    </a:cubicBezTo>
                    <a:cubicBezTo>
                      <a:pt x="11" y="286"/>
                      <a:pt x="0" y="357"/>
                      <a:pt x="0" y="433"/>
                    </a:cubicBezTo>
                    <a:cubicBezTo>
                      <a:pt x="0" y="545"/>
                      <a:pt x="21" y="647"/>
                      <a:pt x="58" y="726"/>
                    </a:cubicBezTo>
                    <a:cubicBezTo>
                      <a:pt x="75" y="766"/>
                      <a:pt x="99" y="798"/>
                      <a:pt x="127" y="825"/>
                    </a:cubicBezTo>
                    <a:cubicBezTo>
                      <a:pt x="140" y="835"/>
                      <a:pt x="157" y="845"/>
                      <a:pt x="171" y="856"/>
                    </a:cubicBezTo>
                    <a:cubicBezTo>
                      <a:pt x="188" y="862"/>
                      <a:pt x="209" y="865"/>
                      <a:pt x="225" y="865"/>
                    </a:cubicBezTo>
                    <a:cubicBezTo>
                      <a:pt x="245" y="865"/>
                      <a:pt x="263" y="862"/>
                      <a:pt x="280" y="856"/>
                    </a:cubicBezTo>
                    <a:cubicBezTo>
                      <a:pt x="311" y="842"/>
                      <a:pt x="335" y="818"/>
                      <a:pt x="355" y="794"/>
                    </a:cubicBezTo>
                    <a:cubicBezTo>
                      <a:pt x="385" y="753"/>
                      <a:pt x="409" y="699"/>
                      <a:pt x="426" y="637"/>
                    </a:cubicBezTo>
                    <a:cubicBezTo>
                      <a:pt x="443" y="576"/>
                      <a:pt x="450" y="508"/>
                      <a:pt x="450" y="433"/>
                    </a:cubicBezTo>
                    <a:cubicBezTo>
                      <a:pt x="450" y="317"/>
                      <a:pt x="429" y="214"/>
                      <a:pt x="393" y="136"/>
                    </a:cubicBezTo>
                    <a:cubicBezTo>
                      <a:pt x="376" y="99"/>
                      <a:pt x="352" y="65"/>
                      <a:pt x="324" y="41"/>
                    </a:cubicBezTo>
                    <a:cubicBezTo>
                      <a:pt x="311" y="27"/>
                      <a:pt x="297" y="17"/>
                      <a:pt x="280" y="10"/>
                    </a:cubicBezTo>
                    <a:cubicBezTo>
                      <a:pt x="263" y="3"/>
                      <a:pt x="245" y="0"/>
                      <a:pt x="225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48" name="Google Shape;1998;p44">
                <a:extLst>
                  <a:ext uri="{FF2B5EF4-FFF2-40B4-BE49-F238E27FC236}">
                    <a16:creationId xmlns:a16="http://schemas.microsoft.com/office/drawing/2014/main" xmlns="" id="{C9F66476-2EAB-4E34-9E62-B43B78D3615F}"/>
                  </a:ext>
                </a:extLst>
              </p:cNvPr>
              <p:cNvSpPr/>
              <p:nvPr/>
            </p:nvSpPr>
            <p:spPr>
              <a:xfrm>
                <a:off x="2190425" y="678075"/>
                <a:ext cx="93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85" extrusionOk="0">
                    <a:moveTo>
                      <a:pt x="188" y="1"/>
                    </a:moveTo>
                    <a:cubicBezTo>
                      <a:pt x="86" y="1"/>
                      <a:pt x="0" y="174"/>
                      <a:pt x="0" y="393"/>
                    </a:cubicBezTo>
                    <a:cubicBezTo>
                      <a:pt x="0" y="607"/>
                      <a:pt x="86" y="785"/>
                      <a:pt x="188" y="785"/>
                    </a:cubicBezTo>
                    <a:cubicBezTo>
                      <a:pt x="287" y="785"/>
                      <a:pt x="372" y="607"/>
                      <a:pt x="372" y="393"/>
                    </a:cubicBezTo>
                    <a:cubicBezTo>
                      <a:pt x="372" y="174"/>
                      <a:pt x="287" y="1"/>
                      <a:pt x="188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49" name="Google Shape;1999;p44">
                <a:extLst>
                  <a:ext uri="{FF2B5EF4-FFF2-40B4-BE49-F238E27FC236}">
                    <a16:creationId xmlns:a16="http://schemas.microsoft.com/office/drawing/2014/main" xmlns="" id="{2A5F759A-1CA8-454C-B483-06B865CC0D6A}"/>
                  </a:ext>
                </a:extLst>
              </p:cNvPr>
              <p:cNvSpPr/>
              <p:nvPr/>
            </p:nvSpPr>
            <p:spPr>
              <a:xfrm>
                <a:off x="2189400" y="677075"/>
                <a:ext cx="11350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866" extrusionOk="0">
                    <a:moveTo>
                      <a:pt x="229" y="82"/>
                    </a:moveTo>
                    <a:cubicBezTo>
                      <a:pt x="235" y="82"/>
                      <a:pt x="243" y="82"/>
                      <a:pt x="249" y="85"/>
                    </a:cubicBezTo>
                    <a:cubicBezTo>
                      <a:pt x="259" y="92"/>
                      <a:pt x="276" y="102"/>
                      <a:pt x="290" y="123"/>
                    </a:cubicBezTo>
                    <a:cubicBezTo>
                      <a:pt x="314" y="150"/>
                      <a:pt x="334" y="194"/>
                      <a:pt x="348" y="249"/>
                    </a:cubicBezTo>
                    <a:cubicBezTo>
                      <a:pt x="361" y="299"/>
                      <a:pt x="372" y="365"/>
                      <a:pt x="372" y="433"/>
                    </a:cubicBezTo>
                    <a:cubicBezTo>
                      <a:pt x="372" y="535"/>
                      <a:pt x="351" y="627"/>
                      <a:pt x="320" y="692"/>
                    </a:cubicBezTo>
                    <a:cubicBezTo>
                      <a:pt x="307" y="722"/>
                      <a:pt x="290" y="749"/>
                      <a:pt x="273" y="763"/>
                    </a:cubicBezTo>
                    <a:cubicBezTo>
                      <a:pt x="263" y="770"/>
                      <a:pt x="256" y="777"/>
                      <a:pt x="249" y="780"/>
                    </a:cubicBezTo>
                    <a:cubicBezTo>
                      <a:pt x="243" y="780"/>
                      <a:pt x="235" y="784"/>
                      <a:pt x="229" y="784"/>
                    </a:cubicBezTo>
                    <a:cubicBezTo>
                      <a:pt x="218" y="784"/>
                      <a:pt x="215" y="780"/>
                      <a:pt x="205" y="780"/>
                    </a:cubicBezTo>
                    <a:cubicBezTo>
                      <a:pt x="194" y="774"/>
                      <a:pt x="177" y="760"/>
                      <a:pt x="164" y="743"/>
                    </a:cubicBezTo>
                    <a:cubicBezTo>
                      <a:pt x="140" y="716"/>
                      <a:pt x="120" y="672"/>
                      <a:pt x="106" y="617"/>
                    </a:cubicBezTo>
                    <a:cubicBezTo>
                      <a:pt x="92" y="562"/>
                      <a:pt x="82" y="501"/>
                      <a:pt x="82" y="433"/>
                    </a:cubicBezTo>
                    <a:cubicBezTo>
                      <a:pt x="82" y="330"/>
                      <a:pt x="103" y="235"/>
                      <a:pt x="133" y="170"/>
                    </a:cubicBezTo>
                    <a:cubicBezTo>
                      <a:pt x="147" y="140"/>
                      <a:pt x="164" y="115"/>
                      <a:pt x="181" y="102"/>
                    </a:cubicBezTo>
                    <a:cubicBezTo>
                      <a:pt x="191" y="92"/>
                      <a:pt x="198" y="88"/>
                      <a:pt x="205" y="85"/>
                    </a:cubicBezTo>
                    <a:cubicBezTo>
                      <a:pt x="215" y="82"/>
                      <a:pt x="218" y="82"/>
                      <a:pt x="229" y="82"/>
                    </a:cubicBezTo>
                    <a:close/>
                    <a:moveTo>
                      <a:pt x="229" y="0"/>
                    </a:moveTo>
                    <a:cubicBezTo>
                      <a:pt x="208" y="0"/>
                      <a:pt x="191" y="3"/>
                      <a:pt x="174" y="10"/>
                    </a:cubicBezTo>
                    <a:cubicBezTo>
                      <a:pt x="144" y="24"/>
                      <a:pt x="120" y="44"/>
                      <a:pt x="100" y="71"/>
                    </a:cubicBezTo>
                    <a:cubicBezTo>
                      <a:pt x="68" y="112"/>
                      <a:pt x="45" y="164"/>
                      <a:pt x="28" y="225"/>
                    </a:cubicBezTo>
                    <a:cubicBezTo>
                      <a:pt x="10" y="286"/>
                      <a:pt x="1" y="357"/>
                      <a:pt x="1" y="433"/>
                    </a:cubicBezTo>
                    <a:cubicBezTo>
                      <a:pt x="1" y="545"/>
                      <a:pt x="21" y="647"/>
                      <a:pt x="59" y="726"/>
                    </a:cubicBezTo>
                    <a:cubicBezTo>
                      <a:pt x="79" y="766"/>
                      <a:pt x="100" y="801"/>
                      <a:pt x="127" y="825"/>
                    </a:cubicBezTo>
                    <a:cubicBezTo>
                      <a:pt x="140" y="835"/>
                      <a:pt x="157" y="845"/>
                      <a:pt x="174" y="856"/>
                    </a:cubicBezTo>
                    <a:cubicBezTo>
                      <a:pt x="191" y="862"/>
                      <a:pt x="208" y="865"/>
                      <a:pt x="229" y="865"/>
                    </a:cubicBezTo>
                    <a:cubicBezTo>
                      <a:pt x="246" y="865"/>
                      <a:pt x="263" y="862"/>
                      <a:pt x="279" y="856"/>
                    </a:cubicBezTo>
                    <a:cubicBezTo>
                      <a:pt x="311" y="842"/>
                      <a:pt x="334" y="818"/>
                      <a:pt x="355" y="794"/>
                    </a:cubicBezTo>
                    <a:cubicBezTo>
                      <a:pt x="386" y="753"/>
                      <a:pt x="410" y="699"/>
                      <a:pt x="427" y="637"/>
                    </a:cubicBezTo>
                    <a:cubicBezTo>
                      <a:pt x="443" y="576"/>
                      <a:pt x="454" y="508"/>
                      <a:pt x="454" y="433"/>
                    </a:cubicBezTo>
                    <a:cubicBezTo>
                      <a:pt x="454" y="317"/>
                      <a:pt x="433" y="214"/>
                      <a:pt x="396" y="136"/>
                    </a:cubicBezTo>
                    <a:cubicBezTo>
                      <a:pt x="375" y="99"/>
                      <a:pt x="355" y="65"/>
                      <a:pt x="328" y="41"/>
                    </a:cubicBezTo>
                    <a:cubicBezTo>
                      <a:pt x="314" y="27"/>
                      <a:pt x="297" y="17"/>
                      <a:pt x="279" y="10"/>
                    </a:cubicBezTo>
                    <a:cubicBezTo>
                      <a:pt x="263" y="3"/>
                      <a:pt x="246" y="0"/>
                      <a:pt x="229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50" name="Google Shape;2000;p44">
                <a:extLst>
                  <a:ext uri="{FF2B5EF4-FFF2-40B4-BE49-F238E27FC236}">
                    <a16:creationId xmlns:a16="http://schemas.microsoft.com/office/drawing/2014/main" xmlns="" id="{0FCD056D-FB38-4EA5-A7C4-3B692E916788}"/>
                  </a:ext>
                </a:extLst>
              </p:cNvPr>
              <p:cNvSpPr/>
              <p:nvPr/>
            </p:nvSpPr>
            <p:spPr>
              <a:xfrm>
                <a:off x="2075400" y="631325"/>
                <a:ext cx="204750" cy="202275"/>
              </a:xfrm>
              <a:custGeom>
                <a:avLst/>
                <a:gdLst/>
                <a:ahLst/>
                <a:cxnLst/>
                <a:rect l="l" t="t" r="r" b="b"/>
                <a:pathLst>
                  <a:path w="8190" h="8091" extrusionOk="0">
                    <a:moveTo>
                      <a:pt x="6430" y="129"/>
                    </a:moveTo>
                    <a:cubicBezTo>
                      <a:pt x="6756" y="129"/>
                      <a:pt x="7033" y="232"/>
                      <a:pt x="7256" y="436"/>
                    </a:cubicBezTo>
                    <a:cubicBezTo>
                      <a:pt x="7890" y="1025"/>
                      <a:pt x="8057" y="2416"/>
                      <a:pt x="7737" y="4457"/>
                    </a:cubicBezTo>
                    <a:cubicBezTo>
                      <a:pt x="7331" y="7016"/>
                      <a:pt x="6752" y="7753"/>
                      <a:pt x="6336" y="7920"/>
                    </a:cubicBezTo>
                    <a:cubicBezTo>
                      <a:pt x="6266" y="7949"/>
                      <a:pt x="6194" y="7963"/>
                      <a:pt x="6122" y="7963"/>
                    </a:cubicBezTo>
                    <a:cubicBezTo>
                      <a:pt x="5982" y="7963"/>
                      <a:pt x="5840" y="7909"/>
                      <a:pt x="5698" y="7801"/>
                    </a:cubicBezTo>
                    <a:cubicBezTo>
                      <a:pt x="5429" y="7596"/>
                      <a:pt x="5248" y="7249"/>
                      <a:pt x="5075" y="6914"/>
                    </a:cubicBezTo>
                    <a:cubicBezTo>
                      <a:pt x="4833" y="6441"/>
                      <a:pt x="4598" y="5994"/>
                      <a:pt x="4158" y="5994"/>
                    </a:cubicBezTo>
                    <a:cubicBezTo>
                      <a:pt x="4138" y="5994"/>
                      <a:pt x="4121" y="5998"/>
                      <a:pt x="4100" y="5998"/>
                    </a:cubicBezTo>
                    <a:cubicBezTo>
                      <a:pt x="4080" y="5996"/>
                      <a:pt x="4060" y="5996"/>
                      <a:pt x="4040" y="5996"/>
                    </a:cubicBezTo>
                    <a:cubicBezTo>
                      <a:pt x="3589" y="5996"/>
                      <a:pt x="3357" y="6441"/>
                      <a:pt x="3112" y="6914"/>
                    </a:cubicBezTo>
                    <a:cubicBezTo>
                      <a:pt x="2938" y="7249"/>
                      <a:pt x="2758" y="7596"/>
                      <a:pt x="2492" y="7801"/>
                    </a:cubicBezTo>
                    <a:cubicBezTo>
                      <a:pt x="2350" y="7909"/>
                      <a:pt x="2208" y="7963"/>
                      <a:pt x="2068" y="7963"/>
                    </a:cubicBezTo>
                    <a:cubicBezTo>
                      <a:pt x="1996" y="7963"/>
                      <a:pt x="1925" y="7949"/>
                      <a:pt x="1854" y="7920"/>
                    </a:cubicBezTo>
                    <a:cubicBezTo>
                      <a:pt x="1439" y="7753"/>
                      <a:pt x="856" y="7016"/>
                      <a:pt x="454" y="4457"/>
                    </a:cubicBezTo>
                    <a:cubicBezTo>
                      <a:pt x="133" y="2416"/>
                      <a:pt x="300" y="1025"/>
                      <a:pt x="934" y="436"/>
                    </a:cubicBezTo>
                    <a:cubicBezTo>
                      <a:pt x="1157" y="232"/>
                      <a:pt x="1433" y="129"/>
                      <a:pt x="1759" y="129"/>
                    </a:cubicBezTo>
                    <a:cubicBezTo>
                      <a:pt x="1896" y="129"/>
                      <a:pt x="2041" y="147"/>
                      <a:pt x="2195" y="184"/>
                    </a:cubicBezTo>
                    <a:cubicBezTo>
                      <a:pt x="3260" y="439"/>
                      <a:pt x="3775" y="479"/>
                      <a:pt x="3984" y="479"/>
                    </a:cubicBezTo>
                    <a:cubicBezTo>
                      <a:pt x="4043" y="479"/>
                      <a:pt x="4078" y="475"/>
                      <a:pt x="4094" y="473"/>
                    </a:cubicBezTo>
                    <a:cubicBezTo>
                      <a:pt x="4109" y="475"/>
                      <a:pt x="4144" y="479"/>
                      <a:pt x="4203" y="479"/>
                    </a:cubicBezTo>
                    <a:cubicBezTo>
                      <a:pt x="4413" y="479"/>
                      <a:pt x="4931" y="439"/>
                      <a:pt x="5995" y="184"/>
                    </a:cubicBezTo>
                    <a:cubicBezTo>
                      <a:pt x="6148" y="147"/>
                      <a:pt x="6293" y="129"/>
                      <a:pt x="6430" y="129"/>
                    </a:cubicBezTo>
                    <a:close/>
                    <a:moveTo>
                      <a:pt x="1753" y="1"/>
                    </a:moveTo>
                    <a:cubicBezTo>
                      <a:pt x="1397" y="1"/>
                      <a:pt x="1094" y="115"/>
                      <a:pt x="849" y="344"/>
                    </a:cubicBezTo>
                    <a:cubicBezTo>
                      <a:pt x="177" y="961"/>
                      <a:pt x="1" y="2389"/>
                      <a:pt x="328" y="4474"/>
                    </a:cubicBezTo>
                    <a:cubicBezTo>
                      <a:pt x="655" y="6550"/>
                      <a:pt x="1166" y="7784"/>
                      <a:pt x="1807" y="8039"/>
                    </a:cubicBezTo>
                    <a:cubicBezTo>
                      <a:pt x="1891" y="8072"/>
                      <a:pt x="1977" y="8089"/>
                      <a:pt x="2064" y="8089"/>
                    </a:cubicBezTo>
                    <a:cubicBezTo>
                      <a:pt x="2232" y="8089"/>
                      <a:pt x="2403" y="8026"/>
                      <a:pt x="2570" y="7900"/>
                    </a:cubicBezTo>
                    <a:cubicBezTo>
                      <a:pt x="2860" y="7681"/>
                      <a:pt x="3047" y="7320"/>
                      <a:pt x="3228" y="6972"/>
                    </a:cubicBezTo>
                    <a:cubicBezTo>
                      <a:pt x="3464" y="6517"/>
                      <a:pt x="3668" y="6125"/>
                      <a:pt x="4052" y="6125"/>
                    </a:cubicBezTo>
                    <a:cubicBezTo>
                      <a:pt x="4067" y="6125"/>
                      <a:pt x="4084" y="6126"/>
                      <a:pt x="4100" y="6127"/>
                    </a:cubicBezTo>
                    <a:cubicBezTo>
                      <a:pt x="4116" y="6126"/>
                      <a:pt x="4132" y="6125"/>
                      <a:pt x="4148" y="6125"/>
                    </a:cubicBezTo>
                    <a:cubicBezTo>
                      <a:pt x="4523" y="6125"/>
                      <a:pt x="4727" y="6517"/>
                      <a:pt x="4962" y="6972"/>
                    </a:cubicBezTo>
                    <a:cubicBezTo>
                      <a:pt x="5143" y="7320"/>
                      <a:pt x="5330" y="7681"/>
                      <a:pt x="5621" y="7900"/>
                    </a:cubicBezTo>
                    <a:cubicBezTo>
                      <a:pt x="5787" y="8026"/>
                      <a:pt x="5958" y="8090"/>
                      <a:pt x="6124" y="8090"/>
                    </a:cubicBezTo>
                    <a:cubicBezTo>
                      <a:pt x="6214" y="8090"/>
                      <a:pt x="6299" y="8073"/>
                      <a:pt x="6384" y="8039"/>
                    </a:cubicBezTo>
                    <a:cubicBezTo>
                      <a:pt x="7024" y="7784"/>
                      <a:pt x="7535" y="6550"/>
                      <a:pt x="7862" y="4474"/>
                    </a:cubicBezTo>
                    <a:cubicBezTo>
                      <a:pt x="8190" y="2389"/>
                      <a:pt x="8009" y="961"/>
                      <a:pt x="7341" y="344"/>
                    </a:cubicBezTo>
                    <a:cubicBezTo>
                      <a:pt x="7096" y="115"/>
                      <a:pt x="6793" y="1"/>
                      <a:pt x="6437" y="1"/>
                    </a:cubicBezTo>
                    <a:cubicBezTo>
                      <a:pt x="6289" y="1"/>
                      <a:pt x="6131" y="21"/>
                      <a:pt x="5964" y="61"/>
                    </a:cubicBezTo>
                    <a:cubicBezTo>
                      <a:pt x="4884" y="319"/>
                      <a:pt x="4375" y="350"/>
                      <a:pt x="4190" y="350"/>
                    </a:cubicBezTo>
                    <a:cubicBezTo>
                      <a:pt x="4131" y="350"/>
                      <a:pt x="4104" y="347"/>
                      <a:pt x="4103" y="347"/>
                    </a:cubicBezTo>
                    <a:lnTo>
                      <a:pt x="4087" y="347"/>
                    </a:lnTo>
                    <a:cubicBezTo>
                      <a:pt x="4085" y="347"/>
                      <a:pt x="4059" y="350"/>
                      <a:pt x="3999" y="350"/>
                    </a:cubicBezTo>
                    <a:cubicBezTo>
                      <a:pt x="3813" y="350"/>
                      <a:pt x="3306" y="319"/>
                      <a:pt x="2226" y="61"/>
                    </a:cubicBezTo>
                    <a:cubicBezTo>
                      <a:pt x="2060" y="21"/>
                      <a:pt x="1902" y="1"/>
                      <a:pt x="1753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51" name="Google Shape;2001;p44">
                <a:extLst>
                  <a:ext uri="{FF2B5EF4-FFF2-40B4-BE49-F238E27FC236}">
                    <a16:creationId xmlns:a16="http://schemas.microsoft.com/office/drawing/2014/main" xmlns="" id="{8FC30A14-892C-4459-99CE-75E9142514BA}"/>
                  </a:ext>
                </a:extLst>
              </p:cNvPr>
              <p:cNvSpPr/>
              <p:nvPr/>
            </p:nvSpPr>
            <p:spPr>
              <a:xfrm>
                <a:off x="2078550" y="630275"/>
                <a:ext cx="198450" cy="204350"/>
              </a:xfrm>
              <a:custGeom>
                <a:avLst/>
                <a:gdLst/>
                <a:ahLst/>
                <a:cxnLst/>
                <a:rect l="l" t="t" r="r" b="b"/>
                <a:pathLst>
                  <a:path w="7938" h="8174" extrusionOk="0">
                    <a:moveTo>
                      <a:pt x="6308" y="213"/>
                    </a:moveTo>
                    <a:cubicBezTo>
                      <a:pt x="6465" y="213"/>
                      <a:pt x="6612" y="236"/>
                      <a:pt x="6742" y="287"/>
                    </a:cubicBezTo>
                    <a:cubicBezTo>
                      <a:pt x="6874" y="335"/>
                      <a:pt x="6994" y="410"/>
                      <a:pt x="7103" y="509"/>
                    </a:cubicBezTo>
                    <a:cubicBezTo>
                      <a:pt x="7307" y="699"/>
                      <a:pt x="7464" y="979"/>
                      <a:pt x="7570" y="1344"/>
                    </a:cubicBezTo>
                    <a:cubicBezTo>
                      <a:pt x="7675" y="1708"/>
                      <a:pt x="7730" y="2158"/>
                      <a:pt x="7730" y="2687"/>
                    </a:cubicBezTo>
                    <a:cubicBezTo>
                      <a:pt x="7730" y="3211"/>
                      <a:pt x="7675" y="3815"/>
                      <a:pt x="7570" y="4493"/>
                    </a:cubicBezTo>
                    <a:cubicBezTo>
                      <a:pt x="7368" y="5770"/>
                      <a:pt x="7123" y="6592"/>
                      <a:pt x="6878" y="7110"/>
                    </a:cubicBezTo>
                    <a:cubicBezTo>
                      <a:pt x="6755" y="7369"/>
                      <a:pt x="6632" y="7557"/>
                      <a:pt x="6517" y="7682"/>
                    </a:cubicBezTo>
                    <a:cubicBezTo>
                      <a:pt x="6401" y="7812"/>
                      <a:pt x="6292" y="7887"/>
                      <a:pt x="6193" y="7925"/>
                    </a:cubicBezTo>
                    <a:cubicBezTo>
                      <a:pt x="6128" y="7952"/>
                      <a:pt x="6063" y="7965"/>
                      <a:pt x="5998" y="7965"/>
                    </a:cubicBezTo>
                    <a:cubicBezTo>
                      <a:pt x="5934" y="7965"/>
                      <a:pt x="5869" y="7952"/>
                      <a:pt x="5801" y="7925"/>
                    </a:cubicBezTo>
                    <a:cubicBezTo>
                      <a:pt x="5733" y="7901"/>
                      <a:pt x="5665" y="7863"/>
                      <a:pt x="5597" y="7808"/>
                    </a:cubicBezTo>
                    <a:cubicBezTo>
                      <a:pt x="5467" y="7709"/>
                      <a:pt x="5358" y="7577"/>
                      <a:pt x="5259" y="7426"/>
                    </a:cubicBezTo>
                    <a:cubicBezTo>
                      <a:pt x="5160" y="7274"/>
                      <a:pt x="5075" y="7103"/>
                      <a:pt x="4987" y="6936"/>
                    </a:cubicBezTo>
                    <a:cubicBezTo>
                      <a:pt x="4864" y="6701"/>
                      <a:pt x="4745" y="6470"/>
                      <a:pt x="4595" y="6295"/>
                    </a:cubicBezTo>
                    <a:cubicBezTo>
                      <a:pt x="4523" y="6207"/>
                      <a:pt x="4441" y="6132"/>
                      <a:pt x="4345" y="6081"/>
                    </a:cubicBezTo>
                    <a:cubicBezTo>
                      <a:pt x="4254" y="6026"/>
                      <a:pt x="4148" y="5995"/>
                      <a:pt x="4032" y="5995"/>
                    </a:cubicBezTo>
                    <a:cubicBezTo>
                      <a:pt x="4013" y="5995"/>
                      <a:pt x="3993" y="5999"/>
                      <a:pt x="3974" y="5999"/>
                    </a:cubicBezTo>
                    <a:lnTo>
                      <a:pt x="3974" y="5999"/>
                    </a:lnTo>
                    <a:cubicBezTo>
                      <a:pt x="3954" y="5999"/>
                      <a:pt x="3932" y="5995"/>
                      <a:pt x="3913" y="5995"/>
                    </a:cubicBezTo>
                    <a:cubicBezTo>
                      <a:pt x="3793" y="5995"/>
                      <a:pt x="3688" y="6026"/>
                      <a:pt x="3596" y="6081"/>
                    </a:cubicBezTo>
                    <a:cubicBezTo>
                      <a:pt x="3524" y="6118"/>
                      <a:pt x="3460" y="6169"/>
                      <a:pt x="3402" y="6231"/>
                    </a:cubicBezTo>
                    <a:cubicBezTo>
                      <a:pt x="3313" y="6322"/>
                      <a:pt x="3235" y="6432"/>
                      <a:pt x="3159" y="6551"/>
                    </a:cubicBezTo>
                    <a:cubicBezTo>
                      <a:pt x="3088" y="6674"/>
                      <a:pt x="3020" y="6803"/>
                      <a:pt x="2952" y="6936"/>
                    </a:cubicBezTo>
                    <a:cubicBezTo>
                      <a:pt x="2863" y="7103"/>
                      <a:pt x="2775" y="7274"/>
                      <a:pt x="2676" y="7426"/>
                    </a:cubicBezTo>
                    <a:cubicBezTo>
                      <a:pt x="2577" y="7577"/>
                      <a:pt x="2468" y="7709"/>
                      <a:pt x="2342" y="7808"/>
                    </a:cubicBezTo>
                    <a:cubicBezTo>
                      <a:pt x="2270" y="7863"/>
                      <a:pt x="2203" y="7901"/>
                      <a:pt x="2137" y="7925"/>
                    </a:cubicBezTo>
                    <a:cubicBezTo>
                      <a:pt x="2069" y="7952"/>
                      <a:pt x="2005" y="7965"/>
                      <a:pt x="1940" y="7965"/>
                    </a:cubicBezTo>
                    <a:cubicBezTo>
                      <a:pt x="1875" y="7965"/>
                      <a:pt x="1810" y="7952"/>
                      <a:pt x="1745" y="7925"/>
                    </a:cubicBezTo>
                    <a:cubicBezTo>
                      <a:pt x="1646" y="7887"/>
                      <a:pt x="1538" y="7812"/>
                      <a:pt x="1421" y="7682"/>
                    </a:cubicBezTo>
                    <a:cubicBezTo>
                      <a:pt x="1248" y="7492"/>
                      <a:pt x="1061" y="7171"/>
                      <a:pt x="877" y="6663"/>
                    </a:cubicBezTo>
                    <a:cubicBezTo>
                      <a:pt x="696" y="6152"/>
                      <a:pt x="518" y="5450"/>
                      <a:pt x="369" y="4493"/>
                    </a:cubicBezTo>
                    <a:cubicBezTo>
                      <a:pt x="263" y="3815"/>
                      <a:pt x="208" y="3211"/>
                      <a:pt x="208" y="2687"/>
                    </a:cubicBezTo>
                    <a:cubicBezTo>
                      <a:pt x="208" y="2158"/>
                      <a:pt x="263" y="1708"/>
                      <a:pt x="369" y="1344"/>
                    </a:cubicBezTo>
                    <a:cubicBezTo>
                      <a:pt x="474" y="979"/>
                      <a:pt x="631" y="699"/>
                      <a:pt x="836" y="509"/>
                    </a:cubicBezTo>
                    <a:cubicBezTo>
                      <a:pt x="945" y="410"/>
                      <a:pt x="1064" y="335"/>
                      <a:pt x="1193" y="287"/>
                    </a:cubicBezTo>
                    <a:cubicBezTo>
                      <a:pt x="1327" y="236"/>
                      <a:pt x="1473" y="213"/>
                      <a:pt x="1630" y="213"/>
                    </a:cubicBezTo>
                    <a:cubicBezTo>
                      <a:pt x="1762" y="213"/>
                      <a:pt x="1909" y="229"/>
                      <a:pt x="2059" y="267"/>
                    </a:cubicBezTo>
                    <a:cubicBezTo>
                      <a:pt x="3139" y="526"/>
                      <a:pt x="3658" y="563"/>
                      <a:pt x="3869" y="563"/>
                    </a:cubicBezTo>
                    <a:cubicBezTo>
                      <a:pt x="3919" y="563"/>
                      <a:pt x="3951" y="561"/>
                      <a:pt x="3969" y="557"/>
                    </a:cubicBezTo>
                    <a:lnTo>
                      <a:pt x="3969" y="557"/>
                    </a:lnTo>
                    <a:cubicBezTo>
                      <a:pt x="3988" y="561"/>
                      <a:pt x="4020" y="563"/>
                      <a:pt x="4070" y="563"/>
                    </a:cubicBezTo>
                    <a:cubicBezTo>
                      <a:pt x="4281" y="563"/>
                      <a:pt x="4799" y="526"/>
                      <a:pt x="5876" y="267"/>
                    </a:cubicBezTo>
                    <a:cubicBezTo>
                      <a:pt x="6030" y="229"/>
                      <a:pt x="6173" y="213"/>
                      <a:pt x="6308" y="213"/>
                    </a:cubicBezTo>
                    <a:close/>
                    <a:moveTo>
                      <a:pt x="1630" y="131"/>
                    </a:moveTo>
                    <a:cubicBezTo>
                      <a:pt x="1462" y="131"/>
                      <a:pt x="1309" y="158"/>
                      <a:pt x="1166" y="208"/>
                    </a:cubicBezTo>
                    <a:cubicBezTo>
                      <a:pt x="1023" y="263"/>
                      <a:pt x="894" y="342"/>
                      <a:pt x="781" y="451"/>
                    </a:cubicBezTo>
                    <a:cubicBezTo>
                      <a:pt x="559" y="652"/>
                      <a:pt x="399" y="945"/>
                      <a:pt x="290" y="1320"/>
                    </a:cubicBezTo>
                    <a:cubicBezTo>
                      <a:pt x="181" y="1695"/>
                      <a:pt x="127" y="2151"/>
                      <a:pt x="127" y="2687"/>
                    </a:cubicBezTo>
                    <a:cubicBezTo>
                      <a:pt x="127" y="3218"/>
                      <a:pt x="181" y="3824"/>
                      <a:pt x="287" y="4502"/>
                    </a:cubicBezTo>
                    <a:cubicBezTo>
                      <a:pt x="488" y="5787"/>
                      <a:pt x="737" y="6616"/>
                      <a:pt x="985" y="7144"/>
                    </a:cubicBezTo>
                    <a:cubicBezTo>
                      <a:pt x="1111" y="7410"/>
                      <a:pt x="1237" y="7601"/>
                      <a:pt x="1360" y="7737"/>
                    </a:cubicBezTo>
                    <a:cubicBezTo>
                      <a:pt x="1483" y="7873"/>
                      <a:pt x="1602" y="7955"/>
                      <a:pt x="1715" y="7999"/>
                    </a:cubicBezTo>
                    <a:cubicBezTo>
                      <a:pt x="1786" y="8030"/>
                      <a:pt x="1865" y="8047"/>
                      <a:pt x="1940" y="8047"/>
                    </a:cubicBezTo>
                    <a:cubicBezTo>
                      <a:pt x="2014" y="8047"/>
                      <a:pt x="2090" y="8030"/>
                      <a:pt x="2165" y="8003"/>
                    </a:cubicBezTo>
                    <a:cubicBezTo>
                      <a:pt x="2243" y="7972"/>
                      <a:pt x="2315" y="7931"/>
                      <a:pt x="2390" y="7873"/>
                    </a:cubicBezTo>
                    <a:cubicBezTo>
                      <a:pt x="2530" y="7768"/>
                      <a:pt x="2645" y="7628"/>
                      <a:pt x="2744" y="7471"/>
                    </a:cubicBezTo>
                    <a:cubicBezTo>
                      <a:pt x="2846" y="7314"/>
                      <a:pt x="2935" y="7140"/>
                      <a:pt x="3024" y="6973"/>
                    </a:cubicBezTo>
                    <a:cubicBezTo>
                      <a:pt x="3146" y="6739"/>
                      <a:pt x="3266" y="6510"/>
                      <a:pt x="3405" y="6347"/>
                    </a:cubicBezTo>
                    <a:cubicBezTo>
                      <a:pt x="3477" y="6265"/>
                      <a:pt x="3552" y="6196"/>
                      <a:pt x="3634" y="6152"/>
                    </a:cubicBezTo>
                    <a:cubicBezTo>
                      <a:pt x="3719" y="6105"/>
                      <a:pt x="3807" y="6077"/>
                      <a:pt x="3913" y="6077"/>
                    </a:cubicBezTo>
                    <a:cubicBezTo>
                      <a:pt x="3933" y="6077"/>
                      <a:pt x="3950" y="6081"/>
                      <a:pt x="3971" y="6081"/>
                    </a:cubicBezTo>
                    <a:lnTo>
                      <a:pt x="3977" y="6081"/>
                    </a:lnTo>
                    <a:cubicBezTo>
                      <a:pt x="3995" y="6081"/>
                      <a:pt x="4015" y="6077"/>
                      <a:pt x="4032" y="6077"/>
                    </a:cubicBezTo>
                    <a:cubicBezTo>
                      <a:pt x="4134" y="6081"/>
                      <a:pt x="4227" y="6105"/>
                      <a:pt x="4309" y="6152"/>
                    </a:cubicBezTo>
                    <a:cubicBezTo>
                      <a:pt x="4431" y="6220"/>
                      <a:pt x="4537" y="6336"/>
                      <a:pt x="4636" y="6479"/>
                    </a:cubicBezTo>
                    <a:cubicBezTo>
                      <a:pt x="4734" y="6626"/>
                      <a:pt x="4823" y="6797"/>
                      <a:pt x="4915" y="6973"/>
                    </a:cubicBezTo>
                    <a:cubicBezTo>
                      <a:pt x="5000" y="7140"/>
                      <a:pt x="5089" y="7314"/>
                      <a:pt x="5191" y="7471"/>
                    </a:cubicBezTo>
                    <a:cubicBezTo>
                      <a:pt x="5293" y="7628"/>
                      <a:pt x="5409" y="7768"/>
                      <a:pt x="5549" y="7873"/>
                    </a:cubicBezTo>
                    <a:cubicBezTo>
                      <a:pt x="5621" y="7931"/>
                      <a:pt x="5695" y="7972"/>
                      <a:pt x="5770" y="8003"/>
                    </a:cubicBezTo>
                    <a:cubicBezTo>
                      <a:pt x="5845" y="8030"/>
                      <a:pt x="5924" y="8047"/>
                      <a:pt x="5998" y="8047"/>
                    </a:cubicBezTo>
                    <a:cubicBezTo>
                      <a:pt x="6074" y="8047"/>
                      <a:pt x="6149" y="8030"/>
                      <a:pt x="6223" y="7999"/>
                    </a:cubicBezTo>
                    <a:cubicBezTo>
                      <a:pt x="6336" y="7955"/>
                      <a:pt x="6456" y="7873"/>
                      <a:pt x="6578" y="7737"/>
                    </a:cubicBezTo>
                    <a:cubicBezTo>
                      <a:pt x="6762" y="7533"/>
                      <a:pt x="6953" y="7206"/>
                      <a:pt x="7137" y="6690"/>
                    </a:cubicBezTo>
                    <a:cubicBezTo>
                      <a:pt x="7321" y="6173"/>
                      <a:pt x="7498" y="5468"/>
                      <a:pt x="7651" y="4502"/>
                    </a:cubicBezTo>
                    <a:cubicBezTo>
                      <a:pt x="7757" y="3824"/>
                      <a:pt x="7812" y="3218"/>
                      <a:pt x="7812" y="2687"/>
                    </a:cubicBezTo>
                    <a:cubicBezTo>
                      <a:pt x="7812" y="2151"/>
                      <a:pt x="7757" y="1695"/>
                      <a:pt x="7648" y="1320"/>
                    </a:cubicBezTo>
                    <a:cubicBezTo>
                      <a:pt x="7539" y="945"/>
                      <a:pt x="7376" y="652"/>
                      <a:pt x="7157" y="451"/>
                    </a:cubicBezTo>
                    <a:cubicBezTo>
                      <a:pt x="7041" y="342"/>
                      <a:pt x="6912" y="263"/>
                      <a:pt x="6772" y="208"/>
                    </a:cubicBezTo>
                    <a:cubicBezTo>
                      <a:pt x="6629" y="158"/>
                      <a:pt x="6476" y="131"/>
                      <a:pt x="6308" y="131"/>
                    </a:cubicBezTo>
                    <a:cubicBezTo>
                      <a:pt x="6165" y="131"/>
                      <a:pt x="6016" y="151"/>
                      <a:pt x="5859" y="188"/>
                    </a:cubicBezTo>
                    <a:cubicBezTo>
                      <a:pt x="4782" y="444"/>
                      <a:pt x="4271" y="482"/>
                      <a:pt x="4070" y="482"/>
                    </a:cubicBezTo>
                    <a:cubicBezTo>
                      <a:pt x="4018" y="482"/>
                      <a:pt x="3988" y="478"/>
                      <a:pt x="3974" y="474"/>
                    </a:cubicBezTo>
                    <a:lnTo>
                      <a:pt x="3964" y="474"/>
                    </a:lnTo>
                    <a:cubicBezTo>
                      <a:pt x="3950" y="478"/>
                      <a:pt x="3920" y="482"/>
                      <a:pt x="3869" y="482"/>
                    </a:cubicBezTo>
                    <a:cubicBezTo>
                      <a:pt x="3667" y="482"/>
                      <a:pt x="3156" y="444"/>
                      <a:pt x="2080" y="188"/>
                    </a:cubicBezTo>
                    <a:cubicBezTo>
                      <a:pt x="1923" y="151"/>
                      <a:pt x="1773" y="131"/>
                      <a:pt x="1630" y="131"/>
                    </a:cubicBezTo>
                    <a:close/>
                    <a:moveTo>
                      <a:pt x="6308" y="82"/>
                    </a:moveTo>
                    <a:cubicBezTo>
                      <a:pt x="6483" y="82"/>
                      <a:pt x="6643" y="114"/>
                      <a:pt x="6789" y="168"/>
                    </a:cubicBezTo>
                    <a:cubicBezTo>
                      <a:pt x="6936" y="222"/>
                      <a:pt x="7069" y="304"/>
                      <a:pt x="7188" y="417"/>
                    </a:cubicBezTo>
                    <a:cubicBezTo>
                      <a:pt x="7406" y="617"/>
                      <a:pt x="7573" y="911"/>
                      <a:pt x="7686" y="1292"/>
                    </a:cubicBezTo>
                    <a:cubicBezTo>
                      <a:pt x="7798" y="1674"/>
                      <a:pt x="7856" y="2144"/>
                      <a:pt x="7856" y="2697"/>
                    </a:cubicBezTo>
                    <a:cubicBezTo>
                      <a:pt x="7856" y="3228"/>
                      <a:pt x="7801" y="3835"/>
                      <a:pt x="7696" y="4510"/>
                    </a:cubicBezTo>
                    <a:cubicBezTo>
                      <a:pt x="7532" y="5545"/>
                      <a:pt x="7324" y="6371"/>
                      <a:pt x="7076" y="6967"/>
                    </a:cubicBezTo>
                    <a:cubicBezTo>
                      <a:pt x="6953" y="7263"/>
                      <a:pt x="6820" y="7502"/>
                      <a:pt x="6681" y="7682"/>
                    </a:cubicBezTo>
                    <a:cubicBezTo>
                      <a:pt x="6541" y="7863"/>
                      <a:pt x="6394" y="7983"/>
                      <a:pt x="6241" y="8044"/>
                    </a:cubicBezTo>
                    <a:cubicBezTo>
                      <a:pt x="6162" y="8074"/>
                      <a:pt x="6080" y="8091"/>
                      <a:pt x="5998" y="8091"/>
                    </a:cubicBezTo>
                    <a:cubicBezTo>
                      <a:pt x="5842" y="8091"/>
                      <a:pt x="5679" y="8033"/>
                      <a:pt x="5518" y="7911"/>
                    </a:cubicBezTo>
                    <a:cubicBezTo>
                      <a:pt x="5378" y="7805"/>
                      <a:pt x="5262" y="7662"/>
                      <a:pt x="5160" y="7505"/>
                    </a:cubicBezTo>
                    <a:cubicBezTo>
                      <a:pt x="5055" y="7345"/>
                      <a:pt x="4963" y="7168"/>
                      <a:pt x="4874" y="6994"/>
                    </a:cubicBezTo>
                    <a:cubicBezTo>
                      <a:pt x="4754" y="6769"/>
                      <a:pt x="4646" y="6555"/>
                      <a:pt x="4513" y="6394"/>
                    </a:cubicBezTo>
                    <a:cubicBezTo>
                      <a:pt x="4448" y="6312"/>
                      <a:pt x="4377" y="6248"/>
                      <a:pt x="4295" y="6200"/>
                    </a:cubicBezTo>
                    <a:cubicBezTo>
                      <a:pt x="4213" y="6152"/>
                      <a:pt x="4121" y="6125"/>
                      <a:pt x="4022" y="6125"/>
                    </a:cubicBezTo>
                    <a:cubicBezTo>
                      <a:pt x="4006" y="6125"/>
                      <a:pt x="3990" y="6125"/>
                      <a:pt x="3974" y="6128"/>
                    </a:cubicBezTo>
                    <a:lnTo>
                      <a:pt x="3974" y="6128"/>
                    </a:lnTo>
                    <a:cubicBezTo>
                      <a:pt x="3959" y="6125"/>
                      <a:pt x="3943" y="6125"/>
                      <a:pt x="3927" y="6125"/>
                    </a:cubicBezTo>
                    <a:cubicBezTo>
                      <a:pt x="3824" y="6125"/>
                      <a:pt x="3732" y="6152"/>
                      <a:pt x="3647" y="6200"/>
                    </a:cubicBezTo>
                    <a:cubicBezTo>
                      <a:pt x="3586" y="6234"/>
                      <a:pt x="3532" y="6281"/>
                      <a:pt x="3477" y="6336"/>
                    </a:cubicBezTo>
                    <a:cubicBezTo>
                      <a:pt x="3398" y="6418"/>
                      <a:pt x="3330" y="6520"/>
                      <a:pt x="3262" y="6633"/>
                    </a:cubicBezTo>
                    <a:cubicBezTo>
                      <a:pt x="3194" y="6745"/>
                      <a:pt x="3129" y="6868"/>
                      <a:pt x="3065" y="6994"/>
                    </a:cubicBezTo>
                    <a:cubicBezTo>
                      <a:pt x="2972" y="7168"/>
                      <a:pt x="2884" y="7345"/>
                      <a:pt x="2778" y="7505"/>
                    </a:cubicBezTo>
                    <a:cubicBezTo>
                      <a:pt x="2676" y="7662"/>
                      <a:pt x="2557" y="7805"/>
                      <a:pt x="2417" y="7911"/>
                    </a:cubicBezTo>
                    <a:cubicBezTo>
                      <a:pt x="2260" y="8033"/>
                      <a:pt x="2096" y="8091"/>
                      <a:pt x="1940" y="8091"/>
                    </a:cubicBezTo>
                    <a:cubicBezTo>
                      <a:pt x="1858" y="8091"/>
                      <a:pt x="1776" y="8074"/>
                      <a:pt x="1698" y="8044"/>
                    </a:cubicBezTo>
                    <a:cubicBezTo>
                      <a:pt x="1544" y="7983"/>
                      <a:pt x="1398" y="7863"/>
                      <a:pt x="1258" y="7682"/>
                    </a:cubicBezTo>
                    <a:cubicBezTo>
                      <a:pt x="1047" y="7413"/>
                      <a:pt x="853" y="7008"/>
                      <a:pt x="682" y="6476"/>
                    </a:cubicBezTo>
                    <a:cubicBezTo>
                      <a:pt x="512" y="5944"/>
                      <a:pt x="365" y="5287"/>
                      <a:pt x="243" y="4510"/>
                    </a:cubicBezTo>
                    <a:cubicBezTo>
                      <a:pt x="137" y="3835"/>
                      <a:pt x="82" y="3228"/>
                      <a:pt x="82" y="2697"/>
                    </a:cubicBezTo>
                    <a:cubicBezTo>
                      <a:pt x="82" y="2144"/>
                      <a:pt x="141" y="1674"/>
                      <a:pt x="253" y="1292"/>
                    </a:cubicBezTo>
                    <a:cubicBezTo>
                      <a:pt x="365" y="911"/>
                      <a:pt x="532" y="617"/>
                      <a:pt x="751" y="417"/>
                    </a:cubicBezTo>
                    <a:cubicBezTo>
                      <a:pt x="869" y="304"/>
                      <a:pt x="1003" y="222"/>
                      <a:pt x="1149" y="168"/>
                    </a:cubicBezTo>
                    <a:cubicBezTo>
                      <a:pt x="1295" y="114"/>
                      <a:pt x="1452" y="82"/>
                      <a:pt x="1626" y="82"/>
                    </a:cubicBezTo>
                    <a:cubicBezTo>
                      <a:pt x="1773" y="82"/>
                      <a:pt x="1926" y="103"/>
                      <a:pt x="2090" y="144"/>
                    </a:cubicBezTo>
                    <a:cubicBezTo>
                      <a:pt x="3170" y="400"/>
                      <a:pt x="3681" y="433"/>
                      <a:pt x="3872" y="433"/>
                    </a:cubicBezTo>
                    <a:cubicBezTo>
                      <a:pt x="3903" y="433"/>
                      <a:pt x="3927" y="433"/>
                      <a:pt x="3941" y="430"/>
                    </a:cubicBezTo>
                    <a:lnTo>
                      <a:pt x="3977" y="430"/>
                    </a:lnTo>
                    <a:cubicBezTo>
                      <a:pt x="3985" y="430"/>
                      <a:pt x="4012" y="433"/>
                      <a:pt x="4067" y="433"/>
                    </a:cubicBezTo>
                    <a:cubicBezTo>
                      <a:pt x="4257" y="433"/>
                      <a:pt x="4768" y="400"/>
                      <a:pt x="5849" y="144"/>
                    </a:cubicBezTo>
                    <a:cubicBezTo>
                      <a:pt x="6012" y="103"/>
                      <a:pt x="6165" y="82"/>
                      <a:pt x="6308" y="82"/>
                    </a:cubicBezTo>
                    <a:close/>
                    <a:moveTo>
                      <a:pt x="6308" y="1"/>
                    </a:moveTo>
                    <a:cubicBezTo>
                      <a:pt x="6159" y="1"/>
                      <a:pt x="5998" y="21"/>
                      <a:pt x="5828" y="62"/>
                    </a:cubicBezTo>
                    <a:cubicBezTo>
                      <a:pt x="4751" y="321"/>
                      <a:pt x="4247" y="352"/>
                      <a:pt x="4067" y="352"/>
                    </a:cubicBezTo>
                    <a:lnTo>
                      <a:pt x="4002" y="352"/>
                    </a:lnTo>
                    <a:cubicBezTo>
                      <a:pt x="3995" y="348"/>
                      <a:pt x="3991" y="348"/>
                      <a:pt x="3988" y="348"/>
                    </a:cubicBezTo>
                    <a:lnTo>
                      <a:pt x="3954" y="348"/>
                    </a:lnTo>
                    <a:cubicBezTo>
                      <a:pt x="3954" y="348"/>
                      <a:pt x="3947" y="348"/>
                      <a:pt x="3933" y="352"/>
                    </a:cubicBezTo>
                    <a:lnTo>
                      <a:pt x="3872" y="352"/>
                    </a:lnTo>
                    <a:cubicBezTo>
                      <a:pt x="3691" y="352"/>
                      <a:pt x="3184" y="321"/>
                      <a:pt x="2110" y="62"/>
                    </a:cubicBezTo>
                    <a:cubicBezTo>
                      <a:pt x="1940" y="21"/>
                      <a:pt x="1780" y="4"/>
                      <a:pt x="1626" y="4"/>
                    </a:cubicBezTo>
                    <a:cubicBezTo>
                      <a:pt x="1617" y="4"/>
                      <a:pt x="1609" y="4"/>
                      <a:pt x="1600" y="4"/>
                    </a:cubicBezTo>
                    <a:cubicBezTo>
                      <a:pt x="1430" y="4"/>
                      <a:pt x="1268" y="35"/>
                      <a:pt x="1119" y="90"/>
                    </a:cubicBezTo>
                    <a:cubicBezTo>
                      <a:pt x="962" y="151"/>
                      <a:pt x="822" y="240"/>
                      <a:pt x="693" y="356"/>
                    </a:cubicBezTo>
                    <a:cubicBezTo>
                      <a:pt x="460" y="570"/>
                      <a:pt x="287" y="877"/>
                      <a:pt x="174" y="1272"/>
                    </a:cubicBezTo>
                    <a:cubicBezTo>
                      <a:pt x="59" y="1664"/>
                      <a:pt x="1" y="2141"/>
                      <a:pt x="1" y="2697"/>
                    </a:cubicBezTo>
                    <a:cubicBezTo>
                      <a:pt x="1" y="3235"/>
                      <a:pt x="56" y="3845"/>
                      <a:pt x="161" y="4523"/>
                    </a:cubicBezTo>
                    <a:cubicBezTo>
                      <a:pt x="325" y="5562"/>
                      <a:pt x="536" y="6391"/>
                      <a:pt x="784" y="6997"/>
                    </a:cubicBezTo>
                    <a:cubicBezTo>
                      <a:pt x="910" y="7297"/>
                      <a:pt x="1047" y="7546"/>
                      <a:pt x="1193" y="7733"/>
                    </a:cubicBezTo>
                    <a:cubicBezTo>
                      <a:pt x="1340" y="7921"/>
                      <a:pt x="1497" y="8051"/>
                      <a:pt x="1667" y="8118"/>
                    </a:cubicBezTo>
                    <a:cubicBezTo>
                      <a:pt x="1756" y="8156"/>
                      <a:pt x="1848" y="8173"/>
                      <a:pt x="1940" y="8173"/>
                    </a:cubicBezTo>
                    <a:cubicBezTo>
                      <a:pt x="2117" y="8173"/>
                      <a:pt x="2297" y="8105"/>
                      <a:pt x="2468" y="7975"/>
                    </a:cubicBezTo>
                    <a:cubicBezTo>
                      <a:pt x="2618" y="7860"/>
                      <a:pt x="2741" y="7713"/>
                      <a:pt x="2846" y="7549"/>
                    </a:cubicBezTo>
                    <a:cubicBezTo>
                      <a:pt x="2955" y="7386"/>
                      <a:pt x="3047" y="7209"/>
                      <a:pt x="3136" y="7035"/>
                    </a:cubicBezTo>
                    <a:cubicBezTo>
                      <a:pt x="3255" y="6807"/>
                      <a:pt x="3364" y="6595"/>
                      <a:pt x="3491" y="6445"/>
                    </a:cubicBezTo>
                    <a:cubicBezTo>
                      <a:pt x="3552" y="6371"/>
                      <a:pt x="3617" y="6312"/>
                      <a:pt x="3688" y="6272"/>
                    </a:cubicBezTo>
                    <a:cubicBezTo>
                      <a:pt x="3760" y="6231"/>
                      <a:pt x="3838" y="6207"/>
                      <a:pt x="3927" y="6207"/>
                    </a:cubicBezTo>
                    <a:cubicBezTo>
                      <a:pt x="3941" y="6207"/>
                      <a:pt x="3957" y="6207"/>
                      <a:pt x="3971" y="6210"/>
                    </a:cubicBezTo>
                    <a:lnTo>
                      <a:pt x="3977" y="6210"/>
                    </a:lnTo>
                    <a:cubicBezTo>
                      <a:pt x="3991" y="6207"/>
                      <a:pt x="4008" y="6207"/>
                      <a:pt x="4022" y="6207"/>
                    </a:cubicBezTo>
                    <a:cubicBezTo>
                      <a:pt x="4107" y="6207"/>
                      <a:pt x="4182" y="6231"/>
                      <a:pt x="4254" y="6272"/>
                    </a:cubicBezTo>
                    <a:cubicBezTo>
                      <a:pt x="4359" y="6330"/>
                      <a:pt x="4452" y="6435"/>
                      <a:pt x="4540" y="6568"/>
                    </a:cubicBezTo>
                    <a:cubicBezTo>
                      <a:pt x="4628" y="6701"/>
                      <a:pt x="4713" y="6865"/>
                      <a:pt x="4799" y="7035"/>
                    </a:cubicBezTo>
                    <a:cubicBezTo>
                      <a:pt x="4891" y="7209"/>
                      <a:pt x="4983" y="7386"/>
                      <a:pt x="5092" y="7549"/>
                    </a:cubicBezTo>
                    <a:cubicBezTo>
                      <a:pt x="5198" y="7713"/>
                      <a:pt x="5320" y="7860"/>
                      <a:pt x="5470" y="7975"/>
                    </a:cubicBezTo>
                    <a:cubicBezTo>
                      <a:pt x="5641" y="8105"/>
                      <a:pt x="5822" y="8173"/>
                      <a:pt x="5998" y="8173"/>
                    </a:cubicBezTo>
                    <a:cubicBezTo>
                      <a:pt x="6091" y="8173"/>
                      <a:pt x="6182" y="8156"/>
                      <a:pt x="6272" y="8118"/>
                    </a:cubicBezTo>
                    <a:cubicBezTo>
                      <a:pt x="6442" y="8051"/>
                      <a:pt x="6599" y="7921"/>
                      <a:pt x="6745" y="7733"/>
                    </a:cubicBezTo>
                    <a:cubicBezTo>
                      <a:pt x="6963" y="7451"/>
                      <a:pt x="7161" y="7038"/>
                      <a:pt x="7331" y="6500"/>
                    </a:cubicBezTo>
                    <a:cubicBezTo>
                      <a:pt x="7505" y="5965"/>
                      <a:pt x="7655" y="5304"/>
                      <a:pt x="7777" y="4523"/>
                    </a:cubicBezTo>
                    <a:cubicBezTo>
                      <a:pt x="7883" y="3845"/>
                      <a:pt x="7938" y="3235"/>
                      <a:pt x="7938" y="2697"/>
                    </a:cubicBezTo>
                    <a:cubicBezTo>
                      <a:pt x="7938" y="2141"/>
                      <a:pt x="7880" y="1664"/>
                      <a:pt x="7764" y="1272"/>
                    </a:cubicBezTo>
                    <a:cubicBezTo>
                      <a:pt x="7648" y="877"/>
                      <a:pt x="7478" y="570"/>
                      <a:pt x="7242" y="356"/>
                    </a:cubicBezTo>
                    <a:cubicBezTo>
                      <a:pt x="7117" y="240"/>
                      <a:pt x="6973" y="151"/>
                      <a:pt x="6820" y="90"/>
                    </a:cubicBezTo>
                    <a:cubicBezTo>
                      <a:pt x="6663" y="32"/>
                      <a:pt x="6492" y="1"/>
                      <a:pt x="6308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52" name="Google Shape;2002;p44">
                <a:extLst>
                  <a:ext uri="{FF2B5EF4-FFF2-40B4-BE49-F238E27FC236}">
                    <a16:creationId xmlns:a16="http://schemas.microsoft.com/office/drawing/2014/main" xmlns="" id="{ACC557A7-937F-408D-9722-AAAFC68706C1}"/>
                  </a:ext>
                </a:extLst>
              </p:cNvPr>
              <p:cNvSpPr/>
              <p:nvPr/>
            </p:nvSpPr>
            <p:spPr>
              <a:xfrm>
                <a:off x="2298800" y="658825"/>
                <a:ext cx="12875" cy="12800"/>
              </a:xfrm>
              <a:custGeom>
                <a:avLst/>
                <a:gdLst/>
                <a:ahLst/>
                <a:cxnLst/>
                <a:rect l="l" t="t" r="r" b="b"/>
                <a:pathLst>
                  <a:path w="515" h="512" extrusionOk="0">
                    <a:moveTo>
                      <a:pt x="256" y="0"/>
                    </a:moveTo>
                    <a:cubicBezTo>
                      <a:pt x="116" y="0"/>
                      <a:pt x="0" y="117"/>
                      <a:pt x="0" y="256"/>
                    </a:cubicBezTo>
                    <a:cubicBezTo>
                      <a:pt x="0" y="400"/>
                      <a:pt x="116" y="512"/>
                      <a:pt x="256" y="512"/>
                    </a:cubicBezTo>
                    <a:cubicBezTo>
                      <a:pt x="399" y="512"/>
                      <a:pt x="515" y="400"/>
                      <a:pt x="515" y="256"/>
                    </a:cubicBezTo>
                    <a:cubicBezTo>
                      <a:pt x="515" y="117"/>
                      <a:pt x="399" y="0"/>
                      <a:pt x="256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53" name="Google Shape;2003;p44">
                <a:extLst>
                  <a:ext uri="{FF2B5EF4-FFF2-40B4-BE49-F238E27FC236}">
                    <a16:creationId xmlns:a16="http://schemas.microsoft.com/office/drawing/2014/main" xmlns="" id="{2D6F1375-AFCF-4608-973A-A619A8B8FC4D}"/>
                  </a:ext>
                </a:extLst>
              </p:cNvPr>
              <p:cNvSpPr/>
              <p:nvPr/>
            </p:nvSpPr>
            <p:spPr>
              <a:xfrm>
                <a:off x="2297775" y="657800"/>
                <a:ext cx="14925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597" h="594" extrusionOk="0">
                    <a:moveTo>
                      <a:pt x="297" y="82"/>
                    </a:moveTo>
                    <a:cubicBezTo>
                      <a:pt x="358" y="82"/>
                      <a:pt x="413" y="106"/>
                      <a:pt x="450" y="144"/>
                    </a:cubicBezTo>
                    <a:cubicBezTo>
                      <a:pt x="491" y="185"/>
                      <a:pt x="515" y="239"/>
                      <a:pt x="515" y="297"/>
                    </a:cubicBezTo>
                    <a:cubicBezTo>
                      <a:pt x="515" y="359"/>
                      <a:pt x="491" y="410"/>
                      <a:pt x="450" y="450"/>
                    </a:cubicBezTo>
                    <a:cubicBezTo>
                      <a:pt x="413" y="488"/>
                      <a:pt x="358" y="512"/>
                      <a:pt x="297" y="512"/>
                    </a:cubicBezTo>
                    <a:cubicBezTo>
                      <a:pt x="239" y="512"/>
                      <a:pt x="185" y="488"/>
                      <a:pt x="147" y="450"/>
                    </a:cubicBezTo>
                    <a:cubicBezTo>
                      <a:pt x="106" y="410"/>
                      <a:pt x="82" y="359"/>
                      <a:pt x="82" y="297"/>
                    </a:cubicBezTo>
                    <a:cubicBezTo>
                      <a:pt x="82" y="239"/>
                      <a:pt x="106" y="185"/>
                      <a:pt x="147" y="144"/>
                    </a:cubicBezTo>
                    <a:cubicBezTo>
                      <a:pt x="185" y="106"/>
                      <a:pt x="239" y="82"/>
                      <a:pt x="297" y="82"/>
                    </a:cubicBezTo>
                    <a:close/>
                    <a:moveTo>
                      <a:pt x="297" y="1"/>
                    </a:moveTo>
                    <a:cubicBezTo>
                      <a:pt x="215" y="1"/>
                      <a:pt x="144" y="35"/>
                      <a:pt x="89" y="86"/>
                    </a:cubicBezTo>
                    <a:cubicBezTo>
                      <a:pt x="34" y="140"/>
                      <a:pt x="1" y="216"/>
                      <a:pt x="1" y="297"/>
                    </a:cubicBezTo>
                    <a:cubicBezTo>
                      <a:pt x="1" y="379"/>
                      <a:pt x="34" y="454"/>
                      <a:pt x="89" y="509"/>
                    </a:cubicBezTo>
                    <a:cubicBezTo>
                      <a:pt x="144" y="563"/>
                      <a:pt x="215" y="594"/>
                      <a:pt x="297" y="594"/>
                    </a:cubicBezTo>
                    <a:cubicBezTo>
                      <a:pt x="378" y="594"/>
                      <a:pt x="454" y="563"/>
                      <a:pt x="508" y="509"/>
                    </a:cubicBezTo>
                    <a:cubicBezTo>
                      <a:pt x="562" y="454"/>
                      <a:pt x="597" y="379"/>
                      <a:pt x="597" y="297"/>
                    </a:cubicBezTo>
                    <a:cubicBezTo>
                      <a:pt x="597" y="216"/>
                      <a:pt x="562" y="140"/>
                      <a:pt x="508" y="86"/>
                    </a:cubicBezTo>
                    <a:cubicBezTo>
                      <a:pt x="454" y="35"/>
                      <a:pt x="378" y="1"/>
                      <a:pt x="297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54" name="Google Shape;2004;p44">
                <a:extLst>
                  <a:ext uri="{FF2B5EF4-FFF2-40B4-BE49-F238E27FC236}">
                    <a16:creationId xmlns:a16="http://schemas.microsoft.com/office/drawing/2014/main" xmlns="" id="{A73E6635-C4D0-4382-BA7E-8AD72A78D0C9}"/>
                  </a:ext>
                </a:extLst>
              </p:cNvPr>
              <p:cNvSpPr/>
              <p:nvPr/>
            </p:nvSpPr>
            <p:spPr>
              <a:xfrm>
                <a:off x="2271350" y="668350"/>
                <a:ext cx="54575" cy="67525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2701" extrusionOk="0">
                    <a:moveTo>
                      <a:pt x="1572" y="1"/>
                    </a:moveTo>
                    <a:cubicBezTo>
                      <a:pt x="1562" y="1"/>
                      <a:pt x="1551" y="3"/>
                      <a:pt x="1541" y="8"/>
                    </a:cubicBezTo>
                    <a:cubicBezTo>
                      <a:pt x="1511" y="25"/>
                      <a:pt x="1500" y="63"/>
                      <a:pt x="1517" y="96"/>
                    </a:cubicBezTo>
                    <a:cubicBezTo>
                      <a:pt x="1520" y="107"/>
                      <a:pt x="2052" y="1129"/>
                      <a:pt x="1987" y="2009"/>
                    </a:cubicBezTo>
                    <a:cubicBezTo>
                      <a:pt x="1978" y="2155"/>
                      <a:pt x="1916" y="2268"/>
                      <a:pt x="1800" y="2356"/>
                    </a:cubicBezTo>
                    <a:cubicBezTo>
                      <a:pt x="1580" y="2525"/>
                      <a:pt x="1208" y="2571"/>
                      <a:pt x="867" y="2571"/>
                    </a:cubicBezTo>
                    <a:cubicBezTo>
                      <a:pt x="457" y="2571"/>
                      <a:pt x="90" y="2504"/>
                      <a:pt x="83" y="2503"/>
                    </a:cubicBezTo>
                    <a:cubicBezTo>
                      <a:pt x="79" y="2502"/>
                      <a:pt x="75" y="2502"/>
                      <a:pt x="71" y="2502"/>
                    </a:cubicBezTo>
                    <a:cubicBezTo>
                      <a:pt x="41" y="2502"/>
                      <a:pt x="14" y="2524"/>
                      <a:pt x="7" y="2554"/>
                    </a:cubicBezTo>
                    <a:cubicBezTo>
                      <a:pt x="1" y="2588"/>
                      <a:pt x="24" y="2622"/>
                      <a:pt x="59" y="2629"/>
                    </a:cubicBezTo>
                    <a:cubicBezTo>
                      <a:pt x="86" y="2632"/>
                      <a:pt x="447" y="2701"/>
                      <a:pt x="860" y="2701"/>
                    </a:cubicBezTo>
                    <a:cubicBezTo>
                      <a:pt x="1224" y="2701"/>
                      <a:pt x="1630" y="2649"/>
                      <a:pt x="1879" y="2455"/>
                    </a:cubicBezTo>
                    <a:cubicBezTo>
                      <a:pt x="2022" y="2346"/>
                      <a:pt x="2100" y="2199"/>
                      <a:pt x="2113" y="2018"/>
                    </a:cubicBezTo>
                    <a:cubicBezTo>
                      <a:pt x="2182" y="1102"/>
                      <a:pt x="1650" y="80"/>
                      <a:pt x="1630" y="35"/>
                    </a:cubicBezTo>
                    <a:cubicBezTo>
                      <a:pt x="1618" y="14"/>
                      <a:pt x="1596" y="1"/>
                      <a:pt x="1572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55" name="Google Shape;2005;p44">
                <a:extLst>
                  <a:ext uri="{FF2B5EF4-FFF2-40B4-BE49-F238E27FC236}">
                    <a16:creationId xmlns:a16="http://schemas.microsoft.com/office/drawing/2014/main" xmlns="" id="{92A4650F-883F-4A62-9961-607D775A30C0}"/>
                  </a:ext>
                </a:extLst>
              </p:cNvPr>
              <p:cNvSpPr/>
              <p:nvPr/>
            </p:nvSpPr>
            <p:spPr>
              <a:xfrm>
                <a:off x="2270500" y="667350"/>
                <a:ext cx="5490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2782" extrusionOk="0">
                    <a:moveTo>
                      <a:pt x="1606" y="82"/>
                    </a:moveTo>
                    <a:cubicBezTo>
                      <a:pt x="1609" y="82"/>
                      <a:pt x="1616" y="82"/>
                      <a:pt x="1620" y="86"/>
                    </a:cubicBezTo>
                    <a:cubicBezTo>
                      <a:pt x="1623" y="89"/>
                      <a:pt x="1623" y="92"/>
                      <a:pt x="1626" y="95"/>
                    </a:cubicBezTo>
                    <a:cubicBezTo>
                      <a:pt x="1636" y="113"/>
                      <a:pt x="1759" y="348"/>
                      <a:pt x="1878" y="685"/>
                    </a:cubicBezTo>
                    <a:cubicBezTo>
                      <a:pt x="1998" y="1023"/>
                      <a:pt x="2114" y="1465"/>
                      <a:pt x="2114" y="1892"/>
                    </a:cubicBezTo>
                    <a:cubicBezTo>
                      <a:pt x="2114" y="1946"/>
                      <a:pt x="2111" y="2001"/>
                      <a:pt x="2107" y="2055"/>
                    </a:cubicBezTo>
                    <a:cubicBezTo>
                      <a:pt x="2100" y="2140"/>
                      <a:pt x="2080" y="2215"/>
                      <a:pt x="2042" y="2283"/>
                    </a:cubicBezTo>
                    <a:cubicBezTo>
                      <a:pt x="2004" y="2352"/>
                      <a:pt x="1954" y="2413"/>
                      <a:pt x="1886" y="2464"/>
                    </a:cubicBezTo>
                    <a:cubicBezTo>
                      <a:pt x="1770" y="2553"/>
                      <a:pt x="1613" y="2615"/>
                      <a:pt x="1439" y="2648"/>
                    </a:cubicBezTo>
                    <a:cubicBezTo>
                      <a:pt x="1265" y="2686"/>
                      <a:pt x="1074" y="2700"/>
                      <a:pt x="894" y="2700"/>
                    </a:cubicBezTo>
                    <a:cubicBezTo>
                      <a:pt x="485" y="2700"/>
                      <a:pt x="127" y="2631"/>
                      <a:pt x="99" y="2628"/>
                    </a:cubicBezTo>
                    <a:cubicBezTo>
                      <a:pt x="96" y="2628"/>
                      <a:pt x="90" y="2624"/>
                      <a:pt x="86" y="2621"/>
                    </a:cubicBezTo>
                    <a:cubicBezTo>
                      <a:pt x="82" y="2615"/>
                      <a:pt x="82" y="2611"/>
                      <a:pt x="82" y="2604"/>
                    </a:cubicBezTo>
                    <a:lnTo>
                      <a:pt x="82" y="2601"/>
                    </a:lnTo>
                    <a:cubicBezTo>
                      <a:pt x="82" y="2594"/>
                      <a:pt x="86" y="2590"/>
                      <a:pt x="90" y="2587"/>
                    </a:cubicBezTo>
                    <a:cubicBezTo>
                      <a:pt x="93" y="2584"/>
                      <a:pt x="99" y="2584"/>
                      <a:pt x="103" y="2584"/>
                    </a:cubicBezTo>
                    <a:lnTo>
                      <a:pt x="110" y="2584"/>
                    </a:lnTo>
                    <a:cubicBezTo>
                      <a:pt x="110" y="2584"/>
                      <a:pt x="117" y="2584"/>
                      <a:pt x="127" y="2587"/>
                    </a:cubicBezTo>
                    <a:cubicBezTo>
                      <a:pt x="209" y="2601"/>
                      <a:pt x="536" y="2651"/>
                      <a:pt x="900" y="2651"/>
                    </a:cubicBezTo>
                    <a:cubicBezTo>
                      <a:pt x="1074" y="2651"/>
                      <a:pt x="1255" y="2642"/>
                      <a:pt x="1422" y="2607"/>
                    </a:cubicBezTo>
                    <a:cubicBezTo>
                      <a:pt x="1589" y="2574"/>
                      <a:pt x="1743" y="2519"/>
                      <a:pt x="1858" y="2426"/>
                    </a:cubicBezTo>
                    <a:cubicBezTo>
                      <a:pt x="1919" y="2379"/>
                      <a:pt x="1967" y="2324"/>
                      <a:pt x="2001" y="2263"/>
                    </a:cubicBezTo>
                    <a:cubicBezTo>
                      <a:pt x="2035" y="2198"/>
                      <a:pt x="2056" y="2130"/>
                      <a:pt x="2062" y="2052"/>
                    </a:cubicBezTo>
                    <a:cubicBezTo>
                      <a:pt x="2066" y="2001"/>
                      <a:pt x="2070" y="1946"/>
                      <a:pt x="2070" y="1895"/>
                    </a:cubicBezTo>
                    <a:cubicBezTo>
                      <a:pt x="2066" y="1465"/>
                      <a:pt x="1947" y="1026"/>
                      <a:pt x="1828" y="688"/>
                    </a:cubicBezTo>
                    <a:cubicBezTo>
                      <a:pt x="1770" y="522"/>
                      <a:pt x="1708" y="378"/>
                      <a:pt x="1664" y="279"/>
                    </a:cubicBezTo>
                    <a:cubicBezTo>
                      <a:pt x="1640" y="229"/>
                      <a:pt x="1623" y="188"/>
                      <a:pt x="1609" y="161"/>
                    </a:cubicBezTo>
                    <a:cubicBezTo>
                      <a:pt x="1603" y="147"/>
                      <a:pt x="1595" y="136"/>
                      <a:pt x="1592" y="130"/>
                    </a:cubicBezTo>
                    <a:cubicBezTo>
                      <a:pt x="1589" y="120"/>
                      <a:pt x="1586" y="116"/>
                      <a:pt x="1586" y="116"/>
                    </a:cubicBezTo>
                    <a:cubicBezTo>
                      <a:pt x="1586" y="113"/>
                      <a:pt x="1582" y="109"/>
                      <a:pt x="1582" y="106"/>
                    </a:cubicBezTo>
                    <a:cubicBezTo>
                      <a:pt x="1582" y="103"/>
                      <a:pt x="1586" y="95"/>
                      <a:pt x="1586" y="92"/>
                    </a:cubicBezTo>
                    <a:cubicBezTo>
                      <a:pt x="1589" y="89"/>
                      <a:pt x="1592" y="89"/>
                      <a:pt x="1595" y="86"/>
                    </a:cubicBezTo>
                    <a:cubicBezTo>
                      <a:pt x="1599" y="82"/>
                      <a:pt x="1603" y="82"/>
                      <a:pt x="1606" y="82"/>
                    </a:cubicBezTo>
                    <a:close/>
                    <a:moveTo>
                      <a:pt x="1606" y="1"/>
                    </a:moveTo>
                    <a:cubicBezTo>
                      <a:pt x="1589" y="1"/>
                      <a:pt x="1572" y="4"/>
                      <a:pt x="1559" y="14"/>
                    </a:cubicBezTo>
                    <a:cubicBezTo>
                      <a:pt x="1541" y="21"/>
                      <a:pt x="1524" y="34"/>
                      <a:pt x="1518" y="51"/>
                    </a:cubicBezTo>
                    <a:cubicBezTo>
                      <a:pt x="1507" y="68"/>
                      <a:pt x="1500" y="86"/>
                      <a:pt x="1500" y="106"/>
                    </a:cubicBezTo>
                    <a:cubicBezTo>
                      <a:pt x="1500" y="123"/>
                      <a:pt x="1507" y="140"/>
                      <a:pt x="1514" y="154"/>
                    </a:cubicBezTo>
                    <a:cubicBezTo>
                      <a:pt x="1514" y="154"/>
                      <a:pt x="1518" y="157"/>
                      <a:pt x="1521" y="167"/>
                    </a:cubicBezTo>
                    <a:cubicBezTo>
                      <a:pt x="1548" y="218"/>
                      <a:pt x="1664" y="457"/>
                      <a:pt x="1773" y="781"/>
                    </a:cubicBezTo>
                    <a:cubicBezTo>
                      <a:pt x="1886" y="1101"/>
                      <a:pt x="1988" y="1506"/>
                      <a:pt x="1988" y="1895"/>
                    </a:cubicBezTo>
                    <a:cubicBezTo>
                      <a:pt x="1988" y="1946"/>
                      <a:pt x="1984" y="1997"/>
                      <a:pt x="1981" y="2045"/>
                    </a:cubicBezTo>
                    <a:cubicBezTo>
                      <a:pt x="1974" y="2113"/>
                      <a:pt x="1960" y="2171"/>
                      <a:pt x="1930" y="2222"/>
                    </a:cubicBezTo>
                    <a:cubicBezTo>
                      <a:pt x="1902" y="2277"/>
                      <a:pt x="1861" y="2321"/>
                      <a:pt x="1810" y="2362"/>
                    </a:cubicBezTo>
                    <a:cubicBezTo>
                      <a:pt x="1705" y="2440"/>
                      <a:pt x="1565" y="2495"/>
                      <a:pt x="1405" y="2525"/>
                    </a:cubicBezTo>
                    <a:cubicBezTo>
                      <a:pt x="1244" y="2560"/>
                      <a:pt x="1068" y="2570"/>
                      <a:pt x="900" y="2570"/>
                    </a:cubicBezTo>
                    <a:cubicBezTo>
                      <a:pt x="696" y="2570"/>
                      <a:pt x="505" y="2553"/>
                      <a:pt x="362" y="2536"/>
                    </a:cubicBezTo>
                    <a:cubicBezTo>
                      <a:pt x="291" y="2529"/>
                      <a:pt x="233" y="2519"/>
                      <a:pt x="192" y="2512"/>
                    </a:cubicBezTo>
                    <a:cubicBezTo>
                      <a:pt x="171" y="2508"/>
                      <a:pt x="154" y="2508"/>
                      <a:pt x="140" y="2505"/>
                    </a:cubicBezTo>
                    <a:cubicBezTo>
                      <a:pt x="130" y="2505"/>
                      <a:pt x="123" y="2502"/>
                      <a:pt x="123" y="2502"/>
                    </a:cubicBezTo>
                    <a:lnTo>
                      <a:pt x="103" y="2502"/>
                    </a:lnTo>
                    <a:cubicBezTo>
                      <a:pt x="79" y="2502"/>
                      <a:pt x="55" y="2508"/>
                      <a:pt x="38" y="2525"/>
                    </a:cubicBezTo>
                    <a:cubicBezTo>
                      <a:pt x="21" y="2539"/>
                      <a:pt x="8" y="2560"/>
                      <a:pt x="0" y="2587"/>
                    </a:cubicBezTo>
                    <a:lnTo>
                      <a:pt x="0" y="2604"/>
                    </a:lnTo>
                    <a:cubicBezTo>
                      <a:pt x="0" y="2631"/>
                      <a:pt x="8" y="2655"/>
                      <a:pt x="25" y="2672"/>
                    </a:cubicBezTo>
                    <a:cubicBezTo>
                      <a:pt x="38" y="2689"/>
                      <a:pt x="58" y="2703"/>
                      <a:pt x="86" y="2709"/>
                    </a:cubicBezTo>
                    <a:cubicBezTo>
                      <a:pt x="113" y="2713"/>
                      <a:pt x="478" y="2781"/>
                      <a:pt x="894" y="2781"/>
                    </a:cubicBezTo>
                    <a:cubicBezTo>
                      <a:pt x="1078" y="2781"/>
                      <a:pt x="1272" y="2768"/>
                      <a:pt x="1456" y="2730"/>
                    </a:cubicBezTo>
                    <a:cubicBezTo>
                      <a:pt x="1636" y="2692"/>
                      <a:pt x="1804" y="2631"/>
                      <a:pt x="1936" y="2529"/>
                    </a:cubicBezTo>
                    <a:cubicBezTo>
                      <a:pt x="2012" y="2471"/>
                      <a:pt x="2073" y="2403"/>
                      <a:pt x="2114" y="2324"/>
                    </a:cubicBezTo>
                    <a:cubicBezTo>
                      <a:pt x="2158" y="2247"/>
                      <a:pt x="2182" y="2157"/>
                      <a:pt x="2188" y="2063"/>
                    </a:cubicBezTo>
                    <a:cubicBezTo>
                      <a:pt x="2192" y="2004"/>
                      <a:pt x="2196" y="1950"/>
                      <a:pt x="2196" y="1892"/>
                    </a:cubicBezTo>
                    <a:cubicBezTo>
                      <a:pt x="2196" y="1449"/>
                      <a:pt x="2076" y="1002"/>
                      <a:pt x="1957" y="658"/>
                    </a:cubicBezTo>
                    <a:cubicBezTo>
                      <a:pt x="1834" y="317"/>
                      <a:pt x="1711" y="79"/>
                      <a:pt x="1698" y="59"/>
                    </a:cubicBezTo>
                    <a:cubicBezTo>
                      <a:pt x="1691" y="38"/>
                      <a:pt x="1677" y="24"/>
                      <a:pt x="1661" y="14"/>
                    </a:cubicBezTo>
                    <a:cubicBezTo>
                      <a:pt x="1644" y="7"/>
                      <a:pt x="1626" y="1"/>
                      <a:pt x="1606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56" name="Google Shape;2006;p44">
                <a:extLst>
                  <a:ext uri="{FF2B5EF4-FFF2-40B4-BE49-F238E27FC236}">
                    <a16:creationId xmlns:a16="http://schemas.microsoft.com/office/drawing/2014/main" xmlns="" id="{5BEB5D02-3D5B-49ED-BEEB-A29531994E34}"/>
                  </a:ext>
                </a:extLst>
              </p:cNvPr>
              <p:cNvSpPr/>
              <p:nvPr/>
            </p:nvSpPr>
            <p:spPr>
              <a:xfrm>
                <a:off x="2282250" y="717075"/>
                <a:ext cx="14775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688" extrusionOk="0">
                    <a:moveTo>
                      <a:pt x="298" y="1"/>
                    </a:moveTo>
                    <a:cubicBezTo>
                      <a:pt x="287" y="1"/>
                      <a:pt x="276" y="2"/>
                      <a:pt x="263" y="5"/>
                    </a:cubicBezTo>
                    <a:cubicBezTo>
                      <a:pt x="93" y="39"/>
                      <a:pt x="1" y="666"/>
                      <a:pt x="1" y="666"/>
                    </a:cubicBezTo>
                    <a:cubicBezTo>
                      <a:pt x="169" y="685"/>
                      <a:pt x="378" y="688"/>
                      <a:pt x="497" y="688"/>
                    </a:cubicBezTo>
                    <a:cubicBezTo>
                      <a:pt x="554" y="688"/>
                      <a:pt x="590" y="687"/>
                      <a:pt x="590" y="687"/>
                    </a:cubicBezTo>
                    <a:cubicBezTo>
                      <a:pt x="486" y="231"/>
                      <a:pt x="444" y="1"/>
                      <a:pt x="298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57" name="Google Shape;2007;p44">
                <a:extLst>
                  <a:ext uri="{FF2B5EF4-FFF2-40B4-BE49-F238E27FC236}">
                    <a16:creationId xmlns:a16="http://schemas.microsoft.com/office/drawing/2014/main" xmlns="" id="{8519858F-E901-411B-AA13-15D0C757A64D}"/>
                  </a:ext>
                </a:extLst>
              </p:cNvPr>
              <p:cNvSpPr/>
              <p:nvPr/>
            </p:nvSpPr>
            <p:spPr>
              <a:xfrm>
                <a:off x="2281075" y="716050"/>
                <a:ext cx="17225" cy="192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769" extrusionOk="0">
                    <a:moveTo>
                      <a:pt x="345" y="83"/>
                    </a:moveTo>
                    <a:cubicBezTo>
                      <a:pt x="354" y="83"/>
                      <a:pt x="365" y="83"/>
                      <a:pt x="375" y="90"/>
                    </a:cubicBezTo>
                    <a:cubicBezTo>
                      <a:pt x="386" y="94"/>
                      <a:pt x="392" y="97"/>
                      <a:pt x="403" y="107"/>
                    </a:cubicBezTo>
                    <a:cubicBezTo>
                      <a:pt x="416" y="124"/>
                      <a:pt x="433" y="148"/>
                      <a:pt x="450" y="182"/>
                    </a:cubicBezTo>
                    <a:cubicBezTo>
                      <a:pt x="474" y="233"/>
                      <a:pt x="494" y="308"/>
                      <a:pt x="518" y="401"/>
                    </a:cubicBezTo>
                    <a:cubicBezTo>
                      <a:pt x="539" y="481"/>
                      <a:pt x="560" y="578"/>
                      <a:pt x="586" y="687"/>
                    </a:cubicBezTo>
                    <a:lnTo>
                      <a:pt x="518" y="687"/>
                    </a:lnTo>
                    <a:cubicBezTo>
                      <a:pt x="410" y="687"/>
                      <a:pt x="243" y="684"/>
                      <a:pt x="96" y="671"/>
                    </a:cubicBezTo>
                    <a:lnTo>
                      <a:pt x="96" y="671"/>
                    </a:lnTo>
                    <a:cubicBezTo>
                      <a:pt x="107" y="611"/>
                      <a:pt x="128" y="496"/>
                      <a:pt x="161" y="384"/>
                    </a:cubicBezTo>
                    <a:cubicBezTo>
                      <a:pt x="181" y="308"/>
                      <a:pt x="208" y="230"/>
                      <a:pt x="239" y="176"/>
                    </a:cubicBezTo>
                    <a:cubicBezTo>
                      <a:pt x="252" y="148"/>
                      <a:pt x="269" y="124"/>
                      <a:pt x="283" y="107"/>
                    </a:cubicBezTo>
                    <a:cubicBezTo>
                      <a:pt x="290" y="101"/>
                      <a:pt x="297" y="94"/>
                      <a:pt x="304" y="90"/>
                    </a:cubicBezTo>
                    <a:cubicBezTo>
                      <a:pt x="310" y="87"/>
                      <a:pt x="314" y="87"/>
                      <a:pt x="321" y="83"/>
                    </a:cubicBezTo>
                    <a:close/>
                    <a:moveTo>
                      <a:pt x="357" y="1"/>
                    </a:moveTo>
                    <a:cubicBezTo>
                      <a:pt x="353" y="1"/>
                      <a:pt x="349" y="1"/>
                      <a:pt x="345" y="2"/>
                    </a:cubicBezTo>
                    <a:cubicBezTo>
                      <a:pt x="331" y="2"/>
                      <a:pt x="318" y="2"/>
                      <a:pt x="304" y="5"/>
                    </a:cubicBezTo>
                    <a:cubicBezTo>
                      <a:pt x="287" y="8"/>
                      <a:pt x="273" y="16"/>
                      <a:pt x="260" y="22"/>
                    </a:cubicBezTo>
                    <a:cubicBezTo>
                      <a:pt x="232" y="39"/>
                      <a:pt x="211" y="63"/>
                      <a:pt x="195" y="90"/>
                    </a:cubicBezTo>
                    <a:cubicBezTo>
                      <a:pt x="161" y="138"/>
                      <a:pt x="134" y="200"/>
                      <a:pt x="113" y="264"/>
                    </a:cubicBezTo>
                    <a:cubicBezTo>
                      <a:pt x="76" y="363"/>
                      <a:pt x="52" y="472"/>
                      <a:pt x="35" y="554"/>
                    </a:cubicBezTo>
                    <a:cubicBezTo>
                      <a:pt x="17" y="639"/>
                      <a:pt x="7" y="700"/>
                      <a:pt x="7" y="700"/>
                    </a:cubicBezTo>
                    <a:lnTo>
                      <a:pt x="0" y="741"/>
                    </a:lnTo>
                    <a:lnTo>
                      <a:pt x="41" y="744"/>
                    </a:lnTo>
                    <a:cubicBezTo>
                      <a:pt x="205" y="765"/>
                      <a:pt x="395" y="769"/>
                      <a:pt x="518" y="769"/>
                    </a:cubicBezTo>
                    <a:lnTo>
                      <a:pt x="637" y="769"/>
                    </a:lnTo>
                    <a:lnTo>
                      <a:pt x="689" y="765"/>
                    </a:lnTo>
                    <a:lnTo>
                      <a:pt x="675" y="717"/>
                    </a:lnTo>
                    <a:cubicBezTo>
                      <a:pt x="651" y="605"/>
                      <a:pt x="628" y="503"/>
                      <a:pt x="607" y="417"/>
                    </a:cubicBezTo>
                    <a:cubicBezTo>
                      <a:pt x="590" y="353"/>
                      <a:pt x="576" y="294"/>
                      <a:pt x="559" y="247"/>
                    </a:cubicBezTo>
                    <a:cubicBezTo>
                      <a:pt x="535" y="172"/>
                      <a:pt x="511" y="115"/>
                      <a:pt x="477" y="70"/>
                    </a:cubicBezTo>
                    <a:cubicBezTo>
                      <a:pt x="461" y="49"/>
                      <a:pt x="440" y="33"/>
                      <a:pt x="420" y="19"/>
                    </a:cubicBezTo>
                    <a:cubicBezTo>
                      <a:pt x="399" y="7"/>
                      <a:pt x="377" y="1"/>
                      <a:pt x="357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58" name="Google Shape;2008;p44">
                <a:extLst>
                  <a:ext uri="{FF2B5EF4-FFF2-40B4-BE49-F238E27FC236}">
                    <a16:creationId xmlns:a16="http://schemas.microsoft.com/office/drawing/2014/main" xmlns="" id="{A8B20414-DE54-4EA4-8882-5F78F0AEAE9D}"/>
                  </a:ext>
                </a:extLst>
              </p:cNvPr>
              <p:cNvSpPr/>
              <p:nvPr/>
            </p:nvSpPr>
            <p:spPr>
              <a:xfrm>
                <a:off x="2043875" y="653375"/>
                <a:ext cx="12875" cy="12800"/>
              </a:xfrm>
              <a:custGeom>
                <a:avLst/>
                <a:gdLst/>
                <a:ahLst/>
                <a:cxnLst/>
                <a:rect l="l" t="t" r="r" b="b"/>
                <a:pathLst>
                  <a:path w="515" h="512" extrusionOk="0">
                    <a:moveTo>
                      <a:pt x="257" y="0"/>
                    </a:moveTo>
                    <a:cubicBezTo>
                      <a:pt x="117" y="0"/>
                      <a:pt x="1" y="113"/>
                      <a:pt x="1" y="256"/>
                    </a:cubicBezTo>
                    <a:cubicBezTo>
                      <a:pt x="1" y="396"/>
                      <a:pt x="117" y="511"/>
                      <a:pt x="257" y="511"/>
                    </a:cubicBezTo>
                    <a:cubicBezTo>
                      <a:pt x="400" y="511"/>
                      <a:pt x="515" y="396"/>
                      <a:pt x="515" y="256"/>
                    </a:cubicBezTo>
                    <a:cubicBezTo>
                      <a:pt x="515" y="113"/>
                      <a:pt x="400" y="0"/>
                      <a:pt x="257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59" name="Google Shape;2009;p44">
                <a:extLst>
                  <a:ext uri="{FF2B5EF4-FFF2-40B4-BE49-F238E27FC236}">
                    <a16:creationId xmlns:a16="http://schemas.microsoft.com/office/drawing/2014/main" xmlns="" id="{5640287E-EBB3-4965-A5DF-C8606E326281}"/>
                  </a:ext>
                </a:extLst>
              </p:cNvPr>
              <p:cNvSpPr/>
              <p:nvPr/>
            </p:nvSpPr>
            <p:spPr>
              <a:xfrm>
                <a:off x="2042850" y="652350"/>
                <a:ext cx="14925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597" h="594" extrusionOk="0">
                    <a:moveTo>
                      <a:pt x="298" y="82"/>
                    </a:moveTo>
                    <a:cubicBezTo>
                      <a:pt x="359" y="82"/>
                      <a:pt x="413" y="107"/>
                      <a:pt x="450" y="143"/>
                    </a:cubicBezTo>
                    <a:cubicBezTo>
                      <a:pt x="488" y="184"/>
                      <a:pt x="515" y="236"/>
                      <a:pt x="515" y="297"/>
                    </a:cubicBezTo>
                    <a:cubicBezTo>
                      <a:pt x="515" y="355"/>
                      <a:pt x="488" y="409"/>
                      <a:pt x="450" y="447"/>
                    </a:cubicBezTo>
                    <a:cubicBezTo>
                      <a:pt x="413" y="488"/>
                      <a:pt x="359" y="511"/>
                      <a:pt x="298" y="511"/>
                    </a:cubicBezTo>
                    <a:cubicBezTo>
                      <a:pt x="239" y="511"/>
                      <a:pt x="185" y="488"/>
                      <a:pt x="147" y="447"/>
                    </a:cubicBezTo>
                    <a:cubicBezTo>
                      <a:pt x="106" y="409"/>
                      <a:pt x="82" y="355"/>
                      <a:pt x="82" y="297"/>
                    </a:cubicBezTo>
                    <a:cubicBezTo>
                      <a:pt x="82" y="236"/>
                      <a:pt x="106" y="184"/>
                      <a:pt x="147" y="143"/>
                    </a:cubicBezTo>
                    <a:cubicBezTo>
                      <a:pt x="185" y="107"/>
                      <a:pt x="239" y="82"/>
                      <a:pt x="298" y="82"/>
                    </a:cubicBezTo>
                    <a:close/>
                    <a:moveTo>
                      <a:pt x="298" y="0"/>
                    </a:moveTo>
                    <a:cubicBezTo>
                      <a:pt x="216" y="0"/>
                      <a:pt x="140" y="31"/>
                      <a:pt x="89" y="86"/>
                    </a:cubicBezTo>
                    <a:cubicBezTo>
                      <a:pt x="35" y="140"/>
                      <a:pt x="1" y="215"/>
                      <a:pt x="1" y="297"/>
                    </a:cubicBezTo>
                    <a:cubicBezTo>
                      <a:pt x="1" y="379"/>
                      <a:pt x="35" y="454"/>
                      <a:pt x="89" y="505"/>
                    </a:cubicBezTo>
                    <a:cubicBezTo>
                      <a:pt x="140" y="560"/>
                      <a:pt x="216" y="593"/>
                      <a:pt x="298" y="593"/>
                    </a:cubicBezTo>
                    <a:cubicBezTo>
                      <a:pt x="379" y="593"/>
                      <a:pt x="454" y="560"/>
                      <a:pt x="509" y="505"/>
                    </a:cubicBezTo>
                    <a:cubicBezTo>
                      <a:pt x="563" y="454"/>
                      <a:pt x="597" y="379"/>
                      <a:pt x="597" y="297"/>
                    </a:cubicBezTo>
                    <a:cubicBezTo>
                      <a:pt x="597" y="215"/>
                      <a:pt x="563" y="140"/>
                      <a:pt x="509" y="86"/>
                    </a:cubicBezTo>
                    <a:cubicBezTo>
                      <a:pt x="454" y="31"/>
                      <a:pt x="379" y="0"/>
                      <a:pt x="298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0" name="Google Shape;2010;p44">
                <a:extLst>
                  <a:ext uri="{FF2B5EF4-FFF2-40B4-BE49-F238E27FC236}">
                    <a16:creationId xmlns:a16="http://schemas.microsoft.com/office/drawing/2014/main" xmlns="" id="{D6EBBC44-437D-4671-BD3E-4B6289BD842B}"/>
                  </a:ext>
                </a:extLst>
              </p:cNvPr>
              <p:cNvSpPr/>
              <p:nvPr/>
            </p:nvSpPr>
            <p:spPr>
              <a:xfrm>
                <a:off x="2029550" y="662900"/>
                <a:ext cx="54650" cy="67425"/>
              </a:xfrm>
              <a:custGeom>
                <a:avLst/>
                <a:gdLst/>
                <a:ahLst/>
                <a:cxnLst/>
                <a:rect l="l" t="t" r="r" b="b"/>
                <a:pathLst>
                  <a:path w="2186" h="2697" extrusionOk="0">
                    <a:moveTo>
                      <a:pt x="613" y="1"/>
                    </a:moveTo>
                    <a:cubicBezTo>
                      <a:pt x="591" y="1"/>
                      <a:pt x="568" y="13"/>
                      <a:pt x="556" y="35"/>
                    </a:cubicBezTo>
                    <a:cubicBezTo>
                      <a:pt x="533" y="76"/>
                      <a:pt x="1" y="1102"/>
                      <a:pt x="73" y="2019"/>
                    </a:cubicBezTo>
                    <a:cubicBezTo>
                      <a:pt x="83" y="2196"/>
                      <a:pt x="165" y="2346"/>
                      <a:pt x="308" y="2455"/>
                    </a:cubicBezTo>
                    <a:cubicBezTo>
                      <a:pt x="556" y="2645"/>
                      <a:pt x="962" y="2697"/>
                      <a:pt x="1327" y="2697"/>
                    </a:cubicBezTo>
                    <a:cubicBezTo>
                      <a:pt x="1739" y="2697"/>
                      <a:pt x="2101" y="2632"/>
                      <a:pt x="2128" y="2625"/>
                    </a:cubicBezTo>
                    <a:cubicBezTo>
                      <a:pt x="2162" y="2618"/>
                      <a:pt x="2186" y="2588"/>
                      <a:pt x="2179" y="2554"/>
                    </a:cubicBezTo>
                    <a:cubicBezTo>
                      <a:pt x="2173" y="2521"/>
                      <a:pt x="2146" y="2501"/>
                      <a:pt x="2117" y="2501"/>
                    </a:cubicBezTo>
                    <a:cubicBezTo>
                      <a:pt x="2112" y="2501"/>
                      <a:pt x="2108" y="2501"/>
                      <a:pt x="2104" y="2502"/>
                    </a:cubicBezTo>
                    <a:cubicBezTo>
                      <a:pt x="2096" y="2502"/>
                      <a:pt x="1730" y="2569"/>
                      <a:pt x="1320" y="2569"/>
                    </a:cubicBezTo>
                    <a:cubicBezTo>
                      <a:pt x="978" y="2569"/>
                      <a:pt x="606" y="2523"/>
                      <a:pt x="386" y="2353"/>
                    </a:cubicBezTo>
                    <a:cubicBezTo>
                      <a:pt x="270" y="2264"/>
                      <a:pt x="209" y="2151"/>
                      <a:pt x="199" y="2008"/>
                    </a:cubicBezTo>
                    <a:cubicBezTo>
                      <a:pt x="130" y="1129"/>
                      <a:pt x="666" y="103"/>
                      <a:pt x="669" y="93"/>
                    </a:cubicBezTo>
                    <a:cubicBezTo>
                      <a:pt x="686" y="62"/>
                      <a:pt x="672" y="25"/>
                      <a:pt x="641" y="8"/>
                    </a:cubicBezTo>
                    <a:cubicBezTo>
                      <a:pt x="633" y="3"/>
                      <a:pt x="623" y="1"/>
                      <a:pt x="613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1" name="Google Shape;2011;p44">
                <a:extLst>
                  <a:ext uri="{FF2B5EF4-FFF2-40B4-BE49-F238E27FC236}">
                    <a16:creationId xmlns:a16="http://schemas.microsoft.com/office/drawing/2014/main" xmlns="" id="{C43B695D-55EF-4BF3-8861-D40AF547A05C}"/>
                  </a:ext>
                </a:extLst>
              </p:cNvPr>
              <p:cNvSpPr/>
              <p:nvPr/>
            </p:nvSpPr>
            <p:spPr>
              <a:xfrm>
                <a:off x="2030150" y="661900"/>
                <a:ext cx="54900" cy="694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2778" extrusionOk="0">
                    <a:moveTo>
                      <a:pt x="590" y="82"/>
                    </a:moveTo>
                    <a:cubicBezTo>
                      <a:pt x="594" y="82"/>
                      <a:pt x="597" y="82"/>
                      <a:pt x="601" y="85"/>
                    </a:cubicBezTo>
                    <a:cubicBezTo>
                      <a:pt x="604" y="85"/>
                      <a:pt x="608" y="89"/>
                      <a:pt x="608" y="93"/>
                    </a:cubicBezTo>
                    <a:cubicBezTo>
                      <a:pt x="611" y="96"/>
                      <a:pt x="611" y="99"/>
                      <a:pt x="611" y="106"/>
                    </a:cubicBezTo>
                    <a:lnTo>
                      <a:pt x="611" y="116"/>
                    </a:lnTo>
                    <a:cubicBezTo>
                      <a:pt x="608" y="116"/>
                      <a:pt x="608" y="120"/>
                      <a:pt x="604" y="126"/>
                    </a:cubicBezTo>
                    <a:cubicBezTo>
                      <a:pt x="573" y="184"/>
                      <a:pt x="458" y="426"/>
                      <a:pt x="345" y="753"/>
                    </a:cubicBezTo>
                    <a:cubicBezTo>
                      <a:pt x="233" y="1081"/>
                      <a:pt x="127" y="1493"/>
                      <a:pt x="127" y="1892"/>
                    </a:cubicBezTo>
                    <a:cubicBezTo>
                      <a:pt x="127" y="1946"/>
                      <a:pt x="131" y="1998"/>
                      <a:pt x="134" y="2051"/>
                    </a:cubicBezTo>
                    <a:cubicBezTo>
                      <a:pt x="141" y="2127"/>
                      <a:pt x="158" y="2199"/>
                      <a:pt x="192" y="2260"/>
                    </a:cubicBezTo>
                    <a:cubicBezTo>
                      <a:pt x="226" y="2325"/>
                      <a:pt x="277" y="2379"/>
                      <a:pt x="339" y="2427"/>
                    </a:cubicBezTo>
                    <a:cubicBezTo>
                      <a:pt x="454" y="2515"/>
                      <a:pt x="608" y="2570"/>
                      <a:pt x="774" y="2604"/>
                    </a:cubicBezTo>
                    <a:cubicBezTo>
                      <a:pt x="941" y="2638"/>
                      <a:pt x="1122" y="2652"/>
                      <a:pt x="1296" y="2652"/>
                    </a:cubicBezTo>
                    <a:cubicBezTo>
                      <a:pt x="1712" y="2652"/>
                      <a:pt x="2080" y="2583"/>
                      <a:pt x="2086" y="2580"/>
                    </a:cubicBezTo>
                    <a:lnTo>
                      <a:pt x="2090" y="2580"/>
                    </a:lnTo>
                    <a:cubicBezTo>
                      <a:pt x="2097" y="2580"/>
                      <a:pt x="2100" y="2583"/>
                      <a:pt x="2107" y="2587"/>
                    </a:cubicBezTo>
                    <a:cubicBezTo>
                      <a:pt x="2110" y="2590"/>
                      <a:pt x="2114" y="2594"/>
                      <a:pt x="2114" y="2600"/>
                    </a:cubicBezTo>
                    <a:lnTo>
                      <a:pt x="2114" y="2604"/>
                    </a:lnTo>
                    <a:cubicBezTo>
                      <a:pt x="2114" y="2611"/>
                      <a:pt x="2110" y="2614"/>
                      <a:pt x="2107" y="2617"/>
                    </a:cubicBezTo>
                    <a:cubicBezTo>
                      <a:pt x="2104" y="2621"/>
                      <a:pt x="2100" y="2624"/>
                      <a:pt x="2094" y="2628"/>
                    </a:cubicBezTo>
                    <a:lnTo>
                      <a:pt x="2097" y="2628"/>
                    </a:lnTo>
                    <a:cubicBezTo>
                      <a:pt x="2069" y="2631"/>
                      <a:pt x="1709" y="2696"/>
                      <a:pt x="1303" y="2696"/>
                    </a:cubicBezTo>
                    <a:cubicBezTo>
                      <a:pt x="1122" y="2696"/>
                      <a:pt x="931" y="2682"/>
                      <a:pt x="757" y="2649"/>
                    </a:cubicBezTo>
                    <a:cubicBezTo>
                      <a:pt x="584" y="2611"/>
                      <a:pt x="427" y="2553"/>
                      <a:pt x="307" y="2465"/>
                    </a:cubicBezTo>
                    <a:cubicBezTo>
                      <a:pt x="243" y="2410"/>
                      <a:pt x="188" y="2352"/>
                      <a:pt x="154" y="2284"/>
                    </a:cubicBezTo>
                    <a:cubicBezTo>
                      <a:pt x="117" y="2215"/>
                      <a:pt x="93" y="2141"/>
                      <a:pt x="86" y="2056"/>
                    </a:cubicBezTo>
                    <a:cubicBezTo>
                      <a:pt x="83" y="2001"/>
                      <a:pt x="83" y="1946"/>
                      <a:pt x="83" y="1892"/>
                    </a:cubicBezTo>
                    <a:cubicBezTo>
                      <a:pt x="83" y="1463"/>
                      <a:pt x="199" y="1023"/>
                      <a:pt x="318" y="686"/>
                    </a:cubicBezTo>
                    <a:cubicBezTo>
                      <a:pt x="437" y="348"/>
                      <a:pt x="560" y="113"/>
                      <a:pt x="570" y="93"/>
                    </a:cubicBezTo>
                    <a:cubicBezTo>
                      <a:pt x="570" y="89"/>
                      <a:pt x="573" y="85"/>
                      <a:pt x="577" y="85"/>
                    </a:cubicBezTo>
                    <a:cubicBezTo>
                      <a:pt x="581" y="82"/>
                      <a:pt x="584" y="82"/>
                      <a:pt x="590" y="82"/>
                    </a:cubicBezTo>
                    <a:close/>
                    <a:moveTo>
                      <a:pt x="590" y="0"/>
                    </a:moveTo>
                    <a:cubicBezTo>
                      <a:pt x="570" y="0"/>
                      <a:pt x="553" y="3"/>
                      <a:pt x="536" y="14"/>
                    </a:cubicBezTo>
                    <a:cubicBezTo>
                      <a:pt x="519" y="24"/>
                      <a:pt x="505" y="38"/>
                      <a:pt x="495" y="55"/>
                    </a:cubicBezTo>
                    <a:cubicBezTo>
                      <a:pt x="485" y="75"/>
                      <a:pt x="362" y="313"/>
                      <a:pt x="240" y="658"/>
                    </a:cubicBezTo>
                    <a:cubicBezTo>
                      <a:pt x="120" y="1002"/>
                      <a:pt x="1" y="1449"/>
                      <a:pt x="1" y="1892"/>
                    </a:cubicBezTo>
                    <a:cubicBezTo>
                      <a:pt x="1" y="1946"/>
                      <a:pt x="1" y="2004"/>
                      <a:pt x="8" y="2062"/>
                    </a:cubicBezTo>
                    <a:cubicBezTo>
                      <a:pt x="15" y="2158"/>
                      <a:pt x="38" y="2243"/>
                      <a:pt x="79" y="2321"/>
                    </a:cubicBezTo>
                    <a:cubicBezTo>
                      <a:pt x="123" y="2399"/>
                      <a:pt x="181" y="2468"/>
                      <a:pt x="260" y="2529"/>
                    </a:cubicBezTo>
                    <a:cubicBezTo>
                      <a:pt x="389" y="2628"/>
                      <a:pt x="560" y="2689"/>
                      <a:pt x="740" y="2726"/>
                    </a:cubicBezTo>
                    <a:cubicBezTo>
                      <a:pt x="921" y="2764"/>
                      <a:pt x="1119" y="2778"/>
                      <a:pt x="1303" y="2778"/>
                    </a:cubicBezTo>
                    <a:cubicBezTo>
                      <a:pt x="1718" y="2778"/>
                      <a:pt x="2080" y="2713"/>
                      <a:pt x="2110" y="2706"/>
                    </a:cubicBezTo>
                    <a:cubicBezTo>
                      <a:pt x="2135" y="2703"/>
                      <a:pt x="2158" y="2689"/>
                      <a:pt x="2171" y="2669"/>
                    </a:cubicBezTo>
                    <a:cubicBezTo>
                      <a:pt x="2185" y="2652"/>
                      <a:pt x="2196" y="2628"/>
                      <a:pt x="2196" y="2604"/>
                    </a:cubicBezTo>
                    <a:cubicBezTo>
                      <a:pt x="2196" y="2597"/>
                      <a:pt x="2196" y="2590"/>
                      <a:pt x="2192" y="2583"/>
                    </a:cubicBezTo>
                    <a:cubicBezTo>
                      <a:pt x="2189" y="2559"/>
                      <a:pt x="2176" y="2539"/>
                      <a:pt x="2158" y="2522"/>
                    </a:cubicBezTo>
                    <a:cubicBezTo>
                      <a:pt x="2138" y="2509"/>
                      <a:pt x="2117" y="2498"/>
                      <a:pt x="2090" y="2498"/>
                    </a:cubicBezTo>
                    <a:cubicBezTo>
                      <a:pt x="2083" y="2498"/>
                      <a:pt x="2080" y="2498"/>
                      <a:pt x="2073" y="2501"/>
                    </a:cubicBezTo>
                    <a:cubicBezTo>
                      <a:pt x="2066" y="2501"/>
                      <a:pt x="1701" y="2570"/>
                      <a:pt x="1296" y="2570"/>
                    </a:cubicBezTo>
                    <a:cubicBezTo>
                      <a:pt x="1125" y="2570"/>
                      <a:pt x="952" y="2556"/>
                      <a:pt x="792" y="2526"/>
                    </a:cubicBezTo>
                    <a:cubicBezTo>
                      <a:pt x="631" y="2492"/>
                      <a:pt x="488" y="2440"/>
                      <a:pt x="386" y="2362"/>
                    </a:cubicBezTo>
                    <a:cubicBezTo>
                      <a:pt x="331" y="2321"/>
                      <a:pt x="294" y="2273"/>
                      <a:pt x="263" y="2222"/>
                    </a:cubicBezTo>
                    <a:cubicBezTo>
                      <a:pt x="236" y="2171"/>
                      <a:pt x="219" y="2113"/>
                      <a:pt x="216" y="2045"/>
                    </a:cubicBezTo>
                    <a:cubicBezTo>
                      <a:pt x="213" y="1994"/>
                      <a:pt x="208" y="1943"/>
                      <a:pt x="208" y="1892"/>
                    </a:cubicBezTo>
                    <a:cubicBezTo>
                      <a:pt x="208" y="1479"/>
                      <a:pt x="325" y="1046"/>
                      <a:pt x="444" y="716"/>
                    </a:cubicBezTo>
                    <a:cubicBezTo>
                      <a:pt x="502" y="549"/>
                      <a:pt x="563" y="409"/>
                      <a:pt x="608" y="310"/>
                    </a:cubicBezTo>
                    <a:cubicBezTo>
                      <a:pt x="628" y="263"/>
                      <a:pt x="648" y="222"/>
                      <a:pt x="662" y="195"/>
                    </a:cubicBezTo>
                    <a:cubicBezTo>
                      <a:pt x="666" y="181"/>
                      <a:pt x="672" y="170"/>
                      <a:pt x="675" y="164"/>
                    </a:cubicBezTo>
                    <a:cubicBezTo>
                      <a:pt x="679" y="157"/>
                      <a:pt x="683" y="154"/>
                      <a:pt x="683" y="154"/>
                    </a:cubicBezTo>
                    <a:cubicBezTo>
                      <a:pt x="689" y="137"/>
                      <a:pt x="693" y="120"/>
                      <a:pt x="693" y="106"/>
                    </a:cubicBezTo>
                    <a:cubicBezTo>
                      <a:pt x="693" y="85"/>
                      <a:pt x="689" y="68"/>
                      <a:pt x="679" y="52"/>
                    </a:cubicBezTo>
                    <a:cubicBezTo>
                      <a:pt x="669" y="35"/>
                      <a:pt x="655" y="21"/>
                      <a:pt x="638" y="11"/>
                    </a:cubicBezTo>
                    <a:cubicBezTo>
                      <a:pt x="622" y="3"/>
                      <a:pt x="604" y="0"/>
                      <a:pt x="590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2" name="Google Shape;2012;p44">
                <a:extLst>
                  <a:ext uri="{FF2B5EF4-FFF2-40B4-BE49-F238E27FC236}">
                    <a16:creationId xmlns:a16="http://schemas.microsoft.com/office/drawing/2014/main" xmlns="" id="{8CDCBEAA-7D36-46F5-B07A-06BB72891341}"/>
                  </a:ext>
                </a:extLst>
              </p:cNvPr>
              <p:cNvSpPr/>
              <p:nvPr/>
            </p:nvSpPr>
            <p:spPr>
              <a:xfrm>
                <a:off x="2058525" y="711550"/>
                <a:ext cx="14775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688" extrusionOk="0">
                    <a:moveTo>
                      <a:pt x="294" y="1"/>
                    </a:moveTo>
                    <a:cubicBezTo>
                      <a:pt x="148" y="1"/>
                      <a:pt x="106" y="230"/>
                      <a:pt x="1" y="686"/>
                    </a:cubicBezTo>
                    <a:cubicBezTo>
                      <a:pt x="1" y="686"/>
                      <a:pt x="53" y="688"/>
                      <a:pt x="132" y="688"/>
                    </a:cubicBezTo>
                    <a:cubicBezTo>
                      <a:pt x="253" y="688"/>
                      <a:pt x="437" y="684"/>
                      <a:pt x="591" y="666"/>
                    </a:cubicBezTo>
                    <a:cubicBezTo>
                      <a:pt x="591" y="666"/>
                      <a:pt x="498" y="38"/>
                      <a:pt x="325" y="4"/>
                    </a:cubicBezTo>
                    <a:cubicBezTo>
                      <a:pt x="314" y="2"/>
                      <a:pt x="303" y="1"/>
                      <a:pt x="294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3" name="Google Shape;2013;p44">
                <a:extLst>
                  <a:ext uri="{FF2B5EF4-FFF2-40B4-BE49-F238E27FC236}">
                    <a16:creationId xmlns:a16="http://schemas.microsoft.com/office/drawing/2014/main" xmlns="" id="{E2E432AE-AF8C-4930-B135-F252A80A0152}"/>
                  </a:ext>
                </a:extLst>
              </p:cNvPr>
              <p:cNvSpPr/>
              <p:nvPr/>
            </p:nvSpPr>
            <p:spPr>
              <a:xfrm>
                <a:off x="2057250" y="710525"/>
                <a:ext cx="1725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772" extrusionOk="0">
                    <a:moveTo>
                      <a:pt x="345" y="83"/>
                    </a:moveTo>
                    <a:cubicBezTo>
                      <a:pt x="351" y="83"/>
                      <a:pt x="359" y="83"/>
                      <a:pt x="369" y="86"/>
                    </a:cubicBezTo>
                    <a:cubicBezTo>
                      <a:pt x="372" y="86"/>
                      <a:pt x="379" y="90"/>
                      <a:pt x="386" y="93"/>
                    </a:cubicBezTo>
                    <a:cubicBezTo>
                      <a:pt x="400" y="100"/>
                      <a:pt x="413" y="117"/>
                      <a:pt x="427" y="138"/>
                    </a:cubicBezTo>
                    <a:cubicBezTo>
                      <a:pt x="454" y="175"/>
                      <a:pt x="478" y="229"/>
                      <a:pt x="502" y="295"/>
                    </a:cubicBezTo>
                    <a:cubicBezTo>
                      <a:pt x="532" y="386"/>
                      <a:pt x="560" y="492"/>
                      <a:pt x="576" y="574"/>
                    </a:cubicBezTo>
                    <a:cubicBezTo>
                      <a:pt x="583" y="614"/>
                      <a:pt x="590" y="648"/>
                      <a:pt x="593" y="671"/>
                    </a:cubicBezTo>
                    <a:lnTo>
                      <a:pt x="593" y="671"/>
                    </a:lnTo>
                    <a:cubicBezTo>
                      <a:pt x="446" y="687"/>
                      <a:pt x="279" y="690"/>
                      <a:pt x="171" y="690"/>
                    </a:cubicBezTo>
                    <a:lnTo>
                      <a:pt x="103" y="690"/>
                    </a:lnTo>
                    <a:cubicBezTo>
                      <a:pt x="123" y="594"/>
                      <a:pt x="143" y="511"/>
                      <a:pt x="161" y="438"/>
                    </a:cubicBezTo>
                    <a:cubicBezTo>
                      <a:pt x="178" y="376"/>
                      <a:pt x="192" y="318"/>
                      <a:pt x="205" y="274"/>
                    </a:cubicBezTo>
                    <a:cubicBezTo>
                      <a:pt x="229" y="202"/>
                      <a:pt x="253" y="151"/>
                      <a:pt x="277" y="120"/>
                    </a:cubicBezTo>
                    <a:cubicBezTo>
                      <a:pt x="287" y="106"/>
                      <a:pt x="297" y="97"/>
                      <a:pt x="307" y="93"/>
                    </a:cubicBezTo>
                    <a:cubicBezTo>
                      <a:pt x="321" y="86"/>
                      <a:pt x="331" y="83"/>
                      <a:pt x="345" y="83"/>
                    </a:cubicBezTo>
                    <a:close/>
                    <a:moveTo>
                      <a:pt x="345" y="1"/>
                    </a:moveTo>
                    <a:cubicBezTo>
                      <a:pt x="321" y="1"/>
                      <a:pt x="297" y="8"/>
                      <a:pt x="277" y="15"/>
                    </a:cubicBezTo>
                    <a:cubicBezTo>
                      <a:pt x="260" y="25"/>
                      <a:pt x="243" y="35"/>
                      <a:pt x="229" y="53"/>
                    </a:cubicBezTo>
                    <a:cubicBezTo>
                      <a:pt x="202" y="76"/>
                      <a:pt x="184" y="111"/>
                      <a:pt x="164" y="151"/>
                    </a:cubicBezTo>
                    <a:cubicBezTo>
                      <a:pt x="137" y="209"/>
                      <a:pt x="117" y="287"/>
                      <a:pt x="90" y="383"/>
                    </a:cubicBezTo>
                    <a:cubicBezTo>
                      <a:pt x="65" y="475"/>
                      <a:pt x="41" y="587"/>
                      <a:pt x="11" y="720"/>
                    </a:cubicBezTo>
                    <a:lnTo>
                      <a:pt x="0" y="768"/>
                    </a:lnTo>
                    <a:lnTo>
                      <a:pt x="52" y="768"/>
                    </a:lnTo>
                    <a:cubicBezTo>
                      <a:pt x="52" y="768"/>
                      <a:pt x="99" y="771"/>
                      <a:pt x="171" y="771"/>
                    </a:cubicBezTo>
                    <a:cubicBezTo>
                      <a:pt x="294" y="771"/>
                      <a:pt x="485" y="768"/>
                      <a:pt x="645" y="748"/>
                    </a:cubicBezTo>
                    <a:lnTo>
                      <a:pt x="689" y="744"/>
                    </a:lnTo>
                    <a:lnTo>
                      <a:pt x="683" y="699"/>
                    </a:lnTo>
                    <a:cubicBezTo>
                      <a:pt x="683" y="699"/>
                      <a:pt x="658" y="543"/>
                      <a:pt x="614" y="380"/>
                    </a:cubicBezTo>
                    <a:cubicBezTo>
                      <a:pt x="590" y="298"/>
                      <a:pt x="563" y="213"/>
                      <a:pt x="526" y="144"/>
                    </a:cubicBezTo>
                    <a:cubicBezTo>
                      <a:pt x="508" y="111"/>
                      <a:pt x="491" y="79"/>
                      <a:pt x="467" y="56"/>
                    </a:cubicBezTo>
                    <a:cubicBezTo>
                      <a:pt x="458" y="45"/>
                      <a:pt x="444" y="32"/>
                      <a:pt x="430" y="25"/>
                    </a:cubicBezTo>
                    <a:cubicBezTo>
                      <a:pt x="417" y="15"/>
                      <a:pt x="403" y="8"/>
                      <a:pt x="386" y="4"/>
                    </a:cubicBezTo>
                    <a:cubicBezTo>
                      <a:pt x="372" y="4"/>
                      <a:pt x="359" y="1"/>
                      <a:pt x="345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4" name="Google Shape;2014;p44">
                <a:extLst>
                  <a:ext uri="{FF2B5EF4-FFF2-40B4-BE49-F238E27FC236}">
                    <a16:creationId xmlns:a16="http://schemas.microsoft.com/office/drawing/2014/main" xmlns="" id="{7A2845CA-4436-4B54-9FD3-6087AFA7FF5C}"/>
                  </a:ext>
                </a:extLst>
              </p:cNvPr>
              <p:cNvSpPr/>
              <p:nvPr/>
            </p:nvSpPr>
            <p:spPr>
              <a:xfrm>
                <a:off x="2164663" y="711288"/>
                <a:ext cx="25300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1694" extrusionOk="0">
                    <a:moveTo>
                      <a:pt x="1012" y="1"/>
                    </a:moveTo>
                    <a:lnTo>
                      <a:pt x="0" y="124"/>
                    </a:lnTo>
                    <a:cubicBezTo>
                      <a:pt x="0" y="124"/>
                      <a:pt x="52" y="1694"/>
                      <a:pt x="385" y="1694"/>
                    </a:cubicBezTo>
                    <a:cubicBezTo>
                      <a:pt x="422" y="1694"/>
                      <a:pt x="463" y="1674"/>
                      <a:pt x="508" y="1630"/>
                    </a:cubicBezTo>
                    <a:cubicBezTo>
                      <a:pt x="950" y="1194"/>
                      <a:pt x="1012" y="1"/>
                      <a:pt x="1012" y="1"/>
                    </a:cubicBezTo>
                    <a:close/>
                  </a:path>
                </a:pathLst>
              </a:custGeom>
              <a:solidFill>
                <a:srgbClr val="FFC3CC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5" name="Google Shape;2015;p44">
                <a:extLst>
                  <a:ext uri="{FF2B5EF4-FFF2-40B4-BE49-F238E27FC236}">
                    <a16:creationId xmlns:a16="http://schemas.microsoft.com/office/drawing/2014/main" xmlns="" id="{B3EFD7F3-71B6-4B85-90B7-6450B64532FB}"/>
                  </a:ext>
                </a:extLst>
              </p:cNvPr>
              <p:cNvSpPr/>
              <p:nvPr/>
            </p:nvSpPr>
            <p:spPr>
              <a:xfrm>
                <a:off x="2162188" y="708888"/>
                <a:ext cx="30250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1887" extrusionOk="0">
                    <a:moveTo>
                      <a:pt x="1005" y="207"/>
                    </a:moveTo>
                    <a:cubicBezTo>
                      <a:pt x="978" y="509"/>
                      <a:pt x="873" y="1327"/>
                      <a:pt x="538" y="1654"/>
                    </a:cubicBezTo>
                    <a:cubicBezTo>
                      <a:pt x="508" y="1685"/>
                      <a:pt x="488" y="1692"/>
                      <a:pt x="481" y="1692"/>
                    </a:cubicBezTo>
                    <a:cubicBezTo>
                      <a:pt x="344" y="1638"/>
                      <a:pt x="228" y="946"/>
                      <a:pt x="201" y="305"/>
                    </a:cubicBezTo>
                    <a:lnTo>
                      <a:pt x="1005" y="207"/>
                    </a:lnTo>
                    <a:close/>
                    <a:moveTo>
                      <a:pt x="1116" y="1"/>
                    </a:moveTo>
                    <a:cubicBezTo>
                      <a:pt x="1111" y="1"/>
                      <a:pt x="1106" y="1"/>
                      <a:pt x="1101" y="2"/>
                    </a:cubicBezTo>
                    <a:lnTo>
                      <a:pt x="88" y="121"/>
                    </a:lnTo>
                    <a:cubicBezTo>
                      <a:pt x="38" y="128"/>
                      <a:pt x="0" y="172"/>
                      <a:pt x="3" y="223"/>
                    </a:cubicBezTo>
                    <a:cubicBezTo>
                      <a:pt x="14" y="575"/>
                      <a:pt x="79" y="1740"/>
                      <a:pt x="409" y="1873"/>
                    </a:cubicBezTo>
                    <a:cubicBezTo>
                      <a:pt x="430" y="1879"/>
                      <a:pt x="456" y="1887"/>
                      <a:pt x="484" y="1887"/>
                    </a:cubicBezTo>
                    <a:cubicBezTo>
                      <a:pt x="538" y="1887"/>
                      <a:pt x="604" y="1866"/>
                      <a:pt x="675" y="1794"/>
                    </a:cubicBezTo>
                    <a:cubicBezTo>
                      <a:pt x="1139" y="1338"/>
                      <a:pt x="1207" y="152"/>
                      <a:pt x="1210" y="100"/>
                    </a:cubicBezTo>
                    <a:cubicBezTo>
                      <a:pt x="1210" y="73"/>
                      <a:pt x="1200" y="46"/>
                      <a:pt x="1180" y="26"/>
                    </a:cubicBezTo>
                    <a:cubicBezTo>
                      <a:pt x="1163" y="9"/>
                      <a:pt x="1139" y="1"/>
                      <a:pt x="1116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6" name="Google Shape;2016;p44">
                <a:extLst>
                  <a:ext uri="{FF2B5EF4-FFF2-40B4-BE49-F238E27FC236}">
                    <a16:creationId xmlns:a16="http://schemas.microsoft.com/office/drawing/2014/main" xmlns="" id="{EE9FCE39-08E3-4AB5-B810-221E2DA45100}"/>
                  </a:ext>
                </a:extLst>
              </p:cNvPr>
              <p:cNvSpPr/>
              <p:nvPr/>
            </p:nvSpPr>
            <p:spPr>
              <a:xfrm>
                <a:off x="2161238" y="707813"/>
                <a:ext cx="32225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1971" extrusionOk="0">
                    <a:moveTo>
                      <a:pt x="998" y="297"/>
                    </a:moveTo>
                    <a:cubicBezTo>
                      <a:pt x="982" y="454"/>
                      <a:pt x="947" y="704"/>
                      <a:pt x="883" y="955"/>
                    </a:cubicBezTo>
                    <a:cubicBezTo>
                      <a:pt x="849" y="1094"/>
                      <a:pt x="805" y="1234"/>
                      <a:pt x="747" y="1360"/>
                    </a:cubicBezTo>
                    <a:cubicBezTo>
                      <a:pt x="692" y="1483"/>
                      <a:pt x="625" y="1592"/>
                      <a:pt x="546" y="1670"/>
                    </a:cubicBezTo>
                    <a:cubicBezTo>
                      <a:pt x="537" y="1679"/>
                      <a:pt x="528" y="1685"/>
                      <a:pt x="524" y="1689"/>
                    </a:cubicBezTo>
                    <a:lnTo>
                      <a:pt x="524" y="1689"/>
                    </a:lnTo>
                    <a:cubicBezTo>
                      <a:pt x="524" y="1689"/>
                      <a:pt x="523" y="1688"/>
                      <a:pt x="522" y="1687"/>
                    </a:cubicBezTo>
                    <a:cubicBezTo>
                      <a:pt x="512" y="1677"/>
                      <a:pt x="499" y="1656"/>
                      <a:pt x="485" y="1629"/>
                    </a:cubicBezTo>
                    <a:cubicBezTo>
                      <a:pt x="461" y="1582"/>
                      <a:pt x="437" y="1507"/>
                      <a:pt x="413" y="1418"/>
                    </a:cubicBezTo>
                    <a:cubicBezTo>
                      <a:pt x="382" y="1285"/>
                      <a:pt x="351" y="1115"/>
                      <a:pt x="328" y="928"/>
                    </a:cubicBezTo>
                    <a:cubicBezTo>
                      <a:pt x="309" y="756"/>
                      <a:pt x="292" y="569"/>
                      <a:pt x="282" y="384"/>
                    </a:cubicBezTo>
                    <a:lnTo>
                      <a:pt x="282" y="384"/>
                    </a:lnTo>
                    <a:lnTo>
                      <a:pt x="998" y="297"/>
                    </a:lnTo>
                    <a:close/>
                    <a:moveTo>
                      <a:pt x="1087" y="205"/>
                    </a:moveTo>
                    <a:lnTo>
                      <a:pt x="195" y="311"/>
                    </a:lnTo>
                    <a:lnTo>
                      <a:pt x="198" y="348"/>
                    </a:lnTo>
                    <a:cubicBezTo>
                      <a:pt x="212" y="672"/>
                      <a:pt x="249" y="1006"/>
                      <a:pt x="297" y="1268"/>
                    </a:cubicBezTo>
                    <a:cubicBezTo>
                      <a:pt x="324" y="1401"/>
                      <a:pt x="351" y="1513"/>
                      <a:pt x="382" y="1599"/>
                    </a:cubicBezTo>
                    <a:cubicBezTo>
                      <a:pt x="400" y="1643"/>
                      <a:pt x="417" y="1677"/>
                      <a:pt x="433" y="1708"/>
                    </a:cubicBezTo>
                    <a:cubicBezTo>
                      <a:pt x="444" y="1722"/>
                      <a:pt x="454" y="1735"/>
                      <a:pt x="464" y="1745"/>
                    </a:cubicBezTo>
                    <a:cubicBezTo>
                      <a:pt x="474" y="1755"/>
                      <a:pt x="488" y="1766"/>
                      <a:pt x="502" y="1772"/>
                    </a:cubicBezTo>
                    <a:lnTo>
                      <a:pt x="505" y="1772"/>
                    </a:lnTo>
                    <a:cubicBezTo>
                      <a:pt x="512" y="1776"/>
                      <a:pt x="515" y="1776"/>
                      <a:pt x="522" y="1776"/>
                    </a:cubicBezTo>
                    <a:cubicBezTo>
                      <a:pt x="532" y="1776"/>
                      <a:pt x="539" y="1772"/>
                      <a:pt x="546" y="1769"/>
                    </a:cubicBezTo>
                    <a:cubicBezTo>
                      <a:pt x="556" y="1766"/>
                      <a:pt x="563" y="1763"/>
                      <a:pt x="573" y="1755"/>
                    </a:cubicBezTo>
                    <a:cubicBezTo>
                      <a:pt x="584" y="1749"/>
                      <a:pt x="593" y="1738"/>
                      <a:pt x="604" y="1728"/>
                    </a:cubicBezTo>
                    <a:cubicBezTo>
                      <a:pt x="692" y="1640"/>
                      <a:pt x="764" y="1524"/>
                      <a:pt x="822" y="1395"/>
                    </a:cubicBezTo>
                    <a:cubicBezTo>
                      <a:pt x="911" y="1197"/>
                      <a:pt x="972" y="972"/>
                      <a:pt x="1013" y="764"/>
                    </a:cubicBezTo>
                    <a:cubicBezTo>
                      <a:pt x="1051" y="556"/>
                      <a:pt x="1074" y="368"/>
                      <a:pt x="1084" y="256"/>
                    </a:cubicBezTo>
                    <a:lnTo>
                      <a:pt x="1087" y="205"/>
                    </a:lnTo>
                    <a:close/>
                    <a:moveTo>
                      <a:pt x="1149" y="82"/>
                    </a:moveTo>
                    <a:cubicBezTo>
                      <a:pt x="1163" y="82"/>
                      <a:pt x="1180" y="89"/>
                      <a:pt x="1190" y="99"/>
                    </a:cubicBezTo>
                    <a:cubicBezTo>
                      <a:pt x="1200" y="110"/>
                      <a:pt x="1207" y="123"/>
                      <a:pt x="1207" y="140"/>
                    </a:cubicBezTo>
                    <a:lnTo>
                      <a:pt x="1207" y="143"/>
                    </a:lnTo>
                    <a:cubicBezTo>
                      <a:pt x="1204" y="168"/>
                      <a:pt x="1186" y="474"/>
                      <a:pt x="1112" y="829"/>
                    </a:cubicBezTo>
                    <a:cubicBezTo>
                      <a:pt x="1074" y="1009"/>
                      <a:pt x="1023" y="1197"/>
                      <a:pt x="955" y="1370"/>
                    </a:cubicBezTo>
                    <a:cubicBezTo>
                      <a:pt x="883" y="1544"/>
                      <a:pt x="795" y="1701"/>
                      <a:pt x="683" y="1807"/>
                    </a:cubicBezTo>
                    <a:cubicBezTo>
                      <a:pt x="652" y="1840"/>
                      <a:pt x="621" y="1861"/>
                      <a:pt x="593" y="1871"/>
                    </a:cubicBezTo>
                    <a:cubicBezTo>
                      <a:pt x="566" y="1885"/>
                      <a:pt x="543" y="1889"/>
                      <a:pt x="522" y="1889"/>
                    </a:cubicBezTo>
                    <a:cubicBezTo>
                      <a:pt x="499" y="1889"/>
                      <a:pt x="478" y="1881"/>
                      <a:pt x="461" y="1875"/>
                    </a:cubicBezTo>
                    <a:cubicBezTo>
                      <a:pt x="447" y="1871"/>
                      <a:pt x="430" y="1861"/>
                      <a:pt x="413" y="1848"/>
                    </a:cubicBezTo>
                    <a:cubicBezTo>
                      <a:pt x="386" y="1820"/>
                      <a:pt x="355" y="1783"/>
                      <a:pt x="328" y="1735"/>
                    </a:cubicBezTo>
                    <a:cubicBezTo>
                      <a:pt x="283" y="1650"/>
                      <a:pt x="243" y="1530"/>
                      <a:pt x="212" y="1398"/>
                    </a:cubicBezTo>
                    <a:cubicBezTo>
                      <a:pt x="164" y="1200"/>
                      <a:pt x="134" y="972"/>
                      <a:pt x="113" y="764"/>
                    </a:cubicBezTo>
                    <a:cubicBezTo>
                      <a:pt x="93" y="556"/>
                      <a:pt x="86" y="372"/>
                      <a:pt x="82" y="263"/>
                    </a:cubicBezTo>
                    <a:cubicBezTo>
                      <a:pt x="82" y="232"/>
                      <a:pt x="103" y="209"/>
                      <a:pt x="131" y="205"/>
                    </a:cubicBezTo>
                    <a:lnTo>
                      <a:pt x="1142" y="86"/>
                    </a:lnTo>
                    <a:cubicBezTo>
                      <a:pt x="1146" y="82"/>
                      <a:pt x="1149" y="82"/>
                      <a:pt x="1149" y="82"/>
                    </a:cubicBezTo>
                    <a:close/>
                    <a:moveTo>
                      <a:pt x="1149" y="0"/>
                    </a:moveTo>
                    <a:cubicBezTo>
                      <a:pt x="1146" y="0"/>
                      <a:pt x="1139" y="0"/>
                      <a:pt x="1136" y="4"/>
                    </a:cubicBezTo>
                    <a:lnTo>
                      <a:pt x="1132" y="4"/>
                    </a:lnTo>
                    <a:lnTo>
                      <a:pt x="123" y="123"/>
                    </a:lnTo>
                    <a:cubicBezTo>
                      <a:pt x="52" y="133"/>
                      <a:pt x="0" y="191"/>
                      <a:pt x="0" y="263"/>
                    </a:cubicBezTo>
                    <a:lnTo>
                      <a:pt x="0" y="266"/>
                    </a:lnTo>
                    <a:cubicBezTo>
                      <a:pt x="8" y="443"/>
                      <a:pt x="24" y="825"/>
                      <a:pt x="82" y="1179"/>
                    </a:cubicBezTo>
                    <a:cubicBezTo>
                      <a:pt x="113" y="1357"/>
                      <a:pt x="154" y="1527"/>
                      <a:pt x="208" y="1667"/>
                    </a:cubicBezTo>
                    <a:cubicBezTo>
                      <a:pt x="236" y="1735"/>
                      <a:pt x="266" y="1796"/>
                      <a:pt x="301" y="1844"/>
                    </a:cubicBezTo>
                    <a:cubicBezTo>
                      <a:pt x="321" y="1868"/>
                      <a:pt x="338" y="1892"/>
                      <a:pt x="362" y="1909"/>
                    </a:cubicBezTo>
                    <a:cubicBezTo>
                      <a:pt x="382" y="1926"/>
                      <a:pt x="406" y="1943"/>
                      <a:pt x="430" y="1953"/>
                    </a:cubicBezTo>
                    <a:cubicBezTo>
                      <a:pt x="458" y="1963"/>
                      <a:pt x="488" y="1970"/>
                      <a:pt x="522" y="1970"/>
                    </a:cubicBezTo>
                    <a:cubicBezTo>
                      <a:pt x="556" y="1970"/>
                      <a:pt x="590" y="1963"/>
                      <a:pt x="628" y="1947"/>
                    </a:cubicBezTo>
                    <a:cubicBezTo>
                      <a:pt x="665" y="1930"/>
                      <a:pt x="703" y="1906"/>
                      <a:pt x="740" y="1865"/>
                    </a:cubicBezTo>
                    <a:cubicBezTo>
                      <a:pt x="863" y="1745"/>
                      <a:pt x="955" y="1582"/>
                      <a:pt x="1030" y="1401"/>
                    </a:cubicBezTo>
                    <a:cubicBezTo>
                      <a:pt x="1139" y="1132"/>
                      <a:pt x="1204" y="829"/>
                      <a:pt x="1241" y="586"/>
                    </a:cubicBezTo>
                    <a:cubicBezTo>
                      <a:pt x="1276" y="348"/>
                      <a:pt x="1285" y="168"/>
                      <a:pt x="1289" y="147"/>
                    </a:cubicBezTo>
                    <a:lnTo>
                      <a:pt x="1289" y="140"/>
                    </a:lnTo>
                    <a:cubicBezTo>
                      <a:pt x="1289" y="102"/>
                      <a:pt x="1272" y="65"/>
                      <a:pt x="1245" y="38"/>
                    </a:cubicBezTo>
                    <a:cubicBezTo>
                      <a:pt x="1218" y="14"/>
                      <a:pt x="1183" y="0"/>
                      <a:pt x="1149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</p:grpSp>
        <p:grpSp>
          <p:nvGrpSpPr>
            <p:cNvPr id="28" name="Google Shape;2017;p44">
              <a:extLst>
                <a:ext uri="{FF2B5EF4-FFF2-40B4-BE49-F238E27FC236}">
                  <a16:creationId xmlns:a16="http://schemas.microsoft.com/office/drawing/2014/main" xmlns="" id="{71454822-B5C8-4BFD-8DE5-864AB4C8F55C}"/>
                </a:ext>
              </a:extLst>
            </p:cNvPr>
            <p:cNvGrpSpPr/>
            <p:nvPr/>
          </p:nvGrpSpPr>
          <p:grpSpPr>
            <a:xfrm flipH="1">
              <a:off x="3934025" y="505981"/>
              <a:ext cx="320254" cy="358738"/>
              <a:chOff x="2779847" y="2243580"/>
              <a:chExt cx="1593304" cy="1784766"/>
            </a:xfrm>
          </p:grpSpPr>
          <p:sp>
            <p:nvSpPr>
              <p:cNvPr id="29" name="Google Shape;2018;p44">
                <a:extLst>
                  <a:ext uri="{FF2B5EF4-FFF2-40B4-BE49-F238E27FC236}">
                    <a16:creationId xmlns:a16="http://schemas.microsoft.com/office/drawing/2014/main" xmlns="" id="{DEC81988-4D37-4197-A821-389B2CA2AEC1}"/>
                  </a:ext>
                </a:extLst>
              </p:cNvPr>
              <p:cNvSpPr/>
              <p:nvPr/>
            </p:nvSpPr>
            <p:spPr>
              <a:xfrm>
                <a:off x="2779847" y="2243580"/>
                <a:ext cx="1593304" cy="1584822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12001" extrusionOk="0">
                    <a:moveTo>
                      <a:pt x="6034" y="0"/>
                    </a:moveTo>
                    <a:cubicBezTo>
                      <a:pt x="2701" y="0"/>
                      <a:pt x="0" y="2303"/>
                      <a:pt x="0" y="5144"/>
                    </a:cubicBezTo>
                    <a:cubicBezTo>
                      <a:pt x="0" y="6936"/>
                      <a:pt x="1079" y="8515"/>
                      <a:pt x="2712" y="9436"/>
                    </a:cubicBezTo>
                    <a:cubicBezTo>
                      <a:pt x="3633" y="9955"/>
                      <a:pt x="4186" y="10943"/>
                      <a:pt x="4186" y="12000"/>
                    </a:cubicBezTo>
                    <a:lnTo>
                      <a:pt x="7878" y="12000"/>
                    </a:lnTo>
                    <a:cubicBezTo>
                      <a:pt x="7878" y="10943"/>
                      <a:pt x="8436" y="9955"/>
                      <a:pt x="9356" y="9436"/>
                    </a:cubicBezTo>
                    <a:cubicBezTo>
                      <a:pt x="10988" y="8515"/>
                      <a:pt x="12065" y="6936"/>
                      <a:pt x="12065" y="5144"/>
                    </a:cubicBezTo>
                    <a:cubicBezTo>
                      <a:pt x="12065" y="2303"/>
                      <a:pt x="9364" y="0"/>
                      <a:pt x="6034" y="0"/>
                    </a:cubicBezTo>
                    <a:close/>
                  </a:path>
                </a:pathLst>
              </a:custGeom>
              <a:solidFill>
                <a:srgbClr val="FEE2A2"/>
              </a:solidFill>
              <a:ln w="19050" cap="flat" cmpd="sng">
                <a:solidFill>
                  <a:srgbClr val="303F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30" name="Google Shape;2019;p44">
                <a:extLst>
                  <a:ext uri="{FF2B5EF4-FFF2-40B4-BE49-F238E27FC236}">
                    <a16:creationId xmlns:a16="http://schemas.microsoft.com/office/drawing/2014/main" xmlns="" id="{C42BF046-28D8-4634-A32E-114CB58856BD}"/>
                  </a:ext>
                </a:extLst>
              </p:cNvPr>
              <p:cNvSpPr/>
              <p:nvPr/>
            </p:nvSpPr>
            <p:spPr>
              <a:xfrm>
                <a:off x="2832406" y="2305779"/>
                <a:ext cx="695692" cy="607332"/>
              </a:xfrm>
              <a:custGeom>
                <a:avLst/>
                <a:gdLst/>
                <a:ahLst/>
                <a:cxnLst/>
                <a:rect l="l" t="t" r="r" b="b"/>
                <a:pathLst>
                  <a:path w="5268" h="4599" extrusionOk="0">
                    <a:moveTo>
                      <a:pt x="4686" y="1"/>
                    </a:moveTo>
                    <a:cubicBezTo>
                      <a:pt x="4664" y="1"/>
                      <a:pt x="4641" y="2"/>
                      <a:pt x="4617" y="6"/>
                    </a:cubicBezTo>
                    <a:cubicBezTo>
                      <a:pt x="2428" y="370"/>
                      <a:pt x="655" y="1998"/>
                      <a:pt x="76" y="4135"/>
                    </a:cubicBezTo>
                    <a:cubicBezTo>
                      <a:pt x="0" y="4416"/>
                      <a:pt x="232" y="4599"/>
                      <a:pt x="456" y="4599"/>
                    </a:cubicBezTo>
                    <a:cubicBezTo>
                      <a:pt x="603" y="4599"/>
                      <a:pt x="748" y="4519"/>
                      <a:pt x="798" y="4335"/>
                    </a:cubicBezTo>
                    <a:cubicBezTo>
                      <a:pt x="1314" y="2430"/>
                      <a:pt x="2875" y="1048"/>
                      <a:pt x="4818" y="730"/>
                    </a:cubicBezTo>
                    <a:cubicBezTo>
                      <a:pt x="5267" y="654"/>
                      <a:pt x="5109" y="1"/>
                      <a:pt x="4686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31" name="Google Shape;2020;p44">
                <a:extLst>
                  <a:ext uri="{FF2B5EF4-FFF2-40B4-BE49-F238E27FC236}">
                    <a16:creationId xmlns:a16="http://schemas.microsoft.com/office/drawing/2014/main" xmlns="" id="{AD629B3B-4CFE-4991-A48A-4F5A2F89537C}"/>
                  </a:ext>
                </a:extLst>
              </p:cNvPr>
              <p:cNvSpPr/>
              <p:nvPr/>
            </p:nvSpPr>
            <p:spPr>
              <a:xfrm>
                <a:off x="2824219" y="3000538"/>
                <a:ext cx="213013" cy="239684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1815" extrusionOk="0">
                    <a:moveTo>
                      <a:pt x="515" y="0"/>
                    </a:moveTo>
                    <a:cubicBezTo>
                      <a:pt x="260" y="0"/>
                      <a:pt x="1" y="271"/>
                      <a:pt x="171" y="560"/>
                    </a:cubicBezTo>
                    <a:cubicBezTo>
                      <a:pt x="380" y="915"/>
                      <a:pt x="588" y="1275"/>
                      <a:pt x="797" y="1635"/>
                    </a:cubicBezTo>
                    <a:cubicBezTo>
                      <a:pt x="872" y="1762"/>
                      <a:pt x="985" y="1814"/>
                      <a:pt x="1098" y="1814"/>
                    </a:cubicBezTo>
                    <a:cubicBezTo>
                      <a:pt x="1354" y="1814"/>
                      <a:pt x="1612" y="1546"/>
                      <a:pt x="1444" y="1256"/>
                    </a:cubicBezTo>
                    <a:cubicBezTo>
                      <a:pt x="1236" y="896"/>
                      <a:pt x="1028" y="541"/>
                      <a:pt x="815" y="181"/>
                    </a:cubicBezTo>
                    <a:cubicBezTo>
                      <a:pt x="741" y="53"/>
                      <a:pt x="628" y="0"/>
                      <a:pt x="515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32" name="Google Shape;2021;p44">
                <a:extLst>
                  <a:ext uri="{FF2B5EF4-FFF2-40B4-BE49-F238E27FC236}">
                    <a16:creationId xmlns:a16="http://schemas.microsoft.com/office/drawing/2014/main" xmlns="" id="{17606AF4-F3B5-440E-9982-EC9802EAF601}"/>
                  </a:ext>
                </a:extLst>
              </p:cNvPr>
              <p:cNvSpPr/>
              <p:nvPr/>
            </p:nvSpPr>
            <p:spPr>
              <a:xfrm>
                <a:off x="3223566" y="3767136"/>
                <a:ext cx="705861" cy="261210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1978" extrusionOk="0">
                    <a:moveTo>
                      <a:pt x="988" y="0"/>
                    </a:moveTo>
                    <a:cubicBezTo>
                      <a:pt x="443" y="0"/>
                      <a:pt x="0" y="444"/>
                      <a:pt x="0" y="990"/>
                    </a:cubicBezTo>
                    <a:cubicBezTo>
                      <a:pt x="0" y="1535"/>
                      <a:pt x="443" y="1978"/>
                      <a:pt x="988" y="1978"/>
                    </a:cubicBezTo>
                    <a:lnTo>
                      <a:pt x="4356" y="1978"/>
                    </a:lnTo>
                    <a:cubicBezTo>
                      <a:pt x="4901" y="1978"/>
                      <a:pt x="5345" y="1535"/>
                      <a:pt x="5345" y="990"/>
                    </a:cubicBezTo>
                    <a:cubicBezTo>
                      <a:pt x="5345" y="444"/>
                      <a:pt x="4901" y="0"/>
                      <a:pt x="4356" y="0"/>
                    </a:cubicBezTo>
                    <a:close/>
                  </a:path>
                </a:pathLst>
              </a:custGeom>
              <a:solidFill>
                <a:srgbClr val="FFC3CC"/>
              </a:solidFill>
              <a:ln w="19050" cap="flat" cmpd="sng">
                <a:solidFill>
                  <a:srgbClr val="303F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33" name="Google Shape;2022;p44">
                <a:extLst>
                  <a:ext uri="{FF2B5EF4-FFF2-40B4-BE49-F238E27FC236}">
                    <a16:creationId xmlns:a16="http://schemas.microsoft.com/office/drawing/2014/main" xmlns="" id="{E53B87E5-42B6-4F1F-BC0B-C38F94A1BCEA}"/>
                  </a:ext>
                </a:extLst>
              </p:cNvPr>
              <p:cNvSpPr/>
              <p:nvPr/>
            </p:nvSpPr>
            <p:spPr>
              <a:xfrm>
                <a:off x="3185401" y="3873311"/>
                <a:ext cx="782588" cy="49522"/>
              </a:xfrm>
              <a:custGeom>
                <a:avLst/>
                <a:gdLst/>
                <a:ahLst/>
                <a:cxnLst/>
                <a:rect l="l" t="t" r="r" b="b"/>
                <a:pathLst>
                  <a:path w="5926" h="375" extrusionOk="0">
                    <a:moveTo>
                      <a:pt x="186" y="0"/>
                    </a:moveTo>
                    <a:cubicBezTo>
                      <a:pt x="85" y="0"/>
                      <a:pt x="1" y="83"/>
                      <a:pt x="1" y="186"/>
                    </a:cubicBezTo>
                    <a:cubicBezTo>
                      <a:pt x="1" y="292"/>
                      <a:pt x="85" y="375"/>
                      <a:pt x="186" y="375"/>
                    </a:cubicBezTo>
                    <a:lnTo>
                      <a:pt x="5739" y="375"/>
                    </a:lnTo>
                    <a:cubicBezTo>
                      <a:pt x="5842" y="375"/>
                      <a:pt x="5926" y="292"/>
                      <a:pt x="5926" y="186"/>
                    </a:cubicBezTo>
                    <a:cubicBezTo>
                      <a:pt x="5926" y="83"/>
                      <a:pt x="5842" y="0"/>
                      <a:pt x="5739" y="0"/>
                    </a:cubicBezTo>
                    <a:close/>
                  </a:path>
                </a:pathLst>
              </a:custGeom>
              <a:solidFill>
                <a:srgbClr val="C0638D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34" name="Google Shape;2023;p44">
                <a:extLst>
                  <a:ext uri="{FF2B5EF4-FFF2-40B4-BE49-F238E27FC236}">
                    <a16:creationId xmlns:a16="http://schemas.microsoft.com/office/drawing/2014/main" xmlns="" id="{530E1831-63FE-4B5B-B79A-B726529BC69B}"/>
                  </a:ext>
                </a:extLst>
              </p:cNvPr>
              <p:cNvSpPr/>
              <p:nvPr/>
            </p:nvSpPr>
            <p:spPr>
              <a:xfrm>
                <a:off x="3304519" y="3305064"/>
                <a:ext cx="559934" cy="414132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3136" extrusionOk="0">
                    <a:moveTo>
                      <a:pt x="1519" y="890"/>
                    </a:moveTo>
                    <a:cubicBezTo>
                      <a:pt x="1606" y="1079"/>
                      <a:pt x="1637" y="1284"/>
                      <a:pt x="1569" y="1469"/>
                    </a:cubicBezTo>
                    <a:cubicBezTo>
                      <a:pt x="1496" y="1420"/>
                      <a:pt x="1459" y="1326"/>
                      <a:pt x="1451" y="1246"/>
                    </a:cubicBezTo>
                    <a:cubicBezTo>
                      <a:pt x="1440" y="1132"/>
                      <a:pt x="1474" y="1019"/>
                      <a:pt x="1519" y="894"/>
                    </a:cubicBezTo>
                    <a:lnTo>
                      <a:pt x="1519" y="890"/>
                    </a:lnTo>
                    <a:close/>
                    <a:moveTo>
                      <a:pt x="2728" y="818"/>
                    </a:moveTo>
                    <a:cubicBezTo>
                      <a:pt x="2732" y="928"/>
                      <a:pt x="2724" y="1041"/>
                      <a:pt x="2720" y="1151"/>
                    </a:cubicBezTo>
                    <a:cubicBezTo>
                      <a:pt x="2713" y="1288"/>
                      <a:pt x="2683" y="1454"/>
                      <a:pt x="2584" y="1508"/>
                    </a:cubicBezTo>
                    <a:cubicBezTo>
                      <a:pt x="2489" y="1310"/>
                      <a:pt x="2573" y="1057"/>
                      <a:pt x="2678" y="890"/>
                    </a:cubicBezTo>
                    <a:cubicBezTo>
                      <a:pt x="2694" y="863"/>
                      <a:pt x="2709" y="840"/>
                      <a:pt x="2728" y="818"/>
                    </a:cubicBezTo>
                    <a:close/>
                    <a:moveTo>
                      <a:pt x="2224" y="0"/>
                    </a:moveTo>
                    <a:cubicBezTo>
                      <a:pt x="2038" y="0"/>
                      <a:pt x="1843" y="93"/>
                      <a:pt x="1701" y="258"/>
                    </a:cubicBezTo>
                    <a:cubicBezTo>
                      <a:pt x="1610" y="359"/>
                      <a:pt x="1546" y="481"/>
                      <a:pt x="1493" y="606"/>
                    </a:cubicBezTo>
                    <a:cubicBezTo>
                      <a:pt x="1394" y="477"/>
                      <a:pt x="1274" y="359"/>
                      <a:pt x="1144" y="269"/>
                    </a:cubicBezTo>
                    <a:cubicBezTo>
                      <a:pt x="1050" y="204"/>
                      <a:pt x="924" y="129"/>
                      <a:pt x="781" y="118"/>
                    </a:cubicBezTo>
                    <a:cubicBezTo>
                      <a:pt x="770" y="117"/>
                      <a:pt x="760" y="116"/>
                      <a:pt x="749" y="116"/>
                    </a:cubicBezTo>
                    <a:cubicBezTo>
                      <a:pt x="446" y="116"/>
                      <a:pt x="210" y="431"/>
                      <a:pt x="144" y="749"/>
                    </a:cubicBezTo>
                    <a:cubicBezTo>
                      <a:pt x="1" y="1428"/>
                      <a:pt x="284" y="2136"/>
                      <a:pt x="633" y="2807"/>
                    </a:cubicBezTo>
                    <a:lnTo>
                      <a:pt x="57" y="2807"/>
                    </a:lnTo>
                    <a:lnTo>
                      <a:pt x="57" y="2931"/>
                    </a:lnTo>
                    <a:lnTo>
                      <a:pt x="842" y="2931"/>
                    </a:lnTo>
                    <a:lnTo>
                      <a:pt x="792" y="2840"/>
                    </a:lnTo>
                    <a:cubicBezTo>
                      <a:pt x="436" y="2163"/>
                      <a:pt x="122" y="1443"/>
                      <a:pt x="265" y="777"/>
                    </a:cubicBezTo>
                    <a:cubicBezTo>
                      <a:pt x="321" y="516"/>
                      <a:pt x="514" y="241"/>
                      <a:pt x="750" y="241"/>
                    </a:cubicBezTo>
                    <a:cubicBezTo>
                      <a:pt x="758" y="241"/>
                      <a:pt x="766" y="242"/>
                      <a:pt x="774" y="242"/>
                    </a:cubicBezTo>
                    <a:cubicBezTo>
                      <a:pt x="887" y="249"/>
                      <a:pt x="993" y="314"/>
                      <a:pt x="1073" y="371"/>
                    </a:cubicBezTo>
                    <a:cubicBezTo>
                      <a:pt x="1213" y="469"/>
                      <a:pt x="1342" y="599"/>
                      <a:pt x="1436" y="746"/>
                    </a:cubicBezTo>
                    <a:cubicBezTo>
                      <a:pt x="1424" y="780"/>
                      <a:pt x="1414" y="818"/>
                      <a:pt x="1402" y="852"/>
                    </a:cubicBezTo>
                    <a:cubicBezTo>
                      <a:pt x="1353" y="989"/>
                      <a:pt x="1314" y="1121"/>
                      <a:pt x="1326" y="1258"/>
                    </a:cubicBezTo>
                    <a:cubicBezTo>
                      <a:pt x="1337" y="1398"/>
                      <a:pt x="1421" y="1564"/>
                      <a:pt x="1580" y="1613"/>
                    </a:cubicBezTo>
                    <a:lnTo>
                      <a:pt x="1629" y="1632"/>
                    </a:lnTo>
                    <a:lnTo>
                      <a:pt x="1655" y="1583"/>
                    </a:lnTo>
                    <a:cubicBezTo>
                      <a:pt x="1788" y="1310"/>
                      <a:pt x="1732" y="999"/>
                      <a:pt x="1576" y="735"/>
                    </a:cubicBezTo>
                    <a:cubicBezTo>
                      <a:pt x="1629" y="590"/>
                      <a:pt x="1697" y="450"/>
                      <a:pt x="1796" y="340"/>
                    </a:cubicBezTo>
                    <a:cubicBezTo>
                      <a:pt x="1913" y="204"/>
                      <a:pt x="2073" y="127"/>
                      <a:pt x="2222" y="127"/>
                    </a:cubicBezTo>
                    <a:cubicBezTo>
                      <a:pt x="2251" y="127"/>
                      <a:pt x="2279" y="130"/>
                      <a:pt x="2307" y="136"/>
                    </a:cubicBezTo>
                    <a:cubicBezTo>
                      <a:pt x="2474" y="170"/>
                      <a:pt x="2622" y="329"/>
                      <a:pt x="2683" y="534"/>
                    </a:cubicBezTo>
                    <a:cubicBezTo>
                      <a:pt x="2694" y="572"/>
                      <a:pt x="2705" y="606"/>
                      <a:pt x="2709" y="644"/>
                    </a:cubicBezTo>
                    <a:cubicBezTo>
                      <a:pt x="2660" y="697"/>
                      <a:pt x="2614" y="758"/>
                      <a:pt x="2573" y="822"/>
                    </a:cubicBezTo>
                    <a:cubicBezTo>
                      <a:pt x="2433" y="1041"/>
                      <a:pt x="2337" y="1368"/>
                      <a:pt x="2501" y="1621"/>
                    </a:cubicBezTo>
                    <a:lnTo>
                      <a:pt x="2527" y="1655"/>
                    </a:lnTo>
                    <a:lnTo>
                      <a:pt x="2569" y="1648"/>
                    </a:lnTo>
                    <a:cubicBezTo>
                      <a:pt x="2683" y="1621"/>
                      <a:pt x="2823" y="1519"/>
                      <a:pt x="2845" y="1159"/>
                    </a:cubicBezTo>
                    <a:cubicBezTo>
                      <a:pt x="2853" y="1011"/>
                      <a:pt x="2860" y="849"/>
                      <a:pt x="2842" y="686"/>
                    </a:cubicBezTo>
                    <a:cubicBezTo>
                      <a:pt x="2970" y="560"/>
                      <a:pt x="3125" y="477"/>
                      <a:pt x="3284" y="443"/>
                    </a:cubicBezTo>
                    <a:cubicBezTo>
                      <a:pt x="3328" y="435"/>
                      <a:pt x="3371" y="431"/>
                      <a:pt x="3414" y="431"/>
                    </a:cubicBezTo>
                    <a:cubicBezTo>
                      <a:pt x="3628" y="431"/>
                      <a:pt x="3833" y="529"/>
                      <a:pt x="3940" y="693"/>
                    </a:cubicBezTo>
                    <a:cubicBezTo>
                      <a:pt x="4106" y="950"/>
                      <a:pt x="4024" y="1303"/>
                      <a:pt x="3947" y="1545"/>
                    </a:cubicBezTo>
                    <a:cubicBezTo>
                      <a:pt x="3910" y="1663"/>
                      <a:pt x="3872" y="1777"/>
                      <a:pt x="3830" y="1894"/>
                    </a:cubicBezTo>
                    <a:cubicBezTo>
                      <a:pt x="3701" y="2261"/>
                      <a:pt x="3569" y="2644"/>
                      <a:pt x="3564" y="3041"/>
                    </a:cubicBezTo>
                    <a:lnTo>
                      <a:pt x="3564" y="3099"/>
                    </a:lnTo>
                    <a:lnTo>
                      <a:pt x="3963" y="3136"/>
                    </a:lnTo>
                    <a:lnTo>
                      <a:pt x="3974" y="3011"/>
                    </a:lnTo>
                    <a:lnTo>
                      <a:pt x="3690" y="2985"/>
                    </a:lnTo>
                    <a:cubicBezTo>
                      <a:pt x="3705" y="2625"/>
                      <a:pt x="3826" y="2277"/>
                      <a:pt x="3947" y="1936"/>
                    </a:cubicBezTo>
                    <a:cubicBezTo>
                      <a:pt x="3989" y="1818"/>
                      <a:pt x="4031" y="1700"/>
                      <a:pt x="4064" y="1583"/>
                    </a:cubicBezTo>
                    <a:cubicBezTo>
                      <a:pt x="4152" y="1318"/>
                      <a:pt x="4239" y="928"/>
                      <a:pt x="4046" y="625"/>
                    </a:cubicBezTo>
                    <a:cubicBezTo>
                      <a:pt x="3917" y="426"/>
                      <a:pt x="3673" y="307"/>
                      <a:pt x="3417" y="307"/>
                    </a:cubicBezTo>
                    <a:cubicBezTo>
                      <a:pt x="3364" y="307"/>
                      <a:pt x="3311" y="312"/>
                      <a:pt x="3258" y="322"/>
                    </a:cubicBezTo>
                    <a:cubicBezTo>
                      <a:pt x="3103" y="352"/>
                      <a:pt x="2947" y="431"/>
                      <a:pt x="2814" y="541"/>
                    </a:cubicBezTo>
                    <a:cubicBezTo>
                      <a:pt x="2811" y="527"/>
                      <a:pt x="2807" y="515"/>
                      <a:pt x="2804" y="499"/>
                    </a:cubicBezTo>
                    <a:cubicBezTo>
                      <a:pt x="2743" y="303"/>
                      <a:pt x="2587" y="72"/>
                      <a:pt x="2334" y="11"/>
                    </a:cubicBezTo>
                    <a:cubicBezTo>
                      <a:pt x="2298" y="4"/>
                      <a:pt x="2261" y="0"/>
                      <a:pt x="2224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</p:grpSp>
      </p:grpSp>
      <p:grpSp>
        <p:nvGrpSpPr>
          <p:cNvPr id="67" name="Google Shape;2160;p46">
            <a:extLst>
              <a:ext uri="{FF2B5EF4-FFF2-40B4-BE49-F238E27FC236}">
                <a16:creationId xmlns:a16="http://schemas.microsoft.com/office/drawing/2014/main" xmlns="" id="{057FE2B0-1D81-46F6-9E54-9F873E6CC380}"/>
              </a:ext>
            </a:extLst>
          </p:cNvPr>
          <p:cNvGrpSpPr/>
          <p:nvPr/>
        </p:nvGrpSpPr>
        <p:grpSpPr>
          <a:xfrm>
            <a:off x="7812360" y="4062721"/>
            <a:ext cx="777606" cy="812556"/>
            <a:chOff x="3587575" y="-42425"/>
            <a:chExt cx="5003475" cy="5228350"/>
          </a:xfrm>
        </p:grpSpPr>
        <p:grpSp>
          <p:nvGrpSpPr>
            <p:cNvPr id="68" name="Google Shape;2161;p46">
              <a:extLst>
                <a:ext uri="{FF2B5EF4-FFF2-40B4-BE49-F238E27FC236}">
                  <a16:creationId xmlns:a16="http://schemas.microsoft.com/office/drawing/2014/main" xmlns="" id="{F4D631F7-3273-42E0-BD28-C159169899C9}"/>
                </a:ext>
              </a:extLst>
            </p:cNvPr>
            <p:cNvGrpSpPr/>
            <p:nvPr/>
          </p:nvGrpSpPr>
          <p:grpSpPr>
            <a:xfrm>
              <a:off x="3587575" y="-42425"/>
              <a:ext cx="5003475" cy="5228350"/>
              <a:chOff x="1302750" y="238125"/>
              <a:chExt cx="5003475" cy="5228350"/>
            </a:xfrm>
          </p:grpSpPr>
          <p:sp>
            <p:nvSpPr>
              <p:cNvPr id="72" name="Google Shape;2162;p46">
                <a:extLst>
                  <a:ext uri="{FF2B5EF4-FFF2-40B4-BE49-F238E27FC236}">
                    <a16:creationId xmlns:a16="http://schemas.microsoft.com/office/drawing/2014/main" xmlns="" id="{D1B6BB8C-918C-44CE-A05C-B8DAD008C937}"/>
                  </a:ext>
                </a:extLst>
              </p:cNvPr>
              <p:cNvSpPr/>
              <p:nvPr/>
            </p:nvSpPr>
            <p:spPr>
              <a:xfrm>
                <a:off x="2835775" y="4364775"/>
                <a:ext cx="1938050" cy="1025100"/>
              </a:xfrm>
              <a:custGeom>
                <a:avLst/>
                <a:gdLst/>
                <a:ahLst/>
                <a:cxnLst/>
                <a:rect l="l" t="t" r="r" b="b"/>
                <a:pathLst>
                  <a:path w="77522" h="41004" extrusionOk="0">
                    <a:moveTo>
                      <a:pt x="16298" y="1"/>
                    </a:moveTo>
                    <a:cubicBezTo>
                      <a:pt x="8578" y="5466"/>
                      <a:pt x="3113" y="14044"/>
                      <a:pt x="0" y="22990"/>
                    </a:cubicBezTo>
                    <a:lnTo>
                      <a:pt x="14166" y="41004"/>
                    </a:lnTo>
                    <a:lnTo>
                      <a:pt x="63355" y="41004"/>
                    </a:lnTo>
                    <a:lnTo>
                      <a:pt x="77521" y="22990"/>
                    </a:lnTo>
                    <a:cubicBezTo>
                      <a:pt x="74384" y="14044"/>
                      <a:pt x="68919" y="5466"/>
                      <a:pt x="61198" y="1"/>
                    </a:cubicBezTo>
                    <a:close/>
                  </a:path>
                </a:pathLst>
              </a:custGeom>
              <a:solidFill>
                <a:srgbClr val="FEE2A2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73" name="Google Shape;2163;p46">
                <a:extLst>
                  <a:ext uri="{FF2B5EF4-FFF2-40B4-BE49-F238E27FC236}">
                    <a16:creationId xmlns:a16="http://schemas.microsoft.com/office/drawing/2014/main" xmlns="" id="{086F576B-7AF2-41C3-9660-B86A87E26DF4}"/>
                  </a:ext>
                </a:extLst>
              </p:cNvPr>
              <p:cNvSpPr/>
              <p:nvPr/>
            </p:nvSpPr>
            <p:spPr>
              <a:xfrm>
                <a:off x="1550900" y="314700"/>
                <a:ext cx="4507800" cy="2221125"/>
              </a:xfrm>
              <a:custGeom>
                <a:avLst/>
                <a:gdLst/>
                <a:ahLst/>
                <a:cxnLst/>
                <a:rect l="l" t="t" r="r" b="b"/>
                <a:pathLst>
                  <a:path w="180312" h="88845" extrusionOk="0">
                    <a:moveTo>
                      <a:pt x="90143" y="1"/>
                    </a:moveTo>
                    <a:cubicBezTo>
                      <a:pt x="66100" y="1"/>
                      <a:pt x="43503" y="9216"/>
                      <a:pt x="26470" y="25955"/>
                    </a:cubicBezTo>
                    <a:cubicBezTo>
                      <a:pt x="9387" y="42744"/>
                      <a:pt x="0" y="65071"/>
                      <a:pt x="0" y="88845"/>
                    </a:cubicBezTo>
                    <a:lnTo>
                      <a:pt x="180311" y="88845"/>
                    </a:lnTo>
                    <a:cubicBezTo>
                      <a:pt x="180311" y="65071"/>
                      <a:pt x="170900" y="42744"/>
                      <a:pt x="153817" y="25955"/>
                    </a:cubicBezTo>
                    <a:cubicBezTo>
                      <a:pt x="136808" y="9216"/>
                      <a:pt x="114187" y="1"/>
                      <a:pt x="90143" y="1"/>
                    </a:cubicBezTo>
                    <a:close/>
                  </a:path>
                </a:pathLst>
              </a:custGeom>
              <a:solidFill>
                <a:srgbClr val="402D2C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74" name="Google Shape;2164;p46">
                <a:extLst>
                  <a:ext uri="{FF2B5EF4-FFF2-40B4-BE49-F238E27FC236}">
                    <a16:creationId xmlns:a16="http://schemas.microsoft.com/office/drawing/2014/main" xmlns="" id="{930B86C6-77A0-4652-A28A-43CA0E96CA3B}"/>
                  </a:ext>
                </a:extLst>
              </p:cNvPr>
              <p:cNvSpPr/>
              <p:nvPr/>
            </p:nvSpPr>
            <p:spPr>
              <a:xfrm>
                <a:off x="1550900" y="314700"/>
                <a:ext cx="2458250" cy="2221125"/>
              </a:xfrm>
              <a:custGeom>
                <a:avLst/>
                <a:gdLst/>
                <a:ahLst/>
                <a:cxnLst/>
                <a:rect l="l" t="t" r="r" b="b"/>
                <a:pathLst>
                  <a:path w="98330" h="88845" extrusionOk="0">
                    <a:moveTo>
                      <a:pt x="90143" y="1"/>
                    </a:moveTo>
                    <a:cubicBezTo>
                      <a:pt x="66100" y="1"/>
                      <a:pt x="43503" y="9216"/>
                      <a:pt x="26470" y="25955"/>
                    </a:cubicBezTo>
                    <a:cubicBezTo>
                      <a:pt x="9387" y="42744"/>
                      <a:pt x="0" y="65071"/>
                      <a:pt x="0" y="88845"/>
                    </a:cubicBezTo>
                    <a:lnTo>
                      <a:pt x="16323" y="88845"/>
                    </a:lnTo>
                    <a:cubicBezTo>
                      <a:pt x="16323" y="65071"/>
                      <a:pt x="25734" y="42744"/>
                      <a:pt x="42817" y="25955"/>
                    </a:cubicBezTo>
                    <a:cubicBezTo>
                      <a:pt x="57890" y="11128"/>
                      <a:pt x="77350" y="2206"/>
                      <a:pt x="98329" y="368"/>
                    </a:cubicBezTo>
                    <a:cubicBezTo>
                      <a:pt x="95609" y="123"/>
                      <a:pt x="92888" y="1"/>
                      <a:pt x="90143" y="1"/>
                    </a:cubicBezTo>
                    <a:close/>
                  </a:path>
                </a:pathLst>
              </a:custGeom>
              <a:solidFill>
                <a:srgbClr val="6B4B4A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75" name="Google Shape;2165;p46">
                <a:extLst>
                  <a:ext uri="{FF2B5EF4-FFF2-40B4-BE49-F238E27FC236}">
                    <a16:creationId xmlns:a16="http://schemas.microsoft.com/office/drawing/2014/main" xmlns="" id="{70ADCE07-3713-40DF-9497-D859B9707CC9}"/>
                  </a:ext>
                </a:extLst>
              </p:cNvPr>
              <p:cNvSpPr/>
              <p:nvPr/>
            </p:nvSpPr>
            <p:spPr>
              <a:xfrm>
                <a:off x="5265800" y="2157150"/>
                <a:ext cx="963850" cy="963825"/>
              </a:xfrm>
              <a:custGeom>
                <a:avLst/>
                <a:gdLst/>
                <a:ahLst/>
                <a:cxnLst/>
                <a:rect l="l" t="t" r="r" b="b"/>
                <a:pathLst>
                  <a:path w="38554" h="38553" extrusionOk="0">
                    <a:moveTo>
                      <a:pt x="19265" y="0"/>
                    </a:moveTo>
                    <a:cubicBezTo>
                      <a:pt x="8628" y="0"/>
                      <a:pt x="1" y="8628"/>
                      <a:pt x="1" y="19289"/>
                    </a:cubicBezTo>
                    <a:cubicBezTo>
                      <a:pt x="1" y="29926"/>
                      <a:pt x="8628" y="38553"/>
                      <a:pt x="19265" y="38553"/>
                    </a:cubicBezTo>
                    <a:cubicBezTo>
                      <a:pt x="29926" y="38553"/>
                      <a:pt x="38553" y="29926"/>
                      <a:pt x="38553" y="19289"/>
                    </a:cubicBezTo>
                    <a:cubicBezTo>
                      <a:pt x="38553" y="8628"/>
                      <a:pt x="29926" y="0"/>
                      <a:pt x="19265" y="0"/>
                    </a:cubicBezTo>
                    <a:close/>
                  </a:path>
                </a:pathLst>
              </a:custGeom>
              <a:solidFill>
                <a:srgbClr val="DBC1A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76" name="Google Shape;2166;p46">
                <a:extLst>
                  <a:ext uri="{FF2B5EF4-FFF2-40B4-BE49-F238E27FC236}">
                    <a16:creationId xmlns:a16="http://schemas.microsoft.com/office/drawing/2014/main" xmlns="" id="{A76627BC-D049-4695-B4E8-C32A9D9E0BFD}"/>
                  </a:ext>
                </a:extLst>
              </p:cNvPr>
              <p:cNvSpPr/>
              <p:nvPr/>
            </p:nvSpPr>
            <p:spPr>
              <a:xfrm>
                <a:off x="3421525" y="4062700"/>
                <a:ext cx="765925" cy="765925"/>
              </a:xfrm>
              <a:custGeom>
                <a:avLst/>
                <a:gdLst/>
                <a:ahLst/>
                <a:cxnLst/>
                <a:rect l="l" t="t" r="r" b="b"/>
                <a:pathLst>
                  <a:path w="30637" h="30637" extrusionOk="0">
                    <a:moveTo>
                      <a:pt x="15318" y="1"/>
                    </a:moveTo>
                    <a:cubicBezTo>
                      <a:pt x="6863" y="1"/>
                      <a:pt x="0" y="6863"/>
                      <a:pt x="0" y="15319"/>
                    </a:cubicBezTo>
                    <a:cubicBezTo>
                      <a:pt x="0" y="23774"/>
                      <a:pt x="6863" y="30637"/>
                      <a:pt x="15318" y="30637"/>
                    </a:cubicBezTo>
                    <a:cubicBezTo>
                      <a:pt x="23774" y="30637"/>
                      <a:pt x="30636" y="23774"/>
                      <a:pt x="30636" y="15319"/>
                    </a:cubicBezTo>
                    <a:cubicBezTo>
                      <a:pt x="30636" y="6863"/>
                      <a:pt x="23774" y="1"/>
                      <a:pt x="15318" y="1"/>
                    </a:cubicBezTo>
                    <a:close/>
                  </a:path>
                </a:pathLst>
              </a:custGeom>
              <a:solidFill>
                <a:srgbClr val="DBC1A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77" name="Google Shape;2167;p46">
                <a:extLst>
                  <a:ext uri="{FF2B5EF4-FFF2-40B4-BE49-F238E27FC236}">
                    <a16:creationId xmlns:a16="http://schemas.microsoft.com/office/drawing/2014/main" xmlns="" id="{D4B890E0-5F58-45A3-A47D-B7E579B0139F}"/>
                  </a:ext>
                </a:extLst>
              </p:cNvPr>
              <p:cNvSpPr/>
              <p:nvPr/>
            </p:nvSpPr>
            <p:spPr>
              <a:xfrm>
                <a:off x="1861550" y="1556225"/>
                <a:ext cx="3885875" cy="2889450"/>
              </a:xfrm>
              <a:custGeom>
                <a:avLst/>
                <a:gdLst/>
                <a:ahLst/>
                <a:cxnLst/>
                <a:rect l="l" t="t" r="r" b="b"/>
                <a:pathLst>
                  <a:path w="155435" h="115578" extrusionOk="0">
                    <a:moveTo>
                      <a:pt x="54748" y="0"/>
                    </a:moveTo>
                    <a:cubicBezTo>
                      <a:pt x="50830" y="0"/>
                      <a:pt x="46910" y="932"/>
                      <a:pt x="43332" y="2788"/>
                    </a:cubicBezTo>
                    <a:cubicBezTo>
                      <a:pt x="39646" y="4700"/>
                      <a:pt x="35617" y="5681"/>
                      <a:pt x="31594" y="5681"/>
                    </a:cubicBezTo>
                    <a:cubicBezTo>
                      <a:pt x="27725" y="5681"/>
                      <a:pt x="23863" y="4773"/>
                      <a:pt x="20318" y="2911"/>
                    </a:cubicBezTo>
                    <a:cubicBezTo>
                      <a:pt x="18874" y="2149"/>
                      <a:pt x="17328" y="1789"/>
                      <a:pt x="15805" y="1789"/>
                    </a:cubicBezTo>
                    <a:cubicBezTo>
                      <a:pt x="12184" y="1789"/>
                      <a:pt x="8698" y="3827"/>
                      <a:pt x="7059" y="7347"/>
                    </a:cubicBezTo>
                    <a:cubicBezTo>
                      <a:pt x="2525" y="17028"/>
                      <a:pt x="0" y="27812"/>
                      <a:pt x="0" y="39184"/>
                    </a:cubicBezTo>
                    <a:cubicBezTo>
                      <a:pt x="0" y="81363"/>
                      <a:pt x="34803" y="115578"/>
                      <a:pt x="77717" y="115578"/>
                    </a:cubicBezTo>
                    <a:cubicBezTo>
                      <a:pt x="120657" y="115578"/>
                      <a:pt x="155435" y="81363"/>
                      <a:pt x="155435" y="39184"/>
                    </a:cubicBezTo>
                    <a:cubicBezTo>
                      <a:pt x="155435" y="27812"/>
                      <a:pt x="152910" y="17028"/>
                      <a:pt x="148401" y="7347"/>
                    </a:cubicBezTo>
                    <a:cubicBezTo>
                      <a:pt x="146744" y="3827"/>
                      <a:pt x="143253" y="1789"/>
                      <a:pt x="139630" y="1789"/>
                    </a:cubicBezTo>
                    <a:cubicBezTo>
                      <a:pt x="138107" y="1789"/>
                      <a:pt x="136561" y="2149"/>
                      <a:pt x="135117" y="2911"/>
                    </a:cubicBezTo>
                    <a:cubicBezTo>
                      <a:pt x="131584" y="4773"/>
                      <a:pt x="127722" y="5681"/>
                      <a:pt x="123850" y="5681"/>
                    </a:cubicBezTo>
                    <a:cubicBezTo>
                      <a:pt x="119824" y="5681"/>
                      <a:pt x="115789" y="4700"/>
                      <a:pt x="112103" y="2788"/>
                    </a:cubicBezTo>
                    <a:cubicBezTo>
                      <a:pt x="108537" y="932"/>
                      <a:pt x="104623" y="0"/>
                      <a:pt x="100708" y="0"/>
                    </a:cubicBezTo>
                    <a:cubicBezTo>
                      <a:pt x="96768" y="0"/>
                      <a:pt x="92827" y="944"/>
                      <a:pt x="89237" y="2837"/>
                    </a:cubicBezTo>
                    <a:cubicBezTo>
                      <a:pt x="85622" y="4737"/>
                      <a:pt x="81669" y="5687"/>
                      <a:pt x="77720" y="5687"/>
                    </a:cubicBezTo>
                    <a:cubicBezTo>
                      <a:pt x="73772" y="5687"/>
                      <a:pt x="69826" y="4737"/>
                      <a:pt x="66223" y="2837"/>
                    </a:cubicBezTo>
                    <a:cubicBezTo>
                      <a:pt x="62633" y="944"/>
                      <a:pt x="58691" y="0"/>
                      <a:pt x="54748" y="0"/>
                    </a:cubicBezTo>
                    <a:close/>
                  </a:path>
                </a:pathLst>
              </a:custGeom>
              <a:solidFill>
                <a:srgbClr val="F4D7B9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78" name="Google Shape;2168;p46">
                <a:extLst>
                  <a:ext uri="{FF2B5EF4-FFF2-40B4-BE49-F238E27FC236}">
                    <a16:creationId xmlns:a16="http://schemas.microsoft.com/office/drawing/2014/main" xmlns="" id="{4396759D-C500-4803-ACB6-18B949AAAE6D}"/>
                  </a:ext>
                </a:extLst>
              </p:cNvPr>
              <p:cNvSpPr/>
              <p:nvPr/>
            </p:nvSpPr>
            <p:spPr>
              <a:xfrm>
                <a:off x="1379325" y="1600950"/>
                <a:ext cx="2578350" cy="2844725"/>
              </a:xfrm>
              <a:custGeom>
                <a:avLst/>
                <a:gdLst/>
                <a:ahLst/>
                <a:cxnLst/>
                <a:rect l="l" t="t" r="r" b="b"/>
                <a:pathLst>
                  <a:path w="103134" h="113789" extrusionOk="0">
                    <a:moveTo>
                      <a:pt x="35094" y="0"/>
                    </a:moveTo>
                    <a:cubicBezTo>
                      <a:pt x="31473" y="0"/>
                      <a:pt x="27987" y="2038"/>
                      <a:pt x="26348" y="5558"/>
                    </a:cubicBezTo>
                    <a:cubicBezTo>
                      <a:pt x="23872" y="10852"/>
                      <a:pt x="21985" y="16464"/>
                      <a:pt x="20809" y="22322"/>
                    </a:cubicBezTo>
                    <a:cubicBezTo>
                      <a:pt x="20318" y="22273"/>
                      <a:pt x="19828" y="22248"/>
                      <a:pt x="19289" y="22248"/>
                    </a:cubicBezTo>
                    <a:cubicBezTo>
                      <a:pt x="8628" y="22248"/>
                      <a:pt x="1" y="30876"/>
                      <a:pt x="1" y="41537"/>
                    </a:cubicBezTo>
                    <a:cubicBezTo>
                      <a:pt x="1" y="52174"/>
                      <a:pt x="8628" y="60801"/>
                      <a:pt x="19289" y="60801"/>
                    </a:cubicBezTo>
                    <a:cubicBezTo>
                      <a:pt x="20637" y="60801"/>
                      <a:pt x="21838" y="60678"/>
                      <a:pt x="22867" y="60409"/>
                    </a:cubicBezTo>
                    <a:cubicBezTo>
                      <a:pt x="32818" y="91363"/>
                      <a:pt x="62253" y="113789"/>
                      <a:pt x="97006" y="113789"/>
                    </a:cubicBezTo>
                    <a:cubicBezTo>
                      <a:pt x="99065" y="113789"/>
                      <a:pt x="101124" y="113715"/>
                      <a:pt x="103134" y="113568"/>
                    </a:cubicBezTo>
                    <a:cubicBezTo>
                      <a:pt x="63086" y="110480"/>
                      <a:pt x="31543" y="77565"/>
                      <a:pt x="31543" y="37395"/>
                    </a:cubicBezTo>
                    <a:cubicBezTo>
                      <a:pt x="31543" y="26023"/>
                      <a:pt x="34068" y="15239"/>
                      <a:pt x="38602" y="5558"/>
                    </a:cubicBezTo>
                    <a:cubicBezTo>
                      <a:pt x="39288" y="4087"/>
                      <a:pt x="40269" y="2887"/>
                      <a:pt x="41470" y="1980"/>
                    </a:cubicBezTo>
                    <a:cubicBezTo>
                      <a:pt x="40832" y="1735"/>
                      <a:pt x="40220" y="1441"/>
                      <a:pt x="39607" y="1122"/>
                    </a:cubicBezTo>
                    <a:cubicBezTo>
                      <a:pt x="38163" y="360"/>
                      <a:pt x="36617" y="0"/>
                      <a:pt x="35094" y="0"/>
                    </a:cubicBezTo>
                    <a:close/>
                  </a:path>
                </a:pathLst>
              </a:custGeom>
              <a:solidFill>
                <a:srgbClr val="DBC1A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79" name="Google Shape;2169;p46">
                <a:extLst>
                  <a:ext uri="{FF2B5EF4-FFF2-40B4-BE49-F238E27FC236}">
                    <a16:creationId xmlns:a16="http://schemas.microsoft.com/office/drawing/2014/main" xmlns="" id="{D960CAA9-C0B1-41FC-B4F0-B26560AE7686}"/>
                  </a:ext>
                </a:extLst>
              </p:cNvPr>
              <p:cNvSpPr/>
              <p:nvPr/>
            </p:nvSpPr>
            <p:spPr>
              <a:xfrm>
                <a:off x="2758550" y="4939500"/>
                <a:ext cx="431400" cy="450375"/>
              </a:xfrm>
              <a:custGeom>
                <a:avLst/>
                <a:gdLst/>
                <a:ahLst/>
                <a:cxnLst/>
                <a:rect l="l" t="t" r="r" b="b"/>
                <a:pathLst>
                  <a:path w="17256" h="18015" extrusionOk="0">
                    <a:moveTo>
                      <a:pt x="3089" y="1"/>
                    </a:moveTo>
                    <a:cubicBezTo>
                      <a:pt x="2721" y="1030"/>
                      <a:pt x="2378" y="2084"/>
                      <a:pt x="2084" y="3138"/>
                    </a:cubicBezTo>
                    <a:cubicBezTo>
                      <a:pt x="687" y="7966"/>
                      <a:pt x="1" y="12990"/>
                      <a:pt x="1" y="18015"/>
                    </a:cubicBezTo>
                    <a:lnTo>
                      <a:pt x="17255" y="18015"/>
                    </a:lnTo>
                    <a:lnTo>
                      <a:pt x="17255" y="1"/>
                    </a:lnTo>
                    <a:close/>
                  </a:path>
                </a:pathLst>
              </a:custGeom>
              <a:solidFill>
                <a:srgbClr val="F4D7B9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80" name="Google Shape;2170;p46">
                <a:extLst>
                  <a:ext uri="{FF2B5EF4-FFF2-40B4-BE49-F238E27FC236}">
                    <a16:creationId xmlns:a16="http://schemas.microsoft.com/office/drawing/2014/main" xmlns="" id="{19E675C3-53F4-4022-AB13-F08003FD39EF}"/>
                  </a:ext>
                </a:extLst>
              </p:cNvPr>
              <p:cNvSpPr/>
              <p:nvPr/>
            </p:nvSpPr>
            <p:spPr>
              <a:xfrm>
                <a:off x="4419650" y="4939500"/>
                <a:ext cx="430750" cy="450375"/>
              </a:xfrm>
              <a:custGeom>
                <a:avLst/>
                <a:gdLst/>
                <a:ahLst/>
                <a:cxnLst/>
                <a:rect l="l" t="t" r="r" b="b"/>
                <a:pathLst>
                  <a:path w="17230" h="18015" extrusionOk="0">
                    <a:moveTo>
                      <a:pt x="0" y="1"/>
                    </a:moveTo>
                    <a:lnTo>
                      <a:pt x="0" y="18015"/>
                    </a:lnTo>
                    <a:lnTo>
                      <a:pt x="17230" y="18015"/>
                    </a:lnTo>
                    <a:cubicBezTo>
                      <a:pt x="17230" y="12990"/>
                      <a:pt x="16544" y="7966"/>
                      <a:pt x="15171" y="3138"/>
                    </a:cubicBezTo>
                    <a:cubicBezTo>
                      <a:pt x="14853" y="2084"/>
                      <a:pt x="14534" y="1030"/>
                      <a:pt x="14166" y="1"/>
                    </a:cubicBezTo>
                    <a:close/>
                  </a:path>
                </a:pathLst>
              </a:custGeom>
              <a:solidFill>
                <a:srgbClr val="F4D7B9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81" name="Google Shape;2171;p46">
                <a:extLst>
                  <a:ext uri="{FF2B5EF4-FFF2-40B4-BE49-F238E27FC236}">
                    <a16:creationId xmlns:a16="http://schemas.microsoft.com/office/drawing/2014/main" xmlns="" id="{E5E8304E-1550-42EE-B31F-784A622AFF52}"/>
                  </a:ext>
                </a:extLst>
              </p:cNvPr>
              <p:cNvSpPr/>
              <p:nvPr/>
            </p:nvSpPr>
            <p:spPr>
              <a:xfrm>
                <a:off x="5764550" y="3427325"/>
                <a:ext cx="344375" cy="153200"/>
              </a:xfrm>
              <a:custGeom>
                <a:avLst/>
                <a:gdLst/>
                <a:ahLst/>
                <a:cxnLst/>
                <a:rect l="l" t="t" r="r" b="b"/>
                <a:pathLst>
                  <a:path w="13775" h="6128" extrusionOk="0">
                    <a:moveTo>
                      <a:pt x="3065" y="0"/>
                    </a:moveTo>
                    <a:cubicBezTo>
                      <a:pt x="1373" y="0"/>
                      <a:pt x="1" y="1373"/>
                      <a:pt x="1" y="3064"/>
                    </a:cubicBezTo>
                    <a:cubicBezTo>
                      <a:pt x="1" y="4755"/>
                      <a:pt x="1373" y="6127"/>
                      <a:pt x="3065" y="6127"/>
                    </a:cubicBezTo>
                    <a:lnTo>
                      <a:pt x="10711" y="6127"/>
                    </a:lnTo>
                    <a:cubicBezTo>
                      <a:pt x="12427" y="6127"/>
                      <a:pt x="13775" y="4755"/>
                      <a:pt x="13775" y="3064"/>
                    </a:cubicBezTo>
                    <a:cubicBezTo>
                      <a:pt x="13775" y="1373"/>
                      <a:pt x="12402" y="0"/>
                      <a:pt x="10711" y="0"/>
                    </a:cubicBezTo>
                    <a:close/>
                  </a:path>
                </a:pathLst>
              </a:custGeom>
              <a:solidFill>
                <a:srgbClr val="A2CFE4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82" name="Google Shape;2172;p46">
                <a:extLst>
                  <a:ext uri="{FF2B5EF4-FFF2-40B4-BE49-F238E27FC236}">
                    <a16:creationId xmlns:a16="http://schemas.microsoft.com/office/drawing/2014/main" xmlns="" id="{64E89093-D6BC-4695-A7F9-BC2C8B6889AB}"/>
                  </a:ext>
                </a:extLst>
              </p:cNvPr>
              <p:cNvSpPr/>
              <p:nvPr/>
            </p:nvSpPr>
            <p:spPr>
              <a:xfrm>
                <a:off x="5217400" y="4129500"/>
                <a:ext cx="153200" cy="3449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13799" extrusionOk="0">
                    <a:moveTo>
                      <a:pt x="3064" y="0"/>
                    </a:moveTo>
                    <a:cubicBezTo>
                      <a:pt x="1373" y="0"/>
                      <a:pt x="1" y="1373"/>
                      <a:pt x="1" y="3064"/>
                    </a:cubicBezTo>
                    <a:lnTo>
                      <a:pt x="1" y="10735"/>
                    </a:lnTo>
                    <a:cubicBezTo>
                      <a:pt x="1" y="12426"/>
                      <a:pt x="1373" y="13799"/>
                      <a:pt x="3064" y="13799"/>
                    </a:cubicBezTo>
                    <a:cubicBezTo>
                      <a:pt x="4755" y="13799"/>
                      <a:pt x="6128" y="12426"/>
                      <a:pt x="6128" y="10735"/>
                    </a:cubicBezTo>
                    <a:lnTo>
                      <a:pt x="6128" y="3064"/>
                    </a:lnTo>
                    <a:cubicBezTo>
                      <a:pt x="6128" y="1373"/>
                      <a:pt x="4755" y="0"/>
                      <a:pt x="3064" y="0"/>
                    </a:cubicBezTo>
                    <a:close/>
                  </a:path>
                </a:pathLst>
              </a:custGeom>
              <a:solidFill>
                <a:srgbClr val="A2CFE4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83" name="Google Shape;2173;p46">
                <a:extLst>
                  <a:ext uri="{FF2B5EF4-FFF2-40B4-BE49-F238E27FC236}">
                    <a16:creationId xmlns:a16="http://schemas.microsoft.com/office/drawing/2014/main" xmlns="" id="{9CD0AC84-C8F0-4AD5-8B80-C1E0B478A9EB}"/>
                  </a:ext>
                </a:extLst>
              </p:cNvPr>
              <p:cNvSpPr/>
              <p:nvPr/>
            </p:nvSpPr>
            <p:spPr>
              <a:xfrm>
                <a:off x="5536025" y="3815550"/>
                <a:ext cx="303925" cy="288850"/>
              </a:xfrm>
              <a:custGeom>
                <a:avLst/>
                <a:gdLst/>
                <a:ahLst/>
                <a:cxnLst/>
                <a:rect l="l" t="t" r="r" b="b"/>
                <a:pathLst>
                  <a:path w="12157" h="11554" extrusionOk="0">
                    <a:moveTo>
                      <a:pt x="3358" y="1"/>
                    </a:moveTo>
                    <a:cubicBezTo>
                      <a:pt x="2578" y="1"/>
                      <a:pt x="1799" y="295"/>
                      <a:pt x="1201" y="892"/>
                    </a:cubicBezTo>
                    <a:cubicBezTo>
                      <a:pt x="0" y="2093"/>
                      <a:pt x="0" y="4029"/>
                      <a:pt x="1201" y="5230"/>
                    </a:cubicBezTo>
                    <a:lnTo>
                      <a:pt x="6618" y="10647"/>
                    </a:lnTo>
                    <a:cubicBezTo>
                      <a:pt x="7230" y="11259"/>
                      <a:pt x="8015" y="11553"/>
                      <a:pt x="8799" y="11553"/>
                    </a:cubicBezTo>
                    <a:cubicBezTo>
                      <a:pt x="9583" y="11553"/>
                      <a:pt x="10367" y="11259"/>
                      <a:pt x="10956" y="10647"/>
                    </a:cubicBezTo>
                    <a:cubicBezTo>
                      <a:pt x="12157" y="9470"/>
                      <a:pt x="12157" y="7509"/>
                      <a:pt x="10956" y="6333"/>
                    </a:cubicBezTo>
                    <a:lnTo>
                      <a:pt x="5539" y="892"/>
                    </a:lnTo>
                    <a:cubicBezTo>
                      <a:pt x="4936" y="301"/>
                      <a:pt x="4146" y="1"/>
                      <a:pt x="3358" y="1"/>
                    </a:cubicBezTo>
                    <a:close/>
                  </a:path>
                </a:pathLst>
              </a:custGeom>
              <a:solidFill>
                <a:srgbClr val="A2CFE4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84" name="Google Shape;2174;p46">
                <a:extLst>
                  <a:ext uri="{FF2B5EF4-FFF2-40B4-BE49-F238E27FC236}">
                    <a16:creationId xmlns:a16="http://schemas.microsoft.com/office/drawing/2014/main" xmlns="" id="{AE706C27-1A7C-4FE5-AB8E-A53C913DC974}"/>
                  </a:ext>
                </a:extLst>
              </p:cNvPr>
              <p:cNvSpPr/>
              <p:nvPr/>
            </p:nvSpPr>
            <p:spPr>
              <a:xfrm>
                <a:off x="4711900" y="2400400"/>
                <a:ext cx="153225" cy="344375"/>
              </a:xfrm>
              <a:custGeom>
                <a:avLst/>
                <a:gdLst/>
                <a:ahLst/>
                <a:cxnLst/>
                <a:rect l="l" t="t" r="r" b="b"/>
                <a:pathLst>
                  <a:path w="6129" h="13775" extrusionOk="0">
                    <a:moveTo>
                      <a:pt x="3065" y="0"/>
                    </a:moveTo>
                    <a:cubicBezTo>
                      <a:pt x="1373" y="0"/>
                      <a:pt x="1" y="1373"/>
                      <a:pt x="1" y="3064"/>
                    </a:cubicBezTo>
                    <a:lnTo>
                      <a:pt x="1" y="10711"/>
                    </a:lnTo>
                    <a:cubicBezTo>
                      <a:pt x="1" y="12402"/>
                      <a:pt x="1373" y="13774"/>
                      <a:pt x="3065" y="13774"/>
                    </a:cubicBezTo>
                    <a:cubicBezTo>
                      <a:pt x="4756" y="13774"/>
                      <a:pt x="6128" y="12402"/>
                      <a:pt x="6128" y="10711"/>
                    </a:cubicBezTo>
                    <a:lnTo>
                      <a:pt x="6128" y="3064"/>
                    </a:lnTo>
                    <a:cubicBezTo>
                      <a:pt x="6128" y="1373"/>
                      <a:pt x="4756" y="0"/>
                      <a:pt x="3065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85" name="Google Shape;2175;p46">
                <a:extLst>
                  <a:ext uri="{FF2B5EF4-FFF2-40B4-BE49-F238E27FC236}">
                    <a16:creationId xmlns:a16="http://schemas.microsoft.com/office/drawing/2014/main" xmlns="" id="{F9287D50-AC8E-4FED-B7C5-7EDA6774C249}"/>
                  </a:ext>
                </a:extLst>
              </p:cNvPr>
              <p:cNvSpPr/>
              <p:nvPr/>
            </p:nvSpPr>
            <p:spPr>
              <a:xfrm>
                <a:off x="2744475" y="2400400"/>
                <a:ext cx="153200" cy="3443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13775" extrusionOk="0">
                    <a:moveTo>
                      <a:pt x="3064" y="0"/>
                    </a:moveTo>
                    <a:cubicBezTo>
                      <a:pt x="1373" y="0"/>
                      <a:pt x="0" y="1373"/>
                      <a:pt x="0" y="3064"/>
                    </a:cubicBezTo>
                    <a:lnTo>
                      <a:pt x="0" y="10711"/>
                    </a:lnTo>
                    <a:cubicBezTo>
                      <a:pt x="0" y="12402"/>
                      <a:pt x="1373" y="13774"/>
                      <a:pt x="3064" y="13774"/>
                    </a:cubicBezTo>
                    <a:cubicBezTo>
                      <a:pt x="4755" y="13774"/>
                      <a:pt x="6127" y="12402"/>
                      <a:pt x="6127" y="10711"/>
                    </a:cubicBezTo>
                    <a:lnTo>
                      <a:pt x="6127" y="3064"/>
                    </a:lnTo>
                    <a:cubicBezTo>
                      <a:pt x="6127" y="1373"/>
                      <a:pt x="4755" y="0"/>
                      <a:pt x="3064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86" name="Google Shape;2176;p46">
                <a:extLst>
                  <a:ext uri="{FF2B5EF4-FFF2-40B4-BE49-F238E27FC236}">
                    <a16:creationId xmlns:a16="http://schemas.microsoft.com/office/drawing/2014/main" xmlns="" id="{20C641B4-9FD6-44BD-B076-0B6D8030A3E2}"/>
                  </a:ext>
                </a:extLst>
              </p:cNvPr>
              <p:cNvSpPr/>
              <p:nvPr/>
            </p:nvSpPr>
            <p:spPr>
              <a:xfrm>
                <a:off x="3543450" y="2921000"/>
                <a:ext cx="673400" cy="462225"/>
              </a:xfrm>
              <a:custGeom>
                <a:avLst/>
                <a:gdLst/>
                <a:ahLst/>
                <a:cxnLst/>
                <a:rect l="l" t="t" r="r" b="b"/>
                <a:pathLst>
                  <a:path w="26936" h="18489" extrusionOk="0">
                    <a:moveTo>
                      <a:pt x="23610" y="0"/>
                    </a:moveTo>
                    <a:cubicBezTo>
                      <a:pt x="23381" y="0"/>
                      <a:pt x="23149" y="27"/>
                      <a:pt x="22916" y="82"/>
                    </a:cubicBezTo>
                    <a:cubicBezTo>
                      <a:pt x="20662" y="573"/>
                      <a:pt x="18603" y="1749"/>
                      <a:pt x="16961" y="3391"/>
                    </a:cubicBezTo>
                    <a:cubicBezTo>
                      <a:pt x="15049" y="2215"/>
                      <a:pt x="12794" y="1577"/>
                      <a:pt x="10441" y="1577"/>
                    </a:cubicBezTo>
                    <a:cubicBezTo>
                      <a:pt x="6814" y="1577"/>
                      <a:pt x="3407" y="3097"/>
                      <a:pt x="1104" y="5744"/>
                    </a:cubicBezTo>
                    <a:cubicBezTo>
                      <a:pt x="1" y="7018"/>
                      <a:pt x="123" y="8955"/>
                      <a:pt x="1398" y="10058"/>
                    </a:cubicBezTo>
                    <a:cubicBezTo>
                      <a:pt x="1968" y="10561"/>
                      <a:pt x="2686" y="10809"/>
                      <a:pt x="3403" y="10809"/>
                    </a:cubicBezTo>
                    <a:cubicBezTo>
                      <a:pt x="4258" y="10809"/>
                      <a:pt x="5112" y="10456"/>
                      <a:pt x="5711" y="9763"/>
                    </a:cubicBezTo>
                    <a:cubicBezTo>
                      <a:pt x="6863" y="8464"/>
                      <a:pt x="8579" y="7705"/>
                      <a:pt x="10441" y="7705"/>
                    </a:cubicBezTo>
                    <a:cubicBezTo>
                      <a:pt x="11667" y="7705"/>
                      <a:pt x="12819" y="8048"/>
                      <a:pt x="13799" y="8636"/>
                    </a:cubicBezTo>
                    <a:cubicBezTo>
                      <a:pt x="13015" y="11209"/>
                      <a:pt x="13064" y="13979"/>
                      <a:pt x="13995" y="16479"/>
                    </a:cubicBezTo>
                    <a:cubicBezTo>
                      <a:pt x="14436" y="17729"/>
                      <a:pt x="15613" y="18489"/>
                      <a:pt x="16863" y="18489"/>
                    </a:cubicBezTo>
                    <a:cubicBezTo>
                      <a:pt x="18946" y="18489"/>
                      <a:pt x="20466" y="16332"/>
                      <a:pt x="19730" y="14371"/>
                    </a:cubicBezTo>
                    <a:cubicBezTo>
                      <a:pt x="19118" y="12729"/>
                      <a:pt x="19289" y="10842"/>
                      <a:pt x="20171" y="9224"/>
                    </a:cubicBezTo>
                    <a:cubicBezTo>
                      <a:pt x="21054" y="7582"/>
                      <a:pt x="22549" y="6430"/>
                      <a:pt x="24240" y="6038"/>
                    </a:cubicBezTo>
                    <a:cubicBezTo>
                      <a:pt x="25906" y="5670"/>
                      <a:pt x="26936" y="4053"/>
                      <a:pt x="26568" y="2386"/>
                    </a:cubicBezTo>
                    <a:cubicBezTo>
                      <a:pt x="26253" y="977"/>
                      <a:pt x="24998" y="0"/>
                      <a:pt x="23610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87" name="Google Shape;2177;p46">
                <a:extLst>
                  <a:ext uri="{FF2B5EF4-FFF2-40B4-BE49-F238E27FC236}">
                    <a16:creationId xmlns:a16="http://schemas.microsoft.com/office/drawing/2014/main" xmlns="" id="{A592F298-9BDE-47F6-AAA3-D6A55A879433}"/>
                  </a:ext>
                </a:extLst>
              </p:cNvPr>
              <p:cNvSpPr/>
              <p:nvPr/>
            </p:nvSpPr>
            <p:spPr>
              <a:xfrm>
                <a:off x="5764550" y="3427325"/>
                <a:ext cx="344375" cy="153200"/>
              </a:xfrm>
              <a:custGeom>
                <a:avLst/>
                <a:gdLst/>
                <a:ahLst/>
                <a:cxnLst/>
                <a:rect l="l" t="t" r="r" b="b"/>
                <a:pathLst>
                  <a:path w="13775" h="6128" extrusionOk="0">
                    <a:moveTo>
                      <a:pt x="3065" y="0"/>
                    </a:moveTo>
                    <a:cubicBezTo>
                      <a:pt x="1373" y="0"/>
                      <a:pt x="1" y="1373"/>
                      <a:pt x="1" y="3064"/>
                    </a:cubicBezTo>
                    <a:cubicBezTo>
                      <a:pt x="1" y="4755"/>
                      <a:pt x="1373" y="6127"/>
                      <a:pt x="3065" y="6127"/>
                    </a:cubicBezTo>
                    <a:lnTo>
                      <a:pt x="10711" y="6127"/>
                    </a:lnTo>
                    <a:cubicBezTo>
                      <a:pt x="12402" y="6127"/>
                      <a:pt x="13775" y="4755"/>
                      <a:pt x="13775" y="3064"/>
                    </a:cubicBezTo>
                    <a:cubicBezTo>
                      <a:pt x="13775" y="1373"/>
                      <a:pt x="12402" y="0"/>
                      <a:pt x="10711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88" name="Google Shape;2178;p46">
                <a:extLst>
                  <a:ext uri="{FF2B5EF4-FFF2-40B4-BE49-F238E27FC236}">
                    <a16:creationId xmlns:a16="http://schemas.microsoft.com/office/drawing/2014/main" xmlns="" id="{59F04DE4-E5DC-47E8-9307-C215AA262A0F}"/>
                  </a:ext>
                </a:extLst>
              </p:cNvPr>
              <p:cNvSpPr/>
              <p:nvPr/>
            </p:nvSpPr>
            <p:spPr>
              <a:xfrm>
                <a:off x="5217400" y="4129500"/>
                <a:ext cx="153200" cy="3449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13799" extrusionOk="0">
                    <a:moveTo>
                      <a:pt x="3064" y="0"/>
                    </a:moveTo>
                    <a:cubicBezTo>
                      <a:pt x="1373" y="0"/>
                      <a:pt x="1" y="1373"/>
                      <a:pt x="1" y="3064"/>
                    </a:cubicBezTo>
                    <a:lnTo>
                      <a:pt x="1" y="10735"/>
                    </a:lnTo>
                    <a:cubicBezTo>
                      <a:pt x="1" y="12426"/>
                      <a:pt x="1373" y="13799"/>
                      <a:pt x="3064" y="13799"/>
                    </a:cubicBezTo>
                    <a:cubicBezTo>
                      <a:pt x="4755" y="13799"/>
                      <a:pt x="6128" y="12426"/>
                      <a:pt x="6128" y="10735"/>
                    </a:cubicBezTo>
                    <a:lnTo>
                      <a:pt x="6128" y="3064"/>
                    </a:lnTo>
                    <a:cubicBezTo>
                      <a:pt x="6128" y="1373"/>
                      <a:pt x="4755" y="0"/>
                      <a:pt x="3064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89" name="Google Shape;2179;p46">
                <a:extLst>
                  <a:ext uri="{FF2B5EF4-FFF2-40B4-BE49-F238E27FC236}">
                    <a16:creationId xmlns:a16="http://schemas.microsoft.com/office/drawing/2014/main" xmlns="" id="{C0E5E1E3-C7E9-494C-88DA-C21FBAE9D8A0}"/>
                  </a:ext>
                </a:extLst>
              </p:cNvPr>
              <p:cNvSpPr/>
              <p:nvPr/>
            </p:nvSpPr>
            <p:spPr>
              <a:xfrm>
                <a:off x="5536025" y="3815325"/>
                <a:ext cx="303925" cy="288450"/>
              </a:xfrm>
              <a:custGeom>
                <a:avLst/>
                <a:gdLst/>
                <a:ahLst/>
                <a:cxnLst/>
                <a:rect l="l" t="t" r="r" b="b"/>
                <a:pathLst>
                  <a:path w="12157" h="11538" extrusionOk="0">
                    <a:moveTo>
                      <a:pt x="3370" y="0"/>
                    </a:moveTo>
                    <a:cubicBezTo>
                      <a:pt x="2586" y="0"/>
                      <a:pt x="1802" y="301"/>
                      <a:pt x="1201" y="901"/>
                    </a:cubicBezTo>
                    <a:cubicBezTo>
                      <a:pt x="0" y="2102"/>
                      <a:pt x="0" y="4038"/>
                      <a:pt x="1201" y="5239"/>
                    </a:cubicBezTo>
                    <a:lnTo>
                      <a:pt x="6618" y="10656"/>
                    </a:lnTo>
                    <a:cubicBezTo>
                      <a:pt x="7181" y="11219"/>
                      <a:pt x="7990" y="11538"/>
                      <a:pt x="8799" y="11538"/>
                    </a:cubicBezTo>
                    <a:cubicBezTo>
                      <a:pt x="9583" y="11538"/>
                      <a:pt x="10367" y="11244"/>
                      <a:pt x="10956" y="10656"/>
                    </a:cubicBezTo>
                    <a:cubicBezTo>
                      <a:pt x="12157" y="9479"/>
                      <a:pt x="12157" y="7518"/>
                      <a:pt x="10956" y="6342"/>
                    </a:cubicBezTo>
                    <a:lnTo>
                      <a:pt x="5539" y="901"/>
                    </a:lnTo>
                    <a:cubicBezTo>
                      <a:pt x="4939" y="301"/>
                      <a:pt x="4154" y="0"/>
                      <a:pt x="3370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90" name="Google Shape;2180;p46">
                <a:extLst>
                  <a:ext uri="{FF2B5EF4-FFF2-40B4-BE49-F238E27FC236}">
                    <a16:creationId xmlns:a16="http://schemas.microsoft.com/office/drawing/2014/main" xmlns="" id="{199ED1B8-A808-4DE6-8D4E-EE401B523A10}"/>
                  </a:ext>
                </a:extLst>
              </p:cNvPr>
              <p:cNvSpPr/>
              <p:nvPr/>
            </p:nvSpPr>
            <p:spPr>
              <a:xfrm>
                <a:off x="1302750" y="238125"/>
                <a:ext cx="5003475" cy="5228350"/>
              </a:xfrm>
              <a:custGeom>
                <a:avLst/>
                <a:gdLst/>
                <a:ahLst/>
                <a:cxnLst/>
                <a:rect l="l" t="t" r="r" b="b"/>
                <a:pathLst>
                  <a:path w="200139" h="209134" extrusionOk="0">
                    <a:moveTo>
                      <a:pt x="20195" y="79972"/>
                    </a:moveTo>
                    <a:cubicBezTo>
                      <a:pt x="19779" y="82693"/>
                      <a:pt x="19509" y="85438"/>
                      <a:pt x="19387" y="88232"/>
                    </a:cubicBezTo>
                    <a:cubicBezTo>
                      <a:pt x="19019" y="96246"/>
                      <a:pt x="19877" y="104456"/>
                      <a:pt x="21960" y="112250"/>
                    </a:cubicBezTo>
                    <a:cubicBezTo>
                      <a:pt x="13210" y="112054"/>
                      <a:pt x="6127" y="104849"/>
                      <a:pt x="6127" y="96050"/>
                    </a:cubicBezTo>
                    <a:cubicBezTo>
                      <a:pt x="6127" y="88085"/>
                      <a:pt x="11887" y="81467"/>
                      <a:pt x="19460" y="80095"/>
                    </a:cubicBezTo>
                    <a:cubicBezTo>
                      <a:pt x="19705" y="80046"/>
                      <a:pt x="19926" y="80021"/>
                      <a:pt x="20171" y="79972"/>
                    </a:cubicBezTo>
                    <a:close/>
                    <a:moveTo>
                      <a:pt x="179993" y="79972"/>
                    </a:moveTo>
                    <a:cubicBezTo>
                      <a:pt x="180213" y="80021"/>
                      <a:pt x="180458" y="80046"/>
                      <a:pt x="180703" y="80095"/>
                    </a:cubicBezTo>
                    <a:cubicBezTo>
                      <a:pt x="183130" y="80536"/>
                      <a:pt x="185384" y="81516"/>
                      <a:pt x="187321" y="82938"/>
                    </a:cubicBezTo>
                    <a:cubicBezTo>
                      <a:pt x="191365" y="85879"/>
                      <a:pt x="194012" y="90658"/>
                      <a:pt x="194012" y="96050"/>
                    </a:cubicBezTo>
                    <a:cubicBezTo>
                      <a:pt x="194012" y="104849"/>
                      <a:pt x="186953" y="112054"/>
                      <a:pt x="178179" y="112250"/>
                    </a:cubicBezTo>
                    <a:cubicBezTo>
                      <a:pt x="180287" y="104456"/>
                      <a:pt x="181144" y="96295"/>
                      <a:pt x="180777" y="88232"/>
                    </a:cubicBezTo>
                    <a:cubicBezTo>
                      <a:pt x="180654" y="85438"/>
                      <a:pt x="180385" y="82693"/>
                      <a:pt x="179968" y="79972"/>
                    </a:cubicBezTo>
                    <a:close/>
                    <a:moveTo>
                      <a:pt x="77165" y="55789"/>
                    </a:moveTo>
                    <a:cubicBezTo>
                      <a:pt x="77982" y="55789"/>
                      <a:pt x="78797" y="55836"/>
                      <a:pt x="79605" y="55929"/>
                    </a:cubicBezTo>
                    <a:cubicBezTo>
                      <a:pt x="79629" y="55954"/>
                      <a:pt x="79654" y="55954"/>
                      <a:pt x="79678" y="55954"/>
                    </a:cubicBezTo>
                    <a:cubicBezTo>
                      <a:pt x="84997" y="56615"/>
                      <a:pt x="89359" y="59850"/>
                      <a:pt x="94579" y="60929"/>
                    </a:cubicBezTo>
                    <a:cubicBezTo>
                      <a:pt x="96393" y="61296"/>
                      <a:pt x="98231" y="61480"/>
                      <a:pt x="100069" y="61480"/>
                    </a:cubicBezTo>
                    <a:cubicBezTo>
                      <a:pt x="101908" y="61480"/>
                      <a:pt x="103746" y="61296"/>
                      <a:pt x="105559" y="60929"/>
                    </a:cubicBezTo>
                    <a:cubicBezTo>
                      <a:pt x="111123" y="59801"/>
                      <a:pt x="115976" y="56199"/>
                      <a:pt x="121735" y="55831"/>
                    </a:cubicBezTo>
                    <a:cubicBezTo>
                      <a:pt x="122087" y="55809"/>
                      <a:pt x="122433" y="55798"/>
                      <a:pt x="122775" y="55798"/>
                    </a:cubicBezTo>
                    <a:cubicBezTo>
                      <a:pt x="128917" y="55798"/>
                      <a:pt x="133580" y="59195"/>
                      <a:pt x="139431" y="60635"/>
                    </a:cubicBezTo>
                    <a:cubicBezTo>
                      <a:pt x="141651" y="61177"/>
                      <a:pt x="143929" y="61453"/>
                      <a:pt x="146206" y="61453"/>
                    </a:cubicBezTo>
                    <a:cubicBezTo>
                      <a:pt x="148353" y="61453"/>
                      <a:pt x="150498" y="61208"/>
                      <a:pt x="152592" y="60708"/>
                    </a:cubicBezTo>
                    <a:cubicBezTo>
                      <a:pt x="155663" y="59969"/>
                      <a:pt x="158954" y="57631"/>
                      <a:pt x="162227" y="57631"/>
                    </a:cubicBezTo>
                    <a:cubicBezTo>
                      <a:pt x="163185" y="57631"/>
                      <a:pt x="164142" y="57831"/>
                      <a:pt x="165091" y="58331"/>
                    </a:cubicBezTo>
                    <a:cubicBezTo>
                      <a:pt x="167616" y="59679"/>
                      <a:pt x="168645" y="62742"/>
                      <a:pt x="169650" y="65242"/>
                    </a:cubicBezTo>
                    <a:cubicBezTo>
                      <a:pt x="169650" y="65242"/>
                      <a:pt x="169650" y="65267"/>
                      <a:pt x="169650" y="65267"/>
                    </a:cubicBezTo>
                    <a:cubicBezTo>
                      <a:pt x="174208" y="76639"/>
                      <a:pt x="175703" y="89212"/>
                      <a:pt x="174110" y="101344"/>
                    </a:cubicBezTo>
                    <a:cubicBezTo>
                      <a:pt x="169968" y="132936"/>
                      <a:pt x="145264" y="158302"/>
                      <a:pt x="113647" y="164013"/>
                    </a:cubicBezTo>
                    <a:cubicBezTo>
                      <a:pt x="109174" y="164834"/>
                      <a:pt x="104622" y="165244"/>
                      <a:pt x="100069" y="165244"/>
                    </a:cubicBezTo>
                    <a:cubicBezTo>
                      <a:pt x="95517" y="165244"/>
                      <a:pt x="90964" y="164834"/>
                      <a:pt x="86492" y="164013"/>
                    </a:cubicBezTo>
                    <a:cubicBezTo>
                      <a:pt x="54875" y="158302"/>
                      <a:pt x="30170" y="132936"/>
                      <a:pt x="26028" y="101344"/>
                    </a:cubicBezTo>
                    <a:cubicBezTo>
                      <a:pt x="24484" y="89555"/>
                      <a:pt x="25881" y="77399"/>
                      <a:pt x="30097" y="66296"/>
                    </a:cubicBezTo>
                    <a:cubicBezTo>
                      <a:pt x="31175" y="63453"/>
                      <a:pt x="32156" y="59924"/>
                      <a:pt x="34999" y="58380"/>
                    </a:cubicBezTo>
                    <a:cubicBezTo>
                      <a:pt x="35979" y="57850"/>
                      <a:pt x="37074" y="57585"/>
                      <a:pt x="38171" y="57585"/>
                    </a:cubicBezTo>
                    <a:cubicBezTo>
                      <a:pt x="39104" y="57585"/>
                      <a:pt x="40038" y="57776"/>
                      <a:pt x="40905" y="58159"/>
                    </a:cubicBezTo>
                    <a:cubicBezTo>
                      <a:pt x="45377" y="60178"/>
                      <a:pt x="49982" y="61317"/>
                      <a:pt x="54577" y="61317"/>
                    </a:cubicBezTo>
                    <a:cubicBezTo>
                      <a:pt x="58798" y="61317"/>
                      <a:pt x="63010" y="60356"/>
                      <a:pt x="67105" y="58233"/>
                    </a:cubicBezTo>
                    <a:cubicBezTo>
                      <a:pt x="70181" y="56626"/>
                      <a:pt x="73690" y="55789"/>
                      <a:pt x="77165" y="55789"/>
                    </a:cubicBezTo>
                    <a:close/>
                    <a:moveTo>
                      <a:pt x="88011" y="170483"/>
                    </a:moveTo>
                    <a:lnTo>
                      <a:pt x="88011" y="170483"/>
                    </a:lnTo>
                    <a:cubicBezTo>
                      <a:pt x="88109" y="170508"/>
                      <a:pt x="88183" y="170508"/>
                      <a:pt x="88281" y="170532"/>
                    </a:cubicBezTo>
                    <a:cubicBezTo>
                      <a:pt x="92178" y="171096"/>
                      <a:pt x="96124" y="171365"/>
                      <a:pt x="100069" y="171365"/>
                    </a:cubicBezTo>
                    <a:cubicBezTo>
                      <a:pt x="104015" y="171365"/>
                      <a:pt x="107961" y="171071"/>
                      <a:pt x="111883" y="170532"/>
                    </a:cubicBezTo>
                    <a:cubicBezTo>
                      <a:pt x="111956" y="170508"/>
                      <a:pt x="112054" y="170508"/>
                      <a:pt x="112128" y="170483"/>
                    </a:cubicBezTo>
                    <a:lnTo>
                      <a:pt x="112128" y="170483"/>
                    </a:lnTo>
                    <a:cubicBezTo>
                      <a:pt x="111098" y="176218"/>
                      <a:pt x="106099" y="180556"/>
                      <a:pt x="100069" y="180556"/>
                    </a:cubicBezTo>
                    <a:cubicBezTo>
                      <a:pt x="94065" y="180556"/>
                      <a:pt x="89040" y="176218"/>
                      <a:pt x="88011" y="170483"/>
                    </a:cubicBezTo>
                    <a:close/>
                    <a:moveTo>
                      <a:pt x="72424" y="191119"/>
                    </a:moveTo>
                    <a:lnTo>
                      <a:pt x="72424" y="203006"/>
                    </a:lnTo>
                    <a:lnTo>
                      <a:pt x="61395" y="203006"/>
                    </a:lnTo>
                    <a:cubicBezTo>
                      <a:pt x="61615" y="199256"/>
                      <a:pt x="62228" y="195580"/>
                      <a:pt x="63257" y="192051"/>
                    </a:cubicBezTo>
                    <a:cubicBezTo>
                      <a:pt x="63331" y="191732"/>
                      <a:pt x="63429" y="191414"/>
                      <a:pt x="63527" y="191119"/>
                    </a:cubicBezTo>
                    <a:close/>
                    <a:moveTo>
                      <a:pt x="121907" y="168424"/>
                    </a:moveTo>
                    <a:cubicBezTo>
                      <a:pt x="126980" y="172370"/>
                      <a:pt x="131294" y="178105"/>
                      <a:pt x="134333" y="184992"/>
                    </a:cubicBezTo>
                    <a:lnTo>
                      <a:pt x="124676" y="184992"/>
                    </a:lnTo>
                    <a:cubicBezTo>
                      <a:pt x="122985" y="184992"/>
                      <a:pt x="121613" y="186365"/>
                      <a:pt x="121613" y="188056"/>
                    </a:cubicBezTo>
                    <a:lnTo>
                      <a:pt x="121613" y="203006"/>
                    </a:lnTo>
                    <a:lnTo>
                      <a:pt x="78551" y="203006"/>
                    </a:lnTo>
                    <a:lnTo>
                      <a:pt x="78551" y="188056"/>
                    </a:lnTo>
                    <a:cubicBezTo>
                      <a:pt x="78551" y="186365"/>
                      <a:pt x="77178" y="184992"/>
                      <a:pt x="75487" y="184992"/>
                    </a:cubicBezTo>
                    <a:lnTo>
                      <a:pt x="65831" y="184992"/>
                    </a:lnTo>
                    <a:cubicBezTo>
                      <a:pt x="68870" y="178105"/>
                      <a:pt x="73159" y="172370"/>
                      <a:pt x="78232" y="168424"/>
                    </a:cubicBezTo>
                    <a:cubicBezTo>
                      <a:pt x="79384" y="168743"/>
                      <a:pt x="80560" y="169037"/>
                      <a:pt x="81712" y="169307"/>
                    </a:cubicBezTo>
                    <a:cubicBezTo>
                      <a:pt x="82227" y="178988"/>
                      <a:pt x="90266" y="186683"/>
                      <a:pt x="100069" y="186683"/>
                    </a:cubicBezTo>
                    <a:cubicBezTo>
                      <a:pt x="109873" y="186683"/>
                      <a:pt x="117912" y="178988"/>
                      <a:pt x="118426" y="169307"/>
                    </a:cubicBezTo>
                    <a:cubicBezTo>
                      <a:pt x="119603" y="169037"/>
                      <a:pt x="120755" y="168743"/>
                      <a:pt x="121907" y="168424"/>
                    </a:cubicBezTo>
                    <a:close/>
                    <a:moveTo>
                      <a:pt x="136612" y="191119"/>
                    </a:moveTo>
                    <a:cubicBezTo>
                      <a:pt x="136710" y="191414"/>
                      <a:pt x="136808" y="191732"/>
                      <a:pt x="136906" y="192051"/>
                    </a:cubicBezTo>
                    <a:cubicBezTo>
                      <a:pt x="137911" y="195580"/>
                      <a:pt x="138548" y="199256"/>
                      <a:pt x="138769" y="203006"/>
                    </a:cubicBezTo>
                    <a:lnTo>
                      <a:pt x="127740" y="203006"/>
                    </a:lnTo>
                    <a:lnTo>
                      <a:pt x="127740" y="191119"/>
                    </a:lnTo>
                    <a:close/>
                    <a:moveTo>
                      <a:pt x="100069" y="0"/>
                    </a:moveTo>
                    <a:cubicBezTo>
                      <a:pt x="75218" y="0"/>
                      <a:pt x="51836" y="9534"/>
                      <a:pt x="34239" y="26813"/>
                    </a:cubicBezTo>
                    <a:cubicBezTo>
                      <a:pt x="19656" y="41150"/>
                      <a:pt x="10514" y="59238"/>
                      <a:pt x="7745" y="79163"/>
                    </a:cubicBezTo>
                    <a:cubicBezTo>
                      <a:pt x="3015" y="83256"/>
                      <a:pt x="0" y="89310"/>
                      <a:pt x="0" y="96050"/>
                    </a:cubicBezTo>
                    <a:cubicBezTo>
                      <a:pt x="0" y="108378"/>
                      <a:pt x="10024" y="118377"/>
                      <a:pt x="22352" y="118377"/>
                    </a:cubicBezTo>
                    <a:cubicBezTo>
                      <a:pt x="22867" y="118377"/>
                      <a:pt x="23381" y="118353"/>
                      <a:pt x="23896" y="118328"/>
                    </a:cubicBezTo>
                    <a:cubicBezTo>
                      <a:pt x="31788" y="140337"/>
                      <a:pt x="49312" y="157935"/>
                      <a:pt x="71443" y="166218"/>
                    </a:cubicBezTo>
                    <a:cubicBezTo>
                      <a:pt x="65880" y="171512"/>
                      <a:pt x="61321" y="178718"/>
                      <a:pt x="58429" y="187051"/>
                    </a:cubicBezTo>
                    <a:cubicBezTo>
                      <a:pt x="56297" y="193154"/>
                      <a:pt x="55169" y="199599"/>
                      <a:pt x="55169" y="206070"/>
                    </a:cubicBezTo>
                    <a:cubicBezTo>
                      <a:pt x="55169" y="207761"/>
                      <a:pt x="56542" y="209133"/>
                      <a:pt x="58233" y="209133"/>
                    </a:cubicBezTo>
                    <a:lnTo>
                      <a:pt x="141930" y="209133"/>
                    </a:lnTo>
                    <a:cubicBezTo>
                      <a:pt x="143622" y="209133"/>
                      <a:pt x="144994" y="207761"/>
                      <a:pt x="144994" y="206070"/>
                    </a:cubicBezTo>
                    <a:cubicBezTo>
                      <a:pt x="144994" y="205996"/>
                      <a:pt x="144969" y="205923"/>
                      <a:pt x="144969" y="205849"/>
                    </a:cubicBezTo>
                    <a:cubicBezTo>
                      <a:pt x="144528" y="199599"/>
                      <a:pt x="144259" y="192737"/>
                      <a:pt x="141661" y="186806"/>
                    </a:cubicBezTo>
                    <a:cubicBezTo>
                      <a:pt x="138744" y="178595"/>
                      <a:pt x="134235" y="171463"/>
                      <a:pt x="128696" y="166218"/>
                    </a:cubicBezTo>
                    <a:cubicBezTo>
                      <a:pt x="150827" y="157935"/>
                      <a:pt x="168351" y="140337"/>
                      <a:pt x="176267" y="118328"/>
                    </a:cubicBezTo>
                    <a:cubicBezTo>
                      <a:pt x="176782" y="118353"/>
                      <a:pt x="177297" y="118377"/>
                      <a:pt x="177787" y="118377"/>
                    </a:cubicBezTo>
                    <a:cubicBezTo>
                      <a:pt x="190115" y="118377"/>
                      <a:pt x="200139" y="108378"/>
                      <a:pt x="200139" y="96050"/>
                    </a:cubicBezTo>
                    <a:cubicBezTo>
                      <a:pt x="200139" y="89310"/>
                      <a:pt x="197149" y="83256"/>
                      <a:pt x="192418" y="79163"/>
                    </a:cubicBezTo>
                    <a:cubicBezTo>
                      <a:pt x="189624" y="59238"/>
                      <a:pt x="180483" y="41150"/>
                      <a:pt x="165900" y="26813"/>
                    </a:cubicBezTo>
                    <a:cubicBezTo>
                      <a:pt x="164797" y="25734"/>
                      <a:pt x="163645" y="24656"/>
                      <a:pt x="162469" y="23602"/>
                    </a:cubicBezTo>
                    <a:cubicBezTo>
                      <a:pt x="161883" y="23084"/>
                      <a:pt x="161159" y="22830"/>
                      <a:pt x="160437" y="22830"/>
                    </a:cubicBezTo>
                    <a:cubicBezTo>
                      <a:pt x="159586" y="22830"/>
                      <a:pt x="158740" y="23182"/>
                      <a:pt x="158131" y="23872"/>
                    </a:cubicBezTo>
                    <a:cubicBezTo>
                      <a:pt x="157003" y="25121"/>
                      <a:pt x="157126" y="27058"/>
                      <a:pt x="158376" y="28185"/>
                    </a:cubicBezTo>
                    <a:cubicBezTo>
                      <a:pt x="159479" y="29165"/>
                      <a:pt x="160582" y="30170"/>
                      <a:pt x="161611" y="31200"/>
                    </a:cubicBezTo>
                    <a:cubicBezTo>
                      <a:pt x="173988" y="43381"/>
                      <a:pt x="182174" y="58453"/>
                      <a:pt x="185507" y="75070"/>
                    </a:cubicBezTo>
                    <a:cubicBezTo>
                      <a:pt x="183791" y="74433"/>
                      <a:pt x="182002" y="74016"/>
                      <a:pt x="180164" y="73845"/>
                    </a:cubicBezTo>
                    <a:cubicBezTo>
                      <a:pt x="179698" y="73796"/>
                      <a:pt x="179208" y="73747"/>
                      <a:pt x="178743" y="73722"/>
                    </a:cubicBezTo>
                    <a:cubicBezTo>
                      <a:pt x="177983" y="70512"/>
                      <a:pt x="177002" y="67350"/>
                      <a:pt x="175826" y="64237"/>
                    </a:cubicBezTo>
                    <a:cubicBezTo>
                      <a:pt x="175017" y="62081"/>
                      <a:pt x="174208" y="59899"/>
                      <a:pt x="173057" y="57890"/>
                    </a:cubicBezTo>
                    <a:cubicBezTo>
                      <a:pt x="171537" y="55169"/>
                      <a:pt x="169086" y="53135"/>
                      <a:pt x="166072" y="52106"/>
                    </a:cubicBezTo>
                    <a:cubicBezTo>
                      <a:pt x="164786" y="51677"/>
                      <a:pt x="163397" y="51461"/>
                      <a:pt x="162006" y="51461"/>
                    </a:cubicBezTo>
                    <a:cubicBezTo>
                      <a:pt x="160852" y="51461"/>
                      <a:pt x="159697" y="51610"/>
                      <a:pt x="158596" y="51910"/>
                    </a:cubicBezTo>
                    <a:cubicBezTo>
                      <a:pt x="155974" y="52645"/>
                      <a:pt x="153670" y="54164"/>
                      <a:pt x="150999" y="54777"/>
                    </a:cubicBezTo>
                    <a:cubicBezTo>
                      <a:pt x="149424" y="55141"/>
                      <a:pt x="147818" y="55317"/>
                      <a:pt x="146216" y="55317"/>
                    </a:cubicBezTo>
                    <a:cubicBezTo>
                      <a:pt x="142631" y="55317"/>
                      <a:pt x="139061" y="54435"/>
                      <a:pt x="135877" y="52792"/>
                    </a:cubicBezTo>
                    <a:cubicBezTo>
                      <a:pt x="131931" y="50733"/>
                      <a:pt x="127519" y="49655"/>
                      <a:pt x="123083" y="49655"/>
                    </a:cubicBezTo>
                    <a:cubicBezTo>
                      <a:pt x="118574" y="49655"/>
                      <a:pt x="114137" y="50758"/>
                      <a:pt x="110143" y="52865"/>
                    </a:cubicBezTo>
                    <a:cubicBezTo>
                      <a:pt x="107030" y="54495"/>
                      <a:pt x="103556" y="55310"/>
                      <a:pt x="100079" y="55310"/>
                    </a:cubicBezTo>
                    <a:cubicBezTo>
                      <a:pt x="96601" y="55310"/>
                      <a:pt x="93121" y="54495"/>
                      <a:pt x="89996" y="52865"/>
                    </a:cubicBezTo>
                    <a:cubicBezTo>
                      <a:pt x="86026" y="50758"/>
                      <a:pt x="81565" y="49655"/>
                      <a:pt x="77080" y="49655"/>
                    </a:cubicBezTo>
                    <a:cubicBezTo>
                      <a:pt x="72693" y="49655"/>
                      <a:pt x="68208" y="50733"/>
                      <a:pt x="64262" y="52792"/>
                    </a:cubicBezTo>
                    <a:cubicBezTo>
                      <a:pt x="61092" y="54446"/>
                      <a:pt x="57524" y="55299"/>
                      <a:pt x="53963" y="55299"/>
                    </a:cubicBezTo>
                    <a:cubicBezTo>
                      <a:pt x="50558" y="55299"/>
                      <a:pt x="47158" y="54520"/>
                      <a:pt x="44116" y="52914"/>
                    </a:cubicBezTo>
                    <a:cubicBezTo>
                      <a:pt x="42269" y="51954"/>
                      <a:pt x="40190" y="51466"/>
                      <a:pt x="38116" y="51466"/>
                    </a:cubicBezTo>
                    <a:cubicBezTo>
                      <a:pt x="36750" y="51466"/>
                      <a:pt x="35386" y="51677"/>
                      <a:pt x="34092" y="52106"/>
                    </a:cubicBezTo>
                    <a:cubicBezTo>
                      <a:pt x="30832" y="53209"/>
                      <a:pt x="28087" y="55659"/>
                      <a:pt x="26641" y="58772"/>
                    </a:cubicBezTo>
                    <a:cubicBezTo>
                      <a:pt x="24386" y="63551"/>
                      <a:pt x="22646" y="68576"/>
                      <a:pt x="21421" y="73722"/>
                    </a:cubicBezTo>
                    <a:cubicBezTo>
                      <a:pt x="21372" y="73722"/>
                      <a:pt x="20416" y="73771"/>
                      <a:pt x="19975" y="73820"/>
                    </a:cubicBezTo>
                    <a:cubicBezTo>
                      <a:pt x="18137" y="74016"/>
                      <a:pt x="16347" y="74433"/>
                      <a:pt x="14632" y="75070"/>
                    </a:cubicBezTo>
                    <a:cubicBezTo>
                      <a:pt x="17965" y="58429"/>
                      <a:pt x="26151" y="43381"/>
                      <a:pt x="38552" y="31200"/>
                    </a:cubicBezTo>
                    <a:cubicBezTo>
                      <a:pt x="54998" y="15024"/>
                      <a:pt x="76835" y="6127"/>
                      <a:pt x="100069" y="6127"/>
                    </a:cubicBezTo>
                    <a:cubicBezTo>
                      <a:pt x="117642" y="6127"/>
                      <a:pt x="134553" y="11225"/>
                      <a:pt x="148940" y="20881"/>
                    </a:cubicBezTo>
                    <a:cubicBezTo>
                      <a:pt x="149469" y="21237"/>
                      <a:pt x="150063" y="21406"/>
                      <a:pt x="150649" y="21406"/>
                    </a:cubicBezTo>
                    <a:cubicBezTo>
                      <a:pt x="151637" y="21406"/>
                      <a:pt x="152604" y="20925"/>
                      <a:pt x="153204" y="20048"/>
                    </a:cubicBezTo>
                    <a:cubicBezTo>
                      <a:pt x="154136" y="18651"/>
                      <a:pt x="153768" y="16739"/>
                      <a:pt x="152371" y="15784"/>
                    </a:cubicBezTo>
                    <a:cubicBezTo>
                      <a:pt x="136955" y="5465"/>
                      <a:pt x="118868" y="0"/>
                      <a:pt x="100069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</p:grpSp>
        <p:grpSp>
          <p:nvGrpSpPr>
            <p:cNvPr id="69" name="Google Shape;2181;p46">
              <a:extLst>
                <a:ext uri="{FF2B5EF4-FFF2-40B4-BE49-F238E27FC236}">
                  <a16:creationId xmlns:a16="http://schemas.microsoft.com/office/drawing/2014/main" xmlns="" id="{4082CC57-62E9-4B60-BB54-D7DB1F47131E}"/>
                </a:ext>
              </a:extLst>
            </p:cNvPr>
            <p:cNvGrpSpPr/>
            <p:nvPr/>
          </p:nvGrpSpPr>
          <p:grpSpPr>
            <a:xfrm>
              <a:off x="4430586" y="2419727"/>
              <a:ext cx="3317443" cy="515264"/>
              <a:chOff x="2691775" y="2748425"/>
              <a:chExt cx="2276275" cy="353550"/>
            </a:xfrm>
          </p:grpSpPr>
          <p:sp>
            <p:nvSpPr>
              <p:cNvPr id="70" name="Google Shape;2182;p46">
                <a:extLst>
                  <a:ext uri="{FF2B5EF4-FFF2-40B4-BE49-F238E27FC236}">
                    <a16:creationId xmlns:a16="http://schemas.microsoft.com/office/drawing/2014/main" xmlns="" id="{EBE623CD-3F6A-43C1-8679-820065881B80}"/>
                  </a:ext>
                </a:extLst>
              </p:cNvPr>
              <p:cNvSpPr/>
              <p:nvPr/>
            </p:nvSpPr>
            <p:spPr>
              <a:xfrm>
                <a:off x="2691775" y="2748425"/>
                <a:ext cx="354175" cy="353550"/>
              </a:xfrm>
              <a:custGeom>
                <a:avLst/>
                <a:gdLst/>
                <a:ahLst/>
                <a:cxnLst/>
                <a:rect l="l" t="t" r="r" b="b"/>
                <a:pathLst>
                  <a:path w="14167" h="14142" extrusionOk="0">
                    <a:moveTo>
                      <a:pt x="7084" y="0"/>
                    </a:moveTo>
                    <a:cubicBezTo>
                      <a:pt x="3187" y="0"/>
                      <a:pt x="0" y="3162"/>
                      <a:pt x="0" y="7083"/>
                    </a:cubicBezTo>
                    <a:cubicBezTo>
                      <a:pt x="0" y="10980"/>
                      <a:pt x="3187" y="14142"/>
                      <a:pt x="7084" y="14142"/>
                    </a:cubicBezTo>
                    <a:cubicBezTo>
                      <a:pt x="11005" y="14142"/>
                      <a:pt x="14167" y="10980"/>
                      <a:pt x="14167" y="7083"/>
                    </a:cubicBezTo>
                    <a:cubicBezTo>
                      <a:pt x="14167" y="3162"/>
                      <a:pt x="11005" y="0"/>
                      <a:pt x="7084" y="0"/>
                    </a:cubicBezTo>
                    <a:close/>
                  </a:path>
                </a:pathLst>
              </a:custGeom>
              <a:solidFill>
                <a:srgbClr val="FF9A9A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71" name="Google Shape;2183;p46">
                <a:extLst>
                  <a:ext uri="{FF2B5EF4-FFF2-40B4-BE49-F238E27FC236}">
                    <a16:creationId xmlns:a16="http://schemas.microsoft.com/office/drawing/2014/main" xmlns="" id="{253DB076-79B6-4C9F-A9BA-47E59D7FFF0D}"/>
                  </a:ext>
                </a:extLst>
              </p:cNvPr>
              <p:cNvSpPr/>
              <p:nvPr/>
            </p:nvSpPr>
            <p:spPr>
              <a:xfrm>
                <a:off x="4613875" y="2748425"/>
                <a:ext cx="354175" cy="353550"/>
              </a:xfrm>
              <a:custGeom>
                <a:avLst/>
                <a:gdLst/>
                <a:ahLst/>
                <a:cxnLst/>
                <a:rect l="l" t="t" r="r" b="b"/>
                <a:pathLst>
                  <a:path w="14167" h="14142" extrusionOk="0">
                    <a:moveTo>
                      <a:pt x="7084" y="0"/>
                    </a:moveTo>
                    <a:cubicBezTo>
                      <a:pt x="3187" y="0"/>
                      <a:pt x="1" y="3162"/>
                      <a:pt x="1" y="7083"/>
                    </a:cubicBezTo>
                    <a:cubicBezTo>
                      <a:pt x="1" y="10980"/>
                      <a:pt x="3187" y="14142"/>
                      <a:pt x="7084" y="14142"/>
                    </a:cubicBezTo>
                    <a:cubicBezTo>
                      <a:pt x="11005" y="14142"/>
                      <a:pt x="14167" y="10980"/>
                      <a:pt x="14167" y="7083"/>
                    </a:cubicBezTo>
                    <a:cubicBezTo>
                      <a:pt x="14167" y="3162"/>
                      <a:pt x="11005" y="0"/>
                      <a:pt x="7084" y="0"/>
                    </a:cubicBezTo>
                    <a:close/>
                  </a:path>
                </a:pathLst>
              </a:custGeom>
              <a:solidFill>
                <a:srgbClr val="FF9A9A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77811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 animBg="1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BBE7A7-FD28-4E91-B87E-0A162C5B3EBE}"/>
              </a:ext>
            </a:extLst>
          </p:cNvPr>
          <p:cNvSpPr txBox="1"/>
          <p:nvPr/>
        </p:nvSpPr>
        <p:spPr>
          <a:xfrm>
            <a:off x="3807202" y="121653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7F46456F-7A17-4861-AF32-02B35419A478}"/>
              </a:ext>
            </a:extLst>
          </p:cNvPr>
          <p:cNvSpPr txBox="1"/>
          <p:nvPr/>
        </p:nvSpPr>
        <p:spPr>
          <a:xfrm>
            <a:off x="341530" y="861294"/>
            <a:ext cx="846094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0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 6. </a:t>
            </a:r>
            <a:r>
              <a:rPr lang="nl-NL" sz="200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Tìm quãng đường ngắn nhất từ phòng học STEM tới nhà đa năng:</a:t>
            </a:r>
            <a:endParaRPr lang="en-US" sz="2000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6E246ED-FBE4-4ED3-9123-090484383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544915"/>
            <a:ext cx="5060236" cy="2664296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1ABD8213-EA2C-44A9-A485-B96EA2D3B24F}"/>
              </a:ext>
            </a:extLst>
          </p:cNvPr>
          <p:cNvSpPr txBox="1"/>
          <p:nvPr/>
        </p:nvSpPr>
        <p:spPr>
          <a:xfrm>
            <a:off x="69227" y="1451783"/>
            <a:ext cx="3998717" cy="4452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Có 3 con đường đi từ Phòng học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STEM đến nhà đa năng: </a:t>
            </a:r>
            <a:endParaRPr lang="en-US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l-NL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Phòng học STEM - Lớp học </a:t>
            </a:r>
            <a:r>
              <a:rPr lang="nl-NL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–</a:t>
            </a:r>
            <a:r>
              <a:rPr lang="nl-NL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nl-NL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Thư viện - Nhà đa năng.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Phòng học STEM - Bể bơi – </a:t>
            </a:r>
          </a:p>
          <a:p>
            <a:pPr>
              <a:lnSpc>
                <a:spcPct val="150000"/>
              </a:lnSpc>
            </a:pPr>
            <a:r>
              <a:rPr lang="nl-NL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nl-NL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Thư viện - Nhà đa năng.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Phòng học STEM - Bể bơi –</a:t>
            </a:r>
          </a:p>
          <a:p>
            <a:pPr>
              <a:lnSpc>
                <a:spcPct val="150000"/>
              </a:lnSpc>
            </a:pPr>
            <a:r>
              <a:rPr lang="nl-NL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nl-NL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Vườn trường - Nhà đa năng</a:t>
            </a:r>
            <a:endParaRPr lang="en-US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7C22DAD-942D-4C18-AD8F-DDCB93EF680D}"/>
              </a:ext>
            </a:extLst>
          </p:cNvPr>
          <p:cNvSpPr/>
          <p:nvPr/>
        </p:nvSpPr>
        <p:spPr>
          <a:xfrm>
            <a:off x="341530" y="908507"/>
            <a:ext cx="8550950" cy="496997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xmlns="" id="{C9D5B2BD-6753-44B8-A16D-E403B1A26B76}"/>
              </a:ext>
            </a:extLst>
          </p:cNvPr>
          <p:cNvSpPr/>
          <p:nvPr/>
        </p:nvSpPr>
        <p:spPr>
          <a:xfrm rot="10800000">
            <a:off x="4477690" y="2589031"/>
            <a:ext cx="216024" cy="576064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Arrow: Down 95">
            <a:extLst>
              <a:ext uri="{FF2B5EF4-FFF2-40B4-BE49-F238E27FC236}">
                <a16:creationId xmlns:a16="http://schemas.microsoft.com/office/drawing/2014/main" xmlns="" id="{1394C2DA-27EB-43CA-8EE9-518F9163800E}"/>
              </a:ext>
            </a:extLst>
          </p:cNvPr>
          <p:cNvSpPr/>
          <p:nvPr/>
        </p:nvSpPr>
        <p:spPr>
          <a:xfrm rot="16200000">
            <a:off x="5472100" y="1743658"/>
            <a:ext cx="252028" cy="468052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row: Down 96">
            <a:extLst>
              <a:ext uri="{FF2B5EF4-FFF2-40B4-BE49-F238E27FC236}">
                <a16:creationId xmlns:a16="http://schemas.microsoft.com/office/drawing/2014/main" xmlns="" id="{18BAD809-0692-491C-8F05-9E34F4F23068}"/>
              </a:ext>
            </a:extLst>
          </p:cNvPr>
          <p:cNvSpPr/>
          <p:nvPr/>
        </p:nvSpPr>
        <p:spPr>
          <a:xfrm rot="16200000">
            <a:off x="7488324" y="1743658"/>
            <a:ext cx="252028" cy="468052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Arrow: Down 97">
            <a:extLst>
              <a:ext uri="{FF2B5EF4-FFF2-40B4-BE49-F238E27FC236}">
                <a16:creationId xmlns:a16="http://schemas.microsoft.com/office/drawing/2014/main" xmlns="" id="{3137CBD7-AEFD-48CB-8E82-6422B4551DDC}"/>
              </a:ext>
            </a:extLst>
          </p:cNvPr>
          <p:cNvSpPr/>
          <p:nvPr/>
        </p:nvSpPr>
        <p:spPr>
          <a:xfrm rot="16200000">
            <a:off x="5408094" y="3615866"/>
            <a:ext cx="216024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Arrow: Down 98">
            <a:extLst>
              <a:ext uri="{FF2B5EF4-FFF2-40B4-BE49-F238E27FC236}">
                <a16:creationId xmlns:a16="http://schemas.microsoft.com/office/drawing/2014/main" xmlns="" id="{3B5FB855-A10E-43B7-A830-780FF7AA123E}"/>
              </a:ext>
            </a:extLst>
          </p:cNvPr>
          <p:cNvSpPr/>
          <p:nvPr/>
        </p:nvSpPr>
        <p:spPr>
          <a:xfrm rot="10800000">
            <a:off x="6274026" y="2643758"/>
            <a:ext cx="216024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Arrow: Down 99">
            <a:extLst>
              <a:ext uri="{FF2B5EF4-FFF2-40B4-BE49-F238E27FC236}">
                <a16:creationId xmlns:a16="http://schemas.microsoft.com/office/drawing/2014/main" xmlns="" id="{4FA81BAD-DC32-466E-AC85-63C9A9292F7C}"/>
              </a:ext>
            </a:extLst>
          </p:cNvPr>
          <p:cNvSpPr/>
          <p:nvPr/>
        </p:nvSpPr>
        <p:spPr>
          <a:xfrm rot="15314507">
            <a:off x="7506326" y="2095067"/>
            <a:ext cx="216024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Arrow: Down 100">
            <a:extLst>
              <a:ext uri="{FF2B5EF4-FFF2-40B4-BE49-F238E27FC236}">
                <a16:creationId xmlns:a16="http://schemas.microsoft.com/office/drawing/2014/main" xmlns="" id="{9E7354A1-2AA0-466B-AF03-732C94FC2826}"/>
              </a:ext>
            </a:extLst>
          </p:cNvPr>
          <p:cNvSpPr/>
          <p:nvPr/>
        </p:nvSpPr>
        <p:spPr>
          <a:xfrm rot="14933370">
            <a:off x="7452320" y="3255826"/>
            <a:ext cx="216024" cy="576064"/>
          </a:xfrm>
          <a:prstGeom prst="downArrow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Arrow: Down 101">
            <a:extLst>
              <a:ext uri="{FF2B5EF4-FFF2-40B4-BE49-F238E27FC236}">
                <a16:creationId xmlns:a16="http://schemas.microsoft.com/office/drawing/2014/main" xmlns="" id="{49A1203D-5377-4E40-B9EE-F13038679BE8}"/>
              </a:ext>
            </a:extLst>
          </p:cNvPr>
          <p:cNvSpPr/>
          <p:nvPr/>
        </p:nvSpPr>
        <p:spPr>
          <a:xfrm rot="10800000">
            <a:off x="8481881" y="2355726"/>
            <a:ext cx="216024" cy="576064"/>
          </a:xfrm>
          <a:prstGeom prst="downArrow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BFBC5A-73F7-4C60-A24C-4C3EE7767887}"/>
              </a:ext>
            </a:extLst>
          </p:cNvPr>
          <p:cNvSpPr/>
          <p:nvPr/>
        </p:nvSpPr>
        <p:spPr>
          <a:xfrm>
            <a:off x="107504" y="1544915"/>
            <a:ext cx="3912773" cy="3475107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oogle Shape;638;p44">
            <a:extLst>
              <a:ext uri="{FF2B5EF4-FFF2-40B4-BE49-F238E27FC236}">
                <a16:creationId xmlns:a16="http://schemas.microsoft.com/office/drawing/2014/main" xmlns="" id="{B874B941-7F8F-40E2-B181-78EB2C26B5C5}"/>
              </a:ext>
            </a:extLst>
          </p:cNvPr>
          <p:cNvGrpSpPr/>
          <p:nvPr/>
        </p:nvGrpSpPr>
        <p:grpSpPr>
          <a:xfrm>
            <a:off x="6842356" y="3613908"/>
            <a:ext cx="1747537" cy="1469427"/>
            <a:chOff x="5719525" y="2050888"/>
            <a:chExt cx="2570008" cy="2552602"/>
          </a:xfrm>
        </p:grpSpPr>
        <p:sp>
          <p:nvSpPr>
            <p:cNvPr id="104" name="Google Shape;639;p44">
              <a:extLst>
                <a:ext uri="{FF2B5EF4-FFF2-40B4-BE49-F238E27FC236}">
                  <a16:creationId xmlns:a16="http://schemas.microsoft.com/office/drawing/2014/main" xmlns="" id="{EF02E428-1FBB-40F0-B475-02199771367A}"/>
                </a:ext>
              </a:extLst>
            </p:cNvPr>
            <p:cNvSpPr/>
            <p:nvPr/>
          </p:nvSpPr>
          <p:spPr>
            <a:xfrm>
              <a:off x="6632174" y="2080057"/>
              <a:ext cx="366963" cy="346699"/>
            </a:xfrm>
            <a:custGeom>
              <a:avLst/>
              <a:gdLst/>
              <a:ahLst/>
              <a:cxnLst/>
              <a:rect l="l" t="t" r="r" b="b"/>
              <a:pathLst>
                <a:path w="12115" h="11446" extrusionOk="0">
                  <a:moveTo>
                    <a:pt x="11466" y="147"/>
                  </a:moveTo>
                  <a:cubicBezTo>
                    <a:pt x="11864" y="733"/>
                    <a:pt x="12031" y="1381"/>
                    <a:pt x="12073" y="2114"/>
                  </a:cubicBezTo>
                  <a:cubicBezTo>
                    <a:pt x="12115" y="3265"/>
                    <a:pt x="11801" y="4332"/>
                    <a:pt x="11550" y="5420"/>
                  </a:cubicBezTo>
                  <a:cubicBezTo>
                    <a:pt x="11403" y="5964"/>
                    <a:pt x="11090" y="6424"/>
                    <a:pt x="10755" y="6884"/>
                  </a:cubicBezTo>
                  <a:cubicBezTo>
                    <a:pt x="10462" y="7261"/>
                    <a:pt x="10232" y="7721"/>
                    <a:pt x="9939" y="8140"/>
                  </a:cubicBezTo>
                  <a:cubicBezTo>
                    <a:pt x="9813" y="8349"/>
                    <a:pt x="9646" y="8579"/>
                    <a:pt x="9499" y="8788"/>
                  </a:cubicBezTo>
                  <a:cubicBezTo>
                    <a:pt x="9227" y="9123"/>
                    <a:pt x="8955" y="9458"/>
                    <a:pt x="8642" y="9814"/>
                  </a:cubicBezTo>
                  <a:cubicBezTo>
                    <a:pt x="8516" y="9960"/>
                    <a:pt x="8349" y="10127"/>
                    <a:pt x="8223" y="10253"/>
                  </a:cubicBezTo>
                  <a:cubicBezTo>
                    <a:pt x="7930" y="10483"/>
                    <a:pt x="7616" y="10713"/>
                    <a:pt x="7323" y="10985"/>
                  </a:cubicBezTo>
                  <a:cubicBezTo>
                    <a:pt x="6800" y="11425"/>
                    <a:pt x="6256" y="11446"/>
                    <a:pt x="5608" y="11216"/>
                  </a:cubicBezTo>
                  <a:cubicBezTo>
                    <a:pt x="4457" y="10776"/>
                    <a:pt x="3473" y="10065"/>
                    <a:pt x="2490" y="9395"/>
                  </a:cubicBezTo>
                  <a:cubicBezTo>
                    <a:pt x="1967" y="9019"/>
                    <a:pt x="1569" y="8579"/>
                    <a:pt x="1276" y="7993"/>
                  </a:cubicBezTo>
                  <a:cubicBezTo>
                    <a:pt x="1109" y="7596"/>
                    <a:pt x="858" y="7219"/>
                    <a:pt x="607" y="6863"/>
                  </a:cubicBezTo>
                  <a:cubicBezTo>
                    <a:pt x="105" y="6173"/>
                    <a:pt x="0" y="5357"/>
                    <a:pt x="105" y="4520"/>
                  </a:cubicBezTo>
                  <a:cubicBezTo>
                    <a:pt x="168" y="4081"/>
                    <a:pt x="335" y="3662"/>
                    <a:pt x="628" y="3306"/>
                  </a:cubicBezTo>
                  <a:cubicBezTo>
                    <a:pt x="753" y="3160"/>
                    <a:pt x="942" y="3055"/>
                    <a:pt x="1130" y="3013"/>
                  </a:cubicBezTo>
                  <a:cubicBezTo>
                    <a:pt x="1590" y="2846"/>
                    <a:pt x="2092" y="2721"/>
                    <a:pt x="2595" y="2930"/>
                  </a:cubicBezTo>
                  <a:cubicBezTo>
                    <a:pt x="2699" y="2972"/>
                    <a:pt x="2825" y="2951"/>
                    <a:pt x="2929" y="2972"/>
                  </a:cubicBezTo>
                  <a:cubicBezTo>
                    <a:pt x="3013" y="2972"/>
                    <a:pt x="3139" y="2951"/>
                    <a:pt x="3201" y="2993"/>
                  </a:cubicBezTo>
                  <a:cubicBezTo>
                    <a:pt x="3766" y="3390"/>
                    <a:pt x="4478" y="3578"/>
                    <a:pt x="4938" y="4101"/>
                  </a:cubicBezTo>
                  <a:cubicBezTo>
                    <a:pt x="5273" y="4436"/>
                    <a:pt x="5545" y="4813"/>
                    <a:pt x="5859" y="5231"/>
                  </a:cubicBezTo>
                  <a:cubicBezTo>
                    <a:pt x="5942" y="5148"/>
                    <a:pt x="6068" y="5085"/>
                    <a:pt x="6089" y="4980"/>
                  </a:cubicBezTo>
                  <a:cubicBezTo>
                    <a:pt x="6235" y="4604"/>
                    <a:pt x="6340" y="4206"/>
                    <a:pt x="6466" y="3809"/>
                  </a:cubicBezTo>
                  <a:cubicBezTo>
                    <a:pt x="6507" y="3662"/>
                    <a:pt x="6591" y="3474"/>
                    <a:pt x="6696" y="3348"/>
                  </a:cubicBezTo>
                  <a:cubicBezTo>
                    <a:pt x="7030" y="2888"/>
                    <a:pt x="7407" y="2469"/>
                    <a:pt x="7742" y="2030"/>
                  </a:cubicBezTo>
                  <a:cubicBezTo>
                    <a:pt x="7826" y="1946"/>
                    <a:pt x="7909" y="1842"/>
                    <a:pt x="7972" y="1779"/>
                  </a:cubicBezTo>
                  <a:cubicBezTo>
                    <a:pt x="8537" y="837"/>
                    <a:pt x="9499" y="524"/>
                    <a:pt x="10441" y="168"/>
                  </a:cubicBezTo>
                  <a:cubicBezTo>
                    <a:pt x="10776" y="42"/>
                    <a:pt x="11131" y="0"/>
                    <a:pt x="11466" y="1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5" name="Google Shape;640;p44">
              <a:extLst>
                <a:ext uri="{FF2B5EF4-FFF2-40B4-BE49-F238E27FC236}">
                  <a16:creationId xmlns:a16="http://schemas.microsoft.com/office/drawing/2014/main" xmlns="" id="{E6D1094B-721E-43B6-836C-BD7AA12BF8E1}"/>
                </a:ext>
              </a:extLst>
            </p:cNvPr>
            <p:cNvSpPr/>
            <p:nvPr/>
          </p:nvSpPr>
          <p:spPr>
            <a:xfrm>
              <a:off x="6603005" y="2050888"/>
              <a:ext cx="427846" cy="406916"/>
            </a:xfrm>
            <a:custGeom>
              <a:avLst/>
              <a:gdLst/>
              <a:ahLst/>
              <a:cxnLst/>
              <a:rect l="l" t="t" r="r" b="b"/>
              <a:pathLst>
                <a:path w="14125" h="13434" extrusionOk="0">
                  <a:moveTo>
                    <a:pt x="6801" y="4834"/>
                  </a:moveTo>
                  <a:cubicBezTo>
                    <a:pt x="6926" y="3997"/>
                    <a:pt x="7408" y="3370"/>
                    <a:pt x="7868" y="2721"/>
                  </a:cubicBezTo>
                  <a:cubicBezTo>
                    <a:pt x="8014" y="2533"/>
                    <a:pt x="8224" y="2365"/>
                    <a:pt x="8328" y="2156"/>
                  </a:cubicBezTo>
                  <a:cubicBezTo>
                    <a:pt x="9061" y="963"/>
                    <a:pt x="10274" y="524"/>
                    <a:pt x="11509" y="127"/>
                  </a:cubicBezTo>
                  <a:cubicBezTo>
                    <a:pt x="11885" y="1"/>
                    <a:pt x="12325" y="43"/>
                    <a:pt x="12743" y="64"/>
                  </a:cubicBezTo>
                  <a:cubicBezTo>
                    <a:pt x="12931" y="106"/>
                    <a:pt x="13141" y="252"/>
                    <a:pt x="13203" y="419"/>
                  </a:cubicBezTo>
                  <a:cubicBezTo>
                    <a:pt x="13685" y="1194"/>
                    <a:pt x="14040" y="2010"/>
                    <a:pt x="14082" y="2972"/>
                  </a:cubicBezTo>
                  <a:cubicBezTo>
                    <a:pt x="14124" y="4248"/>
                    <a:pt x="13810" y="5483"/>
                    <a:pt x="13496" y="6717"/>
                  </a:cubicBezTo>
                  <a:cubicBezTo>
                    <a:pt x="13350" y="7282"/>
                    <a:pt x="12952" y="7805"/>
                    <a:pt x="12638" y="8329"/>
                  </a:cubicBezTo>
                  <a:cubicBezTo>
                    <a:pt x="12366" y="8810"/>
                    <a:pt x="12094" y="9228"/>
                    <a:pt x="11802" y="9668"/>
                  </a:cubicBezTo>
                  <a:cubicBezTo>
                    <a:pt x="11676" y="9877"/>
                    <a:pt x="11509" y="10107"/>
                    <a:pt x="11362" y="10316"/>
                  </a:cubicBezTo>
                  <a:cubicBezTo>
                    <a:pt x="11006" y="10735"/>
                    <a:pt x="10672" y="11132"/>
                    <a:pt x="10337" y="11551"/>
                  </a:cubicBezTo>
                  <a:cubicBezTo>
                    <a:pt x="10232" y="11676"/>
                    <a:pt x="10107" y="11823"/>
                    <a:pt x="9960" y="11927"/>
                  </a:cubicBezTo>
                  <a:cubicBezTo>
                    <a:pt x="9521" y="12283"/>
                    <a:pt x="8998" y="12618"/>
                    <a:pt x="8600" y="13036"/>
                  </a:cubicBezTo>
                  <a:cubicBezTo>
                    <a:pt x="8265" y="13413"/>
                    <a:pt x="7868" y="13434"/>
                    <a:pt x="7491" y="13350"/>
                  </a:cubicBezTo>
                  <a:cubicBezTo>
                    <a:pt x="6864" y="13225"/>
                    <a:pt x="6257" y="13036"/>
                    <a:pt x="5629" y="12827"/>
                  </a:cubicBezTo>
                  <a:cubicBezTo>
                    <a:pt x="5252" y="12702"/>
                    <a:pt x="4918" y="12534"/>
                    <a:pt x="4604" y="12346"/>
                  </a:cubicBezTo>
                  <a:cubicBezTo>
                    <a:pt x="4060" y="11990"/>
                    <a:pt x="3516" y="11635"/>
                    <a:pt x="2993" y="11258"/>
                  </a:cubicBezTo>
                  <a:cubicBezTo>
                    <a:pt x="2302" y="10798"/>
                    <a:pt x="1737" y="10212"/>
                    <a:pt x="1361" y="9438"/>
                  </a:cubicBezTo>
                  <a:cubicBezTo>
                    <a:pt x="1047" y="8810"/>
                    <a:pt x="691" y="8203"/>
                    <a:pt x="314" y="7596"/>
                  </a:cubicBezTo>
                  <a:cubicBezTo>
                    <a:pt x="105" y="7241"/>
                    <a:pt x="1" y="6843"/>
                    <a:pt x="22" y="6425"/>
                  </a:cubicBezTo>
                  <a:cubicBezTo>
                    <a:pt x="63" y="6111"/>
                    <a:pt x="22" y="5776"/>
                    <a:pt x="22" y="5462"/>
                  </a:cubicBezTo>
                  <a:cubicBezTo>
                    <a:pt x="84" y="4646"/>
                    <a:pt x="440" y="3997"/>
                    <a:pt x="963" y="3412"/>
                  </a:cubicBezTo>
                  <a:cubicBezTo>
                    <a:pt x="1110" y="3265"/>
                    <a:pt x="1319" y="3160"/>
                    <a:pt x="1486" y="3098"/>
                  </a:cubicBezTo>
                  <a:cubicBezTo>
                    <a:pt x="1988" y="2951"/>
                    <a:pt x="2511" y="2847"/>
                    <a:pt x="3035" y="2742"/>
                  </a:cubicBezTo>
                  <a:cubicBezTo>
                    <a:pt x="3139" y="2721"/>
                    <a:pt x="3265" y="2742"/>
                    <a:pt x="3369" y="2763"/>
                  </a:cubicBezTo>
                  <a:cubicBezTo>
                    <a:pt x="3432" y="2763"/>
                    <a:pt x="3474" y="2784"/>
                    <a:pt x="3537" y="2847"/>
                  </a:cubicBezTo>
                  <a:cubicBezTo>
                    <a:pt x="3955" y="3160"/>
                    <a:pt x="4562" y="2868"/>
                    <a:pt x="4918" y="3286"/>
                  </a:cubicBezTo>
                  <a:cubicBezTo>
                    <a:pt x="5232" y="3663"/>
                    <a:pt x="5671" y="3830"/>
                    <a:pt x="6068" y="4102"/>
                  </a:cubicBezTo>
                  <a:cubicBezTo>
                    <a:pt x="6361" y="4248"/>
                    <a:pt x="6550" y="4541"/>
                    <a:pt x="6801" y="4834"/>
                  </a:cubicBezTo>
                  <a:close/>
                  <a:moveTo>
                    <a:pt x="12429" y="1110"/>
                  </a:moveTo>
                  <a:cubicBezTo>
                    <a:pt x="12053" y="963"/>
                    <a:pt x="11739" y="1005"/>
                    <a:pt x="11425" y="1110"/>
                  </a:cubicBezTo>
                  <a:cubicBezTo>
                    <a:pt x="10483" y="1487"/>
                    <a:pt x="9521" y="1779"/>
                    <a:pt x="8977" y="2721"/>
                  </a:cubicBezTo>
                  <a:cubicBezTo>
                    <a:pt x="8914" y="2826"/>
                    <a:pt x="8809" y="2888"/>
                    <a:pt x="8747" y="2972"/>
                  </a:cubicBezTo>
                  <a:cubicBezTo>
                    <a:pt x="8391" y="3412"/>
                    <a:pt x="8035" y="3830"/>
                    <a:pt x="7701" y="4290"/>
                  </a:cubicBezTo>
                  <a:cubicBezTo>
                    <a:pt x="7596" y="4416"/>
                    <a:pt x="7512" y="4604"/>
                    <a:pt x="7449" y="4751"/>
                  </a:cubicBezTo>
                  <a:cubicBezTo>
                    <a:pt x="7324" y="5148"/>
                    <a:pt x="7219" y="5546"/>
                    <a:pt x="7094" y="5922"/>
                  </a:cubicBezTo>
                  <a:cubicBezTo>
                    <a:pt x="7073" y="6006"/>
                    <a:pt x="6968" y="6090"/>
                    <a:pt x="6864" y="6173"/>
                  </a:cubicBezTo>
                  <a:cubicBezTo>
                    <a:pt x="6508" y="5776"/>
                    <a:pt x="6257" y="5378"/>
                    <a:pt x="5943" y="5044"/>
                  </a:cubicBezTo>
                  <a:cubicBezTo>
                    <a:pt x="5462" y="4520"/>
                    <a:pt x="4729" y="4332"/>
                    <a:pt x="4185" y="3935"/>
                  </a:cubicBezTo>
                  <a:cubicBezTo>
                    <a:pt x="4144" y="3893"/>
                    <a:pt x="3997" y="3935"/>
                    <a:pt x="3934" y="3914"/>
                  </a:cubicBezTo>
                  <a:cubicBezTo>
                    <a:pt x="3830" y="3914"/>
                    <a:pt x="3683" y="3914"/>
                    <a:pt x="3579" y="3872"/>
                  </a:cubicBezTo>
                  <a:cubicBezTo>
                    <a:pt x="3097" y="3621"/>
                    <a:pt x="2595" y="3788"/>
                    <a:pt x="2114" y="3935"/>
                  </a:cubicBezTo>
                  <a:cubicBezTo>
                    <a:pt x="1947" y="3997"/>
                    <a:pt x="1737" y="4123"/>
                    <a:pt x="1633" y="4248"/>
                  </a:cubicBezTo>
                  <a:cubicBezTo>
                    <a:pt x="1340" y="4604"/>
                    <a:pt x="1131" y="4981"/>
                    <a:pt x="1110" y="5462"/>
                  </a:cubicBezTo>
                  <a:cubicBezTo>
                    <a:pt x="1026" y="6299"/>
                    <a:pt x="1110" y="7115"/>
                    <a:pt x="1591" y="7805"/>
                  </a:cubicBezTo>
                  <a:cubicBezTo>
                    <a:pt x="1863" y="8182"/>
                    <a:pt x="2093" y="8538"/>
                    <a:pt x="2281" y="8935"/>
                  </a:cubicBezTo>
                  <a:cubicBezTo>
                    <a:pt x="2532" y="9521"/>
                    <a:pt x="2951" y="9982"/>
                    <a:pt x="3474" y="10316"/>
                  </a:cubicBezTo>
                  <a:cubicBezTo>
                    <a:pt x="4478" y="11007"/>
                    <a:pt x="5441" y="11718"/>
                    <a:pt x="6592" y="12158"/>
                  </a:cubicBezTo>
                  <a:cubicBezTo>
                    <a:pt x="7240" y="12388"/>
                    <a:pt x="7805" y="12367"/>
                    <a:pt x="8328" y="11927"/>
                  </a:cubicBezTo>
                  <a:cubicBezTo>
                    <a:pt x="8600" y="11676"/>
                    <a:pt x="8914" y="11446"/>
                    <a:pt x="9207" y="11195"/>
                  </a:cubicBezTo>
                  <a:cubicBezTo>
                    <a:pt x="9374" y="11049"/>
                    <a:pt x="9500" y="10902"/>
                    <a:pt x="9625" y="10735"/>
                  </a:cubicBezTo>
                  <a:cubicBezTo>
                    <a:pt x="9918" y="10400"/>
                    <a:pt x="10211" y="10086"/>
                    <a:pt x="10483" y="9730"/>
                  </a:cubicBezTo>
                  <a:cubicBezTo>
                    <a:pt x="10651" y="9521"/>
                    <a:pt x="10797" y="9312"/>
                    <a:pt x="10944" y="9061"/>
                  </a:cubicBezTo>
                  <a:cubicBezTo>
                    <a:pt x="11195" y="8642"/>
                    <a:pt x="11467" y="8203"/>
                    <a:pt x="11739" y="7805"/>
                  </a:cubicBezTo>
                  <a:cubicBezTo>
                    <a:pt x="12094" y="7345"/>
                    <a:pt x="12408" y="6864"/>
                    <a:pt x="12534" y="6341"/>
                  </a:cubicBezTo>
                  <a:cubicBezTo>
                    <a:pt x="12785" y="5274"/>
                    <a:pt x="13099" y="4186"/>
                    <a:pt x="13057" y="3056"/>
                  </a:cubicBezTo>
                  <a:cubicBezTo>
                    <a:pt x="12994" y="2323"/>
                    <a:pt x="12827" y="1696"/>
                    <a:pt x="12429" y="1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6" name="Google Shape;641;p44">
              <a:extLst>
                <a:ext uri="{FF2B5EF4-FFF2-40B4-BE49-F238E27FC236}">
                  <a16:creationId xmlns:a16="http://schemas.microsoft.com/office/drawing/2014/main" xmlns="" id="{1E0F58A8-859B-4F39-A4E0-51A790BFD81B}"/>
                </a:ext>
              </a:extLst>
            </p:cNvPr>
            <p:cNvSpPr/>
            <p:nvPr/>
          </p:nvSpPr>
          <p:spPr>
            <a:xfrm>
              <a:off x="7013688" y="2636215"/>
              <a:ext cx="1018532" cy="738379"/>
            </a:xfrm>
            <a:custGeom>
              <a:avLst/>
              <a:gdLst/>
              <a:ahLst/>
              <a:cxnLst/>
              <a:rect l="l" t="t" r="r" b="b"/>
              <a:pathLst>
                <a:path w="33626" h="24377" extrusionOk="0">
                  <a:moveTo>
                    <a:pt x="19481" y="1"/>
                  </a:moveTo>
                  <a:cubicBezTo>
                    <a:pt x="19627" y="85"/>
                    <a:pt x="19711" y="85"/>
                    <a:pt x="19732" y="105"/>
                  </a:cubicBezTo>
                  <a:cubicBezTo>
                    <a:pt x="20213" y="733"/>
                    <a:pt x="20925" y="1110"/>
                    <a:pt x="21469" y="1633"/>
                  </a:cubicBezTo>
                  <a:cubicBezTo>
                    <a:pt x="21573" y="1737"/>
                    <a:pt x="21720" y="1800"/>
                    <a:pt x="21866" y="1842"/>
                  </a:cubicBezTo>
                  <a:cubicBezTo>
                    <a:pt x="22138" y="1947"/>
                    <a:pt x="22431" y="2051"/>
                    <a:pt x="22724" y="2114"/>
                  </a:cubicBezTo>
                  <a:cubicBezTo>
                    <a:pt x="23477" y="2198"/>
                    <a:pt x="24210" y="2553"/>
                    <a:pt x="25005" y="2533"/>
                  </a:cubicBezTo>
                  <a:cubicBezTo>
                    <a:pt x="25591" y="2533"/>
                    <a:pt x="26197" y="2553"/>
                    <a:pt x="26804" y="2574"/>
                  </a:cubicBezTo>
                  <a:cubicBezTo>
                    <a:pt x="27243" y="2616"/>
                    <a:pt x="27683" y="2616"/>
                    <a:pt x="28143" y="2449"/>
                  </a:cubicBezTo>
                  <a:cubicBezTo>
                    <a:pt x="28206" y="2428"/>
                    <a:pt x="28311" y="2365"/>
                    <a:pt x="28394" y="2407"/>
                  </a:cubicBezTo>
                  <a:cubicBezTo>
                    <a:pt x="28938" y="2449"/>
                    <a:pt x="29461" y="2302"/>
                    <a:pt x="29943" y="2051"/>
                  </a:cubicBezTo>
                  <a:cubicBezTo>
                    <a:pt x="29984" y="2030"/>
                    <a:pt x="30047" y="2051"/>
                    <a:pt x="30173" y="2030"/>
                  </a:cubicBezTo>
                  <a:cubicBezTo>
                    <a:pt x="30298" y="2135"/>
                    <a:pt x="30466" y="2261"/>
                    <a:pt x="30591" y="2428"/>
                  </a:cubicBezTo>
                  <a:cubicBezTo>
                    <a:pt x="31847" y="3830"/>
                    <a:pt x="32684" y="5483"/>
                    <a:pt x="33311" y="7261"/>
                  </a:cubicBezTo>
                  <a:cubicBezTo>
                    <a:pt x="33541" y="7973"/>
                    <a:pt x="33625" y="8726"/>
                    <a:pt x="33625" y="9479"/>
                  </a:cubicBezTo>
                  <a:cubicBezTo>
                    <a:pt x="33625" y="10588"/>
                    <a:pt x="33604" y="11718"/>
                    <a:pt x="33521" y="12806"/>
                  </a:cubicBezTo>
                  <a:cubicBezTo>
                    <a:pt x="33479" y="13497"/>
                    <a:pt x="33186" y="14145"/>
                    <a:pt x="32851" y="14752"/>
                  </a:cubicBezTo>
                  <a:cubicBezTo>
                    <a:pt x="32349" y="15631"/>
                    <a:pt x="31805" y="16489"/>
                    <a:pt x="31072" y="17221"/>
                  </a:cubicBezTo>
                  <a:cubicBezTo>
                    <a:pt x="30340" y="17995"/>
                    <a:pt x="29712" y="18853"/>
                    <a:pt x="28917" y="19523"/>
                  </a:cubicBezTo>
                  <a:cubicBezTo>
                    <a:pt x="28164" y="20192"/>
                    <a:pt x="27223" y="20631"/>
                    <a:pt x="26365" y="21196"/>
                  </a:cubicBezTo>
                  <a:cubicBezTo>
                    <a:pt x="24795" y="22243"/>
                    <a:pt x="23122" y="22975"/>
                    <a:pt x="21343" y="23582"/>
                  </a:cubicBezTo>
                  <a:cubicBezTo>
                    <a:pt x="19816" y="24105"/>
                    <a:pt x="18267" y="24377"/>
                    <a:pt x="16677" y="24209"/>
                  </a:cubicBezTo>
                  <a:cubicBezTo>
                    <a:pt x="15505" y="24105"/>
                    <a:pt x="14292" y="24168"/>
                    <a:pt x="13099" y="24126"/>
                  </a:cubicBezTo>
                  <a:cubicBezTo>
                    <a:pt x="12513" y="24126"/>
                    <a:pt x="11948" y="24084"/>
                    <a:pt x="11404" y="24126"/>
                  </a:cubicBezTo>
                  <a:cubicBezTo>
                    <a:pt x="10923" y="24168"/>
                    <a:pt x="10526" y="23917"/>
                    <a:pt x="10086" y="23854"/>
                  </a:cubicBezTo>
                  <a:cubicBezTo>
                    <a:pt x="9542" y="23749"/>
                    <a:pt x="8977" y="23582"/>
                    <a:pt x="8433" y="23393"/>
                  </a:cubicBezTo>
                  <a:cubicBezTo>
                    <a:pt x="7973" y="23247"/>
                    <a:pt x="7492" y="23038"/>
                    <a:pt x="7136" y="22640"/>
                  </a:cubicBezTo>
                  <a:cubicBezTo>
                    <a:pt x="7073" y="22598"/>
                    <a:pt x="7052" y="22556"/>
                    <a:pt x="7010" y="22536"/>
                  </a:cubicBezTo>
                  <a:cubicBezTo>
                    <a:pt x="6404" y="22222"/>
                    <a:pt x="5860" y="21803"/>
                    <a:pt x="5295" y="21385"/>
                  </a:cubicBezTo>
                  <a:cubicBezTo>
                    <a:pt x="4625" y="20862"/>
                    <a:pt x="4039" y="20255"/>
                    <a:pt x="3579" y="19585"/>
                  </a:cubicBezTo>
                  <a:cubicBezTo>
                    <a:pt x="3391" y="19313"/>
                    <a:pt x="3181" y="19062"/>
                    <a:pt x="2972" y="18790"/>
                  </a:cubicBezTo>
                  <a:cubicBezTo>
                    <a:pt x="2721" y="18518"/>
                    <a:pt x="2407" y="18267"/>
                    <a:pt x="2407" y="17807"/>
                  </a:cubicBezTo>
                  <a:cubicBezTo>
                    <a:pt x="2407" y="17723"/>
                    <a:pt x="2344" y="17618"/>
                    <a:pt x="2303" y="17577"/>
                  </a:cubicBezTo>
                  <a:cubicBezTo>
                    <a:pt x="1591" y="16886"/>
                    <a:pt x="1487" y="15924"/>
                    <a:pt x="1089" y="15087"/>
                  </a:cubicBezTo>
                  <a:cubicBezTo>
                    <a:pt x="859" y="14564"/>
                    <a:pt x="670" y="14041"/>
                    <a:pt x="440" y="13517"/>
                  </a:cubicBezTo>
                  <a:cubicBezTo>
                    <a:pt x="126" y="12806"/>
                    <a:pt x="1" y="12116"/>
                    <a:pt x="22" y="11320"/>
                  </a:cubicBezTo>
                  <a:cubicBezTo>
                    <a:pt x="64" y="10023"/>
                    <a:pt x="147" y="8684"/>
                    <a:pt x="357" y="7324"/>
                  </a:cubicBezTo>
                  <a:cubicBezTo>
                    <a:pt x="754" y="7450"/>
                    <a:pt x="1110" y="7554"/>
                    <a:pt x="1466" y="7659"/>
                  </a:cubicBezTo>
                  <a:cubicBezTo>
                    <a:pt x="2177" y="7889"/>
                    <a:pt x="2930" y="7889"/>
                    <a:pt x="3621" y="7512"/>
                  </a:cubicBezTo>
                  <a:cubicBezTo>
                    <a:pt x="4144" y="7219"/>
                    <a:pt x="4709" y="6989"/>
                    <a:pt x="5169" y="6613"/>
                  </a:cubicBezTo>
                  <a:cubicBezTo>
                    <a:pt x="5483" y="6362"/>
                    <a:pt x="5901" y="6278"/>
                    <a:pt x="6278" y="6111"/>
                  </a:cubicBezTo>
                  <a:cubicBezTo>
                    <a:pt x="6466" y="6320"/>
                    <a:pt x="6424" y="6529"/>
                    <a:pt x="6404" y="6738"/>
                  </a:cubicBezTo>
                  <a:cubicBezTo>
                    <a:pt x="6341" y="7240"/>
                    <a:pt x="6529" y="7617"/>
                    <a:pt x="6885" y="7952"/>
                  </a:cubicBezTo>
                  <a:cubicBezTo>
                    <a:pt x="6989" y="8056"/>
                    <a:pt x="7094" y="8182"/>
                    <a:pt x="7220" y="8266"/>
                  </a:cubicBezTo>
                  <a:cubicBezTo>
                    <a:pt x="7366" y="8370"/>
                    <a:pt x="7533" y="8475"/>
                    <a:pt x="7680" y="8475"/>
                  </a:cubicBezTo>
                  <a:cubicBezTo>
                    <a:pt x="8663" y="8579"/>
                    <a:pt x="9647" y="8517"/>
                    <a:pt x="10526" y="7952"/>
                  </a:cubicBezTo>
                  <a:cubicBezTo>
                    <a:pt x="12095" y="6927"/>
                    <a:pt x="13622" y="5880"/>
                    <a:pt x="14794" y="4395"/>
                  </a:cubicBezTo>
                  <a:cubicBezTo>
                    <a:pt x="14899" y="4290"/>
                    <a:pt x="15003" y="4186"/>
                    <a:pt x="15087" y="4081"/>
                  </a:cubicBezTo>
                  <a:cubicBezTo>
                    <a:pt x="15129" y="4102"/>
                    <a:pt x="15191" y="4102"/>
                    <a:pt x="15191" y="4123"/>
                  </a:cubicBezTo>
                  <a:cubicBezTo>
                    <a:pt x="15652" y="5085"/>
                    <a:pt x="16552" y="5043"/>
                    <a:pt x="17430" y="5002"/>
                  </a:cubicBezTo>
                  <a:cubicBezTo>
                    <a:pt x="17702" y="4960"/>
                    <a:pt x="17870" y="4834"/>
                    <a:pt x="18037" y="4625"/>
                  </a:cubicBezTo>
                  <a:cubicBezTo>
                    <a:pt x="18602" y="3914"/>
                    <a:pt x="18895" y="3265"/>
                    <a:pt x="19062" y="2302"/>
                  </a:cubicBezTo>
                  <a:cubicBezTo>
                    <a:pt x="19062" y="2240"/>
                    <a:pt x="19062" y="2177"/>
                    <a:pt x="19083" y="2114"/>
                  </a:cubicBezTo>
                  <a:cubicBezTo>
                    <a:pt x="19460" y="1486"/>
                    <a:pt x="19397" y="754"/>
                    <a:pt x="19481" y="1"/>
                  </a:cubicBezTo>
                  <a:close/>
                  <a:moveTo>
                    <a:pt x="9249" y="15610"/>
                  </a:moveTo>
                  <a:cubicBezTo>
                    <a:pt x="9479" y="15986"/>
                    <a:pt x="9584" y="16300"/>
                    <a:pt x="9668" y="16656"/>
                  </a:cubicBezTo>
                  <a:cubicBezTo>
                    <a:pt x="9751" y="17242"/>
                    <a:pt x="9961" y="17828"/>
                    <a:pt x="10379" y="18288"/>
                  </a:cubicBezTo>
                  <a:cubicBezTo>
                    <a:pt x="11007" y="18979"/>
                    <a:pt x="11655" y="19648"/>
                    <a:pt x="12283" y="20318"/>
                  </a:cubicBezTo>
                  <a:cubicBezTo>
                    <a:pt x="12409" y="20443"/>
                    <a:pt x="12576" y="20548"/>
                    <a:pt x="12722" y="20631"/>
                  </a:cubicBezTo>
                  <a:cubicBezTo>
                    <a:pt x="13120" y="20904"/>
                    <a:pt x="13559" y="21134"/>
                    <a:pt x="13957" y="21385"/>
                  </a:cubicBezTo>
                  <a:cubicBezTo>
                    <a:pt x="14271" y="21594"/>
                    <a:pt x="14606" y="21678"/>
                    <a:pt x="14982" y="21699"/>
                  </a:cubicBezTo>
                  <a:cubicBezTo>
                    <a:pt x="15610" y="21740"/>
                    <a:pt x="16238" y="21636"/>
                    <a:pt x="16865" y="21552"/>
                  </a:cubicBezTo>
                  <a:cubicBezTo>
                    <a:pt x="17493" y="21468"/>
                    <a:pt x="18100" y="21322"/>
                    <a:pt x="18686" y="21134"/>
                  </a:cubicBezTo>
                  <a:cubicBezTo>
                    <a:pt x="19083" y="20987"/>
                    <a:pt x="19397" y="20820"/>
                    <a:pt x="19690" y="20527"/>
                  </a:cubicBezTo>
                  <a:cubicBezTo>
                    <a:pt x="20339" y="19899"/>
                    <a:pt x="20966" y="19271"/>
                    <a:pt x="21657" y="18665"/>
                  </a:cubicBezTo>
                  <a:cubicBezTo>
                    <a:pt x="22096" y="18267"/>
                    <a:pt x="22389" y="17807"/>
                    <a:pt x="22598" y="17263"/>
                  </a:cubicBezTo>
                  <a:cubicBezTo>
                    <a:pt x="22933" y="16384"/>
                    <a:pt x="23289" y="15547"/>
                    <a:pt x="23540" y="14647"/>
                  </a:cubicBezTo>
                  <a:cubicBezTo>
                    <a:pt x="23686" y="13978"/>
                    <a:pt x="23707" y="13329"/>
                    <a:pt x="23686" y="12681"/>
                  </a:cubicBezTo>
                  <a:cubicBezTo>
                    <a:pt x="23686" y="12283"/>
                    <a:pt x="23498" y="12137"/>
                    <a:pt x="23142" y="12095"/>
                  </a:cubicBezTo>
                  <a:cubicBezTo>
                    <a:pt x="22557" y="12074"/>
                    <a:pt x="22013" y="11969"/>
                    <a:pt x="21448" y="12178"/>
                  </a:cubicBezTo>
                  <a:cubicBezTo>
                    <a:pt x="21238" y="12262"/>
                    <a:pt x="20966" y="12262"/>
                    <a:pt x="20736" y="12262"/>
                  </a:cubicBezTo>
                  <a:cubicBezTo>
                    <a:pt x="20297" y="12241"/>
                    <a:pt x="19837" y="12283"/>
                    <a:pt x="19397" y="12429"/>
                  </a:cubicBezTo>
                  <a:cubicBezTo>
                    <a:pt x="19209" y="12471"/>
                    <a:pt x="19041" y="12513"/>
                    <a:pt x="18874" y="12492"/>
                  </a:cubicBezTo>
                  <a:cubicBezTo>
                    <a:pt x="18204" y="12471"/>
                    <a:pt x="17577" y="12660"/>
                    <a:pt x="16949" y="12806"/>
                  </a:cubicBezTo>
                  <a:cubicBezTo>
                    <a:pt x="16593" y="12890"/>
                    <a:pt x="16238" y="12953"/>
                    <a:pt x="15903" y="12973"/>
                  </a:cubicBezTo>
                  <a:cubicBezTo>
                    <a:pt x="15505" y="12973"/>
                    <a:pt x="15129" y="13057"/>
                    <a:pt x="14773" y="13183"/>
                  </a:cubicBezTo>
                  <a:cubicBezTo>
                    <a:pt x="13915" y="13517"/>
                    <a:pt x="13015" y="13810"/>
                    <a:pt x="12158" y="14145"/>
                  </a:cubicBezTo>
                  <a:cubicBezTo>
                    <a:pt x="11111" y="14522"/>
                    <a:pt x="10170" y="14940"/>
                    <a:pt x="9249" y="15610"/>
                  </a:cubicBezTo>
                  <a:close/>
                  <a:moveTo>
                    <a:pt x="22452" y="8768"/>
                  </a:moveTo>
                  <a:cubicBezTo>
                    <a:pt x="22347" y="8977"/>
                    <a:pt x="22243" y="9124"/>
                    <a:pt x="22180" y="9291"/>
                  </a:cubicBezTo>
                  <a:cubicBezTo>
                    <a:pt x="22013" y="9605"/>
                    <a:pt x="21992" y="9898"/>
                    <a:pt x="22117" y="10253"/>
                  </a:cubicBezTo>
                  <a:cubicBezTo>
                    <a:pt x="22180" y="10358"/>
                    <a:pt x="22326" y="10484"/>
                    <a:pt x="22431" y="10504"/>
                  </a:cubicBezTo>
                  <a:cubicBezTo>
                    <a:pt x="22536" y="10504"/>
                    <a:pt x="22745" y="10379"/>
                    <a:pt x="22766" y="10295"/>
                  </a:cubicBezTo>
                  <a:cubicBezTo>
                    <a:pt x="22870" y="9668"/>
                    <a:pt x="23373" y="9291"/>
                    <a:pt x="23666" y="8768"/>
                  </a:cubicBezTo>
                  <a:cubicBezTo>
                    <a:pt x="23875" y="8768"/>
                    <a:pt x="24042" y="8705"/>
                    <a:pt x="24210" y="8726"/>
                  </a:cubicBezTo>
                  <a:cubicBezTo>
                    <a:pt x="24565" y="8768"/>
                    <a:pt x="24733" y="8914"/>
                    <a:pt x="24754" y="9312"/>
                  </a:cubicBezTo>
                  <a:cubicBezTo>
                    <a:pt x="24795" y="9521"/>
                    <a:pt x="24754" y="9730"/>
                    <a:pt x="24795" y="9940"/>
                  </a:cubicBezTo>
                  <a:cubicBezTo>
                    <a:pt x="24816" y="10107"/>
                    <a:pt x="25026" y="10274"/>
                    <a:pt x="25172" y="10212"/>
                  </a:cubicBezTo>
                  <a:cubicBezTo>
                    <a:pt x="25319" y="10170"/>
                    <a:pt x="25465" y="10065"/>
                    <a:pt x="25486" y="9960"/>
                  </a:cubicBezTo>
                  <a:cubicBezTo>
                    <a:pt x="25570" y="9751"/>
                    <a:pt x="25570" y="9479"/>
                    <a:pt x="25632" y="9249"/>
                  </a:cubicBezTo>
                  <a:cubicBezTo>
                    <a:pt x="25674" y="9207"/>
                    <a:pt x="25758" y="9144"/>
                    <a:pt x="25842" y="9082"/>
                  </a:cubicBezTo>
                  <a:cubicBezTo>
                    <a:pt x="25904" y="9019"/>
                    <a:pt x="25988" y="8998"/>
                    <a:pt x="26030" y="8914"/>
                  </a:cubicBezTo>
                  <a:cubicBezTo>
                    <a:pt x="26135" y="8789"/>
                    <a:pt x="26239" y="8621"/>
                    <a:pt x="26323" y="8475"/>
                  </a:cubicBezTo>
                  <a:cubicBezTo>
                    <a:pt x="26407" y="8307"/>
                    <a:pt x="26218" y="8077"/>
                    <a:pt x="26072" y="8119"/>
                  </a:cubicBezTo>
                  <a:cubicBezTo>
                    <a:pt x="25863" y="8182"/>
                    <a:pt x="25611" y="8307"/>
                    <a:pt x="25402" y="8391"/>
                  </a:cubicBezTo>
                  <a:cubicBezTo>
                    <a:pt x="25130" y="8182"/>
                    <a:pt x="24837" y="7973"/>
                    <a:pt x="24502" y="7743"/>
                  </a:cubicBezTo>
                  <a:cubicBezTo>
                    <a:pt x="24356" y="7554"/>
                    <a:pt x="24523" y="7157"/>
                    <a:pt x="24042" y="7052"/>
                  </a:cubicBezTo>
                  <a:cubicBezTo>
                    <a:pt x="23979" y="7240"/>
                    <a:pt x="23896" y="7387"/>
                    <a:pt x="23791" y="7575"/>
                  </a:cubicBezTo>
                  <a:cubicBezTo>
                    <a:pt x="23770" y="7659"/>
                    <a:pt x="23707" y="7743"/>
                    <a:pt x="23686" y="7784"/>
                  </a:cubicBezTo>
                  <a:cubicBezTo>
                    <a:pt x="23394" y="7868"/>
                    <a:pt x="23142" y="7910"/>
                    <a:pt x="22870" y="7994"/>
                  </a:cubicBezTo>
                  <a:cubicBezTo>
                    <a:pt x="22766" y="7910"/>
                    <a:pt x="22640" y="7805"/>
                    <a:pt x="22515" y="7763"/>
                  </a:cubicBezTo>
                  <a:cubicBezTo>
                    <a:pt x="22410" y="7743"/>
                    <a:pt x="22264" y="7784"/>
                    <a:pt x="22201" y="7847"/>
                  </a:cubicBezTo>
                  <a:cubicBezTo>
                    <a:pt x="22138" y="7868"/>
                    <a:pt x="22117" y="8035"/>
                    <a:pt x="22138" y="8077"/>
                  </a:cubicBezTo>
                  <a:cubicBezTo>
                    <a:pt x="22222" y="8287"/>
                    <a:pt x="22326" y="8496"/>
                    <a:pt x="22452" y="8768"/>
                  </a:cubicBezTo>
                  <a:close/>
                  <a:moveTo>
                    <a:pt x="9458" y="10672"/>
                  </a:moveTo>
                  <a:cubicBezTo>
                    <a:pt x="9228" y="10860"/>
                    <a:pt x="9019" y="11007"/>
                    <a:pt x="8789" y="11195"/>
                  </a:cubicBezTo>
                  <a:cubicBezTo>
                    <a:pt x="8433" y="10902"/>
                    <a:pt x="8161" y="10609"/>
                    <a:pt x="7785" y="10295"/>
                  </a:cubicBezTo>
                  <a:cubicBezTo>
                    <a:pt x="7701" y="10484"/>
                    <a:pt x="7575" y="10609"/>
                    <a:pt x="7596" y="10756"/>
                  </a:cubicBezTo>
                  <a:cubicBezTo>
                    <a:pt x="7701" y="11279"/>
                    <a:pt x="7387" y="11509"/>
                    <a:pt x="7010" y="11739"/>
                  </a:cubicBezTo>
                  <a:cubicBezTo>
                    <a:pt x="6717" y="11613"/>
                    <a:pt x="6445" y="11509"/>
                    <a:pt x="6173" y="11383"/>
                  </a:cubicBezTo>
                  <a:cubicBezTo>
                    <a:pt x="5839" y="11927"/>
                    <a:pt x="6445" y="12053"/>
                    <a:pt x="6550" y="12492"/>
                  </a:cubicBezTo>
                  <a:cubicBezTo>
                    <a:pt x="6550" y="12743"/>
                    <a:pt x="6529" y="13057"/>
                    <a:pt x="6529" y="13392"/>
                  </a:cubicBezTo>
                  <a:cubicBezTo>
                    <a:pt x="6529" y="13538"/>
                    <a:pt x="6550" y="13685"/>
                    <a:pt x="6592" y="13831"/>
                  </a:cubicBezTo>
                  <a:cubicBezTo>
                    <a:pt x="6634" y="14020"/>
                    <a:pt x="6843" y="14145"/>
                    <a:pt x="7010" y="14061"/>
                  </a:cubicBezTo>
                  <a:cubicBezTo>
                    <a:pt x="7136" y="14020"/>
                    <a:pt x="7240" y="13915"/>
                    <a:pt x="7324" y="13810"/>
                  </a:cubicBezTo>
                  <a:cubicBezTo>
                    <a:pt x="7366" y="13748"/>
                    <a:pt x="7345" y="13622"/>
                    <a:pt x="7345" y="13538"/>
                  </a:cubicBezTo>
                  <a:cubicBezTo>
                    <a:pt x="7282" y="13015"/>
                    <a:pt x="7471" y="12597"/>
                    <a:pt x="7847" y="12220"/>
                  </a:cubicBezTo>
                  <a:cubicBezTo>
                    <a:pt x="8015" y="12157"/>
                    <a:pt x="8266" y="12137"/>
                    <a:pt x="8538" y="12053"/>
                  </a:cubicBezTo>
                  <a:cubicBezTo>
                    <a:pt x="8810" y="12409"/>
                    <a:pt x="9124" y="12743"/>
                    <a:pt x="9333" y="13141"/>
                  </a:cubicBezTo>
                  <a:cubicBezTo>
                    <a:pt x="9417" y="13329"/>
                    <a:pt x="9584" y="13413"/>
                    <a:pt x="9772" y="13329"/>
                  </a:cubicBezTo>
                  <a:cubicBezTo>
                    <a:pt x="9961" y="13287"/>
                    <a:pt x="10107" y="13036"/>
                    <a:pt x="10065" y="12827"/>
                  </a:cubicBezTo>
                  <a:cubicBezTo>
                    <a:pt x="10002" y="12681"/>
                    <a:pt x="9961" y="12492"/>
                    <a:pt x="9835" y="12367"/>
                  </a:cubicBezTo>
                  <a:cubicBezTo>
                    <a:pt x="9521" y="12032"/>
                    <a:pt x="9458" y="11718"/>
                    <a:pt x="9668" y="11300"/>
                  </a:cubicBezTo>
                  <a:cubicBezTo>
                    <a:pt x="9793" y="11028"/>
                    <a:pt x="9751" y="10818"/>
                    <a:pt x="9458" y="106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7" name="Google Shape;642;p44">
              <a:extLst>
                <a:ext uri="{FF2B5EF4-FFF2-40B4-BE49-F238E27FC236}">
                  <a16:creationId xmlns:a16="http://schemas.microsoft.com/office/drawing/2014/main" xmlns="" id="{CD435098-CEB2-4482-8A3C-7BCDDC41F803}"/>
                </a:ext>
              </a:extLst>
            </p:cNvPr>
            <p:cNvSpPr/>
            <p:nvPr/>
          </p:nvSpPr>
          <p:spPr>
            <a:xfrm>
              <a:off x="7348330" y="3348571"/>
              <a:ext cx="572966" cy="535588"/>
            </a:xfrm>
            <a:custGeom>
              <a:avLst/>
              <a:gdLst/>
              <a:ahLst/>
              <a:cxnLst/>
              <a:rect l="l" t="t" r="r" b="b"/>
              <a:pathLst>
                <a:path w="18916" h="17682" extrusionOk="0">
                  <a:moveTo>
                    <a:pt x="18685" y="14459"/>
                  </a:moveTo>
                  <a:cubicBezTo>
                    <a:pt x="18309" y="12911"/>
                    <a:pt x="17744" y="11425"/>
                    <a:pt x="17451" y="9856"/>
                  </a:cubicBezTo>
                  <a:cubicBezTo>
                    <a:pt x="17451" y="9793"/>
                    <a:pt x="17430" y="9751"/>
                    <a:pt x="17409" y="9668"/>
                  </a:cubicBezTo>
                  <a:cubicBezTo>
                    <a:pt x="17158" y="8956"/>
                    <a:pt x="16949" y="8224"/>
                    <a:pt x="16698" y="7533"/>
                  </a:cubicBezTo>
                  <a:cubicBezTo>
                    <a:pt x="16405" y="6697"/>
                    <a:pt x="16070" y="5860"/>
                    <a:pt x="15756" y="4981"/>
                  </a:cubicBezTo>
                  <a:cubicBezTo>
                    <a:pt x="15149" y="3412"/>
                    <a:pt x="14229" y="2010"/>
                    <a:pt x="13685" y="419"/>
                  </a:cubicBezTo>
                  <a:cubicBezTo>
                    <a:pt x="13622" y="231"/>
                    <a:pt x="13454" y="106"/>
                    <a:pt x="13371" y="1"/>
                  </a:cubicBezTo>
                  <a:cubicBezTo>
                    <a:pt x="12157" y="440"/>
                    <a:pt x="11048" y="859"/>
                    <a:pt x="9918" y="1277"/>
                  </a:cubicBezTo>
                  <a:cubicBezTo>
                    <a:pt x="9709" y="1361"/>
                    <a:pt x="9542" y="1424"/>
                    <a:pt x="9416" y="1633"/>
                  </a:cubicBezTo>
                  <a:cubicBezTo>
                    <a:pt x="9186" y="2051"/>
                    <a:pt x="8914" y="2449"/>
                    <a:pt x="8705" y="2888"/>
                  </a:cubicBezTo>
                  <a:cubicBezTo>
                    <a:pt x="8558" y="3202"/>
                    <a:pt x="8391" y="3516"/>
                    <a:pt x="8056" y="3579"/>
                  </a:cubicBezTo>
                  <a:cubicBezTo>
                    <a:pt x="7554" y="3663"/>
                    <a:pt x="7031" y="3684"/>
                    <a:pt x="6571" y="3453"/>
                  </a:cubicBezTo>
                  <a:cubicBezTo>
                    <a:pt x="5838" y="3098"/>
                    <a:pt x="5336" y="2533"/>
                    <a:pt x="5001" y="1738"/>
                  </a:cubicBezTo>
                  <a:cubicBezTo>
                    <a:pt x="3767" y="1717"/>
                    <a:pt x="2532" y="1675"/>
                    <a:pt x="1319" y="1633"/>
                  </a:cubicBezTo>
                  <a:cubicBezTo>
                    <a:pt x="1256" y="1633"/>
                    <a:pt x="1214" y="1717"/>
                    <a:pt x="1130" y="1779"/>
                  </a:cubicBezTo>
                  <a:cubicBezTo>
                    <a:pt x="1130" y="2010"/>
                    <a:pt x="1110" y="2261"/>
                    <a:pt x="1110" y="2533"/>
                  </a:cubicBezTo>
                  <a:cubicBezTo>
                    <a:pt x="1068" y="3412"/>
                    <a:pt x="1068" y="4332"/>
                    <a:pt x="1047" y="5232"/>
                  </a:cubicBezTo>
                  <a:cubicBezTo>
                    <a:pt x="1026" y="5671"/>
                    <a:pt x="1005" y="6111"/>
                    <a:pt x="900" y="6550"/>
                  </a:cubicBezTo>
                  <a:cubicBezTo>
                    <a:pt x="440" y="8266"/>
                    <a:pt x="503" y="10002"/>
                    <a:pt x="126" y="11718"/>
                  </a:cubicBezTo>
                  <a:cubicBezTo>
                    <a:pt x="105" y="11865"/>
                    <a:pt x="105" y="11990"/>
                    <a:pt x="105" y="12158"/>
                  </a:cubicBezTo>
                  <a:cubicBezTo>
                    <a:pt x="63" y="13622"/>
                    <a:pt x="22" y="15087"/>
                    <a:pt x="1" y="16552"/>
                  </a:cubicBezTo>
                  <a:lnTo>
                    <a:pt x="1" y="17096"/>
                  </a:lnTo>
                  <a:cubicBezTo>
                    <a:pt x="22" y="17326"/>
                    <a:pt x="168" y="17493"/>
                    <a:pt x="398" y="17514"/>
                  </a:cubicBezTo>
                  <a:cubicBezTo>
                    <a:pt x="586" y="17535"/>
                    <a:pt x="754" y="17535"/>
                    <a:pt x="942" y="17535"/>
                  </a:cubicBezTo>
                  <a:cubicBezTo>
                    <a:pt x="2679" y="17598"/>
                    <a:pt x="4415" y="17640"/>
                    <a:pt x="6152" y="17681"/>
                  </a:cubicBezTo>
                  <a:cubicBezTo>
                    <a:pt x="6445" y="17681"/>
                    <a:pt x="6759" y="17640"/>
                    <a:pt x="7031" y="17619"/>
                  </a:cubicBezTo>
                  <a:cubicBezTo>
                    <a:pt x="9542" y="17305"/>
                    <a:pt x="12032" y="17012"/>
                    <a:pt x="14522" y="16677"/>
                  </a:cubicBezTo>
                  <a:cubicBezTo>
                    <a:pt x="15861" y="16489"/>
                    <a:pt x="17158" y="16175"/>
                    <a:pt x="18497" y="15924"/>
                  </a:cubicBezTo>
                  <a:cubicBezTo>
                    <a:pt x="18644" y="15903"/>
                    <a:pt x="18811" y="15756"/>
                    <a:pt x="18916" y="15715"/>
                  </a:cubicBezTo>
                  <a:cubicBezTo>
                    <a:pt x="18832" y="15317"/>
                    <a:pt x="18790" y="14878"/>
                    <a:pt x="18685" y="144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8" name="Google Shape;643;p44">
              <a:extLst>
                <a:ext uri="{FF2B5EF4-FFF2-40B4-BE49-F238E27FC236}">
                  <a16:creationId xmlns:a16="http://schemas.microsoft.com/office/drawing/2014/main" xmlns="" id="{0588AB8C-A46A-4440-BD25-CA2221A6D5DA}"/>
                </a:ext>
              </a:extLst>
            </p:cNvPr>
            <p:cNvSpPr/>
            <p:nvPr/>
          </p:nvSpPr>
          <p:spPr>
            <a:xfrm>
              <a:off x="7012446" y="2460049"/>
              <a:ext cx="924693" cy="406280"/>
            </a:xfrm>
            <a:custGeom>
              <a:avLst/>
              <a:gdLst/>
              <a:ahLst/>
              <a:cxnLst/>
              <a:rect l="l" t="t" r="r" b="b"/>
              <a:pathLst>
                <a:path w="30528" h="13413" extrusionOk="0">
                  <a:moveTo>
                    <a:pt x="17199" y="9834"/>
                  </a:moveTo>
                  <a:cubicBezTo>
                    <a:pt x="16300" y="10002"/>
                    <a:pt x="16090" y="9730"/>
                    <a:pt x="16153" y="8893"/>
                  </a:cubicBezTo>
                  <a:cubicBezTo>
                    <a:pt x="16174" y="8642"/>
                    <a:pt x="16174" y="8349"/>
                    <a:pt x="16174" y="8077"/>
                  </a:cubicBezTo>
                  <a:cubicBezTo>
                    <a:pt x="16174" y="7951"/>
                    <a:pt x="16111" y="7805"/>
                    <a:pt x="16048" y="7658"/>
                  </a:cubicBezTo>
                  <a:cubicBezTo>
                    <a:pt x="15902" y="7449"/>
                    <a:pt x="15567" y="7407"/>
                    <a:pt x="15421" y="7595"/>
                  </a:cubicBezTo>
                  <a:cubicBezTo>
                    <a:pt x="15274" y="7742"/>
                    <a:pt x="15170" y="7930"/>
                    <a:pt x="15065" y="8118"/>
                  </a:cubicBezTo>
                  <a:cubicBezTo>
                    <a:pt x="14396" y="9541"/>
                    <a:pt x="13328" y="10671"/>
                    <a:pt x="12031" y="11592"/>
                  </a:cubicBezTo>
                  <a:cubicBezTo>
                    <a:pt x="11801" y="11780"/>
                    <a:pt x="11550" y="11927"/>
                    <a:pt x="11341" y="12136"/>
                  </a:cubicBezTo>
                  <a:cubicBezTo>
                    <a:pt x="10859" y="12617"/>
                    <a:pt x="10253" y="12889"/>
                    <a:pt x="9667" y="13182"/>
                  </a:cubicBezTo>
                  <a:cubicBezTo>
                    <a:pt x="9186" y="13412"/>
                    <a:pt x="8662" y="13412"/>
                    <a:pt x="8160" y="13370"/>
                  </a:cubicBezTo>
                  <a:cubicBezTo>
                    <a:pt x="7784" y="13328"/>
                    <a:pt x="7428" y="13015"/>
                    <a:pt x="7407" y="12617"/>
                  </a:cubicBezTo>
                  <a:cubicBezTo>
                    <a:pt x="7407" y="12219"/>
                    <a:pt x="7386" y="11822"/>
                    <a:pt x="7574" y="11466"/>
                  </a:cubicBezTo>
                  <a:cubicBezTo>
                    <a:pt x="7784" y="10985"/>
                    <a:pt x="7951" y="10525"/>
                    <a:pt x="8139" y="10043"/>
                  </a:cubicBezTo>
                  <a:cubicBezTo>
                    <a:pt x="8244" y="9813"/>
                    <a:pt x="8202" y="9604"/>
                    <a:pt x="8035" y="9478"/>
                  </a:cubicBezTo>
                  <a:cubicBezTo>
                    <a:pt x="7888" y="9353"/>
                    <a:pt x="7637" y="9353"/>
                    <a:pt x="7470" y="9499"/>
                  </a:cubicBezTo>
                  <a:cubicBezTo>
                    <a:pt x="7051" y="9834"/>
                    <a:pt x="6654" y="10232"/>
                    <a:pt x="6256" y="10608"/>
                  </a:cubicBezTo>
                  <a:cubicBezTo>
                    <a:pt x="5921" y="10943"/>
                    <a:pt x="5587" y="11257"/>
                    <a:pt x="5085" y="11362"/>
                  </a:cubicBezTo>
                  <a:cubicBezTo>
                    <a:pt x="4917" y="11382"/>
                    <a:pt x="4750" y="11508"/>
                    <a:pt x="4603" y="11613"/>
                  </a:cubicBezTo>
                  <a:cubicBezTo>
                    <a:pt x="4185" y="12031"/>
                    <a:pt x="3641" y="12219"/>
                    <a:pt x="3139" y="12491"/>
                  </a:cubicBezTo>
                  <a:cubicBezTo>
                    <a:pt x="2762" y="12701"/>
                    <a:pt x="2344" y="12701"/>
                    <a:pt x="1925" y="12554"/>
                  </a:cubicBezTo>
                  <a:cubicBezTo>
                    <a:pt x="1737" y="12512"/>
                    <a:pt x="1569" y="12450"/>
                    <a:pt x="1402" y="12408"/>
                  </a:cubicBezTo>
                  <a:cubicBezTo>
                    <a:pt x="1088" y="12303"/>
                    <a:pt x="879" y="12136"/>
                    <a:pt x="732" y="11822"/>
                  </a:cubicBezTo>
                  <a:cubicBezTo>
                    <a:pt x="586" y="11466"/>
                    <a:pt x="398" y="11131"/>
                    <a:pt x="251" y="10776"/>
                  </a:cubicBezTo>
                  <a:cubicBezTo>
                    <a:pt x="188" y="10650"/>
                    <a:pt x="105" y="10504"/>
                    <a:pt x="105" y="10357"/>
                  </a:cubicBezTo>
                  <a:cubicBezTo>
                    <a:pt x="147" y="9688"/>
                    <a:pt x="0" y="8997"/>
                    <a:pt x="251" y="8328"/>
                  </a:cubicBezTo>
                  <a:cubicBezTo>
                    <a:pt x="377" y="7993"/>
                    <a:pt x="272" y="7533"/>
                    <a:pt x="565" y="7219"/>
                  </a:cubicBezTo>
                  <a:cubicBezTo>
                    <a:pt x="1130" y="6549"/>
                    <a:pt x="1528" y="5691"/>
                    <a:pt x="2385" y="5294"/>
                  </a:cubicBezTo>
                  <a:cubicBezTo>
                    <a:pt x="2469" y="5273"/>
                    <a:pt x="2574" y="5210"/>
                    <a:pt x="2595" y="5126"/>
                  </a:cubicBezTo>
                  <a:cubicBezTo>
                    <a:pt x="3013" y="4499"/>
                    <a:pt x="3766" y="4227"/>
                    <a:pt x="4248" y="3641"/>
                  </a:cubicBezTo>
                  <a:cubicBezTo>
                    <a:pt x="4352" y="3515"/>
                    <a:pt x="4499" y="3411"/>
                    <a:pt x="4666" y="3327"/>
                  </a:cubicBezTo>
                  <a:cubicBezTo>
                    <a:pt x="5963" y="2616"/>
                    <a:pt x="7281" y="1883"/>
                    <a:pt x="8642" y="1235"/>
                  </a:cubicBezTo>
                  <a:cubicBezTo>
                    <a:pt x="9269" y="921"/>
                    <a:pt x="9939" y="628"/>
                    <a:pt x="10713" y="670"/>
                  </a:cubicBezTo>
                  <a:cubicBezTo>
                    <a:pt x="10943" y="670"/>
                    <a:pt x="11173" y="586"/>
                    <a:pt x="11383" y="460"/>
                  </a:cubicBezTo>
                  <a:cubicBezTo>
                    <a:pt x="11822" y="209"/>
                    <a:pt x="12282" y="167"/>
                    <a:pt x="12763" y="188"/>
                  </a:cubicBezTo>
                  <a:cubicBezTo>
                    <a:pt x="13789" y="251"/>
                    <a:pt x="14814" y="272"/>
                    <a:pt x="15839" y="272"/>
                  </a:cubicBezTo>
                  <a:cubicBezTo>
                    <a:pt x="16300" y="272"/>
                    <a:pt x="16718" y="356"/>
                    <a:pt x="17053" y="691"/>
                  </a:cubicBezTo>
                  <a:cubicBezTo>
                    <a:pt x="17241" y="628"/>
                    <a:pt x="17429" y="523"/>
                    <a:pt x="17576" y="523"/>
                  </a:cubicBezTo>
                  <a:cubicBezTo>
                    <a:pt x="18036" y="523"/>
                    <a:pt x="18392" y="398"/>
                    <a:pt x="18769" y="167"/>
                  </a:cubicBezTo>
                  <a:cubicBezTo>
                    <a:pt x="18936" y="42"/>
                    <a:pt x="19208" y="0"/>
                    <a:pt x="19438" y="0"/>
                  </a:cubicBezTo>
                  <a:cubicBezTo>
                    <a:pt x="20275" y="0"/>
                    <a:pt x="21112" y="42"/>
                    <a:pt x="21949" y="84"/>
                  </a:cubicBezTo>
                  <a:cubicBezTo>
                    <a:pt x="22179" y="84"/>
                    <a:pt x="22430" y="167"/>
                    <a:pt x="22660" y="251"/>
                  </a:cubicBezTo>
                  <a:cubicBezTo>
                    <a:pt x="23100" y="398"/>
                    <a:pt x="23581" y="565"/>
                    <a:pt x="24020" y="732"/>
                  </a:cubicBezTo>
                  <a:cubicBezTo>
                    <a:pt x="24334" y="837"/>
                    <a:pt x="24627" y="983"/>
                    <a:pt x="24857" y="1235"/>
                  </a:cubicBezTo>
                  <a:cubicBezTo>
                    <a:pt x="24962" y="1360"/>
                    <a:pt x="25108" y="1507"/>
                    <a:pt x="25276" y="1548"/>
                  </a:cubicBezTo>
                  <a:cubicBezTo>
                    <a:pt x="25778" y="1674"/>
                    <a:pt x="26050" y="2071"/>
                    <a:pt x="26448" y="2343"/>
                  </a:cubicBezTo>
                  <a:cubicBezTo>
                    <a:pt x="27159" y="2825"/>
                    <a:pt x="27703" y="3432"/>
                    <a:pt x="28289" y="4059"/>
                  </a:cubicBezTo>
                  <a:cubicBezTo>
                    <a:pt x="28917" y="4750"/>
                    <a:pt x="29565" y="5419"/>
                    <a:pt x="30193" y="6110"/>
                  </a:cubicBezTo>
                  <a:cubicBezTo>
                    <a:pt x="30339" y="6277"/>
                    <a:pt x="30528" y="6445"/>
                    <a:pt x="30528" y="6737"/>
                  </a:cubicBezTo>
                  <a:cubicBezTo>
                    <a:pt x="30297" y="7198"/>
                    <a:pt x="29879" y="7386"/>
                    <a:pt x="29356" y="7386"/>
                  </a:cubicBezTo>
                  <a:cubicBezTo>
                    <a:pt x="29063" y="7386"/>
                    <a:pt x="28749" y="7323"/>
                    <a:pt x="28456" y="7323"/>
                  </a:cubicBezTo>
                  <a:cubicBezTo>
                    <a:pt x="28247" y="7323"/>
                    <a:pt x="28038" y="7365"/>
                    <a:pt x="27828" y="7365"/>
                  </a:cubicBezTo>
                  <a:cubicBezTo>
                    <a:pt x="27556" y="7386"/>
                    <a:pt x="27243" y="7428"/>
                    <a:pt x="26950" y="7428"/>
                  </a:cubicBezTo>
                  <a:cubicBezTo>
                    <a:pt x="26406" y="7428"/>
                    <a:pt x="25883" y="7407"/>
                    <a:pt x="25318" y="7407"/>
                  </a:cubicBezTo>
                  <a:cubicBezTo>
                    <a:pt x="24878" y="7386"/>
                    <a:pt x="24439" y="7323"/>
                    <a:pt x="24020" y="7219"/>
                  </a:cubicBezTo>
                  <a:cubicBezTo>
                    <a:pt x="23476" y="7072"/>
                    <a:pt x="22911" y="7009"/>
                    <a:pt x="22367" y="6842"/>
                  </a:cubicBezTo>
                  <a:cubicBezTo>
                    <a:pt x="22263" y="6779"/>
                    <a:pt x="22137" y="6779"/>
                    <a:pt x="22033" y="6737"/>
                  </a:cubicBezTo>
                  <a:cubicBezTo>
                    <a:pt x="21007" y="6005"/>
                    <a:pt x="20045" y="5189"/>
                    <a:pt x="19459" y="4017"/>
                  </a:cubicBezTo>
                  <a:cubicBezTo>
                    <a:pt x="19334" y="3724"/>
                    <a:pt x="19187" y="3411"/>
                    <a:pt x="19020" y="3139"/>
                  </a:cubicBezTo>
                  <a:cubicBezTo>
                    <a:pt x="18978" y="3076"/>
                    <a:pt x="18810" y="2992"/>
                    <a:pt x="18727" y="2992"/>
                  </a:cubicBezTo>
                  <a:cubicBezTo>
                    <a:pt x="18622" y="3013"/>
                    <a:pt x="18517" y="3118"/>
                    <a:pt x="18497" y="3222"/>
                  </a:cubicBezTo>
                  <a:cubicBezTo>
                    <a:pt x="18455" y="3432"/>
                    <a:pt x="18392" y="3662"/>
                    <a:pt x="18455" y="3829"/>
                  </a:cubicBezTo>
                  <a:cubicBezTo>
                    <a:pt x="18622" y="4227"/>
                    <a:pt x="18559" y="4582"/>
                    <a:pt x="18517" y="4980"/>
                  </a:cubicBezTo>
                  <a:cubicBezTo>
                    <a:pt x="18497" y="5273"/>
                    <a:pt x="18497" y="5587"/>
                    <a:pt x="18476" y="5859"/>
                  </a:cubicBezTo>
                  <a:cubicBezTo>
                    <a:pt x="18455" y="6361"/>
                    <a:pt x="18476" y="6863"/>
                    <a:pt x="18245" y="7365"/>
                  </a:cubicBezTo>
                  <a:cubicBezTo>
                    <a:pt x="18078" y="7700"/>
                    <a:pt x="18141" y="8118"/>
                    <a:pt x="17994" y="8474"/>
                  </a:cubicBezTo>
                  <a:cubicBezTo>
                    <a:pt x="17827" y="8997"/>
                    <a:pt x="17576" y="9458"/>
                    <a:pt x="17199" y="98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9" name="Google Shape;644;p44">
              <a:extLst>
                <a:ext uri="{FF2B5EF4-FFF2-40B4-BE49-F238E27FC236}">
                  <a16:creationId xmlns:a16="http://schemas.microsoft.com/office/drawing/2014/main" xmlns="" id="{23319793-409A-4D5A-9819-F69A2B57F602}"/>
                </a:ext>
              </a:extLst>
            </p:cNvPr>
            <p:cNvSpPr/>
            <p:nvPr/>
          </p:nvSpPr>
          <p:spPr>
            <a:xfrm>
              <a:off x="7743188" y="2264831"/>
              <a:ext cx="423999" cy="425938"/>
            </a:xfrm>
            <a:custGeom>
              <a:avLst/>
              <a:gdLst/>
              <a:ahLst/>
              <a:cxnLst/>
              <a:rect l="l" t="t" r="r" b="b"/>
              <a:pathLst>
                <a:path w="13998" h="14062" extrusionOk="0">
                  <a:moveTo>
                    <a:pt x="42" y="6299"/>
                  </a:moveTo>
                  <a:cubicBezTo>
                    <a:pt x="0" y="5713"/>
                    <a:pt x="188" y="5273"/>
                    <a:pt x="439" y="4855"/>
                  </a:cubicBezTo>
                  <a:cubicBezTo>
                    <a:pt x="1297" y="3474"/>
                    <a:pt x="2218" y="2156"/>
                    <a:pt x="3452" y="1068"/>
                  </a:cubicBezTo>
                  <a:cubicBezTo>
                    <a:pt x="3536" y="984"/>
                    <a:pt x="3599" y="879"/>
                    <a:pt x="3703" y="838"/>
                  </a:cubicBezTo>
                  <a:cubicBezTo>
                    <a:pt x="4624" y="482"/>
                    <a:pt x="5482" y="1"/>
                    <a:pt x="6528" y="42"/>
                  </a:cubicBezTo>
                  <a:cubicBezTo>
                    <a:pt x="7198" y="63"/>
                    <a:pt x="7616" y="419"/>
                    <a:pt x="7867" y="963"/>
                  </a:cubicBezTo>
                  <a:cubicBezTo>
                    <a:pt x="8160" y="1570"/>
                    <a:pt x="8244" y="2239"/>
                    <a:pt x="8139" y="2888"/>
                  </a:cubicBezTo>
                  <a:cubicBezTo>
                    <a:pt x="8097" y="3076"/>
                    <a:pt x="7972" y="3286"/>
                    <a:pt x="7867" y="3453"/>
                  </a:cubicBezTo>
                  <a:cubicBezTo>
                    <a:pt x="7763" y="3599"/>
                    <a:pt x="7616" y="3704"/>
                    <a:pt x="7512" y="3830"/>
                  </a:cubicBezTo>
                  <a:cubicBezTo>
                    <a:pt x="7323" y="4039"/>
                    <a:pt x="7240" y="4311"/>
                    <a:pt x="7365" y="4604"/>
                  </a:cubicBezTo>
                  <a:cubicBezTo>
                    <a:pt x="7470" y="4876"/>
                    <a:pt x="7742" y="4959"/>
                    <a:pt x="8035" y="4980"/>
                  </a:cubicBezTo>
                  <a:cubicBezTo>
                    <a:pt x="8767" y="5022"/>
                    <a:pt x="9457" y="5043"/>
                    <a:pt x="10190" y="5043"/>
                  </a:cubicBezTo>
                  <a:cubicBezTo>
                    <a:pt x="10776" y="5043"/>
                    <a:pt x="11320" y="5148"/>
                    <a:pt x="11843" y="5441"/>
                  </a:cubicBezTo>
                  <a:lnTo>
                    <a:pt x="12010" y="5503"/>
                  </a:lnTo>
                  <a:cubicBezTo>
                    <a:pt x="12784" y="5671"/>
                    <a:pt x="13056" y="6320"/>
                    <a:pt x="13370" y="6926"/>
                  </a:cubicBezTo>
                  <a:cubicBezTo>
                    <a:pt x="13496" y="7177"/>
                    <a:pt x="13412" y="7387"/>
                    <a:pt x="13224" y="7575"/>
                  </a:cubicBezTo>
                  <a:cubicBezTo>
                    <a:pt x="13077" y="7700"/>
                    <a:pt x="12889" y="7847"/>
                    <a:pt x="12742" y="7972"/>
                  </a:cubicBezTo>
                  <a:cubicBezTo>
                    <a:pt x="12470" y="8182"/>
                    <a:pt x="12219" y="8370"/>
                    <a:pt x="11947" y="8579"/>
                  </a:cubicBezTo>
                  <a:cubicBezTo>
                    <a:pt x="11717" y="8788"/>
                    <a:pt x="11508" y="8956"/>
                    <a:pt x="11194" y="8998"/>
                  </a:cubicBezTo>
                  <a:cubicBezTo>
                    <a:pt x="10901" y="9019"/>
                    <a:pt x="10776" y="9207"/>
                    <a:pt x="10713" y="9458"/>
                  </a:cubicBezTo>
                  <a:cubicBezTo>
                    <a:pt x="10671" y="9751"/>
                    <a:pt x="10776" y="10002"/>
                    <a:pt x="11027" y="10169"/>
                  </a:cubicBezTo>
                  <a:cubicBezTo>
                    <a:pt x="11278" y="10295"/>
                    <a:pt x="11508" y="10421"/>
                    <a:pt x="11759" y="10483"/>
                  </a:cubicBezTo>
                  <a:cubicBezTo>
                    <a:pt x="12052" y="10525"/>
                    <a:pt x="12261" y="10672"/>
                    <a:pt x="12470" y="10818"/>
                  </a:cubicBezTo>
                  <a:cubicBezTo>
                    <a:pt x="12784" y="11048"/>
                    <a:pt x="13119" y="11257"/>
                    <a:pt x="13433" y="11509"/>
                  </a:cubicBezTo>
                  <a:cubicBezTo>
                    <a:pt x="13831" y="11781"/>
                    <a:pt x="13998" y="12346"/>
                    <a:pt x="13810" y="12785"/>
                  </a:cubicBezTo>
                  <a:cubicBezTo>
                    <a:pt x="13726" y="12931"/>
                    <a:pt x="13579" y="13099"/>
                    <a:pt x="13412" y="13120"/>
                  </a:cubicBezTo>
                  <a:cubicBezTo>
                    <a:pt x="12889" y="13287"/>
                    <a:pt x="12450" y="13601"/>
                    <a:pt x="11947" y="13810"/>
                  </a:cubicBezTo>
                  <a:cubicBezTo>
                    <a:pt x="11634" y="13957"/>
                    <a:pt x="11278" y="14040"/>
                    <a:pt x="10901" y="14040"/>
                  </a:cubicBezTo>
                  <a:cubicBezTo>
                    <a:pt x="10232" y="14061"/>
                    <a:pt x="9520" y="14019"/>
                    <a:pt x="8830" y="14019"/>
                  </a:cubicBezTo>
                  <a:cubicBezTo>
                    <a:pt x="8495" y="14019"/>
                    <a:pt x="8265" y="13873"/>
                    <a:pt x="8056" y="13643"/>
                  </a:cubicBezTo>
                  <a:cubicBezTo>
                    <a:pt x="7846" y="13392"/>
                    <a:pt x="7616" y="13141"/>
                    <a:pt x="7449" y="12869"/>
                  </a:cubicBezTo>
                  <a:cubicBezTo>
                    <a:pt x="7156" y="12304"/>
                    <a:pt x="6737" y="11885"/>
                    <a:pt x="6319" y="11446"/>
                  </a:cubicBezTo>
                  <a:cubicBezTo>
                    <a:pt x="5838" y="10923"/>
                    <a:pt x="5315" y="10421"/>
                    <a:pt x="4833" y="9877"/>
                  </a:cubicBezTo>
                  <a:cubicBezTo>
                    <a:pt x="4101" y="9019"/>
                    <a:pt x="3222" y="8370"/>
                    <a:pt x="2406" y="7638"/>
                  </a:cubicBezTo>
                  <a:cubicBezTo>
                    <a:pt x="1611" y="7366"/>
                    <a:pt x="1130" y="6654"/>
                    <a:pt x="335" y="6424"/>
                  </a:cubicBezTo>
                  <a:cubicBezTo>
                    <a:pt x="230" y="6403"/>
                    <a:pt x="146" y="6340"/>
                    <a:pt x="42" y="62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0" name="Google Shape;645;p44">
              <a:extLst>
                <a:ext uri="{FF2B5EF4-FFF2-40B4-BE49-F238E27FC236}">
                  <a16:creationId xmlns:a16="http://schemas.microsoft.com/office/drawing/2014/main" xmlns="" id="{9151617C-650E-4397-BA49-9EACC1D5F36E}"/>
                </a:ext>
              </a:extLst>
            </p:cNvPr>
            <p:cNvSpPr/>
            <p:nvPr/>
          </p:nvSpPr>
          <p:spPr>
            <a:xfrm>
              <a:off x="8050538" y="2807352"/>
              <a:ext cx="99533" cy="187616"/>
            </a:xfrm>
            <a:custGeom>
              <a:avLst/>
              <a:gdLst/>
              <a:ahLst/>
              <a:cxnLst/>
              <a:rect l="l" t="t" r="r" b="b"/>
              <a:pathLst>
                <a:path w="3286" h="6194" extrusionOk="0">
                  <a:moveTo>
                    <a:pt x="252" y="6152"/>
                  </a:moveTo>
                  <a:cubicBezTo>
                    <a:pt x="252" y="5252"/>
                    <a:pt x="315" y="4394"/>
                    <a:pt x="294" y="3536"/>
                  </a:cubicBezTo>
                  <a:cubicBezTo>
                    <a:pt x="231" y="2699"/>
                    <a:pt x="106" y="1883"/>
                    <a:pt x="1" y="1088"/>
                  </a:cubicBezTo>
                  <a:cubicBezTo>
                    <a:pt x="503" y="481"/>
                    <a:pt x="1194" y="419"/>
                    <a:pt x="1779" y="105"/>
                  </a:cubicBezTo>
                  <a:cubicBezTo>
                    <a:pt x="1989" y="0"/>
                    <a:pt x="2198" y="63"/>
                    <a:pt x="2344" y="230"/>
                  </a:cubicBezTo>
                  <a:cubicBezTo>
                    <a:pt x="2616" y="523"/>
                    <a:pt x="2909" y="774"/>
                    <a:pt x="3140" y="1088"/>
                  </a:cubicBezTo>
                  <a:cubicBezTo>
                    <a:pt x="3244" y="1235"/>
                    <a:pt x="3265" y="1444"/>
                    <a:pt x="3265" y="1590"/>
                  </a:cubicBezTo>
                  <a:cubicBezTo>
                    <a:pt x="3286" y="1883"/>
                    <a:pt x="3202" y="2197"/>
                    <a:pt x="3244" y="2469"/>
                  </a:cubicBezTo>
                  <a:cubicBezTo>
                    <a:pt x="3265" y="3243"/>
                    <a:pt x="3140" y="3892"/>
                    <a:pt x="2554" y="4436"/>
                  </a:cubicBezTo>
                  <a:cubicBezTo>
                    <a:pt x="2261" y="4729"/>
                    <a:pt x="2031" y="5085"/>
                    <a:pt x="1779" y="5398"/>
                  </a:cubicBezTo>
                  <a:cubicBezTo>
                    <a:pt x="1487" y="5775"/>
                    <a:pt x="1047" y="5922"/>
                    <a:pt x="650" y="6131"/>
                  </a:cubicBezTo>
                  <a:cubicBezTo>
                    <a:pt x="566" y="6194"/>
                    <a:pt x="440" y="6152"/>
                    <a:pt x="252" y="6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1" name="Google Shape;646;p44">
              <a:extLst>
                <a:ext uri="{FF2B5EF4-FFF2-40B4-BE49-F238E27FC236}">
                  <a16:creationId xmlns:a16="http://schemas.microsoft.com/office/drawing/2014/main" xmlns="" id="{4BF86320-6C84-4322-AAA9-43D0CB64BB4D}"/>
                </a:ext>
              </a:extLst>
            </p:cNvPr>
            <p:cNvSpPr/>
            <p:nvPr/>
          </p:nvSpPr>
          <p:spPr>
            <a:xfrm>
              <a:off x="6931935" y="3014595"/>
              <a:ext cx="98261" cy="126158"/>
            </a:xfrm>
            <a:custGeom>
              <a:avLst/>
              <a:gdLst/>
              <a:ahLst/>
              <a:cxnLst/>
              <a:rect l="l" t="t" r="r" b="b"/>
              <a:pathLst>
                <a:path w="3244" h="4165" extrusionOk="0">
                  <a:moveTo>
                    <a:pt x="775" y="63"/>
                  </a:moveTo>
                  <a:cubicBezTo>
                    <a:pt x="880" y="63"/>
                    <a:pt x="1026" y="21"/>
                    <a:pt x="1131" y="21"/>
                  </a:cubicBezTo>
                  <a:cubicBezTo>
                    <a:pt x="1361" y="0"/>
                    <a:pt x="1549" y="84"/>
                    <a:pt x="1612" y="314"/>
                  </a:cubicBezTo>
                  <a:cubicBezTo>
                    <a:pt x="1696" y="502"/>
                    <a:pt x="1800" y="691"/>
                    <a:pt x="1842" y="900"/>
                  </a:cubicBezTo>
                  <a:cubicBezTo>
                    <a:pt x="1989" y="1632"/>
                    <a:pt x="2323" y="2260"/>
                    <a:pt x="2658" y="2888"/>
                  </a:cubicBezTo>
                  <a:cubicBezTo>
                    <a:pt x="2867" y="3243"/>
                    <a:pt x="3056" y="3620"/>
                    <a:pt x="3244" y="3976"/>
                  </a:cubicBezTo>
                  <a:cubicBezTo>
                    <a:pt x="2825" y="4164"/>
                    <a:pt x="2512" y="3955"/>
                    <a:pt x="2177" y="3871"/>
                  </a:cubicBezTo>
                  <a:cubicBezTo>
                    <a:pt x="1465" y="3662"/>
                    <a:pt x="859" y="3306"/>
                    <a:pt x="398" y="2720"/>
                  </a:cubicBezTo>
                  <a:cubicBezTo>
                    <a:pt x="147" y="2448"/>
                    <a:pt x="1" y="2093"/>
                    <a:pt x="105" y="1737"/>
                  </a:cubicBezTo>
                  <a:cubicBezTo>
                    <a:pt x="315" y="1193"/>
                    <a:pt x="356" y="565"/>
                    <a:pt x="775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2" name="Google Shape;647;p44">
              <a:extLst>
                <a:ext uri="{FF2B5EF4-FFF2-40B4-BE49-F238E27FC236}">
                  <a16:creationId xmlns:a16="http://schemas.microsoft.com/office/drawing/2014/main" xmlns="" id="{934EE814-C0DC-455D-A45F-23B59207532B}"/>
                </a:ext>
              </a:extLst>
            </p:cNvPr>
            <p:cNvSpPr/>
            <p:nvPr/>
          </p:nvSpPr>
          <p:spPr>
            <a:xfrm>
              <a:off x="7834451" y="4208620"/>
              <a:ext cx="111558" cy="45011"/>
            </a:xfrm>
            <a:custGeom>
              <a:avLst/>
              <a:gdLst/>
              <a:ahLst/>
              <a:cxnLst/>
              <a:rect l="l" t="t" r="r" b="b"/>
              <a:pathLst>
                <a:path w="3683" h="1486" extrusionOk="0">
                  <a:moveTo>
                    <a:pt x="0" y="377"/>
                  </a:moveTo>
                  <a:cubicBezTo>
                    <a:pt x="105" y="126"/>
                    <a:pt x="272" y="21"/>
                    <a:pt x="481" y="21"/>
                  </a:cubicBezTo>
                  <a:cubicBezTo>
                    <a:pt x="1067" y="21"/>
                    <a:pt x="1632" y="0"/>
                    <a:pt x="2197" y="84"/>
                  </a:cubicBezTo>
                  <a:cubicBezTo>
                    <a:pt x="2783" y="168"/>
                    <a:pt x="3348" y="377"/>
                    <a:pt x="3683" y="1005"/>
                  </a:cubicBezTo>
                  <a:cubicBezTo>
                    <a:pt x="2929" y="1486"/>
                    <a:pt x="2092" y="1465"/>
                    <a:pt x="1297" y="1318"/>
                  </a:cubicBezTo>
                  <a:cubicBezTo>
                    <a:pt x="753" y="1214"/>
                    <a:pt x="230" y="942"/>
                    <a:pt x="0" y="3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3" name="Google Shape;648;p44">
              <a:extLst>
                <a:ext uri="{FF2B5EF4-FFF2-40B4-BE49-F238E27FC236}">
                  <a16:creationId xmlns:a16="http://schemas.microsoft.com/office/drawing/2014/main" xmlns="" id="{F80C4AA5-0040-4DCF-A41B-372C2E77C63A}"/>
                </a:ext>
              </a:extLst>
            </p:cNvPr>
            <p:cNvSpPr/>
            <p:nvPr/>
          </p:nvSpPr>
          <p:spPr>
            <a:xfrm>
              <a:off x="7420571" y="4231428"/>
              <a:ext cx="76088" cy="50100"/>
            </a:xfrm>
            <a:custGeom>
              <a:avLst/>
              <a:gdLst/>
              <a:ahLst/>
              <a:cxnLst/>
              <a:rect l="l" t="t" r="r" b="b"/>
              <a:pathLst>
                <a:path w="2512" h="1654" extrusionOk="0">
                  <a:moveTo>
                    <a:pt x="2512" y="189"/>
                  </a:moveTo>
                  <a:cubicBezTo>
                    <a:pt x="2386" y="775"/>
                    <a:pt x="1926" y="1026"/>
                    <a:pt x="1549" y="1319"/>
                  </a:cubicBezTo>
                  <a:cubicBezTo>
                    <a:pt x="1068" y="1654"/>
                    <a:pt x="545" y="1528"/>
                    <a:pt x="1" y="1465"/>
                  </a:cubicBezTo>
                  <a:cubicBezTo>
                    <a:pt x="64" y="984"/>
                    <a:pt x="294" y="691"/>
                    <a:pt x="754" y="586"/>
                  </a:cubicBezTo>
                  <a:cubicBezTo>
                    <a:pt x="922" y="565"/>
                    <a:pt x="1089" y="482"/>
                    <a:pt x="1235" y="356"/>
                  </a:cubicBezTo>
                  <a:cubicBezTo>
                    <a:pt x="1633" y="1"/>
                    <a:pt x="2051" y="63"/>
                    <a:pt x="2512" y="1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4" name="Google Shape;649;p44">
              <a:extLst>
                <a:ext uri="{FF2B5EF4-FFF2-40B4-BE49-F238E27FC236}">
                  <a16:creationId xmlns:a16="http://schemas.microsoft.com/office/drawing/2014/main" xmlns="" id="{EFACD886-BDAD-40C0-9516-2A109305E36C}"/>
                </a:ext>
              </a:extLst>
            </p:cNvPr>
            <p:cNvSpPr/>
            <p:nvPr/>
          </p:nvSpPr>
          <p:spPr>
            <a:xfrm>
              <a:off x="7533400" y="3401184"/>
              <a:ext cx="60247" cy="30441"/>
            </a:xfrm>
            <a:custGeom>
              <a:avLst/>
              <a:gdLst/>
              <a:ahLst/>
              <a:cxnLst/>
              <a:rect l="l" t="t" r="r" b="b"/>
              <a:pathLst>
                <a:path w="1989" h="1005" extrusionOk="0">
                  <a:moveTo>
                    <a:pt x="1632" y="942"/>
                  </a:moveTo>
                  <a:cubicBezTo>
                    <a:pt x="795" y="1005"/>
                    <a:pt x="398" y="817"/>
                    <a:pt x="0" y="105"/>
                  </a:cubicBezTo>
                  <a:lnTo>
                    <a:pt x="963" y="105"/>
                  </a:lnTo>
                  <a:cubicBezTo>
                    <a:pt x="1277" y="84"/>
                    <a:pt x="1590" y="63"/>
                    <a:pt x="1988" y="1"/>
                  </a:cubicBezTo>
                  <a:cubicBezTo>
                    <a:pt x="1988" y="398"/>
                    <a:pt x="1716" y="670"/>
                    <a:pt x="1632" y="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5" name="Google Shape;650;p44">
              <a:extLst>
                <a:ext uri="{FF2B5EF4-FFF2-40B4-BE49-F238E27FC236}">
                  <a16:creationId xmlns:a16="http://schemas.microsoft.com/office/drawing/2014/main" xmlns="" id="{2D692069-779A-4836-8A26-CA738C6B4BBF}"/>
                </a:ext>
              </a:extLst>
            </p:cNvPr>
            <p:cNvSpPr/>
            <p:nvPr/>
          </p:nvSpPr>
          <p:spPr>
            <a:xfrm>
              <a:off x="7332488" y="3026620"/>
              <a:ext cx="369508" cy="240866"/>
            </a:xfrm>
            <a:custGeom>
              <a:avLst/>
              <a:gdLst/>
              <a:ahLst/>
              <a:cxnLst/>
              <a:rect l="l" t="t" r="r" b="b"/>
              <a:pathLst>
                <a:path w="12199" h="7952" extrusionOk="0">
                  <a:moveTo>
                    <a:pt x="12136" y="210"/>
                  </a:moveTo>
                  <a:cubicBezTo>
                    <a:pt x="12178" y="691"/>
                    <a:pt x="12199" y="1110"/>
                    <a:pt x="11990" y="1486"/>
                  </a:cubicBezTo>
                  <a:cubicBezTo>
                    <a:pt x="11906" y="1654"/>
                    <a:pt x="11906" y="1842"/>
                    <a:pt x="11864" y="2009"/>
                  </a:cubicBezTo>
                  <a:lnTo>
                    <a:pt x="11467" y="3202"/>
                  </a:lnTo>
                  <a:cubicBezTo>
                    <a:pt x="11446" y="3265"/>
                    <a:pt x="11383" y="3349"/>
                    <a:pt x="11362" y="3432"/>
                  </a:cubicBezTo>
                  <a:cubicBezTo>
                    <a:pt x="11090" y="4395"/>
                    <a:pt x="10462" y="5106"/>
                    <a:pt x="9730" y="5734"/>
                  </a:cubicBezTo>
                  <a:cubicBezTo>
                    <a:pt x="9416" y="5985"/>
                    <a:pt x="9102" y="6278"/>
                    <a:pt x="8830" y="6592"/>
                  </a:cubicBezTo>
                  <a:cubicBezTo>
                    <a:pt x="8203" y="7282"/>
                    <a:pt x="7407" y="7554"/>
                    <a:pt x="6529" y="7638"/>
                  </a:cubicBezTo>
                  <a:cubicBezTo>
                    <a:pt x="6236" y="7659"/>
                    <a:pt x="5922" y="7742"/>
                    <a:pt x="5629" y="7805"/>
                  </a:cubicBezTo>
                  <a:cubicBezTo>
                    <a:pt x="4897" y="7952"/>
                    <a:pt x="4269" y="7847"/>
                    <a:pt x="3599" y="7491"/>
                  </a:cubicBezTo>
                  <a:cubicBezTo>
                    <a:pt x="2407" y="6801"/>
                    <a:pt x="1549" y="5838"/>
                    <a:pt x="691" y="4834"/>
                  </a:cubicBezTo>
                  <a:cubicBezTo>
                    <a:pt x="210" y="4290"/>
                    <a:pt x="1" y="3579"/>
                    <a:pt x="147" y="2784"/>
                  </a:cubicBezTo>
                  <a:cubicBezTo>
                    <a:pt x="628" y="2491"/>
                    <a:pt x="1193" y="2219"/>
                    <a:pt x="1737" y="2051"/>
                  </a:cubicBezTo>
                  <a:cubicBezTo>
                    <a:pt x="2616" y="1758"/>
                    <a:pt x="3495" y="1444"/>
                    <a:pt x="4374" y="1152"/>
                  </a:cubicBezTo>
                  <a:cubicBezTo>
                    <a:pt x="4687" y="1047"/>
                    <a:pt x="5001" y="963"/>
                    <a:pt x="5336" y="963"/>
                  </a:cubicBezTo>
                  <a:cubicBezTo>
                    <a:pt x="5796" y="942"/>
                    <a:pt x="6236" y="900"/>
                    <a:pt x="6675" y="754"/>
                  </a:cubicBezTo>
                  <a:cubicBezTo>
                    <a:pt x="7261" y="608"/>
                    <a:pt x="7826" y="440"/>
                    <a:pt x="8454" y="503"/>
                  </a:cubicBezTo>
                  <a:cubicBezTo>
                    <a:pt x="8621" y="503"/>
                    <a:pt x="8768" y="482"/>
                    <a:pt x="8893" y="440"/>
                  </a:cubicBezTo>
                  <a:cubicBezTo>
                    <a:pt x="9416" y="273"/>
                    <a:pt x="9939" y="273"/>
                    <a:pt x="10504" y="294"/>
                  </a:cubicBezTo>
                  <a:cubicBezTo>
                    <a:pt x="10755" y="294"/>
                    <a:pt x="11027" y="210"/>
                    <a:pt x="11278" y="168"/>
                  </a:cubicBezTo>
                  <a:cubicBezTo>
                    <a:pt x="11508" y="84"/>
                    <a:pt x="11801" y="1"/>
                    <a:pt x="12136" y="2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6" name="Google Shape;651;p44">
              <a:extLst>
                <a:ext uri="{FF2B5EF4-FFF2-40B4-BE49-F238E27FC236}">
                  <a16:creationId xmlns:a16="http://schemas.microsoft.com/office/drawing/2014/main" xmlns="" id="{19ADA4F2-A925-4401-BA03-0E8989437765}"/>
                </a:ext>
              </a:extLst>
            </p:cNvPr>
            <p:cNvSpPr/>
            <p:nvPr/>
          </p:nvSpPr>
          <p:spPr>
            <a:xfrm>
              <a:off x="7080870" y="3060848"/>
              <a:ext cx="206638" cy="199036"/>
            </a:xfrm>
            <a:custGeom>
              <a:avLst/>
              <a:gdLst/>
              <a:ahLst/>
              <a:cxnLst/>
              <a:rect l="l" t="t" r="r" b="b"/>
              <a:pathLst>
                <a:path w="6822" h="6571" extrusionOk="0">
                  <a:moveTo>
                    <a:pt x="6152" y="2532"/>
                  </a:moveTo>
                  <a:cubicBezTo>
                    <a:pt x="6111" y="2449"/>
                    <a:pt x="6069" y="2407"/>
                    <a:pt x="6006" y="2323"/>
                  </a:cubicBezTo>
                  <a:cubicBezTo>
                    <a:pt x="5964" y="2219"/>
                    <a:pt x="5901" y="2114"/>
                    <a:pt x="5818" y="2009"/>
                  </a:cubicBezTo>
                  <a:cubicBezTo>
                    <a:pt x="4646" y="231"/>
                    <a:pt x="2302" y="1"/>
                    <a:pt x="670" y="1256"/>
                  </a:cubicBezTo>
                  <a:cubicBezTo>
                    <a:pt x="1" y="1779"/>
                    <a:pt x="22" y="2825"/>
                    <a:pt x="210" y="3558"/>
                  </a:cubicBezTo>
                  <a:cubicBezTo>
                    <a:pt x="336" y="4123"/>
                    <a:pt x="649" y="4646"/>
                    <a:pt x="1005" y="5106"/>
                  </a:cubicBezTo>
                  <a:cubicBezTo>
                    <a:pt x="1256" y="5441"/>
                    <a:pt x="1570" y="5692"/>
                    <a:pt x="1926" y="5880"/>
                  </a:cubicBezTo>
                  <a:cubicBezTo>
                    <a:pt x="2846" y="6466"/>
                    <a:pt x="4144" y="6571"/>
                    <a:pt x="5127" y="6110"/>
                  </a:cubicBezTo>
                  <a:cubicBezTo>
                    <a:pt x="6571" y="5462"/>
                    <a:pt x="6822" y="3851"/>
                    <a:pt x="6152" y="25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7" name="Google Shape;652;p44">
              <a:extLst>
                <a:ext uri="{FF2B5EF4-FFF2-40B4-BE49-F238E27FC236}">
                  <a16:creationId xmlns:a16="http://schemas.microsoft.com/office/drawing/2014/main" xmlns="" id="{628FBD2B-67F0-4865-B89F-F9C7D07D4127}"/>
                </a:ext>
              </a:extLst>
            </p:cNvPr>
            <p:cNvSpPr/>
            <p:nvPr/>
          </p:nvSpPr>
          <p:spPr>
            <a:xfrm>
              <a:off x="7738099" y="2866932"/>
              <a:ext cx="240866" cy="266825"/>
            </a:xfrm>
            <a:custGeom>
              <a:avLst/>
              <a:gdLst/>
              <a:ahLst/>
              <a:cxnLst/>
              <a:rect l="l" t="t" r="r" b="b"/>
              <a:pathLst>
                <a:path w="7952" h="8809" extrusionOk="0">
                  <a:moveTo>
                    <a:pt x="7805" y="3787"/>
                  </a:moveTo>
                  <a:cubicBezTo>
                    <a:pt x="7805" y="2825"/>
                    <a:pt x="7303" y="1841"/>
                    <a:pt x="6382" y="1255"/>
                  </a:cubicBezTo>
                  <a:cubicBezTo>
                    <a:pt x="4457" y="0"/>
                    <a:pt x="2198" y="1674"/>
                    <a:pt x="1151" y="3285"/>
                  </a:cubicBezTo>
                  <a:cubicBezTo>
                    <a:pt x="1" y="5126"/>
                    <a:pt x="712" y="7491"/>
                    <a:pt x="2804" y="8202"/>
                  </a:cubicBezTo>
                  <a:cubicBezTo>
                    <a:pt x="4646" y="8809"/>
                    <a:pt x="6696" y="7135"/>
                    <a:pt x="7533" y="5649"/>
                  </a:cubicBezTo>
                  <a:cubicBezTo>
                    <a:pt x="7889" y="5043"/>
                    <a:pt x="7952" y="4394"/>
                    <a:pt x="7805" y="37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8" name="Google Shape;653;p44">
              <a:extLst>
                <a:ext uri="{FF2B5EF4-FFF2-40B4-BE49-F238E27FC236}">
                  <a16:creationId xmlns:a16="http://schemas.microsoft.com/office/drawing/2014/main" xmlns="" id="{1D2649B7-7440-4C49-BA76-A8CA682BF579}"/>
                </a:ext>
              </a:extLst>
            </p:cNvPr>
            <p:cNvSpPr/>
            <p:nvPr/>
          </p:nvSpPr>
          <p:spPr>
            <a:xfrm>
              <a:off x="6900252" y="2242659"/>
              <a:ext cx="1389281" cy="2061689"/>
            </a:xfrm>
            <a:custGeom>
              <a:avLst/>
              <a:gdLst/>
              <a:ahLst/>
              <a:cxnLst/>
              <a:rect l="l" t="t" r="r" b="b"/>
              <a:pathLst>
                <a:path w="45866" h="68065" extrusionOk="0">
                  <a:moveTo>
                    <a:pt x="21364" y="6947"/>
                  </a:moveTo>
                  <a:cubicBezTo>
                    <a:pt x="21468" y="6926"/>
                    <a:pt x="21489" y="6947"/>
                    <a:pt x="21531" y="6926"/>
                  </a:cubicBezTo>
                  <a:cubicBezTo>
                    <a:pt x="22221" y="6507"/>
                    <a:pt x="23017" y="6361"/>
                    <a:pt x="23854" y="6445"/>
                  </a:cubicBezTo>
                  <a:cubicBezTo>
                    <a:pt x="24398" y="6507"/>
                    <a:pt x="24921" y="6445"/>
                    <a:pt x="25465" y="6507"/>
                  </a:cubicBezTo>
                  <a:cubicBezTo>
                    <a:pt x="25946" y="6528"/>
                    <a:pt x="26406" y="6612"/>
                    <a:pt x="26908" y="6654"/>
                  </a:cubicBezTo>
                  <a:cubicBezTo>
                    <a:pt x="26992" y="6361"/>
                    <a:pt x="27076" y="6047"/>
                    <a:pt x="27180" y="5775"/>
                  </a:cubicBezTo>
                  <a:cubicBezTo>
                    <a:pt x="27306" y="5461"/>
                    <a:pt x="27452" y="5168"/>
                    <a:pt x="27641" y="4917"/>
                  </a:cubicBezTo>
                  <a:cubicBezTo>
                    <a:pt x="27829" y="4624"/>
                    <a:pt x="28017" y="4352"/>
                    <a:pt x="28185" y="4101"/>
                  </a:cubicBezTo>
                  <a:cubicBezTo>
                    <a:pt x="28917" y="3013"/>
                    <a:pt x="29712" y="2030"/>
                    <a:pt x="30696" y="1172"/>
                  </a:cubicBezTo>
                  <a:cubicBezTo>
                    <a:pt x="30988" y="900"/>
                    <a:pt x="31302" y="670"/>
                    <a:pt x="31700" y="586"/>
                  </a:cubicBezTo>
                  <a:cubicBezTo>
                    <a:pt x="32014" y="523"/>
                    <a:pt x="32328" y="419"/>
                    <a:pt x="32641" y="272"/>
                  </a:cubicBezTo>
                  <a:cubicBezTo>
                    <a:pt x="33185" y="21"/>
                    <a:pt x="33792" y="0"/>
                    <a:pt x="34399" y="0"/>
                  </a:cubicBezTo>
                  <a:cubicBezTo>
                    <a:pt x="35466" y="0"/>
                    <a:pt x="36136" y="565"/>
                    <a:pt x="36533" y="1486"/>
                  </a:cubicBezTo>
                  <a:cubicBezTo>
                    <a:pt x="36952" y="2511"/>
                    <a:pt x="37161" y="3557"/>
                    <a:pt x="36659" y="4624"/>
                  </a:cubicBezTo>
                  <a:cubicBezTo>
                    <a:pt x="36638" y="4666"/>
                    <a:pt x="36659" y="4729"/>
                    <a:pt x="36701" y="4834"/>
                  </a:cubicBezTo>
                  <a:cubicBezTo>
                    <a:pt x="37035" y="4959"/>
                    <a:pt x="37391" y="4959"/>
                    <a:pt x="37747" y="4917"/>
                  </a:cubicBezTo>
                  <a:cubicBezTo>
                    <a:pt x="38960" y="4813"/>
                    <a:pt x="40007" y="5378"/>
                    <a:pt x="41095" y="5817"/>
                  </a:cubicBezTo>
                  <a:cubicBezTo>
                    <a:pt x="41262" y="5901"/>
                    <a:pt x="41408" y="6110"/>
                    <a:pt x="41513" y="6277"/>
                  </a:cubicBezTo>
                  <a:cubicBezTo>
                    <a:pt x="41680" y="6549"/>
                    <a:pt x="41785" y="6863"/>
                    <a:pt x="41973" y="7135"/>
                  </a:cubicBezTo>
                  <a:cubicBezTo>
                    <a:pt x="42392" y="7868"/>
                    <a:pt x="42308" y="8579"/>
                    <a:pt x="41660" y="9144"/>
                  </a:cubicBezTo>
                  <a:cubicBezTo>
                    <a:pt x="41429" y="9353"/>
                    <a:pt x="41157" y="9479"/>
                    <a:pt x="40927" y="9667"/>
                  </a:cubicBezTo>
                  <a:cubicBezTo>
                    <a:pt x="40697" y="9855"/>
                    <a:pt x="40488" y="10065"/>
                    <a:pt x="40195" y="10295"/>
                  </a:cubicBezTo>
                  <a:cubicBezTo>
                    <a:pt x="40676" y="10692"/>
                    <a:pt x="41095" y="11090"/>
                    <a:pt x="41576" y="11341"/>
                  </a:cubicBezTo>
                  <a:cubicBezTo>
                    <a:pt x="42392" y="11780"/>
                    <a:pt x="42664" y="12471"/>
                    <a:pt x="42664" y="13350"/>
                  </a:cubicBezTo>
                  <a:cubicBezTo>
                    <a:pt x="42664" y="14124"/>
                    <a:pt x="42266" y="14563"/>
                    <a:pt x="41660" y="14814"/>
                  </a:cubicBezTo>
                  <a:cubicBezTo>
                    <a:pt x="41157" y="15023"/>
                    <a:pt x="40697" y="15295"/>
                    <a:pt x="40216" y="15526"/>
                  </a:cubicBezTo>
                  <a:cubicBezTo>
                    <a:pt x="39755" y="15798"/>
                    <a:pt x="39232" y="15923"/>
                    <a:pt x="38647" y="15902"/>
                  </a:cubicBezTo>
                  <a:cubicBezTo>
                    <a:pt x="37914" y="15860"/>
                    <a:pt x="37224" y="15839"/>
                    <a:pt x="36491" y="15819"/>
                  </a:cubicBezTo>
                  <a:cubicBezTo>
                    <a:pt x="36345" y="15819"/>
                    <a:pt x="36198" y="15839"/>
                    <a:pt x="35989" y="15839"/>
                  </a:cubicBezTo>
                  <a:cubicBezTo>
                    <a:pt x="36136" y="16446"/>
                    <a:pt x="36491" y="16886"/>
                    <a:pt x="36742" y="17388"/>
                  </a:cubicBezTo>
                  <a:cubicBezTo>
                    <a:pt x="37014" y="17869"/>
                    <a:pt x="37266" y="18392"/>
                    <a:pt x="37538" y="18894"/>
                  </a:cubicBezTo>
                  <a:cubicBezTo>
                    <a:pt x="37642" y="18873"/>
                    <a:pt x="37747" y="18894"/>
                    <a:pt x="37789" y="18873"/>
                  </a:cubicBezTo>
                  <a:cubicBezTo>
                    <a:pt x="38312" y="18601"/>
                    <a:pt x="38835" y="18267"/>
                    <a:pt x="39379" y="18057"/>
                  </a:cubicBezTo>
                  <a:cubicBezTo>
                    <a:pt x="39860" y="17869"/>
                    <a:pt x="40383" y="17869"/>
                    <a:pt x="40802" y="18267"/>
                  </a:cubicBezTo>
                  <a:cubicBezTo>
                    <a:pt x="42057" y="19396"/>
                    <a:pt x="42078" y="19459"/>
                    <a:pt x="42036" y="21112"/>
                  </a:cubicBezTo>
                  <a:lnTo>
                    <a:pt x="42036" y="21196"/>
                  </a:lnTo>
                  <a:cubicBezTo>
                    <a:pt x="41973" y="22807"/>
                    <a:pt x="42162" y="22368"/>
                    <a:pt x="41241" y="23581"/>
                  </a:cubicBezTo>
                  <a:cubicBezTo>
                    <a:pt x="41032" y="23874"/>
                    <a:pt x="40843" y="24188"/>
                    <a:pt x="40634" y="24460"/>
                  </a:cubicBezTo>
                  <a:cubicBezTo>
                    <a:pt x="40216" y="24983"/>
                    <a:pt x="39651" y="25339"/>
                    <a:pt x="39065" y="25653"/>
                  </a:cubicBezTo>
                  <a:cubicBezTo>
                    <a:pt x="38835" y="25778"/>
                    <a:pt x="38542" y="25778"/>
                    <a:pt x="38228" y="25862"/>
                  </a:cubicBezTo>
                  <a:cubicBezTo>
                    <a:pt x="38186" y="25987"/>
                    <a:pt x="38123" y="26197"/>
                    <a:pt x="38082" y="26385"/>
                  </a:cubicBezTo>
                  <a:cubicBezTo>
                    <a:pt x="37579" y="27954"/>
                    <a:pt x="36805" y="29335"/>
                    <a:pt x="35696" y="30570"/>
                  </a:cubicBezTo>
                  <a:cubicBezTo>
                    <a:pt x="35027" y="31323"/>
                    <a:pt x="34357" y="32097"/>
                    <a:pt x="33667" y="32829"/>
                  </a:cubicBezTo>
                  <a:cubicBezTo>
                    <a:pt x="33374" y="33143"/>
                    <a:pt x="33060" y="33415"/>
                    <a:pt x="32683" y="33645"/>
                  </a:cubicBezTo>
                  <a:cubicBezTo>
                    <a:pt x="31909" y="34169"/>
                    <a:pt x="31114" y="34650"/>
                    <a:pt x="30340" y="35152"/>
                  </a:cubicBezTo>
                  <a:cubicBezTo>
                    <a:pt x="30214" y="35215"/>
                    <a:pt x="30068" y="35361"/>
                    <a:pt x="29859" y="35529"/>
                  </a:cubicBezTo>
                  <a:cubicBezTo>
                    <a:pt x="31951" y="36282"/>
                    <a:pt x="33939" y="36972"/>
                    <a:pt x="36073" y="37265"/>
                  </a:cubicBezTo>
                  <a:cubicBezTo>
                    <a:pt x="38123" y="37558"/>
                    <a:pt x="40090" y="38207"/>
                    <a:pt x="42036" y="38939"/>
                  </a:cubicBezTo>
                  <a:cubicBezTo>
                    <a:pt x="42392" y="39065"/>
                    <a:pt x="42727" y="39274"/>
                    <a:pt x="43103" y="39462"/>
                  </a:cubicBezTo>
                  <a:cubicBezTo>
                    <a:pt x="43668" y="39274"/>
                    <a:pt x="44275" y="39065"/>
                    <a:pt x="44882" y="38876"/>
                  </a:cubicBezTo>
                  <a:cubicBezTo>
                    <a:pt x="45007" y="38834"/>
                    <a:pt x="45175" y="38772"/>
                    <a:pt x="45300" y="38772"/>
                  </a:cubicBezTo>
                  <a:cubicBezTo>
                    <a:pt x="45509" y="38751"/>
                    <a:pt x="45719" y="38918"/>
                    <a:pt x="45802" y="39086"/>
                  </a:cubicBezTo>
                  <a:cubicBezTo>
                    <a:pt x="45865" y="39274"/>
                    <a:pt x="45761" y="39504"/>
                    <a:pt x="45551" y="39609"/>
                  </a:cubicBezTo>
                  <a:cubicBezTo>
                    <a:pt x="45300" y="39776"/>
                    <a:pt x="45028" y="39881"/>
                    <a:pt x="44714" y="40027"/>
                  </a:cubicBezTo>
                  <a:cubicBezTo>
                    <a:pt x="44924" y="40215"/>
                    <a:pt x="45133" y="40383"/>
                    <a:pt x="45300" y="40592"/>
                  </a:cubicBezTo>
                  <a:cubicBezTo>
                    <a:pt x="45384" y="40697"/>
                    <a:pt x="45426" y="40864"/>
                    <a:pt x="45384" y="40969"/>
                  </a:cubicBezTo>
                  <a:cubicBezTo>
                    <a:pt x="45321" y="41073"/>
                    <a:pt x="45175" y="41220"/>
                    <a:pt x="45028" y="41220"/>
                  </a:cubicBezTo>
                  <a:cubicBezTo>
                    <a:pt x="44882" y="41241"/>
                    <a:pt x="44693" y="41157"/>
                    <a:pt x="44505" y="41115"/>
                  </a:cubicBezTo>
                  <a:cubicBezTo>
                    <a:pt x="44338" y="41052"/>
                    <a:pt x="44129" y="41031"/>
                    <a:pt x="43940" y="41011"/>
                  </a:cubicBezTo>
                  <a:cubicBezTo>
                    <a:pt x="43773" y="41283"/>
                    <a:pt x="43940" y="41450"/>
                    <a:pt x="44066" y="41596"/>
                  </a:cubicBezTo>
                  <a:cubicBezTo>
                    <a:pt x="44233" y="41785"/>
                    <a:pt x="44380" y="41973"/>
                    <a:pt x="44359" y="42224"/>
                  </a:cubicBezTo>
                  <a:cubicBezTo>
                    <a:pt x="44359" y="42412"/>
                    <a:pt x="44296" y="42601"/>
                    <a:pt x="44087" y="42643"/>
                  </a:cubicBezTo>
                  <a:cubicBezTo>
                    <a:pt x="43919" y="42726"/>
                    <a:pt x="43731" y="42684"/>
                    <a:pt x="43626" y="42496"/>
                  </a:cubicBezTo>
                  <a:cubicBezTo>
                    <a:pt x="43438" y="42099"/>
                    <a:pt x="43124" y="41764"/>
                    <a:pt x="42978" y="41345"/>
                  </a:cubicBezTo>
                  <a:cubicBezTo>
                    <a:pt x="42706" y="40592"/>
                    <a:pt x="42204" y="39964"/>
                    <a:pt x="41346" y="39671"/>
                  </a:cubicBezTo>
                  <a:cubicBezTo>
                    <a:pt x="39630" y="39086"/>
                    <a:pt x="37893" y="38437"/>
                    <a:pt x="36073" y="38207"/>
                  </a:cubicBezTo>
                  <a:cubicBezTo>
                    <a:pt x="34629" y="38018"/>
                    <a:pt x="33269" y="37579"/>
                    <a:pt x="31909" y="37140"/>
                  </a:cubicBezTo>
                  <a:cubicBezTo>
                    <a:pt x="31009" y="36847"/>
                    <a:pt x="30131" y="36679"/>
                    <a:pt x="29168" y="36554"/>
                  </a:cubicBezTo>
                  <a:cubicBezTo>
                    <a:pt x="29315" y="37140"/>
                    <a:pt x="29524" y="37600"/>
                    <a:pt x="29796" y="38102"/>
                  </a:cubicBezTo>
                  <a:cubicBezTo>
                    <a:pt x="30863" y="40006"/>
                    <a:pt x="31846" y="41973"/>
                    <a:pt x="32516" y="44065"/>
                  </a:cubicBezTo>
                  <a:cubicBezTo>
                    <a:pt x="32662" y="44568"/>
                    <a:pt x="32851" y="45028"/>
                    <a:pt x="32976" y="45509"/>
                  </a:cubicBezTo>
                  <a:cubicBezTo>
                    <a:pt x="33144" y="46032"/>
                    <a:pt x="33269" y="46555"/>
                    <a:pt x="33395" y="47078"/>
                  </a:cubicBezTo>
                  <a:cubicBezTo>
                    <a:pt x="33478" y="47350"/>
                    <a:pt x="33499" y="47664"/>
                    <a:pt x="33625" y="47936"/>
                  </a:cubicBezTo>
                  <a:cubicBezTo>
                    <a:pt x="34127" y="49171"/>
                    <a:pt x="34315" y="50468"/>
                    <a:pt x="34713" y="51723"/>
                  </a:cubicBezTo>
                  <a:cubicBezTo>
                    <a:pt x="34776" y="51995"/>
                    <a:pt x="34713" y="52226"/>
                    <a:pt x="34525" y="52477"/>
                  </a:cubicBezTo>
                  <a:cubicBezTo>
                    <a:pt x="34148" y="53042"/>
                    <a:pt x="33625" y="53355"/>
                    <a:pt x="32997" y="53565"/>
                  </a:cubicBezTo>
                  <a:cubicBezTo>
                    <a:pt x="32035" y="53879"/>
                    <a:pt x="31009" y="54025"/>
                    <a:pt x="30026" y="54192"/>
                  </a:cubicBezTo>
                  <a:cubicBezTo>
                    <a:pt x="29503" y="54255"/>
                    <a:pt x="28980" y="54339"/>
                    <a:pt x="28373" y="54423"/>
                  </a:cubicBezTo>
                  <a:cubicBezTo>
                    <a:pt x="28478" y="54841"/>
                    <a:pt x="28540" y="55197"/>
                    <a:pt x="28666" y="55573"/>
                  </a:cubicBezTo>
                  <a:cubicBezTo>
                    <a:pt x="29105" y="56850"/>
                    <a:pt x="29294" y="58189"/>
                    <a:pt x="29754" y="59444"/>
                  </a:cubicBezTo>
                  <a:cubicBezTo>
                    <a:pt x="29796" y="60428"/>
                    <a:pt x="30152" y="61369"/>
                    <a:pt x="30361" y="62311"/>
                  </a:cubicBezTo>
                  <a:cubicBezTo>
                    <a:pt x="30444" y="62729"/>
                    <a:pt x="30591" y="63106"/>
                    <a:pt x="30591" y="63545"/>
                  </a:cubicBezTo>
                  <a:cubicBezTo>
                    <a:pt x="30591" y="63817"/>
                    <a:pt x="30779" y="63985"/>
                    <a:pt x="31072" y="63985"/>
                  </a:cubicBezTo>
                  <a:cubicBezTo>
                    <a:pt x="31616" y="64027"/>
                    <a:pt x="32139" y="64047"/>
                    <a:pt x="32683" y="64047"/>
                  </a:cubicBezTo>
                  <a:cubicBezTo>
                    <a:pt x="33185" y="64047"/>
                    <a:pt x="33625" y="64173"/>
                    <a:pt x="34085" y="64340"/>
                  </a:cubicBezTo>
                  <a:cubicBezTo>
                    <a:pt x="34629" y="64550"/>
                    <a:pt x="34964" y="64968"/>
                    <a:pt x="35257" y="65407"/>
                  </a:cubicBezTo>
                  <a:cubicBezTo>
                    <a:pt x="35592" y="65910"/>
                    <a:pt x="35299" y="66600"/>
                    <a:pt x="34734" y="66809"/>
                  </a:cubicBezTo>
                  <a:cubicBezTo>
                    <a:pt x="33709" y="67207"/>
                    <a:pt x="31993" y="67186"/>
                    <a:pt x="31219" y="66788"/>
                  </a:cubicBezTo>
                  <a:cubicBezTo>
                    <a:pt x="30988" y="66663"/>
                    <a:pt x="30779" y="66537"/>
                    <a:pt x="30549" y="66349"/>
                  </a:cubicBezTo>
                  <a:cubicBezTo>
                    <a:pt x="30382" y="66223"/>
                    <a:pt x="30256" y="66035"/>
                    <a:pt x="30068" y="65931"/>
                  </a:cubicBezTo>
                  <a:cubicBezTo>
                    <a:pt x="29712" y="65763"/>
                    <a:pt x="29608" y="65491"/>
                    <a:pt x="29628" y="65115"/>
                  </a:cubicBezTo>
                  <a:cubicBezTo>
                    <a:pt x="29649" y="64884"/>
                    <a:pt x="29628" y="64633"/>
                    <a:pt x="29649" y="64382"/>
                  </a:cubicBezTo>
                  <a:cubicBezTo>
                    <a:pt x="29733" y="63378"/>
                    <a:pt x="29524" y="62415"/>
                    <a:pt x="29210" y="61474"/>
                  </a:cubicBezTo>
                  <a:cubicBezTo>
                    <a:pt x="29084" y="61118"/>
                    <a:pt x="29022" y="60721"/>
                    <a:pt x="28980" y="60344"/>
                  </a:cubicBezTo>
                  <a:cubicBezTo>
                    <a:pt x="28896" y="59967"/>
                    <a:pt x="28875" y="59591"/>
                    <a:pt x="28791" y="59193"/>
                  </a:cubicBezTo>
                  <a:cubicBezTo>
                    <a:pt x="28582" y="58335"/>
                    <a:pt x="28352" y="57457"/>
                    <a:pt x="28143" y="56578"/>
                  </a:cubicBezTo>
                  <a:cubicBezTo>
                    <a:pt x="27955" y="55908"/>
                    <a:pt x="27745" y="55218"/>
                    <a:pt x="27536" y="54527"/>
                  </a:cubicBezTo>
                  <a:cubicBezTo>
                    <a:pt x="25025" y="54653"/>
                    <a:pt x="22577" y="55218"/>
                    <a:pt x="20087" y="55197"/>
                  </a:cubicBezTo>
                  <a:cubicBezTo>
                    <a:pt x="20025" y="55301"/>
                    <a:pt x="19983" y="55406"/>
                    <a:pt x="19983" y="55469"/>
                  </a:cubicBezTo>
                  <a:cubicBezTo>
                    <a:pt x="20108" y="56138"/>
                    <a:pt x="20297" y="56808"/>
                    <a:pt x="20401" y="57477"/>
                  </a:cubicBezTo>
                  <a:cubicBezTo>
                    <a:pt x="20589" y="58712"/>
                    <a:pt x="20736" y="59967"/>
                    <a:pt x="20924" y="61223"/>
                  </a:cubicBezTo>
                  <a:cubicBezTo>
                    <a:pt x="20924" y="61306"/>
                    <a:pt x="20903" y="61390"/>
                    <a:pt x="20924" y="61474"/>
                  </a:cubicBezTo>
                  <a:cubicBezTo>
                    <a:pt x="21133" y="62206"/>
                    <a:pt x="21238" y="62938"/>
                    <a:pt x="21175" y="63692"/>
                  </a:cubicBezTo>
                  <a:cubicBezTo>
                    <a:pt x="21175" y="63838"/>
                    <a:pt x="21259" y="63985"/>
                    <a:pt x="21280" y="64131"/>
                  </a:cubicBezTo>
                  <a:cubicBezTo>
                    <a:pt x="21447" y="64571"/>
                    <a:pt x="21385" y="65010"/>
                    <a:pt x="21343" y="65449"/>
                  </a:cubicBezTo>
                  <a:cubicBezTo>
                    <a:pt x="21322" y="65596"/>
                    <a:pt x="21238" y="65742"/>
                    <a:pt x="21133" y="65847"/>
                  </a:cubicBezTo>
                  <a:cubicBezTo>
                    <a:pt x="20610" y="66370"/>
                    <a:pt x="20066" y="66893"/>
                    <a:pt x="19543" y="67416"/>
                  </a:cubicBezTo>
                  <a:cubicBezTo>
                    <a:pt x="19083" y="67856"/>
                    <a:pt x="18539" y="68065"/>
                    <a:pt x="17911" y="68023"/>
                  </a:cubicBezTo>
                  <a:cubicBezTo>
                    <a:pt x="17451" y="67981"/>
                    <a:pt x="16949" y="67981"/>
                    <a:pt x="16467" y="67960"/>
                  </a:cubicBezTo>
                  <a:cubicBezTo>
                    <a:pt x="15986" y="67939"/>
                    <a:pt x="15777" y="67709"/>
                    <a:pt x="15798" y="67207"/>
                  </a:cubicBezTo>
                  <a:cubicBezTo>
                    <a:pt x="15798" y="67081"/>
                    <a:pt x="15798" y="66935"/>
                    <a:pt x="15840" y="66872"/>
                  </a:cubicBezTo>
                  <a:cubicBezTo>
                    <a:pt x="16258" y="66286"/>
                    <a:pt x="16509" y="65575"/>
                    <a:pt x="17263" y="65303"/>
                  </a:cubicBezTo>
                  <a:cubicBezTo>
                    <a:pt x="17576" y="65198"/>
                    <a:pt x="17869" y="65052"/>
                    <a:pt x="18120" y="64822"/>
                  </a:cubicBezTo>
                  <a:cubicBezTo>
                    <a:pt x="18330" y="64612"/>
                    <a:pt x="18623" y="64612"/>
                    <a:pt x="18874" y="64633"/>
                  </a:cubicBezTo>
                  <a:cubicBezTo>
                    <a:pt x="19355" y="64633"/>
                    <a:pt x="19815" y="64696"/>
                    <a:pt x="20276" y="64633"/>
                  </a:cubicBezTo>
                  <a:cubicBezTo>
                    <a:pt x="20234" y="63001"/>
                    <a:pt x="20087" y="61432"/>
                    <a:pt x="19878" y="59863"/>
                  </a:cubicBezTo>
                  <a:cubicBezTo>
                    <a:pt x="19669" y="58293"/>
                    <a:pt x="19376" y="56745"/>
                    <a:pt x="19125" y="55155"/>
                  </a:cubicBezTo>
                  <a:cubicBezTo>
                    <a:pt x="18832" y="55113"/>
                    <a:pt x="18602" y="55071"/>
                    <a:pt x="18351" y="55071"/>
                  </a:cubicBezTo>
                  <a:cubicBezTo>
                    <a:pt x="17263" y="55050"/>
                    <a:pt x="16133" y="54988"/>
                    <a:pt x="15045" y="54967"/>
                  </a:cubicBezTo>
                  <a:cubicBezTo>
                    <a:pt x="14647" y="54967"/>
                    <a:pt x="14354" y="54841"/>
                    <a:pt x="14103" y="54548"/>
                  </a:cubicBezTo>
                  <a:cubicBezTo>
                    <a:pt x="13831" y="54255"/>
                    <a:pt x="13685" y="53962"/>
                    <a:pt x="13706" y="53586"/>
                  </a:cubicBezTo>
                  <a:cubicBezTo>
                    <a:pt x="13726" y="53293"/>
                    <a:pt x="13726" y="52979"/>
                    <a:pt x="13726" y="52686"/>
                  </a:cubicBezTo>
                  <a:cubicBezTo>
                    <a:pt x="13747" y="51493"/>
                    <a:pt x="13810" y="50280"/>
                    <a:pt x="13831" y="49087"/>
                  </a:cubicBezTo>
                  <a:cubicBezTo>
                    <a:pt x="13852" y="48355"/>
                    <a:pt x="13852" y="47643"/>
                    <a:pt x="14061" y="46932"/>
                  </a:cubicBezTo>
                  <a:cubicBezTo>
                    <a:pt x="14124" y="46723"/>
                    <a:pt x="14145" y="46513"/>
                    <a:pt x="14145" y="46304"/>
                  </a:cubicBezTo>
                  <a:cubicBezTo>
                    <a:pt x="14124" y="45300"/>
                    <a:pt x="14354" y="44275"/>
                    <a:pt x="14584" y="43291"/>
                  </a:cubicBezTo>
                  <a:cubicBezTo>
                    <a:pt x="14794" y="42496"/>
                    <a:pt x="14898" y="41659"/>
                    <a:pt x="14898" y="40822"/>
                  </a:cubicBezTo>
                  <a:cubicBezTo>
                    <a:pt x="14898" y="40153"/>
                    <a:pt x="14940" y="39504"/>
                    <a:pt x="14961" y="38834"/>
                  </a:cubicBezTo>
                  <a:cubicBezTo>
                    <a:pt x="14961" y="38793"/>
                    <a:pt x="14940" y="38772"/>
                    <a:pt x="14898" y="38772"/>
                  </a:cubicBezTo>
                  <a:cubicBezTo>
                    <a:pt x="14543" y="39044"/>
                    <a:pt x="14333" y="39274"/>
                    <a:pt x="14145" y="39692"/>
                  </a:cubicBezTo>
                  <a:cubicBezTo>
                    <a:pt x="13706" y="40843"/>
                    <a:pt x="12890" y="41722"/>
                    <a:pt x="12074" y="42622"/>
                  </a:cubicBezTo>
                  <a:cubicBezTo>
                    <a:pt x="11299" y="43459"/>
                    <a:pt x="10462" y="44233"/>
                    <a:pt x="9605" y="44965"/>
                  </a:cubicBezTo>
                  <a:cubicBezTo>
                    <a:pt x="8475" y="45949"/>
                    <a:pt x="7303" y="46911"/>
                    <a:pt x="5901" y="47518"/>
                  </a:cubicBezTo>
                  <a:cubicBezTo>
                    <a:pt x="5776" y="47560"/>
                    <a:pt x="5650" y="47643"/>
                    <a:pt x="5483" y="47748"/>
                  </a:cubicBezTo>
                  <a:cubicBezTo>
                    <a:pt x="5524" y="47957"/>
                    <a:pt x="5524" y="48166"/>
                    <a:pt x="5545" y="48355"/>
                  </a:cubicBezTo>
                  <a:cubicBezTo>
                    <a:pt x="5566" y="48794"/>
                    <a:pt x="5545" y="49234"/>
                    <a:pt x="5232" y="49610"/>
                  </a:cubicBezTo>
                  <a:cubicBezTo>
                    <a:pt x="5064" y="49757"/>
                    <a:pt x="5043" y="50050"/>
                    <a:pt x="4959" y="50259"/>
                  </a:cubicBezTo>
                  <a:cubicBezTo>
                    <a:pt x="4792" y="50719"/>
                    <a:pt x="4541" y="51117"/>
                    <a:pt x="4081" y="51347"/>
                  </a:cubicBezTo>
                  <a:cubicBezTo>
                    <a:pt x="3913" y="51430"/>
                    <a:pt x="3746" y="51514"/>
                    <a:pt x="3579" y="51347"/>
                  </a:cubicBezTo>
                  <a:cubicBezTo>
                    <a:pt x="3453" y="51221"/>
                    <a:pt x="3432" y="50991"/>
                    <a:pt x="3558" y="50782"/>
                  </a:cubicBezTo>
                  <a:cubicBezTo>
                    <a:pt x="3599" y="50698"/>
                    <a:pt x="3662" y="50614"/>
                    <a:pt x="3704" y="50573"/>
                  </a:cubicBezTo>
                  <a:cubicBezTo>
                    <a:pt x="3955" y="50342"/>
                    <a:pt x="4060" y="50029"/>
                    <a:pt x="4185" y="49715"/>
                  </a:cubicBezTo>
                  <a:cubicBezTo>
                    <a:pt x="4290" y="49422"/>
                    <a:pt x="4478" y="49192"/>
                    <a:pt x="4625" y="48920"/>
                  </a:cubicBezTo>
                  <a:cubicBezTo>
                    <a:pt x="4729" y="48731"/>
                    <a:pt x="4792" y="48522"/>
                    <a:pt x="4687" y="48355"/>
                  </a:cubicBezTo>
                  <a:cubicBezTo>
                    <a:pt x="4395" y="48271"/>
                    <a:pt x="4206" y="48417"/>
                    <a:pt x="4018" y="48606"/>
                  </a:cubicBezTo>
                  <a:cubicBezTo>
                    <a:pt x="3704" y="48920"/>
                    <a:pt x="3390" y="49234"/>
                    <a:pt x="3055" y="49547"/>
                  </a:cubicBezTo>
                  <a:cubicBezTo>
                    <a:pt x="2846" y="49757"/>
                    <a:pt x="2616" y="49945"/>
                    <a:pt x="2344" y="50091"/>
                  </a:cubicBezTo>
                  <a:cubicBezTo>
                    <a:pt x="2072" y="50280"/>
                    <a:pt x="1716" y="50091"/>
                    <a:pt x="1674" y="49757"/>
                  </a:cubicBezTo>
                  <a:cubicBezTo>
                    <a:pt x="1654" y="49506"/>
                    <a:pt x="1674" y="49296"/>
                    <a:pt x="1905" y="49129"/>
                  </a:cubicBezTo>
                  <a:cubicBezTo>
                    <a:pt x="2072" y="49024"/>
                    <a:pt x="2239" y="48920"/>
                    <a:pt x="2407" y="48815"/>
                  </a:cubicBezTo>
                  <a:cubicBezTo>
                    <a:pt x="2407" y="48585"/>
                    <a:pt x="2239" y="48648"/>
                    <a:pt x="2135" y="48606"/>
                  </a:cubicBezTo>
                  <a:cubicBezTo>
                    <a:pt x="2072" y="48585"/>
                    <a:pt x="1946" y="48585"/>
                    <a:pt x="1884" y="48564"/>
                  </a:cubicBezTo>
                  <a:cubicBezTo>
                    <a:pt x="1695" y="48501"/>
                    <a:pt x="1570" y="48376"/>
                    <a:pt x="1570" y="48166"/>
                  </a:cubicBezTo>
                  <a:cubicBezTo>
                    <a:pt x="1570" y="47957"/>
                    <a:pt x="1633" y="47769"/>
                    <a:pt x="1821" y="47748"/>
                  </a:cubicBezTo>
                  <a:cubicBezTo>
                    <a:pt x="2302" y="47664"/>
                    <a:pt x="2721" y="47392"/>
                    <a:pt x="3202" y="47455"/>
                  </a:cubicBezTo>
                  <a:cubicBezTo>
                    <a:pt x="3767" y="47539"/>
                    <a:pt x="4248" y="47267"/>
                    <a:pt x="4729" y="47016"/>
                  </a:cubicBezTo>
                  <a:cubicBezTo>
                    <a:pt x="5085" y="46806"/>
                    <a:pt x="5462" y="46618"/>
                    <a:pt x="5817" y="46409"/>
                  </a:cubicBezTo>
                  <a:cubicBezTo>
                    <a:pt x="6089" y="46262"/>
                    <a:pt x="6340" y="46116"/>
                    <a:pt x="6612" y="45969"/>
                  </a:cubicBezTo>
                  <a:cubicBezTo>
                    <a:pt x="8475" y="44756"/>
                    <a:pt x="9981" y="43187"/>
                    <a:pt x="11571" y="41680"/>
                  </a:cubicBezTo>
                  <a:cubicBezTo>
                    <a:pt x="12157" y="40843"/>
                    <a:pt x="12910" y="40132"/>
                    <a:pt x="13308" y="39169"/>
                  </a:cubicBezTo>
                  <a:cubicBezTo>
                    <a:pt x="13496" y="38730"/>
                    <a:pt x="13810" y="38353"/>
                    <a:pt x="14040" y="37998"/>
                  </a:cubicBezTo>
                  <a:cubicBezTo>
                    <a:pt x="13936" y="37705"/>
                    <a:pt x="13706" y="37705"/>
                    <a:pt x="13517" y="37642"/>
                  </a:cubicBezTo>
                  <a:cubicBezTo>
                    <a:pt x="12785" y="37474"/>
                    <a:pt x="12053" y="37307"/>
                    <a:pt x="11362" y="37014"/>
                  </a:cubicBezTo>
                  <a:cubicBezTo>
                    <a:pt x="10923" y="36847"/>
                    <a:pt x="10483" y="36658"/>
                    <a:pt x="10169" y="36261"/>
                  </a:cubicBezTo>
                  <a:cubicBezTo>
                    <a:pt x="10107" y="36198"/>
                    <a:pt x="10044" y="36114"/>
                    <a:pt x="9960" y="36093"/>
                  </a:cubicBezTo>
                  <a:cubicBezTo>
                    <a:pt x="9228" y="35905"/>
                    <a:pt x="8726" y="35319"/>
                    <a:pt x="8203" y="34901"/>
                  </a:cubicBezTo>
                  <a:cubicBezTo>
                    <a:pt x="7554" y="34357"/>
                    <a:pt x="7010" y="33645"/>
                    <a:pt x="6424" y="33018"/>
                  </a:cubicBezTo>
                  <a:cubicBezTo>
                    <a:pt x="6173" y="32746"/>
                    <a:pt x="5985" y="32390"/>
                    <a:pt x="5713" y="32118"/>
                  </a:cubicBezTo>
                  <a:cubicBezTo>
                    <a:pt x="5462" y="31804"/>
                    <a:pt x="5169" y="31511"/>
                    <a:pt x="5085" y="31030"/>
                  </a:cubicBezTo>
                  <a:cubicBezTo>
                    <a:pt x="5022" y="30570"/>
                    <a:pt x="4708" y="30360"/>
                    <a:pt x="4185" y="30360"/>
                  </a:cubicBezTo>
                  <a:cubicBezTo>
                    <a:pt x="3390" y="30319"/>
                    <a:pt x="2658" y="30088"/>
                    <a:pt x="1946" y="29754"/>
                  </a:cubicBezTo>
                  <a:cubicBezTo>
                    <a:pt x="1465" y="29482"/>
                    <a:pt x="1068" y="29147"/>
                    <a:pt x="691" y="28749"/>
                  </a:cubicBezTo>
                  <a:cubicBezTo>
                    <a:pt x="105" y="28122"/>
                    <a:pt x="1" y="27389"/>
                    <a:pt x="231" y="26594"/>
                  </a:cubicBezTo>
                  <a:cubicBezTo>
                    <a:pt x="377" y="26071"/>
                    <a:pt x="566" y="25569"/>
                    <a:pt x="775" y="25067"/>
                  </a:cubicBezTo>
                  <a:cubicBezTo>
                    <a:pt x="963" y="24565"/>
                    <a:pt x="1068" y="24523"/>
                    <a:pt x="1570" y="24544"/>
                  </a:cubicBezTo>
                  <a:cubicBezTo>
                    <a:pt x="1737" y="24544"/>
                    <a:pt x="1926" y="24606"/>
                    <a:pt x="2093" y="24606"/>
                  </a:cubicBezTo>
                  <a:lnTo>
                    <a:pt x="2449" y="24606"/>
                  </a:lnTo>
                  <a:cubicBezTo>
                    <a:pt x="2658" y="23979"/>
                    <a:pt x="2532" y="23351"/>
                    <a:pt x="2616" y="22723"/>
                  </a:cubicBezTo>
                  <a:cubicBezTo>
                    <a:pt x="2679" y="22096"/>
                    <a:pt x="2742" y="21468"/>
                    <a:pt x="2783" y="20840"/>
                  </a:cubicBezTo>
                  <a:cubicBezTo>
                    <a:pt x="2846" y="20212"/>
                    <a:pt x="2888" y="19585"/>
                    <a:pt x="2972" y="18894"/>
                  </a:cubicBezTo>
                  <a:cubicBezTo>
                    <a:pt x="2532" y="18580"/>
                    <a:pt x="2407" y="18141"/>
                    <a:pt x="2449" y="17597"/>
                  </a:cubicBezTo>
                  <a:cubicBezTo>
                    <a:pt x="2511" y="17011"/>
                    <a:pt x="2532" y="16446"/>
                    <a:pt x="2511" y="15881"/>
                  </a:cubicBezTo>
                  <a:cubicBezTo>
                    <a:pt x="2428" y="14982"/>
                    <a:pt x="2909" y="14291"/>
                    <a:pt x="3348" y="13559"/>
                  </a:cubicBezTo>
                  <a:cubicBezTo>
                    <a:pt x="3558" y="13203"/>
                    <a:pt x="3851" y="12910"/>
                    <a:pt x="4102" y="12575"/>
                  </a:cubicBezTo>
                  <a:cubicBezTo>
                    <a:pt x="4206" y="12429"/>
                    <a:pt x="4332" y="12303"/>
                    <a:pt x="4478" y="12178"/>
                  </a:cubicBezTo>
                  <a:cubicBezTo>
                    <a:pt x="4792" y="11906"/>
                    <a:pt x="5169" y="11697"/>
                    <a:pt x="5441" y="11383"/>
                  </a:cubicBezTo>
                  <a:cubicBezTo>
                    <a:pt x="5734" y="11069"/>
                    <a:pt x="6006" y="10797"/>
                    <a:pt x="6382" y="10588"/>
                  </a:cubicBezTo>
                  <a:cubicBezTo>
                    <a:pt x="6466" y="10546"/>
                    <a:pt x="6529" y="10483"/>
                    <a:pt x="6592" y="10420"/>
                  </a:cubicBezTo>
                  <a:cubicBezTo>
                    <a:pt x="7198" y="9709"/>
                    <a:pt x="7993" y="9332"/>
                    <a:pt x="8809" y="8956"/>
                  </a:cubicBezTo>
                  <a:cubicBezTo>
                    <a:pt x="9646" y="8558"/>
                    <a:pt x="10441" y="8077"/>
                    <a:pt x="11278" y="7616"/>
                  </a:cubicBezTo>
                  <a:cubicBezTo>
                    <a:pt x="12157" y="7135"/>
                    <a:pt x="13099" y="6717"/>
                    <a:pt x="14145" y="6654"/>
                  </a:cubicBezTo>
                  <a:cubicBezTo>
                    <a:pt x="14375" y="6654"/>
                    <a:pt x="14626" y="6528"/>
                    <a:pt x="14835" y="6424"/>
                  </a:cubicBezTo>
                  <a:cubicBezTo>
                    <a:pt x="15191" y="6235"/>
                    <a:pt x="15568" y="6152"/>
                    <a:pt x="15944" y="6194"/>
                  </a:cubicBezTo>
                  <a:cubicBezTo>
                    <a:pt x="17304" y="6235"/>
                    <a:pt x="18644" y="6298"/>
                    <a:pt x="20004" y="6340"/>
                  </a:cubicBezTo>
                  <a:cubicBezTo>
                    <a:pt x="20799" y="6528"/>
                    <a:pt x="20799" y="6549"/>
                    <a:pt x="21364" y="6947"/>
                  </a:cubicBezTo>
                  <a:close/>
                  <a:moveTo>
                    <a:pt x="23226" y="12994"/>
                  </a:moveTo>
                  <a:cubicBezTo>
                    <a:pt x="23142" y="13768"/>
                    <a:pt x="23205" y="14479"/>
                    <a:pt x="22849" y="15128"/>
                  </a:cubicBezTo>
                  <a:cubicBezTo>
                    <a:pt x="22828" y="15191"/>
                    <a:pt x="22849" y="15254"/>
                    <a:pt x="22828" y="15316"/>
                  </a:cubicBezTo>
                  <a:cubicBezTo>
                    <a:pt x="22640" y="16279"/>
                    <a:pt x="22368" y="16927"/>
                    <a:pt x="21803" y="17639"/>
                  </a:cubicBezTo>
                  <a:cubicBezTo>
                    <a:pt x="21657" y="17827"/>
                    <a:pt x="21468" y="17974"/>
                    <a:pt x="21217" y="18015"/>
                  </a:cubicBezTo>
                  <a:cubicBezTo>
                    <a:pt x="20317" y="18057"/>
                    <a:pt x="19460" y="18141"/>
                    <a:pt x="18957" y="17137"/>
                  </a:cubicBezTo>
                  <a:cubicBezTo>
                    <a:pt x="18957" y="17116"/>
                    <a:pt x="18916" y="17116"/>
                    <a:pt x="18853" y="17095"/>
                  </a:cubicBezTo>
                  <a:cubicBezTo>
                    <a:pt x="18748" y="17199"/>
                    <a:pt x="18644" y="17304"/>
                    <a:pt x="18560" y="17409"/>
                  </a:cubicBezTo>
                  <a:cubicBezTo>
                    <a:pt x="17388" y="18894"/>
                    <a:pt x="15882" y="19940"/>
                    <a:pt x="14312" y="20966"/>
                  </a:cubicBezTo>
                  <a:cubicBezTo>
                    <a:pt x="13413" y="21531"/>
                    <a:pt x="12450" y="21593"/>
                    <a:pt x="11446" y="21489"/>
                  </a:cubicBezTo>
                  <a:cubicBezTo>
                    <a:pt x="11299" y="21468"/>
                    <a:pt x="11111" y="21363"/>
                    <a:pt x="10985" y="21280"/>
                  </a:cubicBezTo>
                  <a:cubicBezTo>
                    <a:pt x="10860" y="21196"/>
                    <a:pt x="10776" y="21070"/>
                    <a:pt x="10672" y="20966"/>
                  </a:cubicBezTo>
                  <a:cubicBezTo>
                    <a:pt x="10295" y="20652"/>
                    <a:pt x="10128" y="20275"/>
                    <a:pt x="10169" y="19752"/>
                  </a:cubicBezTo>
                  <a:cubicBezTo>
                    <a:pt x="10190" y="19585"/>
                    <a:pt x="10253" y="19334"/>
                    <a:pt x="10044" y="19124"/>
                  </a:cubicBezTo>
                  <a:cubicBezTo>
                    <a:pt x="9667" y="19292"/>
                    <a:pt x="9228" y="19376"/>
                    <a:pt x="8935" y="19627"/>
                  </a:cubicBezTo>
                  <a:cubicBezTo>
                    <a:pt x="8475" y="20024"/>
                    <a:pt x="7931" y="20254"/>
                    <a:pt x="7408" y="20526"/>
                  </a:cubicBezTo>
                  <a:cubicBezTo>
                    <a:pt x="6696" y="20903"/>
                    <a:pt x="5964" y="20882"/>
                    <a:pt x="5232" y="20673"/>
                  </a:cubicBezTo>
                  <a:cubicBezTo>
                    <a:pt x="4855" y="20568"/>
                    <a:pt x="4520" y="20464"/>
                    <a:pt x="4123" y="20338"/>
                  </a:cubicBezTo>
                  <a:cubicBezTo>
                    <a:pt x="3913" y="21698"/>
                    <a:pt x="3851" y="22995"/>
                    <a:pt x="3788" y="24334"/>
                  </a:cubicBezTo>
                  <a:cubicBezTo>
                    <a:pt x="3767" y="25088"/>
                    <a:pt x="3892" y="25820"/>
                    <a:pt x="4206" y="26531"/>
                  </a:cubicBezTo>
                  <a:cubicBezTo>
                    <a:pt x="4436" y="27054"/>
                    <a:pt x="4625" y="27578"/>
                    <a:pt x="4855" y="28101"/>
                  </a:cubicBezTo>
                  <a:cubicBezTo>
                    <a:pt x="5252" y="28938"/>
                    <a:pt x="5357" y="29900"/>
                    <a:pt x="6068" y="30591"/>
                  </a:cubicBezTo>
                  <a:cubicBezTo>
                    <a:pt x="6110" y="30632"/>
                    <a:pt x="6173" y="30737"/>
                    <a:pt x="6173" y="30821"/>
                  </a:cubicBezTo>
                  <a:cubicBezTo>
                    <a:pt x="6173" y="31260"/>
                    <a:pt x="6487" y="31511"/>
                    <a:pt x="6738" y="31825"/>
                  </a:cubicBezTo>
                  <a:cubicBezTo>
                    <a:pt x="6947" y="32055"/>
                    <a:pt x="7156" y="32348"/>
                    <a:pt x="7345" y="32599"/>
                  </a:cubicBezTo>
                  <a:cubicBezTo>
                    <a:pt x="7847" y="33290"/>
                    <a:pt x="8391" y="33876"/>
                    <a:pt x="9081" y="34399"/>
                  </a:cubicBezTo>
                  <a:cubicBezTo>
                    <a:pt x="9625" y="34817"/>
                    <a:pt x="10149" y="35236"/>
                    <a:pt x="10776" y="35549"/>
                  </a:cubicBezTo>
                  <a:cubicBezTo>
                    <a:pt x="10818" y="35591"/>
                    <a:pt x="10881" y="35633"/>
                    <a:pt x="10902" y="35654"/>
                  </a:cubicBezTo>
                  <a:cubicBezTo>
                    <a:pt x="11278" y="36052"/>
                    <a:pt x="11739" y="36240"/>
                    <a:pt x="12220" y="36428"/>
                  </a:cubicBezTo>
                  <a:cubicBezTo>
                    <a:pt x="12743" y="36596"/>
                    <a:pt x="13287" y="36763"/>
                    <a:pt x="13852" y="36868"/>
                  </a:cubicBezTo>
                  <a:cubicBezTo>
                    <a:pt x="14312" y="36951"/>
                    <a:pt x="14689" y="37202"/>
                    <a:pt x="15170" y="37161"/>
                  </a:cubicBezTo>
                  <a:cubicBezTo>
                    <a:pt x="15735" y="37119"/>
                    <a:pt x="16321" y="37161"/>
                    <a:pt x="16865" y="37161"/>
                  </a:cubicBezTo>
                  <a:cubicBezTo>
                    <a:pt x="18079" y="37182"/>
                    <a:pt x="19271" y="37098"/>
                    <a:pt x="20443" y="37223"/>
                  </a:cubicBezTo>
                  <a:cubicBezTo>
                    <a:pt x="22075" y="37391"/>
                    <a:pt x="23623" y="37119"/>
                    <a:pt x="25109" y="36596"/>
                  </a:cubicBezTo>
                  <a:cubicBezTo>
                    <a:pt x="26867" y="36010"/>
                    <a:pt x="28561" y="35236"/>
                    <a:pt x="30131" y="34231"/>
                  </a:cubicBezTo>
                  <a:cubicBezTo>
                    <a:pt x="30968" y="33645"/>
                    <a:pt x="31909" y="33206"/>
                    <a:pt x="32683" y="32557"/>
                  </a:cubicBezTo>
                  <a:cubicBezTo>
                    <a:pt x="33478" y="31867"/>
                    <a:pt x="34106" y="31009"/>
                    <a:pt x="34838" y="30256"/>
                  </a:cubicBezTo>
                  <a:cubicBezTo>
                    <a:pt x="35550" y="29523"/>
                    <a:pt x="36115" y="28645"/>
                    <a:pt x="36617" y="27766"/>
                  </a:cubicBezTo>
                  <a:cubicBezTo>
                    <a:pt x="36952" y="27159"/>
                    <a:pt x="37245" y="26510"/>
                    <a:pt x="37286" y="25820"/>
                  </a:cubicBezTo>
                  <a:cubicBezTo>
                    <a:pt x="37370" y="24732"/>
                    <a:pt x="37391" y="23602"/>
                    <a:pt x="37391" y="22514"/>
                  </a:cubicBezTo>
                  <a:cubicBezTo>
                    <a:pt x="37391" y="21740"/>
                    <a:pt x="37349" y="20987"/>
                    <a:pt x="37077" y="20275"/>
                  </a:cubicBezTo>
                  <a:cubicBezTo>
                    <a:pt x="36450" y="18497"/>
                    <a:pt x="35613" y="16865"/>
                    <a:pt x="34357" y="15442"/>
                  </a:cubicBezTo>
                  <a:cubicBezTo>
                    <a:pt x="34232" y="15295"/>
                    <a:pt x="34085" y="15149"/>
                    <a:pt x="33939" y="15044"/>
                  </a:cubicBezTo>
                  <a:cubicBezTo>
                    <a:pt x="33813" y="15044"/>
                    <a:pt x="33771" y="15044"/>
                    <a:pt x="33709" y="15086"/>
                  </a:cubicBezTo>
                  <a:cubicBezTo>
                    <a:pt x="33206" y="15316"/>
                    <a:pt x="32725" y="15463"/>
                    <a:pt x="32160" y="15421"/>
                  </a:cubicBezTo>
                  <a:cubicBezTo>
                    <a:pt x="32097" y="15421"/>
                    <a:pt x="31993" y="15442"/>
                    <a:pt x="31909" y="15463"/>
                  </a:cubicBezTo>
                  <a:cubicBezTo>
                    <a:pt x="31470" y="15630"/>
                    <a:pt x="31009" y="15630"/>
                    <a:pt x="30570" y="15609"/>
                  </a:cubicBezTo>
                  <a:cubicBezTo>
                    <a:pt x="29963" y="15567"/>
                    <a:pt x="29377" y="15526"/>
                    <a:pt x="28771" y="15546"/>
                  </a:cubicBezTo>
                  <a:cubicBezTo>
                    <a:pt x="27975" y="15567"/>
                    <a:pt x="27243" y="15212"/>
                    <a:pt x="26490" y="15128"/>
                  </a:cubicBezTo>
                  <a:cubicBezTo>
                    <a:pt x="26197" y="15107"/>
                    <a:pt x="25925" y="14982"/>
                    <a:pt x="25632" y="14877"/>
                  </a:cubicBezTo>
                  <a:cubicBezTo>
                    <a:pt x="25506" y="14814"/>
                    <a:pt x="25339" y="14772"/>
                    <a:pt x="25234" y="14668"/>
                  </a:cubicBezTo>
                  <a:cubicBezTo>
                    <a:pt x="24690" y="14103"/>
                    <a:pt x="23979" y="13747"/>
                    <a:pt x="23519" y="13119"/>
                  </a:cubicBezTo>
                  <a:cubicBezTo>
                    <a:pt x="23456" y="13036"/>
                    <a:pt x="23372" y="13036"/>
                    <a:pt x="23226" y="12994"/>
                  </a:cubicBezTo>
                  <a:close/>
                  <a:moveTo>
                    <a:pt x="19857" y="38311"/>
                  </a:moveTo>
                  <a:cubicBezTo>
                    <a:pt x="18623" y="38290"/>
                    <a:pt x="17388" y="38228"/>
                    <a:pt x="16154" y="38207"/>
                  </a:cubicBezTo>
                  <a:cubicBezTo>
                    <a:pt x="16112" y="38207"/>
                    <a:pt x="16049" y="38290"/>
                    <a:pt x="15965" y="38332"/>
                  </a:cubicBezTo>
                  <a:cubicBezTo>
                    <a:pt x="15965" y="38562"/>
                    <a:pt x="15944" y="38834"/>
                    <a:pt x="15944" y="39086"/>
                  </a:cubicBezTo>
                  <a:cubicBezTo>
                    <a:pt x="15923" y="39985"/>
                    <a:pt x="15923" y="40906"/>
                    <a:pt x="15903" y="41785"/>
                  </a:cubicBezTo>
                  <a:cubicBezTo>
                    <a:pt x="15861" y="42224"/>
                    <a:pt x="15840" y="42684"/>
                    <a:pt x="15735" y="43124"/>
                  </a:cubicBezTo>
                  <a:cubicBezTo>
                    <a:pt x="15296" y="44819"/>
                    <a:pt x="15338" y="46576"/>
                    <a:pt x="14982" y="48271"/>
                  </a:cubicBezTo>
                  <a:cubicBezTo>
                    <a:pt x="14961" y="48438"/>
                    <a:pt x="14961" y="48564"/>
                    <a:pt x="14961" y="48710"/>
                  </a:cubicBezTo>
                  <a:cubicBezTo>
                    <a:pt x="14898" y="50175"/>
                    <a:pt x="14877" y="51640"/>
                    <a:pt x="14856" y="53104"/>
                  </a:cubicBezTo>
                  <a:lnTo>
                    <a:pt x="14856" y="53669"/>
                  </a:lnTo>
                  <a:cubicBezTo>
                    <a:pt x="14877" y="53899"/>
                    <a:pt x="15003" y="54046"/>
                    <a:pt x="15233" y="54088"/>
                  </a:cubicBezTo>
                  <a:cubicBezTo>
                    <a:pt x="15421" y="54109"/>
                    <a:pt x="15610" y="54109"/>
                    <a:pt x="15798" y="54109"/>
                  </a:cubicBezTo>
                  <a:cubicBezTo>
                    <a:pt x="17514" y="54151"/>
                    <a:pt x="19271" y="54213"/>
                    <a:pt x="20987" y="54234"/>
                  </a:cubicBezTo>
                  <a:cubicBezTo>
                    <a:pt x="21280" y="54234"/>
                    <a:pt x="21594" y="54213"/>
                    <a:pt x="21887" y="54192"/>
                  </a:cubicBezTo>
                  <a:cubicBezTo>
                    <a:pt x="24398" y="53879"/>
                    <a:pt x="26887" y="53586"/>
                    <a:pt x="29356" y="53251"/>
                  </a:cubicBezTo>
                  <a:cubicBezTo>
                    <a:pt x="30696" y="53063"/>
                    <a:pt x="32014" y="52749"/>
                    <a:pt x="33332" y="52477"/>
                  </a:cubicBezTo>
                  <a:cubicBezTo>
                    <a:pt x="33499" y="52456"/>
                    <a:pt x="33667" y="52330"/>
                    <a:pt x="33771" y="52267"/>
                  </a:cubicBezTo>
                  <a:cubicBezTo>
                    <a:pt x="33667" y="51786"/>
                    <a:pt x="33604" y="51326"/>
                    <a:pt x="33499" y="50907"/>
                  </a:cubicBezTo>
                  <a:cubicBezTo>
                    <a:pt x="33144" y="49380"/>
                    <a:pt x="32558" y="47873"/>
                    <a:pt x="32265" y="46304"/>
                  </a:cubicBezTo>
                  <a:cubicBezTo>
                    <a:pt x="32265" y="46262"/>
                    <a:pt x="32244" y="46200"/>
                    <a:pt x="32223" y="46137"/>
                  </a:cubicBezTo>
                  <a:cubicBezTo>
                    <a:pt x="31972" y="45425"/>
                    <a:pt x="31763" y="44693"/>
                    <a:pt x="31512" y="43982"/>
                  </a:cubicBezTo>
                  <a:cubicBezTo>
                    <a:pt x="31219" y="43145"/>
                    <a:pt x="30884" y="42308"/>
                    <a:pt x="30570" y="41450"/>
                  </a:cubicBezTo>
                  <a:cubicBezTo>
                    <a:pt x="29963" y="39881"/>
                    <a:pt x="29043" y="38458"/>
                    <a:pt x="28499" y="36868"/>
                  </a:cubicBezTo>
                  <a:cubicBezTo>
                    <a:pt x="28457" y="36679"/>
                    <a:pt x="28268" y="36554"/>
                    <a:pt x="28185" y="36449"/>
                  </a:cubicBezTo>
                  <a:cubicBezTo>
                    <a:pt x="26992" y="36889"/>
                    <a:pt x="25862" y="37307"/>
                    <a:pt x="24732" y="37726"/>
                  </a:cubicBezTo>
                  <a:cubicBezTo>
                    <a:pt x="24523" y="37809"/>
                    <a:pt x="24377" y="37893"/>
                    <a:pt x="24230" y="38102"/>
                  </a:cubicBezTo>
                  <a:cubicBezTo>
                    <a:pt x="24000" y="38521"/>
                    <a:pt x="23749" y="38918"/>
                    <a:pt x="23540" y="39358"/>
                  </a:cubicBezTo>
                  <a:cubicBezTo>
                    <a:pt x="23372" y="39671"/>
                    <a:pt x="23226" y="39985"/>
                    <a:pt x="22870" y="40027"/>
                  </a:cubicBezTo>
                  <a:cubicBezTo>
                    <a:pt x="22389" y="40111"/>
                    <a:pt x="21866" y="40132"/>
                    <a:pt x="21385" y="39902"/>
                  </a:cubicBezTo>
                  <a:cubicBezTo>
                    <a:pt x="20652" y="39651"/>
                    <a:pt x="20192" y="39065"/>
                    <a:pt x="19857" y="38311"/>
                  </a:cubicBezTo>
                  <a:close/>
                  <a:moveTo>
                    <a:pt x="20903" y="17011"/>
                  </a:moveTo>
                  <a:cubicBezTo>
                    <a:pt x="21259" y="16635"/>
                    <a:pt x="21531" y="16174"/>
                    <a:pt x="21698" y="15651"/>
                  </a:cubicBezTo>
                  <a:cubicBezTo>
                    <a:pt x="21845" y="15274"/>
                    <a:pt x="21782" y="14877"/>
                    <a:pt x="21949" y="14542"/>
                  </a:cubicBezTo>
                  <a:cubicBezTo>
                    <a:pt x="22180" y="14040"/>
                    <a:pt x="22138" y="13538"/>
                    <a:pt x="22180" y="13036"/>
                  </a:cubicBezTo>
                  <a:cubicBezTo>
                    <a:pt x="22201" y="12764"/>
                    <a:pt x="22201" y="12450"/>
                    <a:pt x="22221" y="12157"/>
                  </a:cubicBezTo>
                  <a:cubicBezTo>
                    <a:pt x="22263" y="11759"/>
                    <a:pt x="22326" y="11404"/>
                    <a:pt x="22159" y="11006"/>
                  </a:cubicBezTo>
                  <a:cubicBezTo>
                    <a:pt x="22075" y="10839"/>
                    <a:pt x="22159" y="10588"/>
                    <a:pt x="22201" y="10399"/>
                  </a:cubicBezTo>
                  <a:cubicBezTo>
                    <a:pt x="22221" y="10295"/>
                    <a:pt x="22326" y="10190"/>
                    <a:pt x="22431" y="10169"/>
                  </a:cubicBezTo>
                  <a:cubicBezTo>
                    <a:pt x="22514" y="10148"/>
                    <a:pt x="22682" y="10253"/>
                    <a:pt x="22724" y="10316"/>
                  </a:cubicBezTo>
                  <a:cubicBezTo>
                    <a:pt x="22891" y="10609"/>
                    <a:pt x="23038" y="10901"/>
                    <a:pt x="23163" y="11194"/>
                  </a:cubicBezTo>
                  <a:cubicBezTo>
                    <a:pt x="23728" y="12366"/>
                    <a:pt x="24690" y="13182"/>
                    <a:pt x="25737" y="13914"/>
                  </a:cubicBezTo>
                  <a:cubicBezTo>
                    <a:pt x="25820" y="13977"/>
                    <a:pt x="25967" y="13977"/>
                    <a:pt x="26071" y="14019"/>
                  </a:cubicBezTo>
                  <a:cubicBezTo>
                    <a:pt x="26595" y="14228"/>
                    <a:pt x="27180" y="14270"/>
                    <a:pt x="27724" y="14396"/>
                  </a:cubicBezTo>
                  <a:cubicBezTo>
                    <a:pt x="28164" y="14542"/>
                    <a:pt x="28582" y="14584"/>
                    <a:pt x="29022" y="14584"/>
                  </a:cubicBezTo>
                  <a:cubicBezTo>
                    <a:pt x="29587" y="14605"/>
                    <a:pt x="30110" y="14647"/>
                    <a:pt x="30654" y="14605"/>
                  </a:cubicBezTo>
                  <a:cubicBezTo>
                    <a:pt x="30947" y="14605"/>
                    <a:pt x="31260" y="14563"/>
                    <a:pt x="31532" y="14542"/>
                  </a:cubicBezTo>
                  <a:cubicBezTo>
                    <a:pt x="31742" y="14500"/>
                    <a:pt x="31951" y="14479"/>
                    <a:pt x="32160" y="14500"/>
                  </a:cubicBezTo>
                  <a:cubicBezTo>
                    <a:pt x="32453" y="14500"/>
                    <a:pt x="32767" y="14563"/>
                    <a:pt x="33060" y="14563"/>
                  </a:cubicBezTo>
                  <a:cubicBezTo>
                    <a:pt x="33583" y="14563"/>
                    <a:pt x="34001" y="14396"/>
                    <a:pt x="34232" y="13914"/>
                  </a:cubicBezTo>
                  <a:cubicBezTo>
                    <a:pt x="34232" y="13622"/>
                    <a:pt x="34043" y="13454"/>
                    <a:pt x="33897" y="13287"/>
                  </a:cubicBezTo>
                  <a:cubicBezTo>
                    <a:pt x="33269" y="12596"/>
                    <a:pt x="32621" y="11927"/>
                    <a:pt x="31993" y="11236"/>
                  </a:cubicBezTo>
                  <a:cubicBezTo>
                    <a:pt x="31407" y="10629"/>
                    <a:pt x="30863" y="10002"/>
                    <a:pt x="30152" y="9520"/>
                  </a:cubicBezTo>
                  <a:cubicBezTo>
                    <a:pt x="29754" y="9248"/>
                    <a:pt x="29440" y="8851"/>
                    <a:pt x="28980" y="8725"/>
                  </a:cubicBezTo>
                  <a:cubicBezTo>
                    <a:pt x="28812" y="8684"/>
                    <a:pt x="28666" y="8537"/>
                    <a:pt x="28561" y="8412"/>
                  </a:cubicBezTo>
                  <a:cubicBezTo>
                    <a:pt x="28331" y="8160"/>
                    <a:pt x="28038" y="8014"/>
                    <a:pt x="27724" y="7909"/>
                  </a:cubicBezTo>
                  <a:cubicBezTo>
                    <a:pt x="27285" y="7763"/>
                    <a:pt x="26825" y="7575"/>
                    <a:pt x="26364" y="7428"/>
                  </a:cubicBezTo>
                  <a:cubicBezTo>
                    <a:pt x="26134" y="7344"/>
                    <a:pt x="25883" y="7261"/>
                    <a:pt x="25653" y="7261"/>
                  </a:cubicBezTo>
                  <a:cubicBezTo>
                    <a:pt x="24816" y="7219"/>
                    <a:pt x="23979" y="7177"/>
                    <a:pt x="23142" y="7177"/>
                  </a:cubicBezTo>
                  <a:cubicBezTo>
                    <a:pt x="22912" y="7177"/>
                    <a:pt x="22640" y="7240"/>
                    <a:pt x="22452" y="7344"/>
                  </a:cubicBezTo>
                  <a:cubicBezTo>
                    <a:pt x="22096" y="7575"/>
                    <a:pt x="21719" y="7700"/>
                    <a:pt x="21280" y="7700"/>
                  </a:cubicBezTo>
                  <a:cubicBezTo>
                    <a:pt x="21133" y="7700"/>
                    <a:pt x="20945" y="7805"/>
                    <a:pt x="20757" y="7868"/>
                  </a:cubicBezTo>
                  <a:cubicBezTo>
                    <a:pt x="20422" y="7533"/>
                    <a:pt x="19983" y="7449"/>
                    <a:pt x="19522" y="7449"/>
                  </a:cubicBezTo>
                  <a:cubicBezTo>
                    <a:pt x="18518" y="7449"/>
                    <a:pt x="17493" y="7428"/>
                    <a:pt x="16467" y="7365"/>
                  </a:cubicBezTo>
                  <a:cubicBezTo>
                    <a:pt x="15965" y="7344"/>
                    <a:pt x="15526" y="7386"/>
                    <a:pt x="15087" y="7637"/>
                  </a:cubicBezTo>
                  <a:cubicBezTo>
                    <a:pt x="14877" y="7742"/>
                    <a:pt x="14647" y="7847"/>
                    <a:pt x="14396" y="7847"/>
                  </a:cubicBezTo>
                  <a:cubicBezTo>
                    <a:pt x="13643" y="7805"/>
                    <a:pt x="12994" y="8098"/>
                    <a:pt x="12346" y="8412"/>
                  </a:cubicBezTo>
                  <a:cubicBezTo>
                    <a:pt x="11006" y="9060"/>
                    <a:pt x="9688" y="9793"/>
                    <a:pt x="8370" y="10504"/>
                  </a:cubicBezTo>
                  <a:cubicBezTo>
                    <a:pt x="8203" y="10588"/>
                    <a:pt x="8056" y="10692"/>
                    <a:pt x="7952" y="10818"/>
                  </a:cubicBezTo>
                  <a:cubicBezTo>
                    <a:pt x="7449" y="11404"/>
                    <a:pt x="6717" y="11676"/>
                    <a:pt x="6299" y="12303"/>
                  </a:cubicBezTo>
                  <a:cubicBezTo>
                    <a:pt x="6236" y="12387"/>
                    <a:pt x="6173" y="12408"/>
                    <a:pt x="6089" y="12471"/>
                  </a:cubicBezTo>
                  <a:cubicBezTo>
                    <a:pt x="5232" y="12868"/>
                    <a:pt x="4834" y="13726"/>
                    <a:pt x="4248" y="14396"/>
                  </a:cubicBezTo>
                  <a:cubicBezTo>
                    <a:pt x="3997" y="14710"/>
                    <a:pt x="4102" y="15170"/>
                    <a:pt x="3934" y="15505"/>
                  </a:cubicBezTo>
                  <a:cubicBezTo>
                    <a:pt x="3683" y="16174"/>
                    <a:pt x="3830" y="16865"/>
                    <a:pt x="3809" y="17534"/>
                  </a:cubicBezTo>
                  <a:cubicBezTo>
                    <a:pt x="3809" y="17681"/>
                    <a:pt x="3892" y="17827"/>
                    <a:pt x="3934" y="17953"/>
                  </a:cubicBezTo>
                  <a:cubicBezTo>
                    <a:pt x="4102" y="18329"/>
                    <a:pt x="4290" y="18664"/>
                    <a:pt x="4436" y="18999"/>
                  </a:cubicBezTo>
                  <a:cubicBezTo>
                    <a:pt x="4562" y="19292"/>
                    <a:pt x="4771" y="19480"/>
                    <a:pt x="5085" y="19585"/>
                  </a:cubicBezTo>
                  <a:cubicBezTo>
                    <a:pt x="5273" y="19627"/>
                    <a:pt x="5441" y="19689"/>
                    <a:pt x="5608" y="19731"/>
                  </a:cubicBezTo>
                  <a:cubicBezTo>
                    <a:pt x="6027" y="19878"/>
                    <a:pt x="6424" y="19878"/>
                    <a:pt x="6843" y="19668"/>
                  </a:cubicBezTo>
                  <a:cubicBezTo>
                    <a:pt x="7345" y="19396"/>
                    <a:pt x="7889" y="19208"/>
                    <a:pt x="8307" y="18790"/>
                  </a:cubicBezTo>
                  <a:cubicBezTo>
                    <a:pt x="8433" y="18664"/>
                    <a:pt x="8600" y="18559"/>
                    <a:pt x="8789" y="18539"/>
                  </a:cubicBezTo>
                  <a:cubicBezTo>
                    <a:pt x="9270" y="18434"/>
                    <a:pt x="9625" y="18099"/>
                    <a:pt x="9960" y="17785"/>
                  </a:cubicBezTo>
                  <a:cubicBezTo>
                    <a:pt x="10358" y="17409"/>
                    <a:pt x="10734" y="17053"/>
                    <a:pt x="11153" y="16676"/>
                  </a:cubicBezTo>
                  <a:cubicBezTo>
                    <a:pt x="11341" y="16530"/>
                    <a:pt x="11571" y="16530"/>
                    <a:pt x="11739" y="16655"/>
                  </a:cubicBezTo>
                  <a:cubicBezTo>
                    <a:pt x="11885" y="16781"/>
                    <a:pt x="11948" y="16990"/>
                    <a:pt x="11843" y="17220"/>
                  </a:cubicBezTo>
                  <a:cubicBezTo>
                    <a:pt x="11655" y="17702"/>
                    <a:pt x="11467" y="18162"/>
                    <a:pt x="11258" y="18643"/>
                  </a:cubicBezTo>
                  <a:cubicBezTo>
                    <a:pt x="11090" y="18999"/>
                    <a:pt x="11111" y="19396"/>
                    <a:pt x="11111" y="19794"/>
                  </a:cubicBezTo>
                  <a:cubicBezTo>
                    <a:pt x="11132" y="20192"/>
                    <a:pt x="11446" y="20505"/>
                    <a:pt x="11864" y="20547"/>
                  </a:cubicBezTo>
                  <a:cubicBezTo>
                    <a:pt x="12387" y="20589"/>
                    <a:pt x="12890" y="20589"/>
                    <a:pt x="13350" y="20359"/>
                  </a:cubicBezTo>
                  <a:cubicBezTo>
                    <a:pt x="13936" y="20066"/>
                    <a:pt x="14543" y="19794"/>
                    <a:pt x="15024" y="19313"/>
                  </a:cubicBezTo>
                  <a:cubicBezTo>
                    <a:pt x="15233" y="19104"/>
                    <a:pt x="15505" y="18957"/>
                    <a:pt x="15735" y="18769"/>
                  </a:cubicBezTo>
                  <a:cubicBezTo>
                    <a:pt x="17012" y="17827"/>
                    <a:pt x="18100" y="16718"/>
                    <a:pt x="18769" y="15295"/>
                  </a:cubicBezTo>
                  <a:cubicBezTo>
                    <a:pt x="18853" y="15107"/>
                    <a:pt x="18978" y="14919"/>
                    <a:pt x="19104" y="14772"/>
                  </a:cubicBezTo>
                  <a:cubicBezTo>
                    <a:pt x="19271" y="14584"/>
                    <a:pt x="19606" y="14626"/>
                    <a:pt x="19732" y="14835"/>
                  </a:cubicBezTo>
                  <a:cubicBezTo>
                    <a:pt x="19815" y="14982"/>
                    <a:pt x="19878" y="15107"/>
                    <a:pt x="19878" y="15254"/>
                  </a:cubicBezTo>
                  <a:cubicBezTo>
                    <a:pt x="19899" y="15526"/>
                    <a:pt x="19878" y="15819"/>
                    <a:pt x="19836" y="16070"/>
                  </a:cubicBezTo>
                  <a:cubicBezTo>
                    <a:pt x="19794" y="16886"/>
                    <a:pt x="20004" y="17179"/>
                    <a:pt x="20903" y="17011"/>
                  </a:cubicBezTo>
                  <a:close/>
                  <a:moveTo>
                    <a:pt x="27871" y="7031"/>
                  </a:moveTo>
                  <a:cubicBezTo>
                    <a:pt x="27975" y="7072"/>
                    <a:pt x="28059" y="7135"/>
                    <a:pt x="28143" y="7156"/>
                  </a:cubicBezTo>
                  <a:cubicBezTo>
                    <a:pt x="28917" y="7428"/>
                    <a:pt x="29440" y="8119"/>
                    <a:pt x="30214" y="8370"/>
                  </a:cubicBezTo>
                  <a:cubicBezTo>
                    <a:pt x="31009" y="9123"/>
                    <a:pt x="31909" y="9772"/>
                    <a:pt x="32641" y="10609"/>
                  </a:cubicBezTo>
                  <a:cubicBezTo>
                    <a:pt x="33102" y="11153"/>
                    <a:pt x="33625" y="11655"/>
                    <a:pt x="34127" y="12178"/>
                  </a:cubicBezTo>
                  <a:cubicBezTo>
                    <a:pt x="34545" y="12617"/>
                    <a:pt x="34964" y="13036"/>
                    <a:pt x="35257" y="13601"/>
                  </a:cubicBezTo>
                  <a:cubicBezTo>
                    <a:pt x="35403" y="13873"/>
                    <a:pt x="35654" y="14124"/>
                    <a:pt x="35864" y="14375"/>
                  </a:cubicBezTo>
                  <a:cubicBezTo>
                    <a:pt x="36052" y="14605"/>
                    <a:pt x="36303" y="14751"/>
                    <a:pt x="36638" y="14751"/>
                  </a:cubicBezTo>
                  <a:cubicBezTo>
                    <a:pt x="37328" y="14751"/>
                    <a:pt x="38019" y="14793"/>
                    <a:pt x="38709" y="14772"/>
                  </a:cubicBezTo>
                  <a:cubicBezTo>
                    <a:pt x="39044" y="14772"/>
                    <a:pt x="39442" y="14689"/>
                    <a:pt x="39755" y="14542"/>
                  </a:cubicBezTo>
                  <a:cubicBezTo>
                    <a:pt x="40237" y="14291"/>
                    <a:pt x="40697" y="14019"/>
                    <a:pt x="41220" y="13852"/>
                  </a:cubicBezTo>
                  <a:cubicBezTo>
                    <a:pt x="41367" y="13810"/>
                    <a:pt x="41534" y="13642"/>
                    <a:pt x="41618" y="13517"/>
                  </a:cubicBezTo>
                  <a:cubicBezTo>
                    <a:pt x="41806" y="13078"/>
                    <a:pt x="41660" y="12513"/>
                    <a:pt x="41241" y="12241"/>
                  </a:cubicBezTo>
                  <a:cubicBezTo>
                    <a:pt x="40927" y="11989"/>
                    <a:pt x="40592" y="11780"/>
                    <a:pt x="40279" y="11550"/>
                  </a:cubicBezTo>
                  <a:cubicBezTo>
                    <a:pt x="40069" y="11404"/>
                    <a:pt x="39860" y="11257"/>
                    <a:pt x="39567" y="11215"/>
                  </a:cubicBezTo>
                  <a:cubicBezTo>
                    <a:pt x="39295" y="11153"/>
                    <a:pt x="39065" y="11027"/>
                    <a:pt x="38835" y="10901"/>
                  </a:cubicBezTo>
                  <a:cubicBezTo>
                    <a:pt x="38563" y="10734"/>
                    <a:pt x="38500" y="10483"/>
                    <a:pt x="38521" y="10190"/>
                  </a:cubicBezTo>
                  <a:cubicBezTo>
                    <a:pt x="38563" y="9939"/>
                    <a:pt x="38709" y="9751"/>
                    <a:pt x="38981" y="9730"/>
                  </a:cubicBezTo>
                  <a:cubicBezTo>
                    <a:pt x="39295" y="9688"/>
                    <a:pt x="39546" y="9520"/>
                    <a:pt x="39755" y="9311"/>
                  </a:cubicBezTo>
                  <a:cubicBezTo>
                    <a:pt x="39986" y="9102"/>
                    <a:pt x="40279" y="8893"/>
                    <a:pt x="40530" y="8704"/>
                  </a:cubicBezTo>
                  <a:cubicBezTo>
                    <a:pt x="40697" y="8579"/>
                    <a:pt x="40864" y="8474"/>
                    <a:pt x="41032" y="8307"/>
                  </a:cubicBezTo>
                  <a:cubicBezTo>
                    <a:pt x="41220" y="8119"/>
                    <a:pt x="41283" y="7909"/>
                    <a:pt x="41157" y="7658"/>
                  </a:cubicBezTo>
                  <a:cubicBezTo>
                    <a:pt x="40864" y="7031"/>
                    <a:pt x="40592" y="6403"/>
                    <a:pt x="39797" y="6235"/>
                  </a:cubicBezTo>
                  <a:cubicBezTo>
                    <a:pt x="39755" y="6235"/>
                    <a:pt x="39693" y="6194"/>
                    <a:pt x="39651" y="6173"/>
                  </a:cubicBezTo>
                  <a:cubicBezTo>
                    <a:pt x="39128" y="5880"/>
                    <a:pt x="38605" y="5775"/>
                    <a:pt x="37998" y="5775"/>
                  </a:cubicBezTo>
                  <a:cubicBezTo>
                    <a:pt x="37266" y="5775"/>
                    <a:pt x="36554" y="5754"/>
                    <a:pt x="35822" y="5712"/>
                  </a:cubicBezTo>
                  <a:cubicBezTo>
                    <a:pt x="35529" y="5712"/>
                    <a:pt x="35278" y="5608"/>
                    <a:pt x="35173" y="5336"/>
                  </a:cubicBezTo>
                  <a:cubicBezTo>
                    <a:pt x="35069" y="5064"/>
                    <a:pt x="35110" y="4813"/>
                    <a:pt x="35299" y="4562"/>
                  </a:cubicBezTo>
                  <a:cubicBezTo>
                    <a:pt x="35424" y="4436"/>
                    <a:pt x="35571" y="4331"/>
                    <a:pt x="35675" y="4185"/>
                  </a:cubicBezTo>
                  <a:cubicBezTo>
                    <a:pt x="35780" y="3997"/>
                    <a:pt x="35906" y="3808"/>
                    <a:pt x="35926" y="3620"/>
                  </a:cubicBezTo>
                  <a:cubicBezTo>
                    <a:pt x="36031" y="2971"/>
                    <a:pt x="35947" y="2302"/>
                    <a:pt x="35675" y="1695"/>
                  </a:cubicBezTo>
                  <a:cubicBezTo>
                    <a:pt x="35424" y="1151"/>
                    <a:pt x="35006" y="795"/>
                    <a:pt x="34336" y="774"/>
                  </a:cubicBezTo>
                  <a:cubicBezTo>
                    <a:pt x="33290" y="733"/>
                    <a:pt x="32432" y="1214"/>
                    <a:pt x="31512" y="1570"/>
                  </a:cubicBezTo>
                  <a:cubicBezTo>
                    <a:pt x="31407" y="1590"/>
                    <a:pt x="31323" y="1716"/>
                    <a:pt x="31240" y="1800"/>
                  </a:cubicBezTo>
                  <a:cubicBezTo>
                    <a:pt x="30026" y="2867"/>
                    <a:pt x="29105" y="4206"/>
                    <a:pt x="28247" y="5587"/>
                  </a:cubicBezTo>
                  <a:cubicBezTo>
                    <a:pt x="28017" y="6005"/>
                    <a:pt x="27829" y="6445"/>
                    <a:pt x="27871" y="7031"/>
                  </a:cubicBezTo>
                  <a:close/>
                  <a:moveTo>
                    <a:pt x="38228" y="24795"/>
                  </a:moveTo>
                  <a:cubicBezTo>
                    <a:pt x="38416" y="24795"/>
                    <a:pt x="38542" y="24837"/>
                    <a:pt x="38626" y="24795"/>
                  </a:cubicBezTo>
                  <a:cubicBezTo>
                    <a:pt x="39023" y="24606"/>
                    <a:pt x="39463" y="24418"/>
                    <a:pt x="39755" y="24062"/>
                  </a:cubicBezTo>
                  <a:cubicBezTo>
                    <a:pt x="40007" y="23749"/>
                    <a:pt x="40216" y="23351"/>
                    <a:pt x="40530" y="23079"/>
                  </a:cubicBezTo>
                  <a:cubicBezTo>
                    <a:pt x="41116" y="22535"/>
                    <a:pt x="41262" y="21886"/>
                    <a:pt x="41220" y="21133"/>
                  </a:cubicBezTo>
                  <a:cubicBezTo>
                    <a:pt x="41178" y="20840"/>
                    <a:pt x="41241" y="20526"/>
                    <a:pt x="41241" y="20233"/>
                  </a:cubicBezTo>
                  <a:cubicBezTo>
                    <a:pt x="41241" y="20087"/>
                    <a:pt x="41178" y="19878"/>
                    <a:pt x="41116" y="19731"/>
                  </a:cubicBezTo>
                  <a:cubicBezTo>
                    <a:pt x="40885" y="19417"/>
                    <a:pt x="40592" y="19166"/>
                    <a:pt x="40320" y="18873"/>
                  </a:cubicBezTo>
                  <a:cubicBezTo>
                    <a:pt x="40174" y="18727"/>
                    <a:pt x="39965" y="18643"/>
                    <a:pt x="39755" y="18748"/>
                  </a:cubicBezTo>
                  <a:cubicBezTo>
                    <a:pt x="39170" y="19041"/>
                    <a:pt x="38500" y="19145"/>
                    <a:pt x="37977" y="19731"/>
                  </a:cubicBezTo>
                  <a:cubicBezTo>
                    <a:pt x="38082" y="20526"/>
                    <a:pt x="38207" y="21342"/>
                    <a:pt x="38270" y="22179"/>
                  </a:cubicBezTo>
                  <a:cubicBezTo>
                    <a:pt x="38291" y="23016"/>
                    <a:pt x="38228" y="23895"/>
                    <a:pt x="38228" y="24795"/>
                  </a:cubicBezTo>
                  <a:close/>
                  <a:moveTo>
                    <a:pt x="1821" y="25548"/>
                  </a:moveTo>
                  <a:cubicBezTo>
                    <a:pt x="1402" y="26029"/>
                    <a:pt x="1361" y="26636"/>
                    <a:pt x="1172" y="27222"/>
                  </a:cubicBezTo>
                  <a:cubicBezTo>
                    <a:pt x="1068" y="27578"/>
                    <a:pt x="1193" y="27912"/>
                    <a:pt x="1465" y="28205"/>
                  </a:cubicBezTo>
                  <a:cubicBezTo>
                    <a:pt x="1926" y="28791"/>
                    <a:pt x="2532" y="29147"/>
                    <a:pt x="3244" y="29356"/>
                  </a:cubicBezTo>
                  <a:cubicBezTo>
                    <a:pt x="3579" y="29461"/>
                    <a:pt x="3892" y="29670"/>
                    <a:pt x="4311" y="29461"/>
                  </a:cubicBezTo>
                  <a:cubicBezTo>
                    <a:pt x="4102" y="29105"/>
                    <a:pt x="3913" y="28707"/>
                    <a:pt x="3746" y="28373"/>
                  </a:cubicBezTo>
                  <a:cubicBezTo>
                    <a:pt x="3390" y="27745"/>
                    <a:pt x="3055" y="27117"/>
                    <a:pt x="2930" y="26385"/>
                  </a:cubicBezTo>
                  <a:cubicBezTo>
                    <a:pt x="2888" y="26176"/>
                    <a:pt x="2763" y="25987"/>
                    <a:pt x="2700" y="25799"/>
                  </a:cubicBezTo>
                  <a:cubicBezTo>
                    <a:pt x="2595" y="25569"/>
                    <a:pt x="2407" y="25506"/>
                    <a:pt x="2198" y="25506"/>
                  </a:cubicBezTo>
                  <a:cubicBezTo>
                    <a:pt x="2072" y="25527"/>
                    <a:pt x="1967" y="25548"/>
                    <a:pt x="1821" y="25548"/>
                  </a:cubicBezTo>
                  <a:close/>
                  <a:moveTo>
                    <a:pt x="30842" y="65282"/>
                  </a:moveTo>
                  <a:cubicBezTo>
                    <a:pt x="31072" y="65847"/>
                    <a:pt x="31595" y="66119"/>
                    <a:pt x="32139" y="66223"/>
                  </a:cubicBezTo>
                  <a:cubicBezTo>
                    <a:pt x="32955" y="66370"/>
                    <a:pt x="33771" y="66391"/>
                    <a:pt x="34525" y="65910"/>
                  </a:cubicBezTo>
                  <a:cubicBezTo>
                    <a:pt x="34190" y="65303"/>
                    <a:pt x="33625" y="65073"/>
                    <a:pt x="33039" y="64989"/>
                  </a:cubicBezTo>
                  <a:cubicBezTo>
                    <a:pt x="32474" y="64905"/>
                    <a:pt x="31909" y="64926"/>
                    <a:pt x="31323" y="64926"/>
                  </a:cubicBezTo>
                  <a:cubicBezTo>
                    <a:pt x="31114" y="64968"/>
                    <a:pt x="30947" y="65031"/>
                    <a:pt x="30842" y="65282"/>
                  </a:cubicBezTo>
                  <a:close/>
                  <a:moveTo>
                    <a:pt x="19690" y="65847"/>
                  </a:moveTo>
                  <a:cubicBezTo>
                    <a:pt x="19229" y="65721"/>
                    <a:pt x="18811" y="65659"/>
                    <a:pt x="18413" y="66014"/>
                  </a:cubicBezTo>
                  <a:cubicBezTo>
                    <a:pt x="18288" y="66119"/>
                    <a:pt x="18100" y="66182"/>
                    <a:pt x="17932" y="66244"/>
                  </a:cubicBezTo>
                  <a:cubicBezTo>
                    <a:pt x="17472" y="66349"/>
                    <a:pt x="17242" y="66642"/>
                    <a:pt x="17179" y="67123"/>
                  </a:cubicBezTo>
                  <a:cubicBezTo>
                    <a:pt x="17723" y="67186"/>
                    <a:pt x="18246" y="67332"/>
                    <a:pt x="18727" y="66977"/>
                  </a:cubicBezTo>
                  <a:cubicBezTo>
                    <a:pt x="19125" y="66705"/>
                    <a:pt x="19564" y="66433"/>
                    <a:pt x="19690" y="65847"/>
                  </a:cubicBezTo>
                  <a:close/>
                  <a:moveTo>
                    <a:pt x="22535" y="39190"/>
                  </a:moveTo>
                  <a:cubicBezTo>
                    <a:pt x="22619" y="38918"/>
                    <a:pt x="22912" y="38646"/>
                    <a:pt x="22870" y="38249"/>
                  </a:cubicBezTo>
                  <a:cubicBezTo>
                    <a:pt x="22514" y="38290"/>
                    <a:pt x="22201" y="38332"/>
                    <a:pt x="21866" y="38353"/>
                  </a:cubicBezTo>
                  <a:cubicBezTo>
                    <a:pt x="21552" y="38395"/>
                    <a:pt x="21238" y="38353"/>
                    <a:pt x="20882" y="38353"/>
                  </a:cubicBezTo>
                  <a:cubicBezTo>
                    <a:pt x="21322" y="39065"/>
                    <a:pt x="21677" y="39253"/>
                    <a:pt x="22535" y="391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9" name="Google Shape;654;p44">
              <a:extLst>
                <a:ext uri="{FF2B5EF4-FFF2-40B4-BE49-F238E27FC236}">
                  <a16:creationId xmlns:a16="http://schemas.microsoft.com/office/drawing/2014/main" xmlns="" id="{D42DACDC-6183-4814-BDF0-F35B17E45EDA}"/>
                </a:ext>
              </a:extLst>
            </p:cNvPr>
            <p:cNvSpPr/>
            <p:nvPr/>
          </p:nvSpPr>
          <p:spPr>
            <a:xfrm>
              <a:off x="7293838" y="2999390"/>
              <a:ext cx="434147" cy="295358"/>
            </a:xfrm>
            <a:custGeom>
              <a:avLst/>
              <a:gdLst/>
              <a:ahLst/>
              <a:cxnLst/>
              <a:rect l="l" t="t" r="r" b="b"/>
              <a:pathLst>
                <a:path w="14333" h="9751" extrusionOk="0">
                  <a:moveTo>
                    <a:pt x="0" y="3620"/>
                  </a:moveTo>
                  <a:cubicBezTo>
                    <a:pt x="921" y="2950"/>
                    <a:pt x="1821" y="2553"/>
                    <a:pt x="2804" y="2176"/>
                  </a:cubicBezTo>
                  <a:cubicBezTo>
                    <a:pt x="3662" y="1862"/>
                    <a:pt x="4562" y="1548"/>
                    <a:pt x="5419" y="1214"/>
                  </a:cubicBezTo>
                  <a:cubicBezTo>
                    <a:pt x="5775" y="1088"/>
                    <a:pt x="6152" y="1004"/>
                    <a:pt x="6528" y="1004"/>
                  </a:cubicBezTo>
                  <a:cubicBezTo>
                    <a:pt x="6905" y="1004"/>
                    <a:pt x="7240" y="963"/>
                    <a:pt x="7575" y="858"/>
                  </a:cubicBezTo>
                  <a:cubicBezTo>
                    <a:pt x="8244" y="691"/>
                    <a:pt x="8872" y="502"/>
                    <a:pt x="9520" y="544"/>
                  </a:cubicBezTo>
                  <a:cubicBezTo>
                    <a:pt x="9709" y="544"/>
                    <a:pt x="9876" y="502"/>
                    <a:pt x="10044" y="460"/>
                  </a:cubicBezTo>
                  <a:cubicBezTo>
                    <a:pt x="10483" y="335"/>
                    <a:pt x="10922" y="272"/>
                    <a:pt x="11383" y="293"/>
                  </a:cubicBezTo>
                  <a:cubicBezTo>
                    <a:pt x="11613" y="293"/>
                    <a:pt x="11885" y="335"/>
                    <a:pt x="12094" y="230"/>
                  </a:cubicBezTo>
                  <a:cubicBezTo>
                    <a:pt x="12638" y="0"/>
                    <a:pt x="13203" y="126"/>
                    <a:pt x="13789" y="147"/>
                  </a:cubicBezTo>
                  <a:cubicBezTo>
                    <a:pt x="14186" y="167"/>
                    <a:pt x="14333" y="314"/>
                    <a:pt x="14333" y="711"/>
                  </a:cubicBezTo>
                  <a:cubicBezTo>
                    <a:pt x="14333" y="1360"/>
                    <a:pt x="14333" y="1988"/>
                    <a:pt x="14186" y="2678"/>
                  </a:cubicBezTo>
                  <a:cubicBezTo>
                    <a:pt x="13977" y="3599"/>
                    <a:pt x="13580" y="4436"/>
                    <a:pt x="13245" y="5294"/>
                  </a:cubicBezTo>
                  <a:cubicBezTo>
                    <a:pt x="13036" y="5838"/>
                    <a:pt x="12743" y="6319"/>
                    <a:pt x="12303" y="6696"/>
                  </a:cubicBezTo>
                  <a:cubicBezTo>
                    <a:pt x="11613" y="7302"/>
                    <a:pt x="10985" y="7930"/>
                    <a:pt x="10336" y="8558"/>
                  </a:cubicBezTo>
                  <a:cubicBezTo>
                    <a:pt x="10044" y="8851"/>
                    <a:pt x="9730" y="9039"/>
                    <a:pt x="9332" y="9165"/>
                  </a:cubicBezTo>
                  <a:cubicBezTo>
                    <a:pt x="8746" y="9353"/>
                    <a:pt x="8160" y="9520"/>
                    <a:pt x="7512" y="9583"/>
                  </a:cubicBezTo>
                  <a:cubicBezTo>
                    <a:pt x="6884" y="9667"/>
                    <a:pt x="6277" y="9750"/>
                    <a:pt x="5629" y="9750"/>
                  </a:cubicBezTo>
                  <a:cubicBezTo>
                    <a:pt x="5252" y="9709"/>
                    <a:pt x="4917" y="9646"/>
                    <a:pt x="4603" y="9437"/>
                  </a:cubicBezTo>
                  <a:cubicBezTo>
                    <a:pt x="4206" y="9165"/>
                    <a:pt x="3787" y="8934"/>
                    <a:pt x="3369" y="8662"/>
                  </a:cubicBezTo>
                  <a:cubicBezTo>
                    <a:pt x="3222" y="8558"/>
                    <a:pt x="3055" y="8495"/>
                    <a:pt x="2929" y="8349"/>
                  </a:cubicBezTo>
                  <a:cubicBezTo>
                    <a:pt x="2281" y="7679"/>
                    <a:pt x="1611" y="7030"/>
                    <a:pt x="1025" y="6319"/>
                  </a:cubicBezTo>
                  <a:cubicBezTo>
                    <a:pt x="607" y="5880"/>
                    <a:pt x="419" y="5273"/>
                    <a:pt x="314" y="4687"/>
                  </a:cubicBezTo>
                  <a:cubicBezTo>
                    <a:pt x="377" y="4310"/>
                    <a:pt x="251" y="3996"/>
                    <a:pt x="0" y="3620"/>
                  </a:cubicBezTo>
                  <a:close/>
                  <a:moveTo>
                    <a:pt x="13412" y="1109"/>
                  </a:moveTo>
                  <a:cubicBezTo>
                    <a:pt x="13077" y="900"/>
                    <a:pt x="12784" y="983"/>
                    <a:pt x="12512" y="1067"/>
                  </a:cubicBezTo>
                  <a:cubicBezTo>
                    <a:pt x="12240" y="1109"/>
                    <a:pt x="11989" y="1193"/>
                    <a:pt x="11717" y="1193"/>
                  </a:cubicBezTo>
                  <a:cubicBezTo>
                    <a:pt x="11173" y="1172"/>
                    <a:pt x="10650" y="1193"/>
                    <a:pt x="10127" y="1339"/>
                  </a:cubicBezTo>
                  <a:cubicBezTo>
                    <a:pt x="10002" y="1402"/>
                    <a:pt x="9834" y="1423"/>
                    <a:pt x="9688" y="1402"/>
                  </a:cubicBezTo>
                  <a:cubicBezTo>
                    <a:pt x="9081" y="1381"/>
                    <a:pt x="8474" y="1507"/>
                    <a:pt x="7909" y="1653"/>
                  </a:cubicBezTo>
                  <a:cubicBezTo>
                    <a:pt x="7449" y="1799"/>
                    <a:pt x="7031" y="1841"/>
                    <a:pt x="6570" y="1862"/>
                  </a:cubicBezTo>
                  <a:cubicBezTo>
                    <a:pt x="6256" y="1862"/>
                    <a:pt x="5922" y="1967"/>
                    <a:pt x="5587" y="2051"/>
                  </a:cubicBezTo>
                  <a:cubicBezTo>
                    <a:pt x="4708" y="2343"/>
                    <a:pt x="3850" y="2636"/>
                    <a:pt x="2950" y="2950"/>
                  </a:cubicBezTo>
                  <a:cubicBezTo>
                    <a:pt x="2385" y="3118"/>
                    <a:pt x="1862" y="3369"/>
                    <a:pt x="1360" y="3683"/>
                  </a:cubicBezTo>
                  <a:cubicBezTo>
                    <a:pt x="1235" y="4478"/>
                    <a:pt x="1444" y="5189"/>
                    <a:pt x="1904" y="5733"/>
                  </a:cubicBezTo>
                  <a:cubicBezTo>
                    <a:pt x="2762" y="6737"/>
                    <a:pt x="3641" y="7700"/>
                    <a:pt x="4813" y="8390"/>
                  </a:cubicBezTo>
                  <a:cubicBezTo>
                    <a:pt x="5482" y="8767"/>
                    <a:pt x="6152" y="8851"/>
                    <a:pt x="6842" y="8704"/>
                  </a:cubicBezTo>
                  <a:cubicBezTo>
                    <a:pt x="7135" y="8641"/>
                    <a:pt x="7428" y="8558"/>
                    <a:pt x="7742" y="8537"/>
                  </a:cubicBezTo>
                  <a:cubicBezTo>
                    <a:pt x="8621" y="8453"/>
                    <a:pt x="9416" y="8181"/>
                    <a:pt x="10044" y="7491"/>
                  </a:cubicBezTo>
                  <a:cubicBezTo>
                    <a:pt x="10336" y="7177"/>
                    <a:pt x="10650" y="6884"/>
                    <a:pt x="10964" y="6633"/>
                  </a:cubicBezTo>
                  <a:cubicBezTo>
                    <a:pt x="11717" y="6005"/>
                    <a:pt x="12345" y="5294"/>
                    <a:pt x="12575" y="4331"/>
                  </a:cubicBezTo>
                  <a:cubicBezTo>
                    <a:pt x="12596" y="4248"/>
                    <a:pt x="12659" y="4164"/>
                    <a:pt x="12680" y="4101"/>
                  </a:cubicBezTo>
                  <a:lnTo>
                    <a:pt x="13077" y="2908"/>
                  </a:lnTo>
                  <a:cubicBezTo>
                    <a:pt x="13119" y="2741"/>
                    <a:pt x="13119" y="2553"/>
                    <a:pt x="13203" y="2385"/>
                  </a:cubicBezTo>
                  <a:cubicBezTo>
                    <a:pt x="13475" y="1967"/>
                    <a:pt x="13454" y="1590"/>
                    <a:pt x="13412" y="1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0" name="Google Shape;655;p44">
              <a:extLst>
                <a:ext uri="{FF2B5EF4-FFF2-40B4-BE49-F238E27FC236}">
                  <a16:creationId xmlns:a16="http://schemas.microsoft.com/office/drawing/2014/main" xmlns="" id="{99ABF08C-F2E0-454B-8CF9-ECC89FD788E7}"/>
                </a:ext>
              </a:extLst>
            </p:cNvPr>
            <p:cNvSpPr/>
            <p:nvPr/>
          </p:nvSpPr>
          <p:spPr>
            <a:xfrm>
              <a:off x="7679791" y="2849183"/>
              <a:ext cx="133761" cy="104591"/>
            </a:xfrm>
            <a:custGeom>
              <a:avLst/>
              <a:gdLst/>
              <a:ahLst/>
              <a:cxnLst/>
              <a:rect l="l" t="t" r="r" b="b"/>
              <a:pathLst>
                <a:path w="4416" h="3453" extrusionOk="0">
                  <a:moveTo>
                    <a:pt x="461" y="1737"/>
                  </a:moveTo>
                  <a:cubicBezTo>
                    <a:pt x="335" y="1465"/>
                    <a:pt x="231" y="1256"/>
                    <a:pt x="147" y="1025"/>
                  </a:cubicBezTo>
                  <a:cubicBezTo>
                    <a:pt x="126" y="942"/>
                    <a:pt x="147" y="816"/>
                    <a:pt x="210" y="795"/>
                  </a:cubicBezTo>
                  <a:cubicBezTo>
                    <a:pt x="273" y="732"/>
                    <a:pt x="440" y="691"/>
                    <a:pt x="524" y="712"/>
                  </a:cubicBezTo>
                  <a:cubicBezTo>
                    <a:pt x="649" y="753"/>
                    <a:pt x="775" y="858"/>
                    <a:pt x="879" y="942"/>
                  </a:cubicBezTo>
                  <a:cubicBezTo>
                    <a:pt x="1151" y="858"/>
                    <a:pt x="1403" y="816"/>
                    <a:pt x="1695" y="732"/>
                  </a:cubicBezTo>
                  <a:cubicBezTo>
                    <a:pt x="1716" y="691"/>
                    <a:pt x="1779" y="607"/>
                    <a:pt x="1800" y="523"/>
                  </a:cubicBezTo>
                  <a:cubicBezTo>
                    <a:pt x="1884" y="335"/>
                    <a:pt x="1988" y="188"/>
                    <a:pt x="2072" y="0"/>
                  </a:cubicBezTo>
                  <a:cubicBezTo>
                    <a:pt x="2532" y="105"/>
                    <a:pt x="2386" y="502"/>
                    <a:pt x="2511" y="691"/>
                  </a:cubicBezTo>
                  <a:cubicBezTo>
                    <a:pt x="2846" y="921"/>
                    <a:pt x="3139" y="1130"/>
                    <a:pt x="3432" y="1339"/>
                  </a:cubicBezTo>
                  <a:cubicBezTo>
                    <a:pt x="3641" y="1256"/>
                    <a:pt x="3851" y="1151"/>
                    <a:pt x="4081" y="1067"/>
                  </a:cubicBezTo>
                  <a:cubicBezTo>
                    <a:pt x="4269" y="1025"/>
                    <a:pt x="4416" y="1256"/>
                    <a:pt x="4332" y="1423"/>
                  </a:cubicBezTo>
                  <a:cubicBezTo>
                    <a:pt x="4269" y="1569"/>
                    <a:pt x="4164" y="1737"/>
                    <a:pt x="4060" y="1862"/>
                  </a:cubicBezTo>
                  <a:cubicBezTo>
                    <a:pt x="3997" y="1946"/>
                    <a:pt x="3892" y="1967"/>
                    <a:pt x="3851" y="2009"/>
                  </a:cubicBezTo>
                  <a:cubicBezTo>
                    <a:pt x="3767" y="2072"/>
                    <a:pt x="3704" y="2113"/>
                    <a:pt x="3641" y="2197"/>
                  </a:cubicBezTo>
                  <a:cubicBezTo>
                    <a:pt x="3600" y="2427"/>
                    <a:pt x="3579" y="2699"/>
                    <a:pt x="3495" y="2909"/>
                  </a:cubicBezTo>
                  <a:cubicBezTo>
                    <a:pt x="3453" y="3013"/>
                    <a:pt x="3328" y="3118"/>
                    <a:pt x="3181" y="3160"/>
                  </a:cubicBezTo>
                  <a:cubicBezTo>
                    <a:pt x="3035" y="3222"/>
                    <a:pt x="2825" y="3055"/>
                    <a:pt x="2804" y="2867"/>
                  </a:cubicBezTo>
                  <a:cubicBezTo>
                    <a:pt x="2763" y="2657"/>
                    <a:pt x="2763" y="2448"/>
                    <a:pt x="2763" y="2260"/>
                  </a:cubicBezTo>
                  <a:cubicBezTo>
                    <a:pt x="2742" y="1862"/>
                    <a:pt x="2595" y="1695"/>
                    <a:pt x="2219" y="1674"/>
                  </a:cubicBezTo>
                  <a:cubicBezTo>
                    <a:pt x="2030" y="1653"/>
                    <a:pt x="1884" y="1695"/>
                    <a:pt x="1675" y="1695"/>
                  </a:cubicBezTo>
                  <a:cubicBezTo>
                    <a:pt x="1382" y="2218"/>
                    <a:pt x="879" y="2616"/>
                    <a:pt x="775" y="3243"/>
                  </a:cubicBezTo>
                  <a:cubicBezTo>
                    <a:pt x="754" y="3348"/>
                    <a:pt x="545" y="3453"/>
                    <a:pt x="440" y="3453"/>
                  </a:cubicBezTo>
                  <a:cubicBezTo>
                    <a:pt x="335" y="3453"/>
                    <a:pt x="147" y="3327"/>
                    <a:pt x="126" y="3201"/>
                  </a:cubicBezTo>
                  <a:cubicBezTo>
                    <a:pt x="1" y="2888"/>
                    <a:pt x="22" y="2532"/>
                    <a:pt x="189" y="2218"/>
                  </a:cubicBezTo>
                  <a:cubicBezTo>
                    <a:pt x="252" y="2093"/>
                    <a:pt x="335" y="1946"/>
                    <a:pt x="461" y="17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1" name="Google Shape;656;p44">
              <a:extLst>
                <a:ext uri="{FF2B5EF4-FFF2-40B4-BE49-F238E27FC236}">
                  <a16:creationId xmlns:a16="http://schemas.microsoft.com/office/drawing/2014/main" xmlns="" id="{7E74895B-9961-495A-873D-ECA3BA4CD178}"/>
                </a:ext>
              </a:extLst>
            </p:cNvPr>
            <p:cNvSpPr/>
            <p:nvPr/>
          </p:nvSpPr>
          <p:spPr>
            <a:xfrm>
              <a:off x="7191792" y="2946776"/>
              <a:ext cx="129308" cy="115375"/>
            </a:xfrm>
            <a:custGeom>
              <a:avLst/>
              <a:gdLst/>
              <a:ahLst/>
              <a:cxnLst/>
              <a:rect l="l" t="t" r="r" b="b"/>
              <a:pathLst>
                <a:path w="4269" h="3809" extrusionOk="0">
                  <a:moveTo>
                    <a:pt x="3578" y="419"/>
                  </a:moveTo>
                  <a:cubicBezTo>
                    <a:pt x="3871" y="607"/>
                    <a:pt x="3913" y="775"/>
                    <a:pt x="3809" y="984"/>
                  </a:cubicBezTo>
                  <a:cubicBezTo>
                    <a:pt x="3599" y="1381"/>
                    <a:pt x="3662" y="1716"/>
                    <a:pt x="3976" y="2072"/>
                  </a:cubicBezTo>
                  <a:cubicBezTo>
                    <a:pt x="4081" y="2197"/>
                    <a:pt x="4164" y="2386"/>
                    <a:pt x="4206" y="2532"/>
                  </a:cubicBezTo>
                  <a:cubicBezTo>
                    <a:pt x="4269" y="2741"/>
                    <a:pt x="4122" y="2972"/>
                    <a:pt x="3913" y="3034"/>
                  </a:cubicBezTo>
                  <a:cubicBezTo>
                    <a:pt x="3704" y="3076"/>
                    <a:pt x="3557" y="3013"/>
                    <a:pt x="3474" y="2846"/>
                  </a:cubicBezTo>
                  <a:cubicBezTo>
                    <a:pt x="3265" y="2448"/>
                    <a:pt x="2951" y="2135"/>
                    <a:pt x="2679" y="1758"/>
                  </a:cubicBezTo>
                  <a:cubicBezTo>
                    <a:pt x="2407" y="1800"/>
                    <a:pt x="2156" y="1863"/>
                    <a:pt x="1988" y="1904"/>
                  </a:cubicBezTo>
                  <a:cubicBezTo>
                    <a:pt x="1612" y="2323"/>
                    <a:pt x="1423" y="2741"/>
                    <a:pt x="1486" y="3244"/>
                  </a:cubicBezTo>
                  <a:cubicBezTo>
                    <a:pt x="1486" y="3327"/>
                    <a:pt x="1507" y="3453"/>
                    <a:pt x="1465" y="3495"/>
                  </a:cubicBezTo>
                  <a:cubicBezTo>
                    <a:pt x="1381" y="3599"/>
                    <a:pt x="1277" y="3746"/>
                    <a:pt x="1151" y="3767"/>
                  </a:cubicBezTo>
                  <a:cubicBezTo>
                    <a:pt x="984" y="3808"/>
                    <a:pt x="775" y="3683"/>
                    <a:pt x="733" y="3536"/>
                  </a:cubicBezTo>
                  <a:cubicBezTo>
                    <a:pt x="691" y="3390"/>
                    <a:pt x="670" y="3244"/>
                    <a:pt x="670" y="3076"/>
                  </a:cubicBezTo>
                  <a:cubicBezTo>
                    <a:pt x="670" y="2741"/>
                    <a:pt x="691" y="2428"/>
                    <a:pt x="691" y="2197"/>
                  </a:cubicBezTo>
                  <a:cubicBezTo>
                    <a:pt x="586" y="1758"/>
                    <a:pt x="0" y="1612"/>
                    <a:pt x="314" y="1067"/>
                  </a:cubicBezTo>
                  <a:cubicBezTo>
                    <a:pt x="586" y="1193"/>
                    <a:pt x="858" y="1298"/>
                    <a:pt x="1151" y="1444"/>
                  </a:cubicBezTo>
                  <a:cubicBezTo>
                    <a:pt x="1528" y="1193"/>
                    <a:pt x="1842" y="963"/>
                    <a:pt x="1737" y="440"/>
                  </a:cubicBezTo>
                  <a:cubicBezTo>
                    <a:pt x="1716" y="335"/>
                    <a:pt x="1842" y="210"/>
                    <a:pt x="1925" y="0"/>
                  </a:cubicBezTo>
                  <a:cubicBezTo>
                    <a:pt x="2302" y="335"/>
                    <a:pt x="2574" y="607"/>
                    <a:pt x="2930" y="879"/>
                  </a:cubicBezTo>
                  <a:cubicBezTo>
                    <a:pt x="3139" y="754"/>
                    <a:pt x="3348" y="607"/>
                    <a:pt x="3578" y="4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2" name="Google Shape;657;p44">
              <a:extLst>
                <a:ext uri="{FF2B5EF4-FFF2-40B4-BE49-F238E27FC236}">
                  <a16:creationId xmlns:a16="http://schemas.microsoft.com/office/drawing/2014/main" xmlns="" id="{DAD852B5-E34D-487B-9859-D2A39550D804}"/>
                </a:ext>
              </a:extLst>
            </p:cNvPr>
            <p:cNvSpPr/>
            <p:nvPr/>
          </p:nvSpPr>
          <p:spPr>
            <a:xfrm>
              <a:off x="5757569" y="2624826"/>
              <a:ext cx="1026104" cy="697185"/>
            </a:xfrm>
            <a:custGeom>
              <a:avLst/>
              <a:gdLst/>
              <a:ahLst/>
              <a:cxnLst/>
              <a:rect l="l" t="t" r="r" b="b"/>
              <a:pathLst>
                <a:path w="33876" h="23017" extrusionOk="0">
                  <a:moveTo>
                    <a:pt x="13161" y="14814"/>
                  </a:moveTo>
                  <a:cubicBezTo>
                    <a:pt x="13140" y="14437"/>
                    <a:pt x="13140" y="14207"/>
                    <a:pt x="13119" y="13977"/>
                  </a:cubicBezTo>
                  <a:cubicBezTo>
                    <a:pt x="13078" y="13789"/>
                    <a:pt x="13078" y="13601"/>
                    <a:pt x="13057" y="13454"/>
                  </a:cubicBezTo>
                  <a:cubicBezTo>
                    <a:pt x="13015" y="13266"/>
                    <a:pt x="12847" y="13161"/>
                    <a:pt x="12638" y="13161"/>
                  </a:cubicBezTo>
                  <a:cubicBezTo>
                    <a:pt x="12450" y="13161"/>
                    <a:pt x="12282" y="13245"/>
                    <a:pt x="12220" y="13433"/>
                  </a:cubicBezTo>
                  <a:cubicBezTo>
                    <a:pt x="12136" y="13601"/>
                    <a:pt x="12136" y="13852"/>
                    <a:pt x="12115" y="14019"/>
                  </a:cubicBezTo>
                  <a:cubicBezTo>
                    <a:pt x="12010" y="14626"/>
                    <a:pt x="11927" y="15212"/>
                    <a:pt x="11822" y="15798"/>
                  </a:cubicBezTo>
                  <a:cubicBezTo>
                    <a:pt x="11718" y="16300"/>
                    <a:pt x="11508" y="16781"/>
                    <a:pt x="11194" y="17199"/>
                  </a:cubicBezTo>
                  <a:cubicBezTo>
                    <a:pt x="11048" y="17409"/>
                    <a:pt x="10881" y="17639"/>
                    <a:pt x="10776" y="17869"/>
                  </a:cubicBezTo>
                  <a:cubicBezTo>
                    <a:pt x="10525" y="18476"/>
                    <a:pt x="10086" y="18915"/>
                    <a:pt x="9583" y="19313"/>
                  </a:cubicBezTo>
                  <a:cubicBezTo>
                    <a:pt x="9060" y="19752"/>
                    <a:pt x="8495" y="20171"/>
                    <a:pt x="7951" y="20589"/>
                  </a:cubicBezTo>
                  <a:cubicBezTo>
                    <a:pt x="7700" y="20798"/>
                    <a:pt x="7386" y="20924"/>
                    <a:pt x="7261" y="21280"/>
                  </a:cubicBezTo>
                  <a:cubicBezTo>
                    <a:pt x="7198" y="21384"/>
                    <a:pt x="7093" y="21447"/>
                    <a:pt x="6989" y="21489"/>
                  </a:cubicBezTo>
                  <a:cubicBezTo>
                    <a:pt x="6424" y="21719"/>
                    <a:pt x="5817" y="21928"/>
                    <a:pt x="5210" y="22137"/>
                  </a:cubicBezTo>
                  <a:cubicBezTo>
                    <a:pt x="5127" y="22158"/>
                    <a:pt x="5001" y="22137"/>
                    <a:pt x="4938" y="22179"/>
                  </a:cubicBezTo>
                  <a:cubicBezTo>
                    <a:pt x="4373" y="22681"/>
                    <a:pt x="3662" y="22765"/>
                    <a:pt x="2930" y="22807"/>
                  </a:cubicBezTo>
                  <a:cubicBezTo>
                    <a:pt x="2783" y="22807"/>
                    <a:pt x="2616" y="22953"/>
                    <a:pt x="2469" y="23016"/>
                  </a:cubicBezTo>
                  <a:cubicBezTo>
                    <a:pt x="2407" y="22995"/>
                    <a:pt x="2323" y="22995"/>
                    <a:pt x="2302" y="22953"/>
                  </a:cubicBezTo>
                  <a:cubicBezTo>
                    <a:pt x="1946" y="22347"/>
                    <a:pt x="1423" y="21824"/>
                    <a:pt x="1067" y="21217"/>
                  </a:cubicBezTo>
                  <a:cubicBezTo>
                    <a:pt x="398" y="20024"/>
                    <a:pt x="0" y="18727"/>
                    <a:pt x="21" y="17367"/>
                  </a:cubicBezTo>
                  <a:cubicBezTo>
                    <a:pt x="63" y="16174"/>
                    <a:pt x="84" y="14961"/>
                    <a:pt x="126" y="13768"/>
                  </a:cubicBezTo>
                  <a:cubicBezTo>
                    <a:pt x="189" y="13036"/>
                    <a:pt x="293" y="12282"/>
                    <a:pt x="440" y="11550"/>
                  </a:cubicBezTo>
                  <a:cubicBezTo>
                    <a:pt x="628" y="10629"/>
                    <a:pt x="963" y="9772"/>
                    <a:pt x="1465" y="8955"/>
                  </a:cubicBezTo>
                  <a:cubicBezTo>
                    <a:pt x="2783" y="6800"/>
                    <a:pt x="4583" y="5231"/>
                    <a:pt x="6884" y="4248"/>
                  </a:cubicBezTo>
                  <a:cubicBezTo>
                    <a:pt x="8433" y="3599"/>
                    <a:pt x="10023" y="3034"/>
                    <a:pt x="11571" y="2406"/>
                  </a:cubicBezTo>
                  <a:cubicBezTo>
                    <a:pt x="11906" y="2281"/>
                    <a:pt x="12199" y="2281"/>
                    <a:pt x="12471" y="2511"/>
                  </a:cubicBezTo>
                  <a:cubicBezTo>
                    <a:pt x="12659" y="2657"/>
                    <a:pt x="12889" y="2762"/>
                    <a:pt x="13078" y="2867"/>
                  </a:cubicBezTo>
                  <a:cubicBezTo>
                    <a:pt x="13412" y="2448"/>
                    <a:pt x="13726" y="2072"/>
                    <a:pt x="14082" y="1674"/>
                  </a:cubicBezTo>
                  <a:cubicBezTo>
                    <a:pt x="14710" y="1005"/>
                    <a:pt x="15442" y="523"/>
                    <a:pt x="16384" y="419"/>
                  </a:cubicBezTo>
                  <a:cubicBezTo>
                    <a:pt x="17325" y="314"/>
                    <a:pt x="18288" y="147"/>
                    <a:pt x="19229" y="63"/>
                  </a:cubicBezTo>
                  <a:cubicBezTo>
                    <a:pt x="19857" y="0"/>
                    <a:pt x="20485" y="84"/>
                    <a:pt x="21112" y="63"/>
                  </a:cubicBezTo>
                  <a:cubicBezTo>
                    <a:pt x="22096" y="0"/>
                    <a:pt x="23037" y="314"/>
                    <a:pt x="24021" y="565"/>
                  </a:cubicBezTo>
                  <a:cubicBezTo>
                    <a:pt x="24167" y="586"/>
                    <a:pt x="24293" y="628"/>
                    <a:pt x="24439" y="691"/>
                  </a:cubicBezTo>
                  <a:cubicBezTo>
                    <a:pt x="25799" y="1297"/>
                    <a:pt x="27013" y="2051"/>
                    <a:pt x="28017" y="3181"/>
                  </a:cubicBezTo>
                  <a:cubicBezTo>
                    <a:pt x="28310" y="3494"/>
                    <a:pt x="28582" y="3766"/>
                    <a:pt x="28875" y="4080"/>
                  </a:cubicBezTo>
                  <a:cubicBezTo>
                    <a:pt x="29272" y="4541"/>
                    <a:pt x="29628" y="5022"/>
                    <a:pt x="30005" y="5482"/>
                  </a:cubicBezTo>
                  <a:cubicBezTo>
                    <a:pt x="30088" y="5587"/>
                    <a:pt x="30130" y="5691"/>
                    <a:pt x="30214" y="5754"/>
                  </a:cubicBezTo>
                  <a:cubicBezTo>
                    <a:pt x="30988" y="6570"/>
                    <a:pt x="31595" y="7491"/>
                    <a:pt x="32202" y="8432"/>
                  </a:cubicBezTo>
                  <a:cubicBezTo>
                    <a:pt x="32829" y="9416"/>
                    <a:pt x="33332" y="10462"/>
                    <a:pt x="33499" y="11655"/>
                  </a:cubicBezTo>
                  <a:cubicBezTo>
                    <a:pt x="33562" y="11906"/>
                    <a:pt x="33645" y="12178"/>
                    <a:pt x="33708" y="12429"/>
                  </a:cubicBezTo>
                  <a:cubicBezTo>
                    <a:pt x="33855" y="12826"/>
                    <a:pt x="33876" y="13182"/>
                    <a:pt x="33771" y="13601"/>
                  </a:cubicBezTo>
                  <a:cubicBezTo>
                    <a:pt x="33436" y="13642"/>
                    <a:pt x="33164" y="13433"/>
                    <a:pt x="32871" y="13266"/>
                  </a:cubicBezTo>
                  <a:cubicBezTo>
                    <a:pt x="31281" y="12345"/>
                    <a:pt x="29837" y="11194"/>
                    <a:pt x="28561" y="9897"/>
                  </a:cubicBezTo>
                  <a:cubicBezTo>
                    <a:pt x="28415" y="9709"/>
                    <a:pt x="28226" y="9562"/>
                    <a:pt x="28038" y="9395"/>
                  </a:cubicBezTo>
                  <a:cubicBezTo>
                    <a:pt x="27808" y="9207"/>
                    <a:pt x="27494" y="9353"/>
                    <a:pt x="27410" y="9667"/>
                  </a:cubicBezTo>
                  <a:cubicBezTo>
                    <a:pt x="27159" y="10650"/>
                    <a:pt x="27159" y="10629"/>
                    <a:pt x="26176" y="10650"/>
                  </a:cubicBezTo>
                  <a:cubicBezTo>
                    <a:pt x="24669" y="10671"/>
                    <a:pt x="23351" y="10127"/>
                    <a:pt x="22158" y="9290"/>
                  </a:cubicBezTo>
                  <a:cubicBezTo>
                    <a:pt x="20987" y="8474"/>
                    <a:pt x="19961" y="7512"/>
                    <a:pt x="19020" y="6466"/>
                  </a:cubicBezTo>
                  <a:cubicBezTo>
                    <a:pt x="18748" y="6173"/>
                    <a:pt x="18685" y="5859"/>
                    <a:pt x="18748" y="5482"/>
                  </a:cubicBezTo>
                  <a:cubicBezTo>
                    <a:pt x="18811" y="5126"/>
                    <a:pt x="18832" y="4771"/>
                    <a:pt x="18853" y="4394"/>
                  </a:cubicBezTo>
                  <a:cubicBezTo>
                    <a:pt x="18853" y="4290"/>
                    <a:pt x="18832" y="4143"/>
                    <a:pt x="18790" y="4059"/>
                  </a:cubicBezTo>
                  <a:cubicBezTo>
                    <a:pt x="18727" y="3976"/>
                    <a:pt x="18601" y="3934"/>
                    <a:pt x="18497" y="3913"/>
                  </a:cubicBezTo>
                  <a:cubicBezTo>
                    <a:pt x="18434" y="3913"/>
                    <a:pt x="18371" y="3976"/>
                    <a:pt x="18288" y="4038"/>
                  </a:cubicBezTo>
                  <a:cubicBezTo>
                    <a:pt x="18267" y="4059"/>
                    <a:pt x="18267" y="4080"/>
                    <a:pt x="18267" y="4122"/>
                  </a:cubicBezTo>
                  <a:cubicBezTo>
                    <a:pt x="18225" y="5085"/>
                    <a:pt x="17744" y="5963"/>
                    <a:pt x="17785" y="6947"/>
                  </a:cubicBezTo>
                  <a:cubicBezTo>
                    <a:pt x="17785" y="7198"/>
                    <a:pt x="17702" y="7470"/>
                    <a:pt x="17660" y="7721"/>
                  </a:cubicBezTo>
                  <a:cubicBezTo>
                    <a:pt x="17367" y="9144"/>
                    <a:pt x="16865" y="10462"/>
                    <a:pt x="16091" y="11696"/>
                  </a:cubicBezTo>
                  <a:cubicBezTo>
                    <a:pt x="15860" y="12031"/>
                    <a:pt x="15672" y="12429"/>
                    <a:pt x="15484" y="12805"/>
                  </a:cubicBezTo>
                  <a:cubicBezTo>
                    <a:pt x="14961" y="13789"/>
                    <a:pt x="14166" y="14291"/>
                    <a:pt x="13161" y="148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3" name="Google Shape;658;p44">
              <a:extLst>
                <a:ext uri="{FF2B5EF4-FFF2-40B4-BE49-F238E27FC236}">
                  <a16:creationId xmlns:a16="http://schemas.microsoft.com/office/drawing/2014/main" xmlns="" id="{CBF49CDC-D9D8-4140-BA57-CCCFC5D606E7}"/>
                </a:ext>
              </a:extLst>
            </p:cNvPr>
            <p:cNvSpPr/>
            <p:nvPr/>
          </p:nvSpPr>
          <p:spPr>
            <a:xfrm>
              <a:off x="5894449" y="2848547"/>
              <a:ext cx="887315" cy="676255"/>
            </a:xfrm>
            <a:custGeom>
              <a:avLst/>
              <a:gdLst/>
              <a:ahLst/>
              <a:cxnLst/>
              <a:rect l="l" t="t" r="r" b="b"/>
              <a:pathLst>
                <a:path w="29294" h="22326" extrusionOk="0">
                  <a:moveTo>
                    <a:pt x="29189" y="7303"/>
                  </a:moveTo>
                  <a:cubicBezTo>
                    <a:pt x="29294" y="8035"/>
                    <a:pt x="29064" y="8600"/>
                    <a:pt x="28875" y="9207"/>
                  </a:cubicBezTo>
                  <a:cubicBezTo>
                    <a:pt x="28750" y="9625"/>
                    <a:pt x="28541" y="10044"/>
                    <a:pt x="28457" y="10483"/>
                  </a:cubicBezTo>
                  <a:cubicBezTo>
                    <a:pt x="28227" y="11550"/>
                    <a:pt x="27662" y="12471"/>
                    <a:pt x="26992" y="13329"/>
                  </a:cubicBezTo>
                  <a:cubicBezTo>
                    <a:pt x="26427" y="14061"/>
                    <a:pt x="25841" y="14793"/>
                    <a:pt x="25088" y="15379"/>
                  </a:cubicBezTo>
                  <a:cubicBezTo>
                    <a:pt x="24649" y="15735"/>
                    <a:pt x="24230" y="16111"/>
                    <a:pt x="23791" y="16509"/>
                  </a:cubicBezTo>
                  <a:cubicBezTo>
                    <a:pt x="22473" y="17681"/>
                    <a:pt x="21029" y="18643"/>
                    <a:pt x="19460" y="19438"/>
                  </a:cubicBezTo>
                  <a:cubicBezTo>
                    <a:pt x="18937" y="19689"/>
                    <a:pt x="18414" y="20003"/>
                    <a:pt x="17870" y="20275"/>
                  </a:cubicBezTo>
                  <a:cubicBezTo>
                    <a:pt x="17367" y="20505"/>
                    <a:pt x="16844" y="20736"/>
                    <a:pt x="16384" y="21028"/>
                  </a:cubicBezTo>
                  <a:cubicBezTo>
                    <a:pt x="16091" y="21175"/>
                    <a:pt x="15777" y="21238"/>
                    <a:pt x="15463" y="21321"/>
                  </a:cubicBezTo>
                  <a:cubicBezTo>
                    <a:pt x="14794" y="21468"/>
                    <a:pt x="14103" y="21698"/>
                    <a:pt x="13434" y="21970"/>
                  </a:cubicBezTo>
                  <a:cubicBezTo>
                    <a:pt x="13162" y="22075"/>
                    <a:pt x="12932" y="22158"/>
                    <a:pt x="12639" y="22116"/>
                  </a:cubicBezTo>
                  <a:cubicBezTo>
                    <a:pt x="12137" y="22096"/>
                    <a:pt x="11613" y="22054"/>
                    <a:pt x="11132" y="22012"/>
                  </a:cubicBezTo>
                  <a:cubicBezTo>
                    <a:pt x="10986" y="22012"/>
                    <a:pt x="10818" y="22012"/>
                    <a:pt x="10714" y="22096"/>
                  </a:cubicBezTo>
                  <a:cubicBezTo>
                    <a:pt x="10337" y="22326"/>
                    <a:pt x="9981" y="22284"/>
                    <a:pt x="9584" y="22263"/>
                  </a:cubicBezTo>
                  <a:cubicBezTo>
                    <a:pt x="8433" y="22158"/>
                    <a:pt x="7366" y="21782"/>
                    <a:pt x="6320" y="21342"/>
                  </a:cubicBezTo>
                  <a:cubicBezTo>
                    <a:pt x="5211" y="20903"/>
                    <a:pt x="4186" y="20338"/>
                    <a:pt x="3307" y="19564"/>
                  </a:cubicBezTo>
                  <a:cubicBezTo>
                    <a:pt x="3098" y="19375"/>
                    <a:pt x="2888" y="19229"/>
                    <a:pt x="2658" y="19062"/>
                  </a:cubicBezTo>
                  <a:cubicBezTo>
                    <a:pt x="1507" y="18329"/>
                    <a:pt x="838" y="17179"/>
                    <a:pt x="1" y="16111"/>
                  </a:cubicBezTo>
                  <a:cubicBezTo>
                    <a:pt x="419" y="15798"/>
                    <a:pt x="880" y="15609"/>
                    <a:pt x="1319" y="15463"/>
                  </a:cubicBezTo>
                  <a:cubicBezTo>
                    <a:pt x="3223" y="14793"/>
                    <a:pt x="4771" y="13580"/>
                    <a:pt x="6236" y="12220"/>
                  </a:cubicBezTo>
                  <a:cubicBezTo>
                    <a:pt x="6383" y="12073"/>
                    <a:pt x="6571" y="11927"/>
                    <a:pt x="6655" y="11738"/>
                  </a:cubicBezTo>
                  <a:cubicBezTo>
                    <a:pt x="7178" y="10692"/>
                    <a:pt x="7994" y="9813"/>
                    <a:pt x="8266" y="8663"/>
                  </a:cubicBezTo>
                  <a:cubicBezTo>
                    <a:pt x="8266" y="8621"/>
                    <a:pt x="8308" y="8600"/>
                    <a:pt x="8328" y="8516"/>
                  </a:cubicBezTo>
                  <a:cubicBezTo>
                    <a:pt x="9354" y="8558"/>
                    <a:pt x="10044" y="7847"/>
                    <a:pt x="10818" y="7261"/>
                  </a:cubicBezTo>
                  <a:cubicBezTo>
                    <a:pt x="11174" y="6989"/>
                    <a:pt x="11446" y="6528"/>
                    <a:pt x="11676" y="6110"/>
                  </a:cubicBezTo>
                  <a:cubicBezTo>
                    <a:pt x="12220" y="5147"/>
                    <a:pt x="12722" y="4164"/>
                    <a:pt x="13225" y="3160"/>
                  </a:cubicBezTo>
                  <a:cubicBezTo>
                    <a:pt x="13371" y="2867"/>
                    <a:pt x="13455" y="2532"/>
                    <a:pt x="13538" y="2218"/>
                  </a:cubicBezTo>
                  <a:cubicBezTo>
                    <a:pt x="13685" y="1486"/>
                    <a:pt x="13894" y="774"/>
                    <a:pt x="14061" y="84"/>
                  </a:cubicBezTo>
                  <a:cubicBezTo>
                    <a:pt x="14334" y="0"/>
                    <a:pt x="14417" y="209"/>
                    <a:pt x="14543" y="314"/>
                  </a:cubicBezTo>
                  <a:cubicBezTo>
                    <a:pt x="15317" y="1130"/>
                    <a:pt x="16154" y="1862"/>
                    <a:pt x="17054" y="2511"/>
                  </a:cubicBezTo>
                  <a:cubicBezTo>
                    <a:pt x="18037" y="3181"/>
                    <a:pt x="19041" y="3746"/>
                    <a:pt x="20234" y="3955"/>
                  </a:cubicBezTo>
                  <a:cubicBezTo>
                    <a:pt x="20862" y="4059"/>
                    <a:pt x="21489" y="4080"/>
                    <a:pt x="22117" y="4101"/>
                  </a:cubicBezTo>
                  <a:cubicBezTo>
                    <a:pt x="22536" y="4101"/>
                    <a:pt x="22954" y="3955"/>
                    <a:pt x="23226" y="3641"/>
                  </a:cubicBezTo>
                  <a:cubicBezTo>
                    <a:pt x="23331" y="3536"/>
                    <a:pt x="23414" y="3390"/>
                    <a:pt x="23498" y="3264"/>
                  </a:cubicBezTo>
                  <a:cubicBezTo>
                    <a:pt x="24461" y="4080"/>
                    <a:pt x="25318" y="4813"/>
                    <a:pt x="26218" y="5482"/>
                  </a:cubicBezTo>
                  <a:cubicBezTo>
                    <a:pt x="27139" y="6215"/>
                    <a:pt x="28101" y="6842"/>
                    <a:pt x="29189" y="7303"/>
                  </a:cubicBezTo>
                  <a:close/>
                  <a:moveTo>
                    <a:pt x="15442" y="18957"/>
                  </a:moveTo>
                  <a:cubicBezTo>
                    <a:pt x="15442" y="18957"/>
                    <a:pt x="15442" y="18978"/>
                    <a:pt x="15442" y="18957"/>
                  </a:cubicBezTo>
                  <a:cubicBezTo>
                    <a:pt x="15714" y="18978"/>
                    <a:pt x="15986" y="18978"/>
                    <a:pt x="16258" y="19020"/>
                  </a:cubicBezTo>
                  <a:cubicBezTo>
                    <a:pt x="16761" y="19062"/>
                    <a:pt x="17200" y="18936"/>
                    <a:pt x="17619" y="18622"/>
                  </a:cubicBezTo>
                  <a:cubicBezTo>
                    <a:pt x="18183" y="18204"/>
                    <a:pt x="18769" y="17764"/>
                    <a:pt x="19334" y="17346"/>
                  </a:cubicBezTo>
                  <a:cubicBezTo>
                    <a:pt x="19481" y="17241"/>
                    <a:pt x="19585" y="17074"/>
                    <a:pt x="19690" y="16927"/>
                  </a:cubicBezTo>
                  <a:cubicBezTo>
                    <a:pt x="20297" y="15902"/>
                    <a:pt x="20757" y="14772"/>
                    <a:pt x="21113" y="13621"/>
                  </a:cubicBezTo>
                  <a:cubicBezTo>
                    <a:pt x="21196" y="13329"/>
                    <a:pt x="21217" y="13057"/>
                    <a:pt x="21217" y="12743"/>
                  </a:cubicBezTo>
                  <a:cubicBezTo>
                    <a:pt x="21217" y="12638"/>
                    <a:pt x="21176" y="12492"/>
                    <a:pt x="21113" y="12387"/>
                  </a:cubicBezTo>
                  <a:cubicBezTo>
                    <a:pt x="21071" y="12261"/>
                    <a:pt x="20799" y="12261"/>
                    <a:pt x="20736" y="12366"/>
                  </a:cubicBezTo>
                  <a:cubicBezTo>
                    <a:pt x="20694" y="12408"/>
                    <a:pt x="20652" y="12471"/>
                    <a:pt x="20652" y="12533"/>
                  </a:cubicBezTo>
                  <a:cubicBezTo>
                    <a:pt x="20255" y="13412"/>
                    <a:pt x="19836" y="14333"/>
                    <a:pt x="19439" y="15212"/>
                  </a:cubicBezTo>
                  <a:cubicBezTo>
                    <a:pt x="19292" y="15526"/>
                    <a:pt x="19125" y="15881"/>
                    <a:pt x="18958" y="16153"/>
                  </a:cubicBezTo>
                  <a:cubicBezTo>
                    <a:pt x="18853" y="16342"/>
                    <a:pt x="18707" y="16509"/>
                    <a:pt x="18560" y="16635"/>
                  </a:cubicBezTo>
                  <a:cubicBezTo>
                    <a:pt x="18163" y="16948"/>
                    <a:pt x="17744" y="17262"/>
                    <a:pt x="17347" y="17576"/>
                  </a:cubicBezTo>
                  <a:cubicBezTo>
                    <a:pt x="16970" y="17890"/>
                    <a:pt x="16551" y="18078"/>
                    <a:pt x="16028" y="17995"/>
                  </a:cubicBezTo>
                  <a:cubicBezTo>
                    <a:pt x="15631" y="17932"/>
                    <a:pt x="15233" y="17974"/>
                    <a:pt x="14836" y="17974"/>
                  </a:cubicBezTo>
                  <a:cubicBezTo>
                    <a:pt x="14417" y="17974"/>
                    <a:pt x="14082" y="17827"/>
                    <a:pt x="13789" y="17513"/>
                  </a:cubicBezTo>
                  <a:cubicBezTo>
                    <a:pt x="13120" y="16781"/>
                    <a:pt x="12283" y="16132"/>
                    <a:pt x="11927" y="15107"/>
                  </a:cubicBezTo>
                  <a:lnTo>
                    <a:pt x="11865" y="14961"/>
                  </a:lnTo>
                  <a:cubicBezTo>
                    <a:pt x="11781" y="14835"/>
                    <a:pt x="11634" y="14730"/>
                    <a:pt x="11488" y="14793"/>
                  </a:cubicBezTo>
                  <a:cubicBezTo>
                    <a:pt x="11383" y="14877"/>
                    <a:pt x="11321" y="15002"/>
                    <a:pt x="11258" y="15149"/>
                  </a:cubicBezTo>
                  <a:cubicBezTo>
                    <a:pt x="11237" y="15212"/>
                    <a:pt x="11237" y="15316"/>
                    <a:pt x="11258" y="15400"/>
                  </a:cubicBezTo>
                  <a:cubicBezTo>
                    <a:pt x="11425" y="15902"/>
                    <a:pt x="11572" y="16362"/>
                    <a:pt x="11906" y="16760"/>
                  </a:cubicBezTo>
                  <a:cubicBezTo>
                    <a:pt x="12367" y="17283"/>
                    <a:pt x="12827" y="17785"/>
                    <a:pt x="13329" y="18287"/>
                  </a:cubicBezTo>
                  <a:cubicBezTo>
                    <a:pt x="13664" y="18643"/>
                    <a:pt x="14082" y="18852"/>
                    <a:pt x="14606" y="18852"/>
                  </a:cubicBezTo>
                  <a:cubicBezTo>
                    <a:pt x="14836" y="18936"/>
                    <a:pt x="15129" y="18957"/>
                    <a:pt x="15442" y="18957"/>
                  </a:cubicBezTo>
                  <a:close/>
                  <a:moveTo>
                    <a:pt x="8852" y="12366"/>
                  </a:moveTo>
                  <a:cubicBezTo>
                    <a:pt x="8852" y="12450"/>
                    <a:pt x="8852" y="12575"/>
                    <a:pt x="8872" y="12680"/>
                  </a:cubicBezTo>
                  <a:cubicBezTo>
                    <a:pt x="8935" y="13098"/>
                    <a:pt x="9333" y="13266"/>
                    <a:pt x="9668" y="12994"/>
                  </a:cubicBezTo>
                  <a:cubicBezTo>
                    <a:pt x="9793" y="12910"/>
                    <a:pt x="9898" y="12805"/>
                    <a:pt x="10002" y="12701"/>
                  </a:cubicBezTo>
                  <a:cubicBezTo>
                    <a:pt x="10379" y="12345"/>
                    <a:pt x="10379" y="12010"/>
                    <a:pt x="10002" y="11613"/>
                  </a:cubicBezTo>
                  <a:cubicBezTo>
                    <a:pt x="9793" y="11404"/>
                    <a:pt x="9542" y="11383"/>
                    <a:pt x="9249" y="11487"/>
                  </a:cubicBezTo>
                  <a:cubicBezTo>
                    <a:pt x="9019" y="11550"/>
                    <a:pt x="8935" y="11738"/>
                    <a:pt x="8914" y="11948"/>
                  </a:cubicBezTo>
                  <a:cubicBezTo>
                    <a:pt x="8914" y="12073"/>
                    <a:pt x="8872" y="12220"/>
                    <a:pt x="8852" y="12366"/>
                  </a:cubicBezTo>
                  <a:close/>
                  <a:moveTo>
                    <a:pt x="20548" y="8600"/>
                  </a:moveTo>
                  <a:lnTo>
                    <a:pt x="20548" y="8893"/>
                  </a:lnTo>
                  <a:cubicBezTo>
                    <a:pt x="20569" y="9332"/>
                    <a:pt x="20736" y="9541"/>
                    <a:pt x="21092" y="9541"/>
                  </a:cubicBezTo>
                  <a:cubicBezTo>
                    <a:pt x="21468" y="9562"/>
                    <a:pt x="21699" y="9353"/>
                    <a:pt x="21720" y="8935"/>
                  </a:cubicBezTo>
                  <a:cubicBezTo>
                    <a:pt x="21740" y="8725"/>
                    <a:pt x="21720" y="8516"/>
                    <a:pt x="21699" y="8307"/>
                  </a:cubicBezTo>
                  <a:cubicBezTo>
                    <a:pt x="21678" y="7993"/>
                    <a:pt x="21427" y="7826"/>
                    <a:pt x="21176" y="7826"/>
                  </a:cubicBezTo>
                  <a:cubicBezTo>
                    <a:pt x="20862" y="7784"/>
                    <a:pt x="20632" y="7993"/>
                    <a:pt x="20569" y="8349"/>
                  </a:cubicBezTo>
                  <a:cubicBezTo>
                    <a:pt x="20548" y="8453"/>
                    <a:pt x="20548" y="8516"/>
                    <a:pt x="20548" y="86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4" name="Google Shape;659;p44">
              <a:extLst>
                <a:ext uri="{FF2B5EF4-FFF2-40B4-BE49-F238E27FC236}">
                  <a16:creationId xmlns:a16="http://schemas.microsoft.com/office/drawing/2014/main" xmlns="" id="{4CF0DA42-B214-4777-A9DC-821DEB583524}"/>
                </a:ext>
              </a:extLst>
            </p:cNvPr>
            <p:cNvSpPr/>
            <p:nvPr/>
          </p:nvSpPr>
          <p:spPr>
            <a:xfrm>
              <a:off x="6124530" y="3417026"/>
              <a:ext cx="508933" cy="566635"/>
            </a:xfrm>
            <a:custGeom>
              <a:avLst/>
              <a:gdLst/>
              <a:ahLst/>
              <a:cxnLst/>
              <a:rect l="l" t="t" r="r" b="b"/>
              <a:pathLst>
                <a:path w="16802" h="18707" extrusionOk="0">
                  <a:moveTo>
                    <a:pt x="16718" y="8119"/>
                  </a:moveTo>
                  <a:cubicBezTo>
                    <a:pt x="16509" y="6843"/>
                    <a:pt x="16237" y="5587"/>
                    <a:pt x="16028" y="4290"/>
                  </a:cubicBezTo>
                  <a:cubicBezTo>
                    <a:pt x="15965" y="3872"/>
                    <a:pt x="15902" y="3453"/>
                    <a:pt x="15923" y="3035"/>
                  </a:cubicBezTo>
                  <a:cubicBezTo>
                    <a:pt x="15965" y="2428"/>
                    <a:pt x="15797" y="1884"/>
                    <a:pt x="15504" y="1382"/>
                  </a:cubicBezTo>
                  <a:cubicBezTo>
                    <a:pt x="15295" y="1026"/>
                    <a:pt x="15191" y="691"/>
                    <a:pt x="15191" y="294"/>
                  </a:cubicBezTo>
                  <a:cubicBezTo>
                    <a:pt x="15191" y="210"/>
                    <a:pt x="15128" y="126"/>
                    <a:pt x="15065" y="1"/>
                  </a:cubicBezTo>
                  <a:cubicBezTo>
                    <a:pt x="14877" y="105"/>
                    <a:pt x="14709" y="210"/>
                    <a:pt x="14521" y="294"/>
                  </a:cubicBezTo>
                  <a:cubicBezTo>
                    <a:pt x="13914" y="628"/>
                    <a:pt x="13328" y="1026"/>
                    <a:pt x="12743" y="1340"/>
                  </a:cubicBezTo>
                  <a:cubicBezTo>
                    <a:pt x="12240" y="1570"/>
                    <a:pt x="11989" y="1968"/>
                    <a:pt x="11927" y="2428"/>
                  </a:cubicBezTo>
                  <a:cubicBezTo>
                    <a:pt x="11843" y="3097"/>
                    <a:pt x="11529" y="3641"/>
                    <a:pt x="11215" y="4165"/>
                  </a:cubicBezTo>
                  <a:cubicBezTo>
                    <a:pt x="10692" y="5085"/>
                    <a:pt x="10587" y="5106"/>
                    <a:pt x="9562" y="5001"/>
                  </a:cubicBezTo>
                  <a:cubicBezTo>
                    <a:pt x="9227" y="4981"/>
                    <a:pt x="9018" y="4834"/>
                    <a:pt x="8872" y="4520"/>
                  </a:cubicBezTo>
                  <a:cubicBezTo>
                    <a:pt x="8704" y="4185"/>
                    <a:pt x="8495" y="3851"/>
                    <a:pt x="8307" y="3474"/>
                  </a:cubicBezTo>
                  <a:cubicBezTo>
                    <a:pt x="6821" y="3746"/>
                    <a:pt x="5419" y="4102"/>
                    <a:pt x="3976" y="4437"/>
                  </a:cubicBezTo>
                  <a:cubicBezTo>
                    <a:pt x="3662" y="5441"/>
                    <a:pt x="3327" y="6445"/>
                    <a:pt x="3034" y="7470"/>
                  </a:cubicBezTo>
                  <a:cubicBezTo>
                    <a:pt x="2825" y="8224"/>
                    <a:pt x="2595" y="8956"/>
                    <a:pt x="2281" y="9688"/>
                  </a:cubicBezTo>
                  <a:cubicBezTo>
                    <a:pt x="2134" y="10023"/>
                    <a:pt x="2030" y="10358"/>
                    <a:pt x="1967" y="10714"/>
                  </a:cubicBezTo>
                  <a:cubicBezTo>
                    <a:pt x="1716" y="11697"/>
                    <a:pt x="1486" y="12701"/>
                    <a:pt x="963" y="13580"/>
                  </a:cubicBezTo>
                  <a:cubicBezTo>
                    <a:pt x="816" y="13873"/>
                    <a:pt x="649" y="14187"/>
                    <a:pt x="628" y="14501"/>
                  </a:cubicBezTo>
                  <a:cubicBezTo>
                    <a:pt x="607" y="15045"/>
                    <a:pt x="460" y="15547"/>
                    <a:pt x="293" y="16070"/>
                  </a:cubicBezTo>
                  <a:cubicBezTo>
                    <a:pt x="188" y="16405"/>
                    <a:pt x="105" y="16740"/>
                    <a:pt x="0" y="17116"/>
                  </a:cubicBezTo>
                  <a:cubicBezTo>
                    <a:pt x="209" y="17242"/>
                    <a:pt x="398" y="17430"/>
                    <a:pt x="628" y="17451"/>
                  </a:cubicBezTo>
                  <a:cubicBezTo>
                    <a:pt x="1758" y="17660"/>
                    <a:pt x="2804" y="18183"/>
                    <a:pt x="3955" y="18162"/>
                  </a:cubicBezTo>
                  <a:cubicBezTo>
                    <a:pt x="4122" y="18162"/>
                    <a:pt x="4289" y="18246"/>
                    <a:pt x="4478" y="18267"/>
                  </a:cubicBezTo>
                  <a:cubicBezTo>
                    <a:pt x="4896" y="18309"/>
                    <a:pt x="5315" y="18413"/>
                    <a:pt x="5691" y="18434"/>
                  </a:cubicBezTo>
                  <a:cubicBezTo>
                    <a:pt x="7972" y="18518"/>
                    <a:pt x="10253" y="18539"/>
                    <a:pt x="12554" y="18644"/>
                  </a:cubicBezTo>
                  <a:cubicBezTo>
                    <a:pt x="13893" y="18706"/>
                    <a:pt x="15086" y="18351"/>
                    <a:pt x="16237" y="17744"/>
                  </a:cubicBezTo>
                  <a:cubicBezTo>
                    <a:pt x="16341" y="17158"/>
                    <a:pt x="16613" y="16719"/>
                    <a:pt x="16613" y="16133"/>
                  </a:cubicBezTo>
                  <a:cubicBezTo>
                    <a:pt x="16634" y="13831"/>
                    <a:pt x="16739" y="11509"/>
                    <a:pt x="16781" y="9207"/>
                  </a:cubicBezTo>
                  <a:cubicBezTo>
                    <a:pt x="16802" y="8893"/>
                    <a:pt x="16760" y="8517"/>
                    <a:pt x="16718" y="8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5" name="Google Shape;660;p44">
              <a:extLst>
                <a:ext uri="{FF2B5EF4-FFF2-40B4-BE49-F238E27FC236}">
                  <a16:creationId xmlns:a16="http://schemas.microsoft.com/office/drawing/2014/main" xmlns="" id="{F449E8BA-DEF6-4171-8515-F80D16685EAC}"/>
                </a:ext>
              </a:extLst>
            </p:cNvPr>
            <p:cNvSpPr/>
            <p:nvPr/>
          </p:nvSpPr>
          <p:spPr>
            <a:xfrm>
              <a:off x="6106144" y="3989958"/>
              <a:ext cx="515930" cy="239594"/>
            </a:xfrm>
            <a:custGeom>
              <a:avLst/>
              <a:gdLst/>
              <a:ahLst/>
              <a:cxnLst/>
              <a:rect l="l" t="t" r="r" b="b"/>
              <a:pathLst>
                <a:path w="17033" h="7910" extrusionOk="0">
                  <a:moveTo>
                    <a:pt x="2051" y="1"/>
                  </a:moveTo>
                  <a:cubicBezTo>
                    <a:pt x="2574" y="126"/>
                    <a:pt x="3013" y="294"/>
                    <a:pt x="3495" y="377"/>
                  </a:cubicBezTo>
                  <a:cubicBezTo>
                    <a:pt x="3934" y="440"/>
                    <a:pt x="4373" y="440"/>
                    <a:pt x="4813" y="503"/>
                  </a:cubicBezTo>
                  <a:cubicBezTo>
                    <a:pt x="5294" y="545"/>
                    <a:pt x="5754" y="691"/>
                    <a:pt x="6236" y="712"/>
                  </a:cubicBezTo>
                  <a:cubicBezTo>
                    <a:pt x="8642" y="796"/>
                    <a:pt x="11027" y="838"/>
                    <a:pt x="13433" y="921"/>
                  </a:cubicBezTo>
                  <a:cubicBezTo>
                    <a:pt x="14103" y="942"/>
                    <a:pt x="14731" y="817"/>
                    <a:pt x="15379" y="649"/>
                  </a:cubicBezTo>
                  <a:cubicBezTo>
                    <a:pt x="15672" y="587"/>
                    <a:pt x="15965" y="503"/>
                    <a:pt x="16279" y="398"/>
                  </a:cubicBezTo>
                  <a:cubicBezTo>
                    <a:pt x="16363" y="691"/>
                    <a:pt x="16467" y="942"/>
                    <a:pt x="16509" y="1235"/>
                  </a:cubicBezTo>
                  <a:cubicBezTo>
                    <a:pt x="16572" y="1528"/>
                    <a:pt x="16530" y="1842"/>
                    <a:pt x="16593" y="2114"/>
                  </a:cubicBezTo>
                  <a:cubicBezTo>
                    <a:pt x="16697" y="2700"/>
                    <a:pt x="16823" y="3265"/>
                    <a:pt x="16928" y="3872"/>
                  </a:cubicBezTo>
                  <a:cubicBezTo>
                    <a:pt x="16948" y="4039"/>
                    <a:pt x="17032" y="4164"/>
                    <a:pt x="17011" y="4311"/>
                  </a:cubicBezTo>
                  <a:cubicBezTo>
                    <a:pt x="16969" y="5441"/>
                    <a:pt x="16948" y="6592"/>
                    <a:pt x="16928" y="7742"/>
                  </a:cubicBezTo>
                  <a:cubicBezTo>
                    <a:pt x="16132" y="7910"/>
                    <a:pt x="15379" y="7763"/>
                    <a:pt x="14647" y="7763"/>
                  </a:cubicBezTo>
                  <a:cubicBezTo>
                    <a:pt x="13894" y="7763"/>
                    <a:pt x="13161" y="7742"/>
                    <a:pt x="12408" y="7721"/>
                  </a:cubicBezTo>
                  <a:cubicBezTo>
                    <a:pt x="11885" y="7094"/>
                    <a:pt x="11780" y="6341"/>
                    <a:pt x="11529" y="5650"/>
                  </a:cubicBezTo>
                  <a:cubicBezTo>
                    <a:pt x="11404" y="5315"/>
                    <a:pt x="11362" y="4980"/>
                    <a:pt x="11257" y="4625"/>
                  </a:cubicBezTo>
                  <a:cubicBezTo>
                    <a:pt x="11174" y="4374"/>
                    <a:pt x="10985" y="4248"/>
                    <a:pt x="10734" y="4206"/>
                  </a:cubicBezTo>
                  <a:lnTo>
                    <a:pt x="8223" y="4144"/>
                  </a:lnTo>
                  <a:cubicBezTo>
                    <a:pt x="7951" y="4144"/>
                    <a:pt x="7742" y="4269"/>
                    <a:pt x="7617" y="4478"/>
                  </a:cubicBezTo>
                  <a:cubicBezTo>
                    <a:pt x="7428" y="4729"/>
                    <a:pt x="7198" y="5001"/>
                    <a:pt x="7114" y="5315"/>
                  </a:cubicBezTo>
                  <a:cubicBezTo>
                    <a:pt x="6926" y="5964"/>
                    <a:pt x="6570" y="6487"/>
                    <a:pt x="6089" y="7010"/>
                  </a:cubicBezTo>
                  <a:cubicBezTo>
                    <a:pt x="5545" y="6989"/>
                    <a:pt x="4980" y="7010"/>
                    <a:pt x="4415" y="6968"/>
                  </a:cubicBezTo>
                  <a:cubicBezTo>
                    <a:pt x="3955" y="6905"/>
                    <a:pt x="3474" y="6801"/>
                    <a:pt x="3034" y="6613"/>
                  </a:cubicBezTo>
                  <a:cubicBezTo>
                    <a:pt x="2051" y="6194"/>
                    <a:pt x="1026" y="5817"/>
                    <a:pt x="126" y="5232"/>
                  </a:cubicBezTo>
                  <a:cubicBezTo>
                    <a:pt x="84" y="5211"/>
                    <a:pt x="63" y="5127"/>
                    <a:pt x="0" y="5043"/>
                  </a:cubicBezTo>
                  <a:cubicBezTo>
                    <a:pt x="21" y="4980"/>
                    <a:pt x="63" y="4813"/>
                    <a:pt x="126" y="4771"/>
                  </a:cubicBezTo>
                  <a:cubicBezTo>
                    <a:pt x="398" y="4499"/>
                    <a:pt x="523" y="4185"/>
                    <a:pt x="586" y="3830"/>
                  </a:cubicBezTo>
                  <a:cubicBezTo>
                    <a:pt x="607" y="3579"/>
                    <a:pt x="733" y="3369"/>
                    <a:pt x="837" y="3160"/>
                  </a:cubicBezTo>
                  <a:cubicBezTo>
                    <a:pt x="1151" y="2470"/>
                    <a:pt x="1528" y="1779"/>
                    <a:pt x="1653" y="1005"/>
                  </a:cubicBezTo>
                  <a:cubicBezTo>
                    <a:pt x="1716" y="628"/>
                    <a:pt x="1863" y="377"/>
                    <a:pt x="2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6" name="Google Shape;661;p44">
              <a:extLst>
                <a:ext uri="{FF2B5EF4-FFF2-40B4-BE49-F238E27FC236}">
                  <a16:creationId xmlns:a16="http://schemas.microsoft.com/office/drawing/2014/main" xmlns="" id="{3D1D766C-EBF4-43B8-B09C-49058E4832B8}"/>
                </a:ext>
              </a:extLst>
            </p:cNvPr>
            <p:cNvSpPr/>
            <p:nvPr/>
          </p:nvSpPr>
          <p:spPr>
            <a:xfrm>
              <a:off x="6779850" y="2909368"/>
              <a:ext cx="74180" cy="164202"/>
            </a:xfrm>
            <a:custGeom>
              <a:avLst/>
              <a:gdLst/>
              <a:ahLst/>
              <a:cxnLst/>
              <a:rect l="l" t="t" r="r" b="b"/>
              <a:pathLst>
                <a:path w="2449" h="5421" extrusionOk="0">
                  <a:moveTo>
                    <a:pt x="753" y="5420"/>
                  </a:moveTo>
                  <a:cubicBezTo>
                    <a:pt x="565" y="5043"/>
                    <a:pt x="628" y="4667"/>
                    <a:pt x="628" y="4269"/>
                  </a:cubicBezTo>
                  <a:cubicBezTo>
                    <a:pt x="649" y="3370"/>
                    <a:pt x="544" y="2533"/>
                    <a:pt x="209" y="1738"/>
                  </a:cubicBezTo>
                  <a:cubicBezTo>
                    <a:pt x="21" y="1319"/>
                    <a:pt x="0" y="859"/>
                    <a:pt x="105" y="398"/>
                  </a:cubicBezTo>
                  <a:cubicBezTo>
                    <a:pt x="293" y="189"/>
                    <a:pt x="481" y="64"/>
                    <a:pt x="774" y="22"/>
                  </a:cubicBezTo>
                  <a:cubicBezTo>
                    <a:pt x="1339" y="1"/>
                    <a:pt x="1507" y="106"/>
                    <a:pt x="1716" y="650"/>
                  </a:cubicBezTo>
                  <a:cubicBezTo>
                    <a:pt x="1758" y="733"/>
                    <a:pt x="1758" y="838"/>
                    <a:pt x="1800" y="922"/>
                  </a:cubicBezTo>
                  <a:cubicBezTo>
                    <a:pt x="2448" y="1884"/>
                    <a:pt x="2155" y="2951"/>
                    <a:pt x="2030" y="3955"/>
                  </a:cubicBezTo>
                  <a:cubicBezTo>
                    <a:pt x="1967" y="4667"/>
                    <a:pt x="1569" y="5253"/>
                    <a:pt x="753" y="5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7" name="Google Shape;662;p44">
              <a:extLst>
                <a:ext uri="{FF2B5EF4-FFF2-40B4-BE49-F238E27FC236}">
                  <a16:creationId xmlns:a16="http://schemas.microsoft.com/office/drawing/2014/main" xmlns="" id="{244D83E7-7D2C-4C1B-836F-9AB9D98A331B}"/>
                </a:ext>
              </a:extLst>
            </p:cNvPr>
            <p:cNvSpPr/>
            <p:nvPr/>
          </p:nvSpPr>
          <p:spPr>
            <a:xfrm>
              <a:off x="5777833" y="3320704"/>
              <a:ext cx="139485" cy="104591"/>
            </a:xfrm>
            <a:custGeom>
              <a:avLst/>
              <a:gdLst/>
              <a:ahLst/>
              <a:cxnLst/>
              <a:rect l="l" t="t" r="r" b="b"/>
              <a:pathLst>
                <a:path w="4605" h="3453" extrusionOk="0">
                  <a:moveTo>
                    <a:pt x="4604" y="3264"/>
                  </a:moveTo>
                  <a:cubicBezTo>
                    <a:pt x="3558" y="3453"/>
                    <a:pt x="2449" y="3348"/>
                    <a:pt x="1738" y="3034"/>
                  </a:cubicBezTo>
                  <a:cubicBezTo>
                    <a:pt x="1110" y="2762"/>
                    <a:pt x="670" y="2302"/>
                    <a:pt x="315" y="1716"/>
                  </a:cubicBezTo>
                  <a:cubicBezTo>
                    <a:pt x="1" y="1193"/>
                    <a:pt x="105" y="649"/>
                    <a:pt x="147" y="0"/>
                  </a:cubicBezTo>
                  <a:cubicBezTo>
                    <a:pt x="315" y="84"/>
                    <a:pt x="419" y="126"/>
                    <a:pt x="482" y="189"/>
                  </a:cubicBezTo>
                  <a:cubicBezTo>
                    <a:pt x="650" y="335"/>
                    <a:pt x="754" y="502"/>
                    <a:pt x="901" y="649"/>
                  </a:cubicBezTo>
                  <a:cubicBezTo>
                    <a:pt x="1528" y="1277"/>
                    <a:pt x="1905" y="1339"/>
                    <a:pt x="2763" y="837"/>
                  </a:cubicBezTo>
                  <a:cubicBezTo>
                    <a:pt x="3349" y="1611"/>
                    <a:pt x="3935" y="2407"/>
                    <a:pt x="4604" y="32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8" name="Google Shape;663;p44">
              <a:extLst>
                <a:ext uri="{FF2B5EF4-FFF2-40B4-BE49-F238E27FC236}">
                  <a16:creationId xmlns:a16="http://schemas.microsoft.com/office/drawing/2014/main" xmlns="" id="{DC8084FC-B08F-4CA8-9806-D1A073B5608B}"/>
                </a:ext>
              </a:extLst>
            </p:cNvPr>
            <p:cNvSpPr/>
            <p:nvPr/>
          </p:nvSpPr>
          <p:spPr>
            <a:xfrm>
              <a:off x="6554858" y="4508398"/>
              <a:ext cx="119797" cy="66577"/>
            </a:xfrm>
            <a:custGeom>
              <a:avLst/>
              <a:gdLst/>
              <a:ahLst/>
              <a:cxnLst/>
              <a:rect l="l" t="t" r="r" b="b"/>
              <a:pathLst>
                <a:path w="3955" h="2198" extrusionOk="0">
                  <a:moveTo>
                    <a:pt x="0" y="63"/>
                  </a:moveTo>
                  <a:cubicBezTo>
                    <a:pt x="1109" y="21"/>
                    <a:pt x="2155" y="0"/>
                    <a:pt x="3139" y="440"/>
                  </a:cubicBezTo>
                  <a:cubicBezTo>
                    <a:pt x="3432" y="565"/>
                    <a:pt x="3662" y="795"/>
                    <a:pt x="3955" y="1005"/>
                  </a:cubicBezTo>
                  <a:cubicBezTo>
                    <a:pt x="3955" y="1277"/>
                    <a:pt x="3913" y="1528"/>
                    <a:pt x="3913" y="1779"/>
                  </a:cubicBezTo>
                  <a:cubicBezTo>
                    <a:pt x="3850" y="1821"/>
                    <a:pt x="3808" y="1883"/>
                    <a:pt x="3766" y="1904"/>
                  </a:cubicBezTo>
                  <a:cubicBezTo>
                    <a:pt x="3076" y="2197"/>
                    <a:pt x="2386" y="2134"/>
                    <a:pt x="1779" y="1821"/>
                  </a:cubicBezTo>
                  <a:cubicBezTo>
                    <a:pt x="1151" y="1486"/>
                    <a:pt x="502" y="1067"/>
                    <a:pt x="42" y="440"/>
                  </a:cubicBezTo>
                  <a:cubicBezTo>
                    <a:pt x="21" y="356"/>
                    <a:pt x="21" y="251"/>
                    <a:pt x="0" y="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9" name="Google Shape;664;p44">
              <a:extLst>
                <a:ext uri="{FF2B5EF4-FFF2-40B4-BE49-F238E27FC236}">
                  <a16:creationId xmlns:a16="http://schemas.microsoft.com/office/drawing/2014/main" xmlns="" id="{BAD1535F-CFBA-47F6-8361-4A9ADE816174}"/>
                </a:ext>
              </a:extLst>
            </p:cNvPr>
            <p:cNvSpPr/>
            <p:nvPr/>
          </p:nvSpPr>
          <p:spPr>
            <a:xfrm>
              <a:off x="6061770" y="4486196"/>
              <a:ext cx="77997" cy="77997"/>
            </a:xfrm>
            <a:custGeom>
              <a:avLst/>
              <a:gdLst/>
              <a:ahLst/>
              <a:cxnLst/>
              <a:rect l="l" t="t" r="r" b="b"/>
              <a:pathLst>
                <a:path w="2575" h="2575" extrusionOk="0">
                  <a:moveTo>
                    <a:pt x="63" y="2428"/>
                  </a:moveTo>
                  <a:cubicBezTo>
                    <a:pt x="1" y="1842"/>
                    <a:pt x="252" y="1486"/>
                    <a:pt x="566" y="1152"/>
                  </a:cubicBezTo>
                  <a:cubicBezTo>
                    <a:pt x="1444" y="210"/>
                    <a:pt x="1507" y="168"/>
                    <a:pt x="2511" y="1"/>
                  </a:cubicBezTo>
                  <a:cubicBezTo>
                    <a:pt x="2511" y="147"/>
                    <a:pt x="2574" y="273"/>
                    <a:pt x="2511" y="440"/>
                  </a:cubicBezTo>
                  <a:cubicBezTo>
                    <a:pt x="2365" y="1068"/>
                    <a:pt x="2030" y="1612"/>
                    <a:pt x="1612" y="2051"/>
                  </a:cubicBezTo>
                  <a:cubicBezTo>
                    <a:pt x="1235" y="2428"/>
                    <a:pt x="691" y="2574"/>
                    <a:pt x="63" y="24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30" name="Google Shape;665;p44">
              <a:extLst>
                <a:ext uri="{FF2B5EF4-FFF2-40B4-BE49-F238E27FC236}">
                  <a16:creationId xmlns:a16="http://schemas.microsoft.com/office/drawing/2014/main" xmlns="" id="{E177635A-7F2D-4F99-925A-EF298CFEEA6A}"/>
                </a:ext>
              </a:extLst>
            </p:cNvPr>
            <p:cNvSpPr/>
            <p:nvPr/>
          </p:nvSpPr>
          <p:spPr>
            <a:xfrm>
              <a:off x="6406559" y="3493083"/>
              <a:ext cx="43739" cy="46283"/>
            </a:xfrm>
            <a:custGeom>
              <a:avLst/>
              <a:gdLst/>
              <a:ahLst/>
              <a:cxnLst/>
              <a:rect l="l" t="t" r="r" b="b"/>
              <a:pathLst>
                <a:path w="1444" h="1528" extrusionOk="0">
                  <a:moveTo>
                    <a:pt x="0" y="775"/>
                  </a:moveTo>
                  <a:cubicBezTo>
                    <a:pt x="440" y="419"/>
                    <a:pt x="921" y="210"/>
                    <a:pt x="1444" y="1"/>
                  </a:cubicBezTo>
                  <a:cubicBezTo>
                    <a:pt x="1172" y="1047"/>
                    <a:pt x="1172" y="1047"/>
                    <a:pt x="628" y="1528"/>
                  </a:cubicBezTo>
                  <a:cubicBezTo>
                    <a:pt x="230" y="1319"/>
                    <a:pt x="230" y="1319"/>
                    <a:pt x="0" y="7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31" name="Google Shape;666;p44">
              <a:extLst>
                <a:ext uri="{FF2B5EF4-FFF2-40B4-BE49-F238E27FC236}">
                  <a16:creationId xmlns:a16="http://schemas.microsoft.com/office/drawing/2014/main" xmlns="" id="{5F6CA3D4-6421-494A-8B83-56580245B28A}"/>
                </a:ext>
              </a:extLst>
            </p:cNvPr>
            <p:cNvSpPr/>
            <p:nvPr/>
          </p:nvSpPr>
          <p:spPr>
            <a:xfrm>
              <a:off x="5994587" y="3250977"/>
              <a:ext cx="222480" cy="193977"/>
            </a:xfrm>
            <a:custGeom>
              <a:avLst/>
              <a:gdLst/>
              <a:ahLst/>
              <a:cxnLst/>
              <a:rect l="l" t="t" r="r" b="b"/>
              <a:pathLst>
                <a:path w="7345" h="6404" extrusionOk="0">
                  <a:moveTo>
                    <a:pt x="5085" y="252"/>
                  </a:moveTo>
                  <a:cubicBezTo>
                    <a:pt x="4709" y="105"/>
                    <a:pt x="4290" y="84"/>
                    <a:pt x="3872" y="126"/>
                  </a:cubicBezTo>
                  <a:cubicBezTo>
                    <a:pt x="3390" y="1"/>
                    <a:pt x="2867" y="1"/>
                    <a:pt x="2407" y="147"/>
                  </a:cubicBezTo>
                  <a:cubicBezTo>
                    <a:pt x="649" y="733"/>
                    <a:pt x="1" y="2951"/>
                    <a:pt x="775" y="4520"/>
                  </a:cubicBezTo>
                  <a:cubicBezTo>
                    <a:pt x="880" y="4813"/>
                    <a:pt x="1047" y="5064"/>
                    <a:pt x="1277" y="5273"/>
                  </a:cubicBezTo>
                  <a:cubicBezTo>
                    <a:pt x="1382" y="5378"/>
                    <a:pt x="1507" y="5462"/>
                    <a:pt x="1654" y="5545"/>
                  </a:cubicBezTo>
                  <a:cubicBezTo>
                    <a:pt x="2846" y="6403"/>
                    <a:pt x="4604" y="6006"/>
                    <a:pt x="5755" y="5064"/>
                  </a:cubicBezTo>
                  <a:cubicBezTo>
                    <a:pt x="7345" y="3704"/>
                    <a:pt x="7031" y="1068"/>
                    <a:pt x="5085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32" name="Google Shape;667;p44">
              <a:extLst>
                <a:ext uri="{FF2B5EF4-FFF2-40B4-BE49-F238E27FC236}">
                  <a16:creationId xmlns:a16="http://schemas.microsoft.com/office/drawing/2014/main" xmlns="" id="{D404A4BE-BD2C-4915-8355-1A86B15D73A7}"/>
                </a:ext>
              </a:extLst>
            </p:cNvPr>
            <p:cNvSpPr/>
            <p:nvPr/>
          </p:nvSpPr>
          <p:spPr>
            <a:xfrm>
              <a:off x="6545347" y="3050701"/>
              <a:ext cx="190161" cy="207911"/>
            </a:xfrm>
            <a:custGeom>
              <a:avLst/>
              <a:gdLst/>
              <a:ahLst/>
              <a:cxnLst/>
              <a:rect l="l" t="t" r="r" b="b"/>
              <a:pathLst>
                <a:path w="6278" h="6864" extrusionOk="0">
                  <a:moveTo>
                    <a:pt x="6194" y="2972"/>
                  </a:moveTo>
                  <a:cubicBezTo>
                    <a:pt x="6277" y="2093"/>
                    <a:pt x="5859" y="1194"/>
                    <a:pt x="4959" y="691"/>
                  </a:cubicBezTo>
                  <a:cubicBezTo>
                    <a:pt x="3683" y="1"/>
                    <a:pt x="1695" y="545"/>
                    <a:pt x="837" y="1696"/>
                  </a:cubicBezTo>
                  <a:cubicBezTo>
                    <a:pt x="0" y="2846"/>
                    <a:pt x="84" y="4458"/>
                    <a:pt x="963" y="5546"/>
                  </a:cubicBezTo>
                  <a:cubicBezTo>
                    <a:pt x="2072" y="6864"/>
                    <a:pt x="4185" y="6320"/>
                    <a:pt x="5315" y="5378"/>
                  </a:cubicBezTo>
                  <a:cubicBezTo>
                    <a:pt x="5901" y="4876"/>
                    <a:pt x="6215" y="4039"/>
                    <a:pt x="6194" y="3265"/>
                  </a:cubicBezTo>
                  <a:cubicBezTo>
                    <a:pt x="6215" y="3181"/>
                    <a:pt x="6215" y="3077"/>
                    <a:pt x="6194" y="29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33" name="Google Shape;668;p44">
              <a:extLst>
                <a:ext uri="{FF2B5EF4-FFF2-40B4-BE49-F238E27FC236}">
                  <a16:creationId xmlns:a16="http://schemas.microsoft.com/office/drawing/2014/main" xmlns="" id="{21347AD8-D507-4784-A89A-D75124A2F21D}"/>
                </a:ext>
              </a:extLst>
            </p:cNvPr>
            <p:cNvSpPr/>
            <p:nvPr/>
          </p:nvSpPr>
          <p:spPr>
            <a:xfrm>
              <a:off x="6155577" y="3784623"/>
              <a:ext cx="484852" cy="119797"/>
            </a:xfrm>
            <a:custGeom>
              <a:avLst/>
              <a:gdLst/>
              <a:ahLst/>
              <a:cxnLst/>
              <a:rect l="l" t="t" r="r" b="b"/>
              <a:pathLst>
                <a:path w="16007" h="3955" extrusionOk="0">
                  <a:moveTo>
                    <a:pt x="15630" y="2281"/>
                  </a:moveTo>
                  <a:cubicBezTo>
                    <a:pt x="14814" y="1884"/>
                    <a:pt x="13684" y="2072"/>
                    <a:pt x="12785" y="2072"/>
                  </a:cubicBezTo>
                  <a:cubicBezTo>
                    <a:pt x="11404" y="2072"/>
                    <a:pt x="10044" y="2051"/>
                    <a:pt x="8684" y="1946"/>
                  </a:cubicBezTo>
                  <a:cubicBezTo>
                    <a:pt x="7135" y="1842"/>
                    <a:pt x="5629" y="1549"/>
                    <a:pt x="4164" y="1109"/>
                  </a:cubicBezTo>
                  <a:cubicBezTo>
                    <a:pt x="3055" y="796"/>
                    <a:pt x="2030" y="0"/>
                    <a:pt x="879" y="0"/>
                  </a:cubicBezTo>
                  <a:cubicBezTo>
                    <a:pt x="126" y="0"/>
                    <a:pt x="0" y="1109"/>
                    <a:pt x="712" y="1319"/>
                  </a:cubicBezTo>
                  <a:cubicBezTo>
                    <a:pt x="1716" y="1632"/>
                    <a:pt x="2658" y="2302"/>
                    <a:pt x="3704" y="2679"/>
                  </a:cubicBezTo>
                  <a:cubicBezTo>
                    <a:pt x="5148" y="3202"/>
                    <a:pt x="6696" y="3453"/>
                    <a:pt x="8202" y="3620"/>
                  </a:cubicBezTo>
                  <a:cubicBezTo>
                    <a:pt x="9730" y="3767"/>
                    <a:pt x="11278" y="3809"/>
                    <a:pt x="12785" y="3809"/>
                  </a:cubicBezTo>
                  <a:cubicBezTo>
                    <a:pt x="13915" y="3809"/>
                    <a:pt x="14898" y="3955"/>
                    <a:pt x="15777" y="3139"/>
                  </a:cubicBezTo>
                  <a:cubicBezTo>
                    <a:pt x="16007" y="2930"/>
                    <a:pt x="15986" y="2448"/>
                    <a:pt x="15630" y="2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34" name="Google Shape;669;p44">
              <a:extLst>
                <a:ext uri="{FF2B5EF4-FFF2-40B4-BE49-F238E27FC236}">
                  <a16:creationId xmlns:a16="http://schemas.microsoft.com/office/drawing/2014/main" xmlns="" id="{BAA95981-8131-494B-A074-A922AE2EB150}"/>
                </a:ext>
              </a:extLst>
            </p:cNvPr>
            <p:cNvSpPr/>
            <p:nvPr/>
          </p:nvSpPr>
          <p:spPr>
            <a:xfrm>
              <a:off x="6130225" y="3878431"/>
              <a:ext cx="493727" cy="129308"/>
            </a:xfrm>
            <a:custGeom>
              <a:avLst/>
              <a:gdLst/>
              <a:ahLst/>
              <a:cxnLst/>
              <a:rect l="l" t="t" r="r" b="b"/>
              <a:pathLst>
                <a:path w="16300" h="4269" extrusionOk="0">
                  <a:moveTo>
                    <a:pt x="15316" y="2072"/>
                  </a:moveTo>
                  <a:cubicBezTo>
                    <a:pt x="14605" y="2239"/>
                    <a:pt x="14040" y="2030"/>
                    <a:pt x="13329" y="2406"/>
                  </a:cubicBezTo>
                  <a:cubicBezTo>
                    <a:pt x="12848" y="2657"/>
                    <a:pt x="12136" y="2092"/>
                    <a:pt x="11550" y="2072"/>
                  </a:cubicBezTo>
                  <a:cubicBezTo>
                    <a:pt x="11299" y="2030"/>
                    <a:pt x="11006" y="1988"/>
                    <a:pt x="10755" y="2072"/>
                  </a:cubicBezTo>
                  <a:cubicBezTo>
                    <a:pt x="10065" y="2281"/>
                    <a:pt x="9835" y="1800"/>
                    <a:pt x="9249" y="1653"/>
                  </a:cubicBezTo>
                  <a:cubicBezTo>
                    <a:pt x="8516" y="1444"/>
                    <a:pt x="7972" y="1507"/>
                    <a:pt x="7261" y="1820"/>
                  </a:cubicBezTo>
                  <a:cubicBezTo>
                    <a:pt x="5964" y="2406"/>
                    <a:pt x="5106" y="356"/>
                    <a:pt x="3557" y="1193"/>
                  </a:cubicBezTo>
                  <a:cubicBezTo>
                    <a:pt x="2930" y="1507"/>
                    <a:pt x="2867" y="1235"/>
                    <a:pt x="2281" y="963"/>
                  </a:cubicBezTo>
                  <a:cubicBezTo>
                    <a:pt x="1988" y="837"/>
                    <a:pt x="1653" y="921"/>
                    <a:pt x="1360" y="1025"/>
                  </a:cubicBezTo>
                  <a:cubicBezTo>
                    <a:pt x="1298" y="963"/>
                    <a:pt x="1256" y="921"/>
                    <a:pt x="1172" y="816"/>
                  </a:cubicBezTo>
                  <a:cubicBezTo>
                    <a:pt x="1068" y="607"/>
                    <a:pt x="942" y="419"/>
                    <a:pt x="816" y="230"/>
                  </a:cubicBezTo>
                  <a:cubicBezTo>
                    <a:pt x="649" y="0"/>
                    <a:pt x="293" y="21"/>
                    <a:pt x="189" y="314"/>
                  </a:cubicBezTo>
                  <a:cubicBezTo>
                    <a:pt x="0" y="942"/>
                    <a:pt x="105" y="1800"/>
                    <a:pt x="607" y="2281"/>
                  </a:cubicBezTo>
                  <a:cubicBezTo>
                    <a:pt x="1088" y="2720"/>
                    <a:pt x="1695" y="2281"/>
                    <a:pt x="2218" y="2636"/>
                  </a:cubicBezTo>
                  <a:cubicBezTo>
                    <a:pt x="2846" y="3076"/>
                    <a:pt x="3432" y="2971"/>
                    <a:pt x="4060" y="2595"/>
                  </a:cubicBezTo>
                  <a:cubicBezTo>
                    <a:pt x="4645" y="2218"/>
                    <a:pt x="5545" y="3285"/>
                    <a:pt x="6089" y="3536"/>
                  </a:cubicBezTo>
                  <a:cubicBezTo>
                    <a:pt x="6403" y="3662"/>
                    <a:pt x="6822" y="3557"/>
                    <a:pt x="7135" y="3536"/>
                  </a:cubicBezTo>
                  <a:cubicBezTo>
                    <a:pt x="7324" y="3473"/>
                    <a:pt x="7512" y="3390"/>
                    <a:pt x="7658" y="3327"/>
                  </a:cubicBezTo>
                  <a:cubicBezTo>
                    <a:pt x="8307" y="3034"/>
                    <a:pt x="8726" y="3139"/>
                    <a:pt x="9311" y="3494"/>
                  </a:cubicBezTo>
                  <a:cubicBezTo>
                    <a:pt x="10065" y="3976"/>
                    <a:pt x="11236" y="3264"/>
                    <a:pt x="11822" y="3766"/>
                  </a:cubicBezTo>
                  <a:cubicBezTo>
                    <a:pt x="12429" y="4269"/>
                    <a:pt x="13203" y="4206"/>
                    <a:pt x="13852" y="3913"/>
                  </a:cubicBezTo>
                  <a:cubicBezTo>
                    <a:pt x="14731" y="3557"/>
                    <a:pt x="15463" y="3955"/>
                    <a:pt x="15986" y="2971"/>
                  </a:cubicBezTo>
                  <a:cubicBezTo>
                    <a:pt x="16300" y="2490"/>
                    <a:pt x="15881" y="1904"/>
                    <a:pt x="15316" y="20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35" name="Google Shape;670;p44">
              <a:extLst>
                <a:ext uri="{FF2B5EF4-FFF2-40B4-BE49-F238E27FC236}">
                  <a16:creationId xmlns:a16="http://schemas.microsoft.com/office/drawing/2014/main" xmlns="" id="{3324DEC9-E105-4AAC-B6CB-3F3D4D0F40C9}"/>
                </a:ext>
              </a:extLst>
            </p:cNvPr>
            <p:cNvSpPr/>
            <p:nvPr/>
          </p:nvSpPr>
          <p:spPr>
            <a:xfrm>
              <a:off x="5719525" y="2589962"/>
              <a:ext cx="1282812" cy="2013528"/>
            </a:xfrm>
            <a:custGeom>
              <a:avLst/>
              <a:gdLst/>
              <a:ahLst/>
              <a:cxnLst/>
              <a:rect l="l" t="t" r="r" b="b"/>
              <a:pathLst>
                <a:path w="42351" h="66475" extrusionOk="0">
                  <a:moveTo>
                    <a:pt x="34713" y="10127"/>
                  </a:moveTo>
                  <a:cubicBezTo>
                    <a:pt x="35257" y="10086"/>
                    <a:pt x="35697" y="10023"/>
                    <a:pt x="36178" y="10002"/>
                  </a:cubicBezTo>
                  <a:cubicBezTo>
                    <a:pt x="36785" y="9939"/>
                    <a:pt x="37119" y="10337"/>
                    <a:pt x="37350" y="10818"/>
                  </a:cubicBezTo>
                  <a:cubicBezTo>
                    <a:pt x="37454" y="11027"/>
                    <a:pt x="37496" y="11278"/>
                    <a:pt x="37642" y="11467"/>
                  </a:cubicBezTo>
                  <a:cubicBezTo>
                    <a:pt x="37956" y="11822"/>
                    <a:pt x="38019" y="12283"/>
                    <a:pt x="37977" y="12722"/>
                  </a:cubicBezTo>
                  <a:cubicBezTo>
                    <a:pt x="37956" y="13161"/>
                    <a:pt x="37956" y="13601"/>
                    <a:pt x="37956" y="14082"/>
                  </a:cubicBezTo>
                  <a:cubicBezTo>
                    <a:pt x="37977" y="14647"/>
                    <a:pt x="37789" y="15212"/>
                    <a:pt x="37559" y="15735"/>
                  </a:cubicBezTo>
                  <a:cubicBezTo>
                    <a:pt x="37412" y="16070"/>
                    <a:pt x="37203" y="16321"/>
                    <a:pt x="36847" y="16509"/>
                  </a:cubicBezTo>
                  <a:cubicBezTo>
                    <a:pt x="36513" y="16697"/>
                    <a:pt x="36262" y="16990"/>
                    <a:pt x="35948" y="17241"/>
                  </a:cubicBezTo>
                  <a:cubicBezTo>
                    <a:pt x="35864" y="17325"/>
                    <a:pt x="35759" y="17430"/>
                    <a:pt x="35738" y="17534"/>
                  </a:cubicBezTo>
                  <a:cubicBezTo>
                    <a:pt x="35571" y="18162"/>
                    <a:pt x="35215" y="18727"/>
                    <a:pt x="35132" y="19418"/>
                  </a:cubicBezTo>
                  <a:cubicBezTo>
                    <a:pt x="35027" y="20192"/>
                    <a:pt x="34776" y="20924"/>
                    <a:pt x="34274" y="21552"/>
                  </a:cubicBezTo>
                  <a:cubicBezTo>
                    <a:pt x="33897" y="22012"/>
                    <a:pt x="33583" y="22472"/>
                    <a:pt x="33249" y="22954"/>
                  </a:cubicBezTo>
                  <a:cubicBezTo>
                    <a:pt x="32600" y="23832"/>
                    <a:pt x="31763" y="24565"/>
                    <a:pt x="30905" y="25297"/>
                  </a:cubicBezTo>
                  <a:cubicBezTo>
                    <a:pt x="30528" y="25611"/>
                    <a:pt x="30194" y="25946"/>
                    <a:pt x="29796" y="26239"/>
                  </a:cubicBezTo>
                  <a:cubicBezTo>
                    <a:pt x="29461" y="26511"/>
                    <a:pt x="29399" y="26845"/>
                    <a:pt x="29545" y="27201"/>
                  </a:cubicBezTo>
                  <a:cubicBezTo>
                    <a:pt x="29650" y="27473"/>
                    <a:pt x="29796" y="27766"/>
                    <a:pt x="30005" y="27975"/>
                  </a:cubicBezTo>
                  <a:cubicBezTo>
                    <a:pt x="30466" y="28457"/>
                    <a:pt x="30989" y="28917"/>
                    <a:pt x="31512" y="29377"/>
                  </a:cubicBezTo>
                  <a:cubicBezTo>
                    <a:pt x="31784" y="29607"/>
                    <a:pt x="32077" y="29858"/>
                    <a:pt x="32286" y="30130"/>
                  </a:cubicBezTo>
                  <a:cubicBezTo>
                    <a:pt x="33144" y="31344"/>
                    <a:pt x="34211" y="32327"/>
                    <a:pt x="35257" y="33374"/>
                  </a:cubicBezTo>
                  <a:cubicBezTo>
                    <a:pt x="35655" y="33771"/>
                    <a:pt x="36073" y="34106"/>
                    <a:pt x="36429" y="34483"/>
                  </a:cubicBezTo>
                  <a:cubicBezTo>
                    <a:pt x="36743" y="34796"/>
                    <a:pt x="37119" y="35047"/>
                    <a:pt x="37538" y="35257"/>
                  </a:cubicBezTo>
                  <a:cubicBezTo>
                    <a:pt x="37747" y="35361"/>
                    <a:pt x="37977" y="35466"/>
                    <a:pt x="38145" y="35654"/>
                  </a:cubicBezTo>
                  <a:cubicBezTo>
                    <a:pt x="38521" y="36073"/>
                    <a:pt x="38982" y="36407"/>
                    <a:pt x="39505" y="36659"/>
                  </a:cubicBezTo>
                  <a:cubicBezTo>
                    <a:pt x="39839" y="36805"/>
                    <a:pt x="40091" y="37140"/>
                    <a:pt x="40363" y="37391"/>
                  </a:cubicBezTo>
                  <a:cubicBezTo>
                    <a:pt x="40781" y="37328"/>
                    <a:pt x="41200" y="37286"/>
                    <a:pt x="41618" y="37244"/>
                  </a:cubicBezTo>
                  <a:cubicBezTo>
                    <a:pt x="42016" y="37244"/>
                    <a:pt x="42246" y="37433"/>
                    <a:pt x="42183" y="37642"/>
                  </a:cubicBezTo>
                  <a:cubicBezTo>
                    <a:pt x="42141" y="37956"/>
                    <a:pt x="41911" y="37977"/>
                    <a:pt x="41639" y="37977"/>
                  </a:cubicBezTo>
                  <a:cubicBezTo>
                    <a:pt x="41534" y="37977"/>
                    <a:pt x="41430" y="38040"/>
                    <a:pt x="41325" y="38040"/>
                  </a:cubicBezTo>
                  <a:cubicBezTo>
                    <a:pt x="41241" y="38353"/>
                    <a:pt x="41409" y="38542"/>
                    <a:pt x="41555" y="38709"/>
                  </a:cubicBezTo>
                  <a:cubicBezTo>
                    <a:pt x="41764" y="38960"/>
                    <a:pt x="41974" y="39169"/>
                    <a:pt x="42162" y="39400"/>
                  </a:cubicBezTo>
                  <a:cubicBezTo>
                    <a:pt x="42350" y="39609"/>
                    <a:pt x="42350" y="39818"/>
                    <a:pt x="42267" y="40069"/>
                  </a:cubicBezTo>
                  <a:cubicBezTo>
                    <a:pt x="42162" y="40341"/>
                    <a:pt x="41911" y="40425"/>
                    <a:pt x="41723" y="40174"/>
                  </a:cubicBezTo>
                  <a:lnTo>
                    <a:pt x="40927" y="39316"/>
                  </a:lnTo>
                  <a:cubicBezTo>
                    <a:pt x="40865" y="39232"/>
                    <a:pt x="40760" y="39190"/>
                    <a:pt x="40614" y="39086"/>
                  </a:cubicBezTo>
                  <a:cubicBezTo>
                    <a:pt x="40488" y="39400"/>
                    <a:pt x="40551" y="39651"/>
                    <a:pt x="40509" y="39923"/>
                  </a:cubicBezTo>
                  <a:cubicBezTo>
                    <a:pt x="40488" y="40153"/>
                    <a:pt x="40488" y="40425"/>
                    <a:pt x="40446" y="40634"/>
                  </a:cubicBezTo>
                  <a:cubicBezTo>
                    <a:pt x="40404" y="40739"/>
                    <a:pt x="40237" y="40864"/>
                    <a:pt x="40091" y="40864"/>
                  </a:cubicBezTo>
                  <a:cubicBezTo>
                    <a:pt x="39965" y="40864"/>
                    <a:pt x="39777" y="40781"/>
                    <a:pt x="39735" y="40676"/>
                  </a:cubicBezTo>
                  <a:cubicBezTo>
                    <a:pt x="39651" y="40488"/>
                    <a:pt x="39567" y="40257"/>
                    <a:pt x="39630" y="40069"/>
                  </a:cubicBezTo>
                  <a:cubicBezTo>
                    <a:pt x="39735" y="39337"/>
                    <a:pt x="39463" y="38667"/>
                    <a:pt x="39442" y="37935"/>
                  </a:cubicBezTo>
                  <a:cubicBezTo>
                    <a:pt x="39442" y="37642"/>
                    <a:pt x="39212" y="37433"/>
                    <a:pt x="38940" y="37349"/>
                  </a:cubicBezTo>
                  <a:cubicBezTo>
                    <a:pt x="38396" y="37203"/>
                    <a:pt x="38040" y="36826"/>
                    <a:pt x="37642" y="36449"/>
                  </a:cubicBezTo>
                  <a:cubicBezTo>
                    <a:pt x="37517" y="36282"/>
                    <a:pt x="37329" y="36156"/>
                    <a:pt x="37140" y="36073"/>
                  </a:cubicBezTo>
                  <a:cubicBezTo>
                    <a:pt x="36596" y="35822"/>
                    <a:pt x="36157" y="35424"/>
                    <a:pt x="35697" y="35006"/>
                  </a:cubicBezTo>
                  <a:cubicBezTo>
                    <a:pt x="34546" y="33980"/>
                    <a:pt x="33500" y="32892"/>
                    <a:pt x="32453" y="31762"/>
                  </a:cubicBezTo>
                  <a:cubicBezTo>
                    <a:pt x="32244" y="31553"/>
                    <a:pt x="32077" y="31281"/>
                    <a:pt x="31888" y="31051"/>
                  </a:cubicBezTo>
                  <a:cubicBezTo>
                    <a:pt x="31679" y="30800"/>
                    <a:pt x="31512" y="30507"/>
                    <a:pt x="31282" y="30277"/>
                  </a:cubicBezTo>
                  <a:cubicBezTo>
                    <a:pt x="31031" y="30005"/>
                    <a:pt x="30738" y="29817"/>
                    <a:pt x="30445" y="29586"/>
                  </a:cubicBezTo>
                  <a:cubicBezTo>
                    <a:pt x="30236" y="30089"/>
                    <a:pt x="30215" y="30633"/>
                    <a:pt x="30361" y="31323"/>
                  </a:cubicBezTo>
                  <a:cubicBezTo>
                    <a:pt x="30570" y="32265"/>
                    <a:pt x="30759" y="33206"/>
                    <a:pt x="30968" y="34148"/>
                  </a:cubicBezTo>
                  <a:cubicBezTo>
                    <a:pt x="31240" y="35236"/>
                    <a:pt x="31303" y="36303"/>
                    <a:pt x="31282" y="37433"/>
                  </a:cubicBezTo>
                  <a:cubicBezTo>
                    <a:pt x="31198" y="39546"/>
                    <a:pt x="31177" y="41701"/>
                    <a:pt x="31093" y="43814"/>
                  </a:cubicBezTo>
                  <a:cubicBezTo>
                    <a:pt x="31072" y="44819"/>
                    <a:pt x="31072" y="44819"/>
                    <a:pt x="30508" y="45614"/>
                  </a:cubicBezTo>
                  <a:cubicBezTo>
                    <a:pt x="30361" y="45781"/>
                    <a:pt x="30256" y="45970"/>
                    <a:pt x="30110" y="46179"/>
                  </a:cubicBezTo>
                  <a:cubicBezTo>
                    <a:pt x="30361" y="46597"/>
                    <a:pt x="30424" y="47058"/>
                    <a:pt x="30403" y="47560"/>
                  </a:cubicBezTo>
                  <a:cubicBezTo>
                    <a:pt x="30361" y="47853"/>
                    <a:pt x="30361" y="48125"/>
                    <a:pt x="30528" y="48418"/>
                  </a:cubicBezTo>
                  <a:cubicBezTo>
                    <a:pt x="30612" y="48606"/>
                    <a:pt x="30612" y="48836"/>
                    <a:pt x="30633" y="49024"/>
                  </a:cubicBezTo>
                  <a:cubicBezTo>
                    <a:pt x="30654" y="49213"/>
                    <a:pt x="30612" y="49422"/>
                    <a:pt x="30654" y="49548"/>
                  </a:cubicBezTo>
                  <a:cubicBezTo>
                    <a:pt x="30926" y="50175"/>
                    <a:pt x="30842" y="50845"/>
                    <a:pt x="30821" y="51514"/>
                  </a:cubicBezTo>
                  <a:cubicBezTo>
                    <a:pt x="30780" y="52309"/>
                    <a:pt x="30780" y="53125"/>
                    <a:pt x="30738" y="53941"/>
                  </a:cubicBezTo>
                  <a:cubicBezTo>
                    <a:pt x="30717" y="54695"/>
                    <a:pt x="30340" y="55009"/>
                    <a:pt x="29608" y="55030"/>
                  </a:cubicBezTo>
                  <a:cubicBezTo>
                    <a:pt x="29273" y="55030"/>
                    <a:pt x="28959" y="55030"/>
                    <a:pt x="28624" y="55071"/>
                  </a:cubicBezTo>
                  <a:cubicBezTo>
                    <a:pt x="28603" y="55071"/>
                    <a:pt x="28562" y="55092"/>
                    <a:pt x="28499" y="55134"/>
                  </a:cubicBezTo>
                  <a:cubicBezTo>
                    <a:pt x="28499" y="55281"/>
                    <a:pt x="28499" y="55448"/>
                    <a:pt x="28457" y="55615"/>
                  </a:cubicBezTo>
                  <a:cubicBezTo>
                    <a:pt x="28436" y="56850"/>
                    <a:pt x="28436" y="58063"/>
                    <a:pt x="28415" y="59298"/>
                  </a:cubicBezTo>
                  <a:cubicBezTo>
                    <a:pt x="28415" y="59486"/>
                    <a:pt x="28415" y="59675"/>
                    <a:pt x="28352" y="59821"/>
                  </a:cubicBezTo>
                  <a:cubicBezTo>
                    <a:pt x="28039" y="60574"/>
                    <a:pt x="28143" y="61369"/>
                    <a:pt x="28122" y="62123"/>
                  </a:cubicBezTo>
                  <a:cubicBezTo>
                    <a:pt x="28436" y="62353"/>
                    <a:pt x="28771" y="62311"/>
                    <a:pt x="29085" y="62290"/>
                  </a:cubicBezTo>
                  <a:cubicBezTo>
                    <a:pt x="29838" y="62206"/>
                    <a:pt x="30508" y="62520"/>
                    <a:pt x="31177" y="62729"/>
                  </a:cubicBezTo>
                  <a:cubicBezTo>
                    <a:pt x="31637" y="62855"/>
                    <a:pt x="32014" y="63190"/>
                    <a:pt x="32328" y="63545"/>
                  </a:cubicBezTo>
                  <a:cubicBezTo>
                    <a:pt x="32851" y="64069"/>
                    <a:pt x="32558" y="64738"/>
                    <a:pt x="32537" y="65345"/>
                  </a:cubicBezTo>
                  <a:cubicBezTo>
                    <a:pt x="32537" y="65784"/>
                    <a:pt x="32202" y="66014"/>
                    <a:pt x="31805" y="66161"/>
                  </a:cubicBezTo>
                  <a:cubicBezTo>
                    <a:pt x="31491" y="66265"/>
                    <a:pt x="31177" y="66370"/>
                    <a:pt x="30842" y="66391"/>
                  </a:cubicBezTo>
                  <a:cubicBezTo>
                    <a:pt x="30110" y="66475"/>
                    <a:pt x="29399" y="66307"/>
                    <a:pt x="28729" y="66056"/>
                  </a:cubicBezTo>
                  <a:cubicBezTo>
                    <a:pt x="28666" y="66014"/>
                    <a:pt x="28583" y="66014"/>
                    <a:pt x="28562" y="65973"/>
                  </a:cubicBezTo>
                  <a:cubicBezTo>
                    <a:pt x="27955" y="65387"/>
                    <a:pt x="27202" y="65010"/>
                    <a:pt x="26679" y="64320"/>
                  </a:cubicBezTo>
                  <a:cubicBezTo>
                    <a:pt x="26532" y="64110"/>
                    <a:pt x="26448" y="63901"/>
                    <a:pt x="26448" y="63671"/>
                  </a:cubicBezTo>
                  <a:cubicBezTo>
                    <a:pt x="26448" y="63545"/>
                    <a:pt x="26490" y="63399"/>
                    <a:pt x="26469" y="63294"/>
                  </a:cubicBezTo>
                  <a:cubicBezTo>
                    <a:pt x="26323" y="62834"/>
                    <a:pt x="26469" y="62436"/>
                    <a:pt x="26783" y="62081"/>
                  </a:cubicBezTo>
                  <a:cubicBezTo>
                    <a:pt x="26992" y="61830"/>
                    <a:pt x="27055" y="61558"/>
                    <a:pt x="27055" y="61244"/>
                  </a:cubicBezTo>
                  <a:cubicBezTo>
                    <a:pt x="27055" y="60679"/>
                    <a:pt x="27076" y="60156"/>
                    <a:pt x="27285" y="59633"/>
                  </a:cubicBezTo>
                  <a:cubicBezTo>
                    <a:pt x="27369" y="59486"/>
                    <a:pt x="27369" y="59298"/>
                    <a:pt x="27369" y="59110"/>
                  </a:cubicBezTo>
                  <a:cubicBezTo>
                    <a:pt x="27432" y="57854"/>
                    <a:pt x="27495" y="56599"/>
                    <a:pt x="27578" y="55343"/>
                  </a:cubicBezTo>
                  <a:cubicBezTo>
                    <a:pt x="27578" y="55281"/>
                    <a:pt x="27536" y="55176"/>
                    <a:pt x="27515" y="55030"/>
                  </a:cubicBezTo>
                  <a:cubicBezTo>
                    <a:pt x="27369" y="55009"/>
                    <a:pt x="27181" y="54967"/>
                    <a:pt x="27013" y="54967"/>
                  </a:cubicBezTo>
                  <a:cubicBezTo>
                    <a:pt x="26281" y="54925"/>
                    <a:pt x="25590" y="54925"/>
                    <a:pt x="24858" y="54883"/>
                  </a:cubicBezTo>
                  <a:cubicBezTo>
                    <a:pt x="24251" y="54862"/>
                    <a:pt x="24230" y="54757"/>
                    <a:pt x="23979" y="54172"/>
                  </a:cubicBezTo>
                  <a:cubicBezTo>
                    <a:pt x="23666" y="53356"/>
                    <a:pt x="23394" y="52561"/>
                    <a:pt x="23142" y="51724"/>
                  </a:cubicBezTo>
                  <a:cubicBezTo>
                    <a:pt x="23122" y="51577"/>
                    <a:pt x="23017" y="51452"/>
                    <a:pt x="22912" y="51305"/>
                  </a:cubicBezTo>
                  <a:cubicBezTo>
                    <a:pt x="22494" y="51305"/>
                    <a:pt x="22075" y="51305"/>
                    <a:pt x="21657" y="51242"/>
                  </a:cubicBezTo>
                  <a:cubicBezTo>
                    <a:pt x="21259" y="51221"/>
                    <a:pt x="21029" y="51368"/>
                    <a:pt x="20841" y="51682"/>
                  </a:cubicBezTo>
                  <a:cubicBezTo>
                    <a:pt x="20736" y="51849"/>
                    <a:pt x="20694" y="52037"/>
                    <a:pt x="20611" y="52184"/>
                  </a:cubicBezTo>
                  <a:cubicBezTo>
                    <a:pt x="20422" y="52561"/>
                    <a:pt x="20360" y="52979"/>
                    <a:pt x="20046" y="53293"/>
                  </a:cubicBezTo>
                  <a:cubicBezTo>
                    <a:pt x="19941" y="53397"/>
                    <a:pt x="19941" y="53628"/>
                    <a:pt x="19857" y="53774"/>
                  </a:cubicBezTo>
                  <a:cubicBezTo>
                    <a:pt x="19627" y="54339"/>
                    <a:pt x="19167" y="54569"/>
                    <a:pt x="18623" y="54360"/>
                  </a:cubicBezTo>
                  <a:cubicBezTo>
                    <a:pt x="18288" y="54193"/>
                    <a:pt x="17953" y="54172"/>
                    <a:pt x="17577" y="54172"/>
                  </a:cubicBezTo>
                  <a:cubicBezTo>
                    <a:pt x="17033" y="54172"/>
                    <a:pt x="16510" y="54151"/>
                    <a:pt x="16007" y="53858"/>
                  </a:cubicBezTo>
                  <a:cubicBezTo>
                    <a:pt x="15924" y="53837"/>
                    <a:pt x="15819" y="53858"/>
                    <a:pt x="15694" y="53858"/>
                  </a:cubicBezTo>
                  <a:cubicBezTo>
                    <a:pt x="15694" y="54862"/>
                    <a:pt x="15715" y="55846"/>
                    <a:pt x="15715" y="56808"/>
                  </a:cubicBezTo>
                  <a:cubicBezTo>
                    <a:pt x="15715" y="57373"/>
                    <a:pt x="15694" y="57896"/>
                    <a:pt x="15715" y="58440"/>
                  </a:cubicBezTo>
                  <a:cubicBezTo>
                    <a:pt x="15777" y="59005"/>
                    <a:pt x="15380" y="59465"/>
                    <a:pt x="15401" y="60009"/>
                  </a:cubicBezTo>
                  <a:cubicBezTo>
                    <a:pt x="15443" y="60553"/>
                    <a:pt x="15296" y="61076"/>
                    <a:pt x="15087" y="61579"/>
                  </a:cubicBezTo>
                  <a:cubicBezTo>
                    <a:pt x="15045" y="61683"/>
                    <a:pt x="15045" y="61809"/>
                    <a:pt x="14961" y="61913"/>
                  </a:cubicBezTo>
                  <a:cubicBezTo>
                    <a:pt x="14731" y="62144"/>
                    <a:pt x="14731" y="62457"/>
                    <a:pt x="14752" y="62750"/>
                  </a:cubicBezTo>
                  <a:cubicBezTo>
                    <a:pt x="14857" y="63985"/>
                    <a:pt x="14103" y="64822"/>
                    <a:pt x="13350" y="65638"/>
                  </a:cubicBezTo>
                  <a:cubicBezTo>
                    <a:pt x="13036" y="65973"/>
                    <a:pt x="12534" y="66014"/>
                    <a:pt x="12116" y="66098"/>
                  </a:cubicBezTo>
                  <a:cubicBezTo>
                    <a:pt x="11739" y="66182"/>
                    <a:pt x="11321" y="66119"/>
                    <a:pt x="10944" y="66077"/>
                  </a:cubicBezTo>
                  <a:cubicBezTo>
                    <a:pt x="10546" y="66014"/>
                    <a:pt x="10233" y="65680"/>
                    <a:pt x="10170" y="65282"/>
                  </a:cubicBezTo>
                  <a:cubicBezTo>
                    <a:pt x="10086" y="64403"/>
                    <a:pt x="10253" y="63608"/>
                    <a:pt x="10944" y="62980"/>
                  </a:cubicBezTo>
                  <a:cubicBezTo>
                    <a:pt x="11174" y="62750"/>
                    <a:pt x="11404" y="62541"/>
                    <a:pt x="11676" y="62311"/>
                  </a:cubicBezTo>
                  <a:cubicBezTo>
                    <a:pt x="12471" y="61558"/>
                    <a:pt x="12827" y="61390"/>
                    <a:pt x="13894" y="61265"/>
                  </a:cubicBezTo>
                  <a:cubicBezTo>
                    <a:pt x="14187" y="60888"/>
                    <a:pt x="14355" y="60449"/>
                    <a:pt x="14334" y="59947"/>
                  </a:cubicBezTo>
                  <a:cubicBezTo>
                    <a:pt x="14334" y="59716"/>
                    <a:pt x="14355" y="59465"/>
                    <a:pt x="14438" y="59256"/>
                  </a:cubicBezTo>
                  <a:cubicBezTo>
                    <a:pt x="14647" y="58838"/>
                    <a:pt x="14647" y="58377"/>
                    <a:pt x="14668" y="57938"/>
                  </a:cubicBezTo>
                  <a:cubicBezTo>
                    <a:pt x="14731" y="57080"/>
                    <a:pt x="14752" y="56180"/>
                    <a:pt x="14815" y="55322"/>
                  </a:cubicBezTo>
                  <a:cubicBezTo>
                    <a:pt x="14857" y="54778"/>
                    <a:pt x="14961" y="54193"/>
                    <a:pt x="15045" y="53607"/>
                  </a:cubicBezTo>
                  <a:cubicBezTo>
                    <a:pt x="14940" y="53544"/>
                    <a:pt x="14836" y="53439"/>
                    <a:pt x="14710" y="53397"/>
                  </a:cubicBezTo>
                  <a:cubicBezTo>
                    <a:pt x="13936" y="53042"/>
                    <a:pt x="13183" y="52686"/>
                    <a:pt x="12430" y="52372"/>
                  </a:cubicBezTo>
                  <a:cubicBezTo>
                    <a:pt x="11634" y="52037"/>
                    <a:pt x="11321" y="51138"/>
                    <a:pt x="11844" y="50468"/>
                  </a:cubicBezTo>
                  <a:cubicBezTo>
                    <a:pt x="12304" y="49903"/>
                    <a:pt x="12409" y="49213"/>
                    <a:pt x="12764" y="48627"/>
                  </a:cubicBezTo>
                  <a:cubicBezTo>
                    <a:pt x="13141" y="48083"/>
                    <a:pt x="13392" y="47476"/>
                    <a:pt x="13497" y="46807"/>
                  </a:cubicBezTo>
                  <a:cubicBezTo>
                    <a:pt x="13518" y="46535"/>
                    <a:pt x="13685" y="46304"/>
                    <a:pt x="13790" y="46032"/>
                  </a:cubicBezTo>
                  <a:cubicBezTo>
                    <a:pt x="13497" y="45886"/>
                    <a:pt x="13287" y="45760"/>
                    <a:pt x="13036" y="45656"/>
                  </a:cubicBezTo>
                  <a:cubicBezTo>
                    <a:pt x="12053" y="45258"/>
                    <a:pt x="12053" y="44672"/>
                    <a:pt x="12220" y="43731"/>
                  </a:cubicBezTo>
                  <a:cubicBezTo>
                    <a:pt x="12262" y="43480"/>
                    <a:pt x="12367" y="43250"/>
                    <a:pt x="12471" y="42977"/>
                  </a:cubicBezTo>
                  <a:cubicBezTo>
                    <a:pt x="12660" y="42559"/>
                    <a:pt x="12743" y="42141"/>
                    <a:pt x="12785" y="41680"/>
                  </a:cubicBezTo>
                  <a:cubicBezTo>
                    <a:pt x="12869" y="41199"/>
                    <a:pt x="13057" y="40739"/>
                    <a:pt x="13287" y="40341"/>
                  </a:cubicBezTo>
                  <a:cubicBezTo>
                    <a:pt x="13685" y="39630"/>
                    <a:pt x="13936" y="38856"/>
                    <a:pt x="14103" y="38060"/>
                  </a:cubicBezTo>
                  <a:cubicBezTo>
                    <a:pt x="14250" y="37391"/>
                    <a:pt x="14459" y="36721"/>
                    <a:pt x="14752" y="36094"/>
                  </a:cubicBezTo>
                  <a:cubicBezTo>
                    <a:pt x="14940" y="35717"/>
                    <a:pt x="15129" y="35299"/>
                    <a:pt x="15129" y="34692"/>
                  </a:cubicBezTo>
                  <a:cubicBezTo>
                    <a:pt x="14815" y="35027"/>
                    <a:pt x="14543" y="35257"/>
                    <a:pt x="14313" y="35529"/>
                  </a:cubicBezTo>
                  <a:cubicBezTo>
                    <a:pt x="14041" y="35780"/>
                    <a:pt x="13790" y="36031"/>
                    <a:pt x="13559" y="36282"/>
                  </a:cubicBezTo>
                  <a:cubicBezTo>
                    <a:pt x="13246" y="36596"/>
                    <a:pt x="12932" y="36931"/>
                    <a:pt x="12639" y="37286"/>
                  </a:cubicBezTo>
                  <a:cubicBezTo>
                    <a:pt x="12116" y="37872"/>
                    <a:pt x="11530" y="38374"/>
                    <a:pt x="10902" y="38856"/>
                  </a:cubicBezTo>
                  <a:cubicBezTo>
                    <a:pt x="10212" y="39379"/>
                    <a:pt x="9584" y="39964"/>
                    <a:pt x="8914" y="40529"/>
                  </a:cubicBezTo>
                  <a:cubicBezTo>
                    <a:pt x="8161" y="41178"/>
                    <a:pt x="7345" y="41722"/>
                    <a:pt x="6487" y="42203"/>
                  </a:cubicBezTo>
                  <a:cubicBezTo>
                    <a:pt x="6341" y="42266"/>
                    <a:pt x="6173" y="42371"/>
                    <a:pt x="6027" y="42475"/>
                  </a:cubicBezTo>
                  <a:cubicBezTo>
                    <a:pt x="5943" y="43061"/>
                    <a:pt x="6341" y="43501"/>
                    <a:pt x="6404" y="44024"/>
                  </a:cubicBezTo>
                  <a:cubicBezTo>
                    <a:pt x="6445" y="44254"/>
                    <a:pt x="6550" y="44505"/>
                    <a:pt x="6550" y="44714"/>
                  </a:cubicBezTo>
                  <a:cubicBezTo>
                    <a:pt x="6550" y="44965"/>
                    <a:pt x="6341" y="45195"/>
                    <a:pt x="6090" y="45195"/>
                  </a:cubicBezTo>
                  <a:cubicBezTo>
                    <a:pt x="5860" y="45195"/>
                    <a:pt x="5734" y="45049"/>
                    <a:pt x="5650" y="44840"/>
                  </a:cubicBezTo>
                  <a:cubicBezTo>
                    <a:pt x="5546" y="44505"/>
                    <a:pt x="5420" y="44149"/>
                    <a:pt x="5316" y="43814"/>
                  </a:cubicBezTo>
                  <a:cubicBezTo>
                    <a:pt x="5002" y="44128"/>
                    <a:pt x="4981" y="44128"/>
                    <a:pt x="4981" y="44254"/>
                  </a:cubicBezTo>
                  <a:cubicBezTo>
                    <a:pt x="4939" y="44965"/>
                    <a:pt x="4416" y="45363"/>
                    <a:pt x="4039" y="45823"/>
                  </a:cubicBezTo>
                  <a:cubicBezTo>
                    <a:pt x="3851" y="46074"/>
                    <a:pt x="3558" y="46074"/>
                    <a:pt x="3370" y="45928"/>
                  </a:cubicBezTo>
                  <a:cubicBezTo>
                    <a:pt x="3139" y="45760"/>
                    <a:pt x="3098" y="45405"/>
                    <a:pt x="3307" y="45133"/>
                  </a:cubicBezTo>
                  <a:cubicBezTo>
                    <a:pt x="3328" y="45091"/>
                    <a:pt x="3328" y="45070"/>
                    <a:pt x="3349" y="45049"/>
                  </a:cubicBezTo>
                  <a:cubicBezTo>
                    <a:pt x="3935" y="44568"/>
                    <a:pt x="4102" y="43919"/>
                    <a:pt x="4290" y="43270"/>
                  </a:cubicBezTo>
                  <a:cubicBezTo>
                    <a:pt x="4165" y="43103"/>
                    <a:pt x="4039" y="43208"/>
                    <a:pt x="3893" y="43270"/>
                  </a:cubicBezTo>
                  <a:cubicBezTo>
                    <a:pt x="3579" y="43375"/>
                    <a:pt x="3265" y="43480"/>
                    <a:pt x="2951" y="43563"/>
                  </a:cubicBezTo>
                  <a:cubicBezTo>
                    <a:pt x="2826" y="43605"/>
                    <a:pt x="2679" y="43626"/>
                    <a:pt x="2512" y="43626"/>
                  </a:cubicBezTo>
                  <a:cubicBezTo>
                    <a:pt x="2219" y="43668"/>
                    <a:pt x="2010" y="43501"/>
                    <a:pt x="1968" y="43270"/>
                  </a:cubicBezTo>
                  <a:cubicBezTo>
                    <a:pt x="1905" y="43040"/>
                    <a:pt x="2051" y="42831"/>
                    <a:pt x="2323" y="42726"/>
                  </a:cubicBezTo>
                  <a:cubicBezTo>
                    <a:pt x="2888" y="42538"/>
                    <a:pt x="3411" y="42371"/>
                    <a:pt x="3955" y="42224"/>
                  </a:cubicBezTo>
                  <a:lnTo>
                    <a:pt x="4039" y="42224"/>
                  </a:lnTo>
                  <a:cubicBezTo>
                    <a:pt x="4792" y="42099"/>
                    <a:pt x="5441" y="41848"/>
                    <a:pt x="6027" y="41304"/>
                  </a:cubicBezTo>
                  <a:cubicBezTo>
                    <a:pt x="6550" y="40781"/>
                    <a:pt x="7220" y="40425"/>
                    <a:pt x="7805" y="39944"/>
                  </a:cubicBezTo>
                  <a:cubicBezTo>
                    <a:pt x="8454" y="39420"/>
                    <a:pt x="9082" y="38856"/>
                    <a:pt x="9709" y="38332"/>
                  </a:cubicBezTo>
                  <a:cubicBezTo>
                    <a:pt x="9814" y="38228"/>
                    <a:pt x="9919" y="38123"/>
                    <a:pt x="10044" y="38040"/>
                  </a:cubicBezTo>
                  <a:cubicBezTo>
                    <a:pt x="10881" y="37537"/>
                    <a:pt x="11509" y="36805"/>
                    <a:pt x="12158" y="36094"/>
                  </a:cubicBezTo>
                  <a:cubicBezTo>
                    <a:pt x="12555" y="35675"/>
                    <a:pt x="12953" y="35257"/>
                    <a:pt x="13371" y="34880"/>
                  </a:cubicBezTo>
                  <a:cubicBezTo>
                    <a:pt x="14229" y="34085"/>
                    <a:pt x="14836" y="33122"/>
                    <a:pt x="15338" y="32097"/>
                  </a:cubicBezTo>
                  <a:cubicBezTo>
                    <a:pt x="15359" y="32055"/>
                    <a:pt x="15338" y="31993"/>
                    <a:pt x="15296" y="31867"/>
                  </a:cubicBezTo>
                  <a:cubicBezTo>
                    <a:pt x="15150" y="31804"/>
                    <a:pt x="14982" y="31762"/>
                    <a:pt x="14836" y="31742"/>
                  </a:cubicBezTo>
                  <a:cubicBezTo>
                    <a:pt x="12994" y="31532"/>
                    <a:pt x="11383" y="30758"/>
                    <a:pt x="9793" y="29963"/>
                  </a:cubicBezTo>
                  <a:cubicBezTo>
                    <a:pt x="9165" y="29607"/>
                    <a:pt x="8601" y="29126"/>
                    <a:pt x="8056" y="28666"/>
                  </a:cubicBezTo>
                  <a:cubicBezTo>
                    <a:pt x="7701" y="28394"/>
                    <a:pt x="7345" y="28247"/>
                    <a:pt x="6822" y="28331"/>
                  </a:cubicBezTo>
                  <a:cubicBezTo>
                    <a:pt x="5818" y="28498"/>
                    <a:pt x="4792" y="28394"/>
                    <a:pt x="3788" y="28143"/>
                  </a:cubicBezTo>
                  <a:cubicBezTo>
                    <a:pt x="2637" y="27871"/>
                    <a:pt x="1800" y="27180"/>
                    <a:pt x="1256" y="26134"/>
                  </a:cubicBezTo>
                  <a:cubicBezTo>
                    <a:pt x="838" y="25360"/>
                    <a:pt x="922" y="24523"/>
                    <a:pt x="1152" y="23686"/>
                  </a:cubicBezTo>
                  <a:cubicBezTo>
                    <a:pt x="1214" y="23498"/>
                    <a:pt x="1340" y="23309"/>
                    <a:pt x="1445" y="23079"/>
                  </a:cubicBezTo>
                  <a:cubicBezTo>
                    <a:pt x="1382" y="22975"/>
                    <a:pt x="1340" y="22807"/>
                    <a:pt x="1256" y="22682"/>
                  </a:cubicBezTo>
                  <a:cubicBezTo>
                    <a:pt x="398" y="21175"/>
                    <a:pt x="1" y="19522"/>
                    <a:pt x="85" y="17765"/>
                  </a:cubicBezTo>
                  <a:lnTo>
                    <a:pt x="168" y="15337"/>
                  </a:lnTo>
                  <a:cubicBezTo>
                    <a:pt x="189" y="14187"/>
                    <a:pt x="378" y="13057"/>
                    <a:pt x="629" y="11969"/>
                  </a:cubicBezTo>
                  <a:cubicBezTo>
                    <a:pt x="838" y="11048"/>
                    <a:pt x="1235" y="10211"/>
                    <a:pt x="1696" y="9395"/>
                  </a:cubicBezTo>
                  <a:cubicBezTo>
                    <a:pt x="3035" y="7261"/>
                    <a:pt x="4813" y="5608"/>
                    <a:pt x="7136" y="4562"/>
                  </a:cubicBezTo>
                  <a:cubicBezTo>
                    <a:pt x="8873" y="3767"/>
                    <a:pt x="10672" y="3202"/>
                    <a:pt x="12430" y="2553"/>
                  </a:cubicBezTo>
                  <a:cubicBezTo>
                    <a:pt x="12974" y="2365"/>
                    <a:pt x="13497" y="2469"/>
                    <a:pt x="13978" y="2595"/>
                  </a:cubicBezTo>
                  <a:cubicBezTo>
                    <a:pt x="14041" y="2553"/>
                    <a:pt x="14124" y="2553"/>
                    <a:pt x="14145" y="2490"/>
                  </a:cubicBezTo>
                  <a:cubicBezTo>
                    <a:pt x="15024" y="1465"/>
                    <a:pt x="16238" y="1151"/>
                    <a:pt x="17451" y="775"/>
                  </a:cubicBezTo>
                  <a:cubicBezTo>
                    <a:pt x="17870" y="628"/>
                    <a:pt x="18309" y="503"/>
                    <a:pt x="18728" y="377"/>
                  </a:cubicBezTo>
                  <a:cubicBezTo>
                    <a:pt x="18832" y="356"/>
                    <a:pt x="18958" y="293"/>
                    <a:pt x="19062" y="293"/>
                  </a:cubicBezTo>
                  <a:cubicBezTo>
                    <a:pt x="20401" y="210"/>
                    <a:pt x="21761" y="0"/>
                    <a:pt x="23101" y="147"/>
                  </a:cubicBezTo>
                  <a:cubicBezTo>
                    <a:pt x="23561" y="189"/>
                    <a:pt x="24063" y="251"/>
                    <a:pt x="24502" y="398"/>
                  </a:cubicBezTo>
                  <a:cubicBezTo>
                    <a:pt x="25946" y="879"/>
                    <a:pt x="27285" y="1465"/>
                    <a:pt x="28520" y="2386"/>
                  </a:cubicBezTo>
                  <a:cubicBezTo>
                    <a:pt x="30236" y="3662"/>
                    <a:pt x="31658" y="5273"/>
                    <a:pt x="32977" y="6947"/>
                  </a:cubicBezTo>
                  <a:cubicBezTo>
                    <a:pt x="33290" y="7324"/>
                    <a:pt x="33500" y="7805"/>
                    <a:pt x="33751" y="8265"/>
                  </a:cubicBezTo>
                  <a:cubicBezTo>
                    <a:pt x="34211" y="8977"/>
                    <a:pt x="34420" y="9604"/>
                    <a:pt x="34713" y="10127"/>
                  </a:cubicBezTo>
                  <a:close/>
                  <a:moveTo>
                    <a:pt x="14417" y="15965"/>
                  </a:moveTo>
                  <a:cubicBezTo>
                    <a:pt x="15422" y="15442"/>
                    <a:pt x="16217" y="14940"/>
                    <a:pt x="16677" y="14019"/>
                  </a:cubicBezTo>
                  <a:cubicBezTo>
                    <a:pt x="16844" y="13664"/>
                    <a:pt x="17054" y="13266"/>
                    <a:pt x="17263" y="12931"/>
                  </a:cubicBezTo>
                  <a:cubicBezTo>
                    <a:pt x="18058" y="11697"/>
                    <a:pt x="18581" y="10358"/>
                    <a:pt x="18832" y="8956"/>
                  </a:cubicBezTo>
                  <a:cubicBezTo>
                    <a:pt x="18895" y="8684"/>
                    <a:pt x="18979" y="8433"/>
                    <a:pt x="18979" y="8161"/>
                  </a:cubicBezTo>
                  <a:cubicBezTo>
                    <a:pt x="18937" y="7198"/>
                    <a:pt x="19439" y="6319"/>
                    <a:pt x="19439" y="5336"/>
                  </a:cubicBezTo>
                  <a:cubicBezTo>
                    <a:pt x="19439" y="5315"/>
                    <a:pt x="19460" y="5294"/>
                    <a:pt x="19460" y="5273"/>
                  </a:cubicBezTo>
                  <a:cubicBezTo>
                    <a:pt x="19544" y="5210"/>
                    <a:pt x="19627" y="5106"/>
                    <a:pt x="19669" y="5127"/>
                  </a:cubicBezTo>
                  <a:cubicBezTo>
                    <a:pt x="19774" y="5169"/>
                    <a:pt x="19920" y="5210"/>
                    <a:pt x="19962" y="5294"/>
                  </a:cubicBezTo>
                  <a:cubicBezTo>
                    <a:pt x="20025" y="5378"/>
                    <a:pt x="20067" y="5524"/>
                    <a:pt x="20046" y="5629"/>
                  </a:cubicBezTo>
                  <a:cubicBezTo>
                    <a:pt x="20025" y="6005"/>
                    <a:pt x="19983" y="6340"/>
                    <a:pt x="19941" y="6696"/>
                  </a:cubicBezTo>
                  <a:cubicBezTo>
                    <a:pt x="19857" y="7093"/>
                    <a:pt x="19941" y="7386"/>
                    <a:pt x="20192" y="7700"/>
                  </a:cubicBezTo>
                  <a:cubicBezTo>
                    <a:pt x="21134" y="8746"/>
                    <a:pt x="22159" y="9709"/>
                    <a:pt x="23331" y="10525"/>
                  </a:cubicBezTo>
                  <a:cubicBezTo>
                    <a:pt x="24544" y="11362"/>
                    <a:pt x="25842" y="11906"/>
                    <a:pt x="27369" y="11885"/>
                  </a:cubicBezTo>
                  <a:cubicBezTo>
                    <a:pt x="28331" y="11864"/>
                    <a:pt x="28352" y="11885"/>
                    <a:pt x="28603" y="10881"/>
                  </a:cubicBezTo>
                  <a:cubicBezTo>
                    <a:pt x="28666" y="10567"/>
                    <a:pt x="28980" y="10441"/>
                    <a:pt x="29231" y="10630"/>
                  </a:cubicBezTo>
                  <a:cubicBezTo>
                    <a:pt x="29399" y="10755"/>
                    <a:pt x="29566" y="10943"/>
                    <a:pt x="29754" y="11132"/>
                  </a:cubicBezTo>
                  <a:cubicBezTo>
                    <a:pt x="31031" y="12429"/>
                    <a:pt x="32474" y="13559"/>
                    <a:pt x="34065" y="14500"/>
                  </a:cubicBezTo>
                  <a:cubicBezTo>
                    <a:pt x="34316" y="14647"/>
                    <a:pt x="34609" y="14856"/>
                    <a:pt x="34943" y="14835"/>
                  </a:cubicBezTo>
                  <a:cubicBezTo>
                    <a:pt x="35048" y="14417"/>
                    <a:pt x="35027" y="14019"/>
                    <a:pt x="34901" y="13664"/>
                  </a:cubicBezTo>
                  <a:cubicBezTo>
                    <a:pt x="34818" y="13392"/>
                    <a:pt x="34713" y="13140"/>
                    <a:pt x="34692" y="12868"/>
                  </a:cubicBezTo>
                  <a:cubicBezTo>
                    <a:pt x="34504" y="11697"/>
                    <a:pt x="34002" y="10651"/>
                    <a:pt x="33374" y="9667"/>
                  </a:cubicBezTo>
                  <a:cubicBezTo>
                    <a:pt x="32809" y="8726"/>
                    <a:pt x="32181" y="7805"/>
                    <a:pt x="31386" y="6989"/>
                  </a:cubicBezTo>
                  <a:cubicBezTo>
                    <a:pt x="31324" y="6905"/>
                    <a:pt x="31261" y="6801"/>
                    <a:pt x="31177" y="6696"/>
                  </a:cubicBezTo>
                  <a:cubicBezTo>
                    <a:pt x="30821" y="6236"/>
                    <a:pt x="30445" y="5754"/>
                    <a:pt x="30068" y="5315"/>
                  </a:cubicBezTo>
                  <a:cubicBezTo>
                    <a:pt x="29796" y="5001"/>
                    <a:pt x="29482" y="4708"/>
                    <a:pt x="29189" y="4394"/>
                  </a:cubicBezTo>
                  <a:cubicBezTo>
                    <a:pt x="28206" y="3285"/>
                    <a:pt x="26971" y="2511"/>
                    <a:pt x="25611" y="1925"/>
                  </a:cubicBezTo>
                  <a:cubicBezTo>
                    <a:pt x="25486" y="1863"/>
                    <a:pt x="25318" y="1821"/>
                    <a:pt x="25193" y="1779"/>
                  </a:cubicBezTo>
                  <a:cubicBezTo>
                    <a:pt x="24251" y="1549"/>
                    <a:pt x="23310" y="1235"/>
                    <a:pt x="22285" y="1298"/>
                  </a:cubicBezTo>
                  <a:cubicBezTo>
                    <a:pt x="21657" y="1319"/>
                    <a:pt x="21029" y="1235"/>
                    <a:pt x="20401" y="1298"/>
                  </a:cubicBezTo>
                  <a:cubicBezTo>
                    <a:pt x="19460" y="1360"/>
                    <a:pt x="18497" y="1549"/>
                    <a:pt x="17556" y="1653"/>
                  </a:cubicBezTo>
                  <a:cubicBezTo>
                    <a:pt x="16593" y="1758"/>
                    <a:pt x="15861" y="2239"/>
                    <a:pt x="15254" y="2909"/>
                  </a:cubicBezTo>
                  <a:cubicBezTo>
                    <a:pt x="14919" y="3285"/>
                    <a:pt x="14606" y="3662"/>
                    <a:pt x="14271" y="4080"/>
                  </a:cubicBezTo>
                  <a:cubicBezTo>
                    <a:pt x="14062" y="3976"/>
                    <a:pt x="13852" y="3871"/>
                    <a:pt x="13664" y="3746"/>
                  </a:cubicBezTo>
                  <a:cubicBezTo>
                    <a:pt x="13371" y="3516"/>
                    <a:pt x="13057" y="3516"/>
                    <a:pt x="12743" y="3641"/>
                  </a:cubicBezTo>
                  <a:cubicBezTo>
                    <a:pt x="11174" y="4248"/>
                    <a:pt x="9605" y="4813"/>
                    <a:pt x="8056" y="5482"/>
                  </a:cubicBezTo>
                  <a:cubicBezTo>
                    <a:pt x="5755" y="6445"/>
                    <a:pt x="3955" y="8035"/>
                    <a:pt x="2658" y="10190"/>
                  </a:cubicBezTo>
                  <a:cubicBezTo>
                    <a:pt x="2156" y="10985"/>
                    <a:pt x="1821" y="11864"/>
                    <a:pt x="1633" y="12764"/>
                  </a:cubicBezTo>
                  <a:cubicBezTo>
                    <a:pt x="1466" y="13496"/>
                    <a:pt x="1361" y="14270"/>
                    <a:pt x="1319" y="15003"/>
                  </a:cubicBezTo>
                  <a:cubicBezTo>
                    <a:pt x="1235" y="16195"/>
                    <a:pt x="1214" y="17409"/>
                    <a:pt x="1214" y="18601"/>
                  </a:cubicBezTo>
                  <a:cubicBezTo>
                    <a:pt x="1194" y="19982"/>
                    <a:pt x="1570" y="21280"/>
                    <a:pt x="2261" y="22451"/>
                  </a:cubicBezTo>
                  <a:cubicBezTo>
                    <a:pt x="2595" y="23079"/>
                    <a:pt x="3119" y="23581"/>
                    <a:pt x="3495" y="24167"/>
                  </a:cubicBezTo>
                  <a:cubicBezTo>
                    <a:pt x="3516" y="24230"/>
                    <a:pt x="3600" y="24230"/>
                    <a:pt x="3642" y="24251"/>
                  </a:cubicBezTo>
                  <a:cubicBezTo>
                    <a:pt x="3809" y="24167"/>
                    <a:pt x="3955" y="24063"/>
                    <a:pt x="4123" y="24042"/>
                  </a:cubicBezTo>
                  <a:cubicBezTo>
                    <a:pt x="4855" y="24021"/>
                    <a:pt x="5546" y="23916"/>
                    <a:pt x="6132" y="23414"/>
                  </a:cubicBezTo>
                  <a:cubicBezTo>
                    <a:pt x="6173" y="23372"/>
                    <a:pt x="6320" y="23393"/>
                    <a:pt x="6383" y="23372"/>
                  </a:cubicBezTo>
                  <a:cubicBezTo>
                    <a:pt x="6989" y="23163"/>
                    <a:pt x="7575" y="22954"/>
                    <a:pt x="8161" y="22703"/>
                  </a:cubicBezTo>
                  <a:cubicBezTo>
                    <a:pt x="8266" y="22661"/>
                    <a:pt x="8412" y="22577"/>
                    <a:pt x="8433" y="22493"/>
                  </a:cubicBezTo>
                  <a:cubicBezTo>
                    <a:pt x="8580" y="22158"/>
                    <a:pt x="8873" y="22033"/>
                    <a:pt x="9145" y="21824"/>
                  </a:cubicBezTo>
                  <a:cubicBezTo>
                    <a:pt x="9689" y="21405"/>
                    <a:pt x="10233" y="20987"/>
                    <a:pt x="10756" y="20547"/>
                  </a:cubicBezTo>
                  <a:cubicBezTo>
                    <a:pt x="11258" y="20150"/>
                    <a:pt x="11697" y="19710"/>
                    <a:pt x="11969" y="19104"/>
                  </a:cubicBezTo>
                  <a:cubicBezTo>
                    <a:pt x="12074" y="18873"/>
                    <a:pt x="12220" y="18622"/>
                    <a:pt x="12388" y="18413"/>
                  </a:cubicBezTo>
                  <a:cubicBezTo>
                    <a:pt x="12702" y="17995"/>
                    <a:pt x="12911" y="17555"/>
                    <a:pt x="13015" y="17032"/>
                  </a:cubicBezTo>
                  <a:cubicBezTo>
                    <a:pt x="13120" y="16467"/>
                    <a:pt x="13183" y="15860"/>
                    <a:pt x="13287" y="15254"/>
                  </a:cubicBezTo>
                  <a:cubicBezTo>
                    <a:pt x="13329" y="15044"/>
                    <a:pt x="13350" y="14835"/>
                    <a:pt x="13392" y="14647"/>
                  </a:cubicBezTo>
                  <a:cubicBezTo>
                    <a:pt x="13455" y="14480"/>
                    <a:pt x="13643" y="14396"/>
                    <a:pt x="13810" y="14396"/>
                  </a:cubicBezTo>
                  <a:cubicBezTo>
                    <a:pt x="13999" y="14396"/>
                    <a:pt x="14187" y="14500"/>
                    <a:pt x="14229" y="14689"/>
                  </a:cubicBezTo>
                  <a:cubicBezTo>
                    <a:pt x="14292" y="14835"/>
                    <a:pt x="14292" y="15024"/>
                    <a:pt x="14292" y="15212"/>
                  </a:cubicBezTo>
                  <a:cubicBezTo>
                    <a:pt x="14396" y="15358"/>
                    <a:pt x="14417" y="15588"/>
                    <a:pt x="14417" y="15965"/>
                  </a:cubicBezTo>
                  <a:close/>
                  <a:moveTo>
                    <a:pt x="34964" y="15840"/>
                  </a:moveTo>
                  <a:cubicBezTo>
                    <a:pt x="33876" y="15379"/>
                    <a:pt x="32914" y="14793"/>
                    <a:pt x="31993" y="14082"/>
                  </a:cubicBezTo>
                  <a:cubicBezTo>
                    <a:pt x="31114" y="13392"/>
                    <a:pt x="30236" y="12638"/>
                    <a:pt x="29273" y="11864"/>
                  </a:cubicBezTo>
                  <a:cubicBezTo>
                    <a:pt x="29189" y="11990"/>
                    <a:pt x="29127" y="12115"/>
                    <a:pt x="29022" y="12220"/>
                  </a:cubicBezTo>
                  <a:cubicBezTo>
                    <a:pt x="28687" y="12534"/>
                    <a:pt x="28311" y="12701"/>
                    <a:pt x="27892" y="12701"/>
                  </a:cubicBezTo>
                  <a:cubicBezTo>
                    <a:pt x="27264" y="12659"/>
                    <a:pt x="26637" y="12659"/>
                    <a:pt x="26009" y="12534"/>
                  </a:cubicBezTo>
                  <a:cubicBezTo>
                    <a:pt x="24837" y="12324"/>
                    <a:pt x="23812" y="11780"/>
                    <a:pt x="22849" y="11090"/>
                  </a:cubicBezTo>
                  <a:cubicBezTo>
                    <a:pt x="21929" y="10441"/>
                    <a:pt x="21113" y="9709"/>
                    <a:pt x="20318" y="8893"/>
                  </a:cubicBezTo>
                  <a:cubicBezTo>
                    <a:pt x="20234" y="8788"/>
                    <a:pt x="20150" y="8579"/>
                    <a:pt x="19836" y="8663"/>
                  </a:cubicBezTo>
                  <a:cubicBezTo>
                    <a:pt x="19669" y="9353"/>
                    <a:pt x="19460" y="10086"/>
                    <a:pt x="19313" y="10818"/>
                  </a:cubicBezTo>
                  <a:cubicBezTo>
                    <a:pt x="19230" y="11132"/>
                    <a:pt x="19146" y="11467"/>
                    <a:pt x="19000" y="11759"/>
                  </a:cubicBezTo>
                  <a:cubicBezTo>
                    <a:pt x="18497" y="12743"/>
                    <a:pt x="17995" y="13747"/>
                    <a:pt x="17451" y="14710"/>
                  </a:cubicBezTo>
                  <a:cubicBezTo>
                    <a:pt x="17221" y="15128"/>
                    <a:pt x="16949" y="15568"/>
                    <a:pt x="16593" y="15860"/>
                  </a:cubicBezTo>
                  <a:cubicBezTo>
                    <a:pt x="15840" y="16425"/>
                    <a:pt x="15129" y="17137"/>
                    <a:pt x="14103" y="17116"/>
                  </a:cubicBezTo>
                  <a:cubicBezTo>
                    <a:pt x="14083" y="17200"/>
                    <a:pt x="14062" y="17221"/>
                    <a:pt x="14062" y="17241"/>
                  </a:cubicBezTo>
                  <a:cubicBezTo>
                    <a:pt x="13790" y="18413"/>
                    <a:pt x="12953" y="19292"/>
                    <a:pt x="12430" y="20338"/>
                  </a:cubicBezTo>
                  <a:cubicBezTo>
                    <a:pt x="12346" y="20506"/>
                    <a:pt x="12178" y="20652"/>
                    <a:pt x="12011" y="20798"/>
                  </a:cubicBezTo>
                  <a:cubicBezTo>
                    <a:pt x="10546" y="22158"/>
                    <a:pt x="8998" y="23393"/>
                    <a:pt x="7094" y="24042"/>
                  </a:cubicBezTo>
                  <a:cubicBezTo>
                    <a:pt x="6655" y="24209"/>
                    <a:pt x="6215" y="24376"/>
                    <a:pt x="5797" y="24690"/>
                  </a:cubicBezTo>
                  <a:cubicBezTo>
                    <a:pt x="6592" y="25778"/>
                    <a:pt x="7282" y="26929"/>
                    <a:pt x="8433" y="27661"/>
                  </a:cubicBezTo>
                  <a:cubicBezTo>
                    <a:pt x="8663" y="27808"/>
                    <a:pt x="8873" y="27975"/>
                    <a:pt x="9082" y="28143"/>
                  </a:cubicBezTo>
                  <a:cubicBezTo>
                    <a:pt x="9981" y="28938"/>
                    <a:pt x="10986" y="29482"/>
                    <a:pt x="12095" y="29921"/>
                  </a:cubicBezTo>
                  <a:cubicBezTo>
                    <a:pt x="13141" y="30381"/>
                    <a:pt x="14229" y="30716"/>
                    <a:pt x="15359" y="30842"/>
                  </a:cubicBezTo>
                  <a:cubicBezTo>
                    <a:pt x="15756" y="30863"/>
                    <a:pt x="16112" y="30925"/>
                    <a:pt x="16489" y="30695"/>
                  </a:cubicBezTo>
                  <a:cubicBezTo>
                    <a:pt x="16593" y="30612"/>
                    <a:pt x="16782" y="30612"/>
                    <a:pt x="16907" y="30612"/>
                  </a:cubicBezTo>
                  <a:cubicBezTo>
                    <a:pt x="17409" y="30633"/>
                    <a:pt x="17932" y="30653"/>
                    <a:pt x="18414" y="30716"/>
                  </a:cubicBezTo>
                  <a:cubicBezTo>
                    <a:pt x="18686" y="30737"/>
                    <a:pt x="18937" y="30653"/>
                    <a:pt x="19209" y="30549"/>
                  </a:cubicBezTo>
                  <a:cubicBezTo>
                    <a:pt x="19857" y="30298"/>
                    <a:pt x="20548" y="30026"/>
                    <a:pt x="21238" y="29900"/>
                  </a:cubicBezTo>
                  <a:cubicBezTo>
                    <a:pt x="21552" y="29817"/>
                    <a:pt x="21908" y="29796"/>
                    <a:pt x="22159" y="29607"/>
                  </a:cubicBezTo>
                  <a:cubicBezTo>
                    <a:pt x="22640" y="29314"/>
                    <a:pt x="23163" y="29084"/>
                    <a:pt x="23645" y="28854"/>
                  </a:cubicBezTo>
                  <a:cubicBezTo>
                    <a:pt x="24210" y="28603"/>
                    <a:pt x="24691" y="28289"/>
                    <a:pt x="25256" y="28017"/>
                  </a:cubicBezTo>
                  <a:cubicBezTo>
                    <a:pt x="26825" y="27243"/>
                    <a:pt x="28248" y="26260"/>
                    <a:pt x="29566" y="25088"/>
                  </a:cubicBezTo>
                  <a:cubicBezTo>
                    <a:pt x="29984" y="24690"/>
                    <a:pt x="30424" y="24335"/>
                    <a:pt x="30863" y="23958"/>
                  </a:cubicBezTo>
                  <a:cubicBezTo>
                    <a:pt x="31596" y="23393"/>
                    <a:pt x="32181" y="22661"/>
                    <a:pt x="32788" y="21928"/>
                  </a:cubicBezTo>
                  <a:cubicBezTo>
                    <a:pt x="33458" y="21070"/>
                    <a:pt x="34002" y="20171"/>
                    <a:pt x="34253" y="19083"/>
                  </a:cubicBezTo>
                  <a:cubicBezTo>
                    <a:pt x="34357" y="18622"/>
                    <a:pt x="34567" y="18246"/>
                    <a:pt x="34671" y="17785"/>
                  </a:cubicBezTo>
                  <a:cubicBezTo>
                    <a:pt x="34839" y="17137"/>
                    <a:pt x="35090" y="16530"/>
                    <a:pt x="34964" y="15840"/>
                  </a:cubicBezTo>
                  <a:close/>
                  <a:moveTo>
                    <a:pt x="28415" y="27368"/>
                  </a:moveTo>
                  <a:cubicBezTo>
                    <a:pt x="28227" y="27473"/>
                    <a:pt x="28039" y="27578"/>
                    <a:pt x="27871" y="27661"/>
                  </a:cubicBezTo>
                  <a:cubicBezTo>
                    <a:pt x="27264" y="27996"/>
                    <a:pt x="26679" y="28394"/>
                    <a:pt x="26093" y="28708"/>
                  </a:cubicBezTo>
                  <a:cubicBezTo>
                    <a:pt x="25590" y="28938"/>
                    <a:pt x="25318" y="29335"/>
                    <a:pt x="25277" y="29796"/>
                  </a:cubicBezTo>
                  <a:cubicBezTo>
                    <a:pt x="25193" y="30444"/>
                    <a:pt x="24879" y="31009"/>
                    <a:pt x="24565" y="31532"/>
                  </a:cubicBezTo>
                  <a:cubicBezTo>
                    <a:pt x="24042" y="32432"/>
                    <a:pt x="23938" y="32474"/>
                    <a:pt x="22912" y="32369"/>
                  </a:cubicBezTo>
                  <a:cubicBezTo>
                    <a:pt x="22577" y="32327"/>
                    <a:pt x="22368" y="32202"/>
                    <a:pt x="22222" y="31888"/>
                  </a:cubicBezTo>
                  <a:cubicBezTo>
                    <a:pt x="22054" y="31553"/>
                    <a:pt x="21845" y="31218"/>
                    <a:pt x="21657" y="30842"/>
                  </a:cubicBezTo>
                  <a:cubicBezTo>
                    <a:pt x="20171" y="31114"/>
                    <a:pt x="18748" y="31470"/>
                    <a:pt x="17326" y="31783"/>
                  </a:cubicBezTo>
                  <a:cubicBezTo>
                    <a:pt x="17012" y="32809"/>
                    <a:pt x="16656" y="33792"/>
                    <a:pt x="16384" y="34817"/>
                  </a:cubicBezTo>
                  <a:cubicBezTo>
                    <a:pt x="16175" y="35571"/>
                    <a:pt x="15924" y="36303"/>
                    <a:pt x="15610" y="37035"/>
                  </a:cubicBezTo>
                  <a:cubicBezTo>
                    <a:pt x="15484" y="37391"/>
                    <a:pt x="15380" y="37726"/>
                    <a:pt x="15317" y="38060"/>
                  </a:cubicBezTo>
                  <a:cubicBezTo>
                    <a:pt x="15066" y="39065"/>
                    <a:pt x="14836" y="40048"/>
                    <a:pt x="14313" y="40948"/>
                  </a:cubicBezTo>
                  <a:cubicBezTo>
                    <a:pt x="14145" y="41220"/>
                    <a:pt x="13999" y="41534"/>
                    <a:pt x="13978" y="41848"/>
                  </a:cubicBezTo>
                  <a:cubicBezTo>
                    <a:pt x="13936" y="42413"/>
                    <a:pt x="13810" y="42894"/>
                    <a:pt x="13622" y="43417"/>
                  </a:cubicBezTo>
                  <a:cubicBezTo>
                    <a:pt x="13518" y="43773"/>
                    <a:pt x="13455" y="44107"/>
                    <a:pt x="13350" y="44463"/>
                  </a:cubicBezTo>
                  <a:cubicBezTo>
                    <a:pt x="13559" y="44610"/>
                    <a:pt x="13727" y="44777"/>
                    <a:pt x="13978" y="44819"/>
                  </a:cubicBezTo>
                  <a:cubicBezTo>
                    <a:pt x="15087" y="45028"/>
                    <a:pt x="16133" y="45551"/>
                    <a:pt x="17284" y="45509"/>
                  </a:cubicBezTo>
                  <a:cubicBezTo>
                    <a:pt x="17472" y="45509"/>
                    <a:pt x="17640" y="45593"/>
                    <a:pt x="17807" y="45614"/>
                  </a:cubicBezTo>
                  <a:cubicBezTo>
                    <a:pt x="18225" y="45677"/>
                    <a:pt x="18644" y="45781"/>
                    <a:pt x="19041" y="45802"/>
                  </a:cubicBezTo>
                  <a:cubicBezTo>
                    <a:pt x="21322" y="45886"/>
                    <a:pt x="23603" y="45907"/>
                    <a:pt x="25904" y="46011"/>
                  </a:cubicBezTo>
                  <a:cubicBezTo>
                    <a:pt x="27223" y="46074"/>
                    <a:pt x="28436" y="45698"/>
                    <a:pt x="29587" y="45091"/>
                  </a:cubicBezTo>
                  <a:cubicBezTo>
                    <a:pt x="29692" y="44526"/>
                    <a:pt x="29943" y="44086"/>
                    <a:pt x="29943" y="43501"/>
                  </a:cubicBezTo>
                  <a:cubicBezTo>
                    <a:pt x="29984" y="41199"/>
                    <a:pt x="30089" y="38876"/>
                    <a:pt x="30131" y="36575"/>
                  </a:cubicBezTo>
                  <a:cubicBezTo>
                    <a:pt x="30131" y="36177"/>
                    <a:pt x="30110" y="35780"/>
                    <a:pt x="30068" y="35424"/>
                  </a:cubicBezTo>
                  <a:cubicBezTo>
                    <a:pt x="29859" y="34148"/>
                    <a:pt x="29587" y="32892"/>
                    <a:pt x="29378" y="31595"/>
                  </a:cubicBezTo>
                  <a:cubicBezTo>
                    <a:pt x="29294" y="31177"/>
                    <a:pt x="29252" y="30758"/>
                    <a:pt x="29273" y="30340"/>
                  </a:cubicBezTo>
                  <a:cubicBezTo>
                    <a:pt x="29294" y="29733"/>
                    <a:pt x="29148" y="29189"/>
                    <a:pt x="28855" y="28687"/>
                  </a:cubicBezTo>
                  <a:cubicBezTo>
                    <a:pt x="28645" y="28331"/>
                    <a:pt x="28541" y="27996"/>
                    <a:pt x="28541" y="27599"/>
                  </a:cubicBezTo>
                  <a:cubicBezTo>
                    <a:pt x="28541" y="27557"/>
                    <a:pt x="28457" y="27473"/>
                    <a:pt x="28415" y="27368"/>
                  </a:cubicBezTo>
                  <a:close/>
                  <a:moveTo>
                    <a:pt x="14815" y="46221"/>
                  </a:moveTo>
                  <a:cubicBezTo>
                    <a:pt x="14647" y="46597"/>
                    <a:pt x="14480" y="46848"/>
                    <a:pt x="14417" y="47141"/>
                  </a:cubicBezTo>
                  <a:cubicBezTo>
                    <a:pt x="14292" y="47915"/>
                    <a:pt x="13915" y="48606"/>
                    <a:pt x="13601" y="49317"/>
                  </a:cubicBezTo>
                  <a:cubicBezTo>
                    <a:pt x="13497" y="49527"/>
                    <a:pt x="13371" y="49757"/>
                    <a:pt x="13350" y="49966"/>
                  </a:cubicBezTo>
                  <a:cubicBezTo>
                    <a:pt x="13287" y="50322"/>
                    <a:pt x="13162" y="50636"/>
                    <a:pt x="12911" y="50908"/>
                  </a:cubicBezTo>
                  <a:cubicBezTo>
                    <a:pt x="12827" y="50991"/>
                    <a:pt x="12827" y="51117"/>
                    <a:pt x="12764" y="51200"/>
                  </a:cubicBezTo>
                  <a:cubicBezTo>
                    <a:pt x="12827" y="51263"/>
                    <a:pt x="12848" y="51326"/>
                    <a:pt x="12911" y="51368"/>
                  </a:cubicBezTo>
                  <a:cubicBezTo>
                    <a:pt x="13810" y="51954"/>
                    <a:pt x="14836" y="52309"/>
                    <a:pt x="15798" y="52770"/>
                  </a:cubicBezTo>
                  <a:cubicBezTo>
                    <a:pt x="16217" y="52937"/>
                    <a:pt x="16719" y="53042"/>
                    <a:pt x="17200" y="53105"/>
                  </a:cubicBezTo>
                  <a:cubicBezTo>
                    <a:pt x="17744" y="53188"/>
                    <a:pt x="18309" y="53146"/>
                    <a:pt x="18874" y="53146"/>
                  </a:cubicBezTo>
                  <a:cubicBezTo>
                    <a:pt x="19334" y="52623"/>
                    <a:pt x="19669" y="52100"/>
                    <a:pt x="19878" y="51452"/>
                  </a:cubicBezTo>
                  <a:cubicBezTo>
                    <a:pt x="19962" y="51138"/>
                    <a:pt x="20192" y="50887"/>
                    <a:pt x="20381" y="50615"/>
                  </a:cubicBezTo>
                  <a:cubicBezTo>
                    <a:pt x="20506" y="50426"/>
                    <a:pt x="20715" y="50280"/>
                    <a:pt x="20987" y="50280"/>
                  </a:cubicBezTo>
                  <a:lnTo>
                    <a:pt x="23498" y="50364"/>
                  </a:lnTo>
                  <a:cubicBezTo>
                    <a:pt x="23749" y="50364"/>
                    <a:pt x="23938" y="50510"/>
                    <a:pt x="24021" y="50782"/>
                  </a:cubicBezTo>
                  <a:cubicBezTo>
                    <a:pt x="24126" y="51117"/>
                    <a:pt x="24210" y="51472"/>
                    <a:pt x="24314" y="51786"/>
                  </a:cubicBezTo>
                  <a:cubicBezTo>
                    <a:pt x="24544" y="52498"/>
                    <a:pt x="24649" y="53251"/>
                    <a:pt x="25172" y="53858"/>
                  </a:cubicBezTo>
                  <a:cubicBezTo>
                    <a:pt x="25904" y="53879"/>
                    <a:pt x="26658" y="53921"/>
                    <a:pt x="27411" y="53921"/>
                  </a:cubicBezTo>
                  <a:cubicBezTo>
                    <a:pt x="28143" y="53921"/>
                    <a:pt x="28917" y="54046"/>
                    <a:pt x="29692" y="53879"/>
                  </a:cubicBezTo>
                  <a:cubicBezTo>
                    <a:pt x="29712" y="52728"/>
                    <a:pt x="29775" y="51577"/>
                    <a:pt x="29775" y="50468"/>
                  </a:cubicBezTo>
                  <a:cubicBezTo>
                    <a:pt x="29775" y="50301"/>
                    <a:pt x="29712" y="50175"/>
                    <a:pt x="29692" y="50008"/>
                  </a:cubicBezTo>
                  <a:cubicBezTo>
                    <a:pt x="29566" y="49443"/>
                    <a:pt x="29461" y="48857"/>
                    <a:pt x="29357" y="48271"/>
                  </a:cubicBezTo>
                  <a:cubicBezTo>
                    <a:pt x="29294" y="47978"/>
                    <a:pt x="29336" y="47664"/>
                    <a:pt x="29273" y="47371"/>
                  </a:cubicBezTo>
                  <a:cubicBezTo>
                    <a:pt x="29231" y="47120"/>
                    <a:pt x="29127" y="46827"/>
                    <a:pt x="29043" y="46535"/>
                  </a:cubicBezTo>
                  <a:cubicBezTo>
                    <a:pt x="28708" y="46639"/>
                    <a:pt x="28436" y="46723"/>
                    <a:pt x="28143" y="46807"/>
                  </a:cubicBezTo>
                  <a:cubicBezTo>
                    <a:pt x="27515" y="46953"/>
                    <a:pt x="26867" y="47079"/>
                    <a:pt x="26197" y="47058"/>
                  </a:cubicBezTo>
                  <a:cubicBezTo>
                    <a:pt x="23791" y="46974"/>
                    <a:pt x="21406" y="46932"/>
                    <a:pt x="19000" y="46848"/>
                  </a:cubicBezTo>
                  <a:cubicBezTo>
                    <a:pt x="18518" y="46827"/>
                    <a:pt x="18058" y="46723"/>
                    <a:pt x="17577" y="46639"/>
                  </a:cubicBezTo>
                  <a:cubicBezTo>
                    <a:pt x="17137" y="46597"/>
                    <a:pt x="16698" y="46597"/>
                    <a:pt x="16259" y="46514"/>
                  </a:cubicBezTo>
                  <a:cubicBezTo>
                    <a:pt x="15777" y="46514"/>
                    <a:pt x="15338" y="46346"/>
                    <a:pt x="14815" y="46221"/>
                  </a:cubicBezTo>
                  <a:close/>
                  <a:moveTo>
                    <a:pt x="35759" y="15965"/>
                  </a:moveTo>
                  <a:cubicBezTo>
                    <a:pt x="36575" y="15798"/>
                    <a:pt x="36973" y="15233"/>
                    <a:pt x="37036" y="14521"/>
                  </a:cubicBezTo>
                  <a:cubicBezTo>
                    <a:pt x="37140" y="13496"/>
                    <a:pt x="37454" y="12450"/>
                    <a:pt x="36806" y="11487"/>
                  </a:cubicBezTo>
                  <a:cubicBezTo>
                    <a:pt x="36743" y="11404"/>
                    <a:pt x="36743" y="11299"/>
                    <a:pt x="36722" y="11236"/>
                  </a:cubicBezTo>
                  <a:cubicBezTo>
                    <a:pt x="36513" y="10713"/>
                    <a:pt x="36345" y="10567"/>
                    <a:pt x="35780" y="10609"/>
                  </a:cubicBezTo>
                  <a:cubicBezTo>
                    <a:pt x="35487" y="10630"/>
                    <a:pt x="35299" y="10755"/>
                    <a:pt x="35111" y="10964"/>
                  </a:cubicBezTo>
                  <a:cubicBezTo>
                    <a:pt x="35006" y="11446"/>
                    <a:pt x="35027" y="11864"/>
                    <a:pt x="35215" y="12303"/>
                  </a:cubicBezTo>
                  <a:cubicBezTo>
                    <a:pt x="35571" y="13119"/>
                    <a:pt x="35676" y="13956"/>
                    <a:pt x="35634" y="14835"/>
                  </a:cubicBezTo>
                  <a:cubicBezTo>
                    <a:pt x="35634" y="15170"/>
                    <a:pt x="35571" y="15568"/>
                    <a:pt x="35759" y="15965"/>
                  </a:cubicBezTo>
                  <a:close/>
                  <a:moveTo>
                    <a:pt x="6529" y="27389"/>
                  </a:moveTo>
                  <a:cubicBezTo>
                    <a:pt x="5860" y="26532"/>
                    <a:pt x="5274" y="25736"/>
                    <a:pt x="4688" y="24962"/>
                  </a:cubicBezTo>
                  <a:cubicBezTo>
                    <a:pt x="3830" y="25464"/>
                    <a:pt x="3453" y="25402"/>
                    <a:pt x="2826" y="24774"/>
                  </a:cubicBezTo>
                  <a:cubicBezTo>
                    <a:pt x="2679" y="24627"/>
                    <a:pt x="2575" y="24460"/>
                    <a:pt x="2407" y="24314"/>
                  </a:cubicBezTo>
                  <a:cubicBezTo>
                    <a:pt x="2323" y="24230"/>
                    <a:pt x="2240" y="24209"/>
                    <a:pt x="2072" y="24125"/>
                  </a:cubicBezTo>
                  <a:cubicBezTo>
                    <a:pt x="1989" y="24774"/>
                    <a:pt x="1905" y="25318"/>
                    <a:pt x="2240" y="25841"/>
                  </a:cubicBezTo>
                  <a:cubicBezTo>
                    <a:pt x="2575" y="26427"/>
                    <a:pt x="3035" y="26887"/>
                    <a:pt x="3663" y="27159"/>
                  </a:cubicBezTo>
                  <a:cubicBezTo>
                    <a:pt x="4353" y="27473"/>
                    <a:pt x="5483" y="27578"/>
                    <a:pt x="6529" y="27389"/>
                  </a:cubicBezTo>
                  <a:close/>
                  <a:moveTo>
                    <a:pt x="27578" y="63399"/>
                  </a:moveTo>
                  <a:cubicBezTo>
                    <a:pt x="27599" y="63587"/>
                    <a:pt x="27599" y="63692"/>
                    <a:pt x="27620" y="63776"/>
                  </a:cubicBezTo>
                  <a:cubicBezTo>
                    <a:pt x="28080" y="64403"/>
                    <a:pt x="28708" y="64822"/>
                    <a:pt x="29357" y="65157"/>
                  </a:cubicBezTo>
                  <a:cubicBezTo>
                    <a:pt x="29964" y="65470"/>
                    <a:pt x="30654" y="65512"/>
                    <a:pt x="31344" y="65240"/>
                  </a:cubicBezTo>
                  <a:cubicBezTo>
                    <a:pt x="31386" y="65198"/>
                    <a:pt x="31449" y="65157"/>
                    <a:pt x="31491" y="65094"/>
                  </a:cubicBezTo>
                  <a:cubicBezTo>
                    <a:pt x="31491" y="64864"/>
                    <a:pt x="31533" y="64613"/>
                    <a:pt x="31533" y="64341"/>
                  </a:cubicBezTo>
                  <a:cubicBezTo>
                    <a:pt x="31240" y="64131"/>
                    <a:pt x="31010" y="63901"/>
                    <a:pt x="30717" y="63776"/>
                  </a:cubicBezTo>
                  <a:cubicBezTo>
                    <a:pt x="29733" y="63336"/>
                    <a:pt x="28687" y="63357"/>
                    <a:pt x="27578" y="63399"/>
                  </a:cubicBezTo>
                  <a:close/>
                  <a:moveTo>
                    <a:pt x="11362" y="65031"/>
                  </a:moveTo>
                  <a:cubicBezTo>
                    <a:pt x="11990" y="65177"/>
                    <a:pt x="12513" y="65031"/>
                    <a:pt x="12911" y="64654"/>
                  </a:cubicBezTo>
                  <a:cubicBezTo>
                    <a:pt x="13350" y="64215"/>
                    <a:pt x="13664" y="63671"/>
                    <a:pt x="13810" y="63043"/>
                  </a:cubicBezTo>
                  <a:cubicBezTo>
                    <a:pt x="13852" y="62918"/>
                    <a:pt x="13810" y="62750"/>
                    <a:pt x="13810" y="62604"/>
                  </a:cubicBezTo>
                  <a:cubicBezTo>
                    <a:pt x="12764" y="62750"/>
                    <a:pt x="12722" y="62771"/>
                    <a:pt x="11865" y="63734"/>
                  </a:cubicBezTo>
                  <a:cubicBezTo>
                    <a:pt x="11551" y="64089"/>
                    <a:pt x="11300" y="64445"/>
                    <a:pt x="11362" y="65031"/>
                  </a:cubicBezTo>
                  <a:close/>
                  <a:moveTo>
                    <a:pt x="22682" y="30591"/>
                  </a:moveTo>
                  <a:cubicBezTo>
                    <a:pt x="22912" y="31135"/>
                    <a:pt x="22912" y="31135"/>
                    <a:pt x="23310" y="31344"/>
                  </a:cubicBezTo>
                  <a:cubicBezTo>
                    <a:pt x="23854" y="30863"/>
                    <a:pt x="23854" y="30863"/>
                    <a:pt x="24126" y="29817"/>
                  </a:cubicBezTo>
                  <a:cubicBezTo>
                    <a:pt x="23603" y="30005"/>
                    <a:pt x="23163" y="30214"/>
                    <a:pt x="22682" y="305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36" name="Google Shape;671;p44">
              <a:extLst>
                <a:ext uri="{FF2B5EF4-FFF2-40B4-BE49-F238E27FC236}">
                  <a16:creationId xmlns:a16="http://schemas.microsoft.com/office/drawing/2014/main" xmlns="" id="{54B5BD51-9E33-4FA9-AB2D-1D61B85DE6D3}"/>
                </a:ext>
              </a:extLst>
            </p:cNvPr>
            <p:cNvSpPr/>
            <p:nvPr/>
          </p:nvSpPr>
          <p:spPr>
            <a:xfrm>
              <a:off x="6232907" y="3222474"/>
              <a:ext cx="303597" cy="206002"/>
            </a:xfrm>
            <a:custGeom>
              <a:avLst/>
              <a:gdLst/>
              <a:ahLst/>
              <a:cxnLst/>
              <a:rect l="l" t="t" r="r" b="b"/>
              <a:pathLst>
                <a:path w="10023" h="6801" extrusionOk="0">
                  <a:moveTo>
                    <a:pt x="4268" y="6612"/>
                  </a:moveTo>
                  <a:cubicBezTo>
                    <a:pt x="3976" y="6612"/>
                    <a:pt x="3662" y="6591"/>
                    <a:pt x="3390" y="6591"/>
                  </a:cubicBezTo>
                  <a:cubicBezTo>
                    <a:pt x="2867" y="6591"/>
                    <a:pt x="2448" y="6382"/>
                    <a:pt x="2092" y="6005"/>
                  </a:cubicBezTo>
                  <a:cubicBezTo>
                    <a:pt x="1632" y="5524"/>
                    <a:pt x="1151" y="5022"/>
                    <a:pt x="691" y="4499"/>
                  </a:cubicBezTo>
                  <a:cubicBezTo>
                    <a:pt x="356" y="4101"/>
                    <a:pt x="188" y="3599"/>
                    <a:pt x="42" y="3139"/>
                  </a:cubicBezTo>
                  <a:cubicBezTo>
                    <a:pt x="0" y="3055"/>
                    <a:pt x="0" y="2950"/>
                    <a:pt x="42" y="2867"/>
                  </a:cubicBezTo>
                  <a:cubicBezTo>
                    <a:pt x="84" y="2741"/>
                    <a:pt x="167" y="2574"/>
                    <a:pt x="272" y="2532"/>
                  </a:cubicBezTo>
                  <a:cubicBezTo>
                    <a:pt x="419" y="2448"/>
                    <a:pt x="565" y="2553"/>
                    <a:pt x="628" y="2699"/>
                  </a:cubicBezTo>
                  <a:cubicBezTo>
                    <a:pt x="670" y="2741"/>
                    <a:pt x="711" y="2804"/>
                    <a:pt x="711" y="2846"/>
                  </a:cubicBezTo>
                  <a:cubicBezTo>
                    <a:pt x="1046" y="3871"/>
                    <a:pt x="1883" y="4499"/>
                    <a:pt x="2574" y="5252"/>
                  </a:cubicBezTo>
                  <a:cubicBezTo>
                    <a:pt x="2867" y="5566"/>
                    <a:pt x="3201" y="5691"/>
                    <a:pt x="3620" y="5691"/>
                  </a:cubicBezTo>
                  <a:cubicBezTo>
                    <a:pt x="4017" y="5691"/>
                    <a:pt x="4394" y="5670"/>
                    <a:pt x="4792" y="5733"/>
                  </a:cubicBezTo>
                  <a:cubicBezTo>
                    <a:pt x="5315" y="5775"/>
                    <a:pt x="5733" y="5587"/>
                    <a:pt x="6131" y="5315"/>
                  </a:cubicBezTo>
                  <a:cubicBezTo>
                    <a:pt x="6528" y="5001"/>
                    <a:pt x="6947" y="4687"/>
                    <a:pt x="7323" y="4373"/>
                  </a:cubicBezTo>
                  <a:cubicBezTo>
                    <a:pt x="7491" y="4227"/>
                    <a:pt x="7616" y="4080"/>
                    <a:pt x="7721" y="3892"/>
                  </a:cubicBezTo>
                  <a:cubicBezTo>
                    <a:pt x="7909" y="3578"/>
                    <a:pt x="8097" y="3264"/>
                    <a:pt x="8223" y="2950"/>
                  </a:cubicBezTo>
                  <a:cubicBezTo>
                    <a:pt x="8641" y="2051"/>
                    <a:pt x="9039" y="1151"/>
                    <a:pt x="9416" y="251"/>
                  </a:cubicBezTo>
                  <a:lnTo>
                    <a:pt x="9499" y="105"/>
                  </a:lnTo>
                  <a:cubicBezTo>
                    <a:pt x="9583" y="0"/>
                    <a:pt x="9813" y="0"/>
                    <a:pt x="9897" y="126"/>
                  </a:cubicBezTo>
                  <a:cubicBezTo>
                    <a:pt x="9939" y="230"/>
                    <a:pt x="10022" y="335"/>
                    <a:pt x="10002" y="460"/>
                  </a:cubicBezTo>
                  <a:cubicBezTo>
                    <a:pt x="9981" y="753"/>
                    <a:pt x="9981" y="1067"/>
                    <a:pt x="9897" y="1360"/>
                  </a:cubicBezTo>
                  <a:cubicBezTo>
                    <a:pt x="9520" y="2511"/>
                    <a:pt x="9081" y="3599"/>
                    <a:pt x="8453" y="4645"/>
                  </a:cubicBezTo>
                  <a:cubicBezTo>
                    <a:pt x="8349" y="4813"/>
                    <a:pt x="8265" y="4959"/>
                    <a:pt x="8118" y="5064"/>
                  </a:cubicBezTo>
                  <a:cubicBezTo>
                    <a:pt x="7533" y="5503"/>
                    <a:pt x="6968" y="5942"/>
                    <a:pt x="6382" y="6340"/>
                  </a:cubicBezTo>
                  <a:cubicBezTo>
                    <a:pt x="6005" y="6633"/>
                    <a:pt x="5545" y="6800"/>
                    <a:pt x="5022" y="6738"/>
                  </a:cubicBezTo>
                  <a:cubicBezTo>
                    <a:pt x="4792" y="6633"/>
                    <a:pt x="4540" y="6633"/>
                    <a:pt x="4268" y="6612"/>
                  </a:cubicBezTo>
                  <a:cubicBezTo>
                    <a:pt x="4268" y="6633"/>
                    <a:pt x="4268" y="6612"/>
                    <a:pt x="4268" y="66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37" name="Google Shape;672;p44">
              <a:extLst>
                <a:ext uri="{FF2B5EF4-FFF2-40B4-BE49-F238E27FC236}">
                  <a16:creationId xmlns:a16="http://schemas.microsoft.com/office/drawing/2014/main" xmlns="" id="{F221AD23-1651-4ACD-87C8-E6EED5358813}"/>
                </a:ext>
              </a:extLst>
            </p:cNvPr>
            <p:cNvSpPr/>
            <p:nvPr/>
          </p:nvSpPr>
          <p:spPr>
            <a:xfrm>
              <a:off x="6162544" y="3193941"/>
              <a:ext cx="46919" cy="56430"/>
            </a:xfrm>
            <a:custGeom>
              <a:avLst/>
              <a:gdLst/>
              <a:ahLst/>
              <a:cxnLst/>
              <a:rect l="l" t="t" r="r" b="b"/>
              <a:pathLst>
                <a:path w="1549" h="1863" extrusionOk="0">
                  <a:moveTo>
                    <a:pt x="1" y="963"/>
                  </a:moveTo>
                  <a:cubicBezTo>
                    <a:pt x="21" y="817"/>
                    <a:pt x="63" y="670"/>
                    <a:pt x="63" y="566"/>
                  </a:cubicBezTo>
                  <a:cubicBezTo>
                    <a:pt x="84" y="356"/>
                    <a:pt x="168" y="189"/>
                    <a:pt x="398" y="105"/>
                  </a:cubicBezTo>
                  <a:cubicBezTo>
                    <a:pt x="691" y="1"/>
                    <a:pt x="921" y="22"/>
                    <a:pt x="1151" y="231"/>
                  </a:cubicBezTo>
                  <a:cubicBezTo>
                    <a:pt x="1507" y="607"/>
                    <a:pt x="1549" y="942"/>
                    <a:pt x="1151" y="1340"/>
                  </a:cubicBezTo>
                  <a:cubicBezTo>
                    <a:pt x="1047" y="1423"/>
                    <a:pt x="921" y="1549"/>
                    <a:pt x="817" y="1612"/>
                  </a:cubicBezTo>
                  <a:cubicBezTo>
                    <a:pt x="461" y="1863"/>
                    <a:pt x="84" y="1695"/>
                    <a:pt x="21" y="1298"/>
                  </a:cubicBezTo>
                  <a:cubicBezTo>
                    <a:pt x="1" y="1151"/>
                    <a:pt x="1" y="1047"/>
                    <a:pt x="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38" name="Google Shape;673;p44">
              <a:extLst>
                <a:ext uri="{FF2B5EF4-FFF2-40B4-BE49-F238E27FC236}">
                  <a16:creationId xmlns:a16="http://schemas.microsoft.com/office/drawing/2014/main" xmlns="" id="{15313F13-C90C-4042-90B5-A09866B6389E}"/>
                </a:ext>
              </a:extLst>
            </p:cNvPr>
            <p:cNvSpPr/>
            <p:nvPr/>
          </p:nvSpPr>
          <p:spPr>
            <a:xfrm>
              <a:off x="6516814" y="3085564"/>
              <a:ext cx="35530" cy="53916"/>
            </a:xfrm>
            <a:custGeom>
              <a:avLst/>
              <a:gdLst/>
              <a:ahLst/>
              <a:cxnLst/>
              <a:rect l="l" t="t" r="r" b="b"/>
              <a:pathLst>
                <a:path w="1173" h="1780" extrusionOk="0">
                  <a:moveTo>
                    <a:pt x="1" y="775"/>
                  </a:moveTo>
                  <a:cubicBezTo>
                    <a:pt x="1" y="733"/>
                    <a:pt x="1" y="628"/>
                    <a:pt x="22" y="545"/>
                  </a:cubicBezTo>
                  <a:cubicBezTo>
                    <a:pt x="85" y="210"/>
                    <a:pt x="315" y="1"/>
                    <a:pt x="629" y="22"/>
                  </a:cubicBezTo>
                  <a:cubicBezTo>
                    <a:pt x="921" y="43"/>
                    <a:pt x="1131" y="231"/>
                    <a:pt x="1152" y="524"/>
                  </a:cubicBezTo>
                  <a:cubicBezTo>
                    <a:pt x="1173" y="733"/>
                    <a:pt x="1173" y="942"/>
                    <a:pt x="1173" y="1151"/>
                  </a:cubicBezTo>
                  <a:cubicBezTo>
                    <a:pt x="1152" y="1570"/>
                    <a:pt x="921" y="1779"/>
                    <a:pt x="545" y="1737"/>
                  </a:cubicBezTo>
                  <a:cubicBezTo>
                    <a:pt x="189" y="1716"/>
                    <a:pt x="1" y="1507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grpSp>
        <p:nvGrpSpPr>
          <p:cNvPr id="139" name="Google Shape;2345;p49">
            <a:extLst>
              <a:ext uri="{FF2B5EF4-FFF2-40B4-BE49-F238E27FC236}">
                <a16:creationId xmlns:a16="http://schemas.microsoft.com/office/drawing/2014/main" xmlns="" id="{D5814D1D-6705-4A1E-A4A9-DDC06D19BF13}"/>
              </a:ext>
            </a:extLst>
          </p:cNvPr>
          <p:cNvGrpSpPr/>
          <p:nvPr/>
        </p:nvGrpSpPr>
        <p:grpSpPr>
          <a:xfrm>
            <a:off x="4451178" y="4196051"/>
            <a:ext cx="1006857" cy="932027"/>
            <a:chOff x="4727200" y="3532975"/>
            <a:chExt cx="519225" cy="559175"/>
          </a:xfrm>
        </p:grpSpPr>
        <p:sp>
          <p:nvSpPr>
            <p:cNvPr id="140" name="Google Shape;2346;p49">
              <a:extLst>
                <a:ext uri="{FF2B5EF4-FFF2-40B4-BE49-F238E27FC236}">
                  <a16:creationId xmlns:a16="http://schemas.microsoft.com/office/drawing/2014/main" xmlns="" id="{34CAB4FE-6002-46F9-A1BB-DC513F9C06CF}"/>
                </a:ext>
              </a:extLst>
            </p:cNvPr>
            <p:cNvSpPr/>
            <p:nvPr/>
          </p:nvSpPr>
          <p:spPr>
            <a:xfrm>
              <a:off x="5003675" y="3954850"/>
              <a:ext cx="31625" cy="124950"/>
            </a:xfrm>
            <a:custGeom>
              <a:avLst/>
              <a:gdLst/>
              <a:ahLst/>
              <a:cxnLst/>
              <a:rect l="l" t="t" r="r" b="b"/>
              <a:pathLst>
                <a:path w="1265" h="4998" extrusionOk="0">
                  <a:moveTo>
                    <a:pt x="0" y="1"/>
                  </a:moveTo>
                  <a:lnTo>
                    <a:pt x="0" y="4998"/>
                  </a:lnTo>
                  <a:lnTo>
                    <a:pt x="1265" y="4998"/>
                  </a:lnTo>
                  <a:lnTo>
                    <a:pt x="1265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41" name="Google Shape;2347;p49">
              <a:extLst>
                <a:ext uri="{FF2B5EF4-FFF2-40B4-BE49-F238E27FC236}">
                  <a16:creationId xmlns:a16="http://schemas.microsoft.com/office/drawing/2014/main" xmlns="" id="{D35635A5-0F65-44E0-8D80-4F30035BF677}"/>
                </a:ext>
              </a:extLst>
            </p:cNvPr>
            <p:cNvSpPr/>
            <p:nvPr/>
          </p:nvSpPr>
          <p:spPr>
            <a:xfrm>
              <a:off x="4956650" y="4002325"/>
              <a:ext cx="124900" cy="31625"/>
            </a:xfrm>
            <a:custGeom>
              <a:avLst/>
              <a:gdLst/>
              <a:ahLst/>
              <a:cxnLst/>
              <a:rect l="l" t="t" r="r" b="b"/>
              <a:pathLst>
                <a:path w="4996" h="1265" extrusionOk="0">
                  <a:moveTo>
                    <a:pt x="0" y="0"/>
                  </a:moveTo>
                  <a:lnTo>
                    <a:pt x="0" y="1265"/>
                  </a:lnTo>
                  <a:lnTo>
                    <a:pt x="4996" y="1265"/>
                  </a:lnTo>
                  <a:lnTo>
                    <a:pt x="4996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42" name="Google Shape;2348;p49">
              <a:extLst>
                <a:ext uri="{FF2B5EF4-FFF2-40B4-BE49-F238E27FC236}">
                  <a16:creationId xmlns:a16="http://schemas.microsoft.com/office/drawing/2014/main" xmlns="" id="{F00385A6-4ABF-4C11-9E2F-872AF36F361A}"/>
                </a:ext>
              </a:extLst>
            </p:cNvPr>
            <p:cNvSpPr/>
            <p:nvPr/>
          </p:nvSpPr>
          <p:spPr>
            <a:xfrm>
              <a:off x="4733750" y="3622075"/>
              <a:ext cx="506875" cy="463350"/>
            </a:xfrm>
            <a:custGeom>
              <a:avLst/>
              <a:gdLst/>
              <a:ahLst/>
              <a:cxnLst/>
              <a:rect l="l" t="t" r="r" b="b"/>
              <a:pathLst>
                <a:path w="20275" h="18534" extrusionOk="0">
                  <a:moveTo>
                    <a:pt x="14846" y="0"/>
                  </a:moveTo>
                  <a:cubicBezTo>
                    <a:pt x="14733" y="0"/>
                    <a:pt x="14624" y="8"/>
                    <a:pt x="14515" y="18"/>
                  </a:cubicBezTo>
                  <a:cubicBezTo>
                    <a:pt x="14358" y="35"/>
                    <a:pt x="14205" y="55"/>
                    <a:pt x="14055" y="82"/>
                  </a:cubicBezTo>
                  <a:cubicBezTo>
                    <a:pt x="13915" y="107"/>
                    <a:pt x="13775" y="131"/>
                    <a:pt x="13636" y="161"/>
                  </a:cubicBezTo>
                  <a:cubicBezTo>
                    <a:pt x="13476" y="195"/>
                    <a:pt x="13312" y="233"/>
                    <a:pt x="13152" y="277"/>
                  </a:cubicBezTo>
                  <a:cubicBezTo>
                    <a:pt x="12903" y="342"/>
                    <a:pt x="12691" y="414"/>
                    <a:pt x="12512" y="495"/>
                  </a:cubicBezTo>
                  <a:cubicBezTo>
                    <a:pt x="12273" y="601"/>
                    <a:pt x="12095" y="689"/>
                    <a:pt x="11932" y="782"/>
                  </a:cubicBezTo>
                  <a:cubicBezTo>
                    <a:pt x="11847" y="829"/>
                    <a:pt x="11762" y="876"/>
                    <a:pt x="11673" y="925"/>
                  </a:cubicBezTo>
                  <a:lnTo>
                    <a:pt x="11615" y="962"/>
                  </a:lnTo>
                  <a:cubicBezTo>
                    <a:pt x="11540" y="1002"/>
                    <a:pt x="11469" y="1043"/>
                    <a:pt x="11400" y="1092"/>
                  </a:cubicBezTo>
                  <a:cubicBezTo>
                    <a:pt x="11247" y="1194"/>
                    <a:pt x="11087" y="1306"/>
                    <a:pt x="10909" y="1442"/>
                  </a:cubicBezTo>
                  <a:lnTo>
                    <a:pt x="10886" y="1466"/>
                  </a:lnTo>
                  <a:lnTo>
                    <a:pt x="10889" y="1469"/>
                  </a:lnTo>
                  <a:cubicBezTo>
                    <a:pt x="10804" y="1524"/>
                    <a:pt x="10712" y="1589"/>
                    <a:pt x="10623" y="1657"/>
                  </a:cubicBezTo>
                  <a:lnTo>
                    <a:pt x="10470" y="1763"/>
                  </a:lnTo>
                  <a:lnTo>
                    <a:pt x="10365" y="1837"/>
                  </a:lnTo>
                  <a:lnTo>
                    <a:pt x="10258" y="1913"/>
                  </a:lnTo>
                  <a:lnTo>
                    <a:pt x="10221" y="1940"/>
                  </a:lnTo>
                  <a:cubicBezTo>
                    <a:pt x="10187" y="1919"/>
                    <a:pt x="10160" y="1899"/>
                    <a:pt x="10132" y="1878"/>
                  </a:cubicBezTo>
                  <a:lnTo>
                    <a:pt x="10109" y="1878"/>
                  </a:lnTo>
                  <a:cubicBezTo>
                    <a:pt x="10095" y="1878"/>
                    <a:pt x="10078" y="1878"/>
                    <a:pt x="10061" y="1872"/>
                  </a:cubicBezTo>
                  <a:cubicBezTo>
                    <a:pt x="10027" y="1861"/>
                    <a:pt x="9992" y="1841"/>
                    <a:pt x="9972" y="1814"/>
                  </a:cubicBezTo>
                  <a:cubicBezTo>
                    <a:pt x="9951" y="1790"/>
                    <a:pt x="9931" y="1759"/>
                    <a:pt x="9911" y="1732"/>
                  </a:cubicBezTo>
                  <a:cubicBezTo>
                    <a:pt x="9907" y="1722"/>
                    <a:pt x="9901" y="1715"/>
                    <a:pt x="9894" y="1705"/>
                  </a:cubicBezTo>
                  <a:cubicBezTo>
                    <a:pt x="9884" y="1694"/>
                    <a:pt x="9870" y="1688"/>
                    <a:pt x="9860" y="1681"/>
                  </a:cubicBezTo>
                  <a:cubicBezTo>
                    <a:pt x="9740" y="1599"/>
                    <a:pt x="9621" y="1524"/>
                    <a:pt x="9495" y="1452"/>
                  </a:cubicBezTo>
                  <a:lnTo>
                    <a:pt x="9335" y="1364"/>
                  </a:lnTo>
                  <a:cubicBezTo>
                    <a:pt x="9134" y="1252"/>
                    <a:pt x="8923" y="1132"/>
                    <a:pt x="8704" y="1033"/>
                  </a:cubicBezTo>
                  <a:cubicBezTo>
                    <a:pt x="8449" y="917"/>
                    <a:pt x="8190" y="812"/>
                    <a:pt x="7927" y="710"/>
                  </a:cubicBezTo>
                  <a:cubicBezTo>
                    <a:pt x="7669" y="607"/>
                    <a:pt x="7400" y="526"/>
                    <a:pt x="7140" y="444"/>
                  </a:cubicBezTo>
                  <a:cubicBezTo>
                    <a:pt x="6834" y="348"/>
                    <a:pt x="6520" y="307"/>
                    <a:pt x="6244" y="274"/>
                  </a:cubicBezTo>
                  <a:cubicBezTo>
                    <a:pt x="6107" y="256"/>
                    <a:pt x="5961" y="250"/>
                    <a:pt x="5780" y="246"/>
                  </a:cubicBezTo>
                  <a:cubicBezTo>
                    <a:pt x="5716" y="246"/>
                    <a:pt x="5651" y="243"/>
                    <a:pt x="5586" y="239"/>
                  </a:cubicBezTo>
                  <a:cubicBezTo>
                    <a:pt x="5505" y="236"/>
                    <a:pt x="5426" y="233"/>
                    <a:pt x="5344" y="233"/>
                  </a:cubicBezTo>
                  <a:lnTo>
                    <a:pt x="5294" y="233"/>
                  </a:lnTo>
                  <a:cubicBezTo>
                    <a:pt x="5154" y="236"/>
                    <a:pt x="5014" y="253"/>
                    <a:pt x="4874" y="263"/>
                  </a:cubicBezTo>
                  <a:lnTo>
                    <a:pt x="4836" y="270"/>
                  </a:lnTo>
                  <a:cubicBezTo>
                    <a:pt x="4683" y="283"/>
                    <a:pt x="4530" y="307"/>
                    <a:pt x="4377" y="335"/>
                  </a:cubicBezTo>
                  <a:cubicBezTo>
                    <a:pt x="4251" y="359"/>
                    <a:pt x="4121" y="389"/>
                    <a:pt x="3971" y="437"/>
                  </a:cubicBezTo>
                  <a:cubicBezTo>
                    <a:pt x="3906" y="454"/>
                    <a:pt x="3845" y="475"/>
                    <a:pt x="3784" y="499"/>
                  </a:cubicBezTo>
                  <a:cubicBezTo>
                    <a:pt x="3735" y="519"/>
                    <a:pt x="3691" y="539"/>
                    <a:pt x="3647" y="560"/>
                  </a:cubicBezTo>
                  <a:lnTo>
                    <a:pt x="3562" y="598"/>
                  </a:lnTo>
                  <a:cubicBezTo>
                    <a:pt x="3487" y="631"/>
                    <a:pt x="3419" y="665"/>
                    <a:pt x="3347" y="700"/>
                  </a:cubicBezTo>
                  <a:lnTo>
                    <a:pt x="3265" y="737"/>
                  </a:lnTo>
                  <a:cubicBezTo>
                    <a:pt x="3163" y="791"/>
                    <a:pt x="3061" y="843"/>
                    <a:pt x="2966" y="904"/>
                  </a:cubicBezTo>
                  <a:cubicBezTo>
                    <a:pt x="2908" y="938"/>
                    <a:pt x="2853" y="979"/>
                    <a:pt x="2799" y="1020"/>
                  </a:cubicBezTo>
                  <a:lnTo>
                    <a:pt x="2713" y="1081"/>
                  </a:lnTo>
                  <a:lnTo>
                    <a:pt x="2631" y="1136"/>
                  </a:lnTo>
                  <a:cubicBezTo>
                    <a:pt x="2557" y="1191"/>
                    <a:pt x="2485" y="1238"/>
                    <a:pt x="2414" y="1296"/>
                  </a:cubicBezTo>
                  <a:cubicBezTo>
                    <a:pt x="2335" y="1361"/>
                    <a:pt x="2260" y="1422"/>
                    <a:pt x="2189" y="1493"/>
                  </a:cubicBezTo>
                  <a:lnTo>
                    <a:pt x="2175" y="1493"/>
                  </a:lnTo>
                  <a:cubicBezTo>
                    <a:pt x="2120" y="1493"/>
                    <a:pt x="2083" y="1510"/>
                    <a:pt x="2059" y="1538"/>
                  </a:cubicBezTo>
                  <a:lnTo>
                    <a:pt x="2018" y="1589"/>
                  </a:lnTo>
                  <a:cubicBezTo>
                    <a:pt x="1926" y="1694"/>
                    <a:pt x="1830" y="1807"/>
                    <a:pt x="1725" y="1909"/>
                  </a:cubicBezTo>
                  <a:lnTo>
                    <a:pt x="1619" y="2004"/>
                  </a:lnTo>
                  <a:cubicBezTo>
                    <a:pt x="1534" y="2083"/>
                    <a:pt x="1445" y="2161"/>
                    <a:pt x="1368" y="2250"/>
                  </a:cubicBezTo>
                  <a:cubicBezTo>
                    <a:pt x="1289" y="2342"/>
                    <a:pt x="1220" y="2444"/>
                    <a:pt x="1156" y="2547"/>
                  </a:cubicBezTo>
                  <a:lnTo>
                    <a:pt x="1102" y="2632"/>
                  </a:lnTo>
                  <a:cubicBezTo>
                    <a:pt x="1030" y="2737"/>
                    <a:pt x="941" y="2871"/>
                    <a:pt x="873" y="3006"/>
                  </a:cubicBezTo>
                  <a:cubicBezTo>
                    <a:pt x="798" y="3160"/>
                    <a:pt x="737" y="3320"/>
                    <a:pt x="685" y="3460"/>
                  </a:cubicBezTo>
                  <a:cubicBezTo>
                    <a:pt x="652" y="3552"/>
                    <a:pt x="618" y="3644"/>
                    <a:pt x="586" y="3736"/>
                  </a:cubicBezTo>
                  <a:cubicBezTo>
                    <a:pt x="559" y="3797"/>
                    <a:pt x="539" y="3859"/>
                    <a:pt x="515" y="3923"/>
                  </a:cubicBezTo>
                  <a:lnTo>
                    <a:pt x="478" y="4029"/>
                  </a:lnTo>
                  <a:cubicBezTo>
                    <a:pt x="440" y="4128"/>
                    <a:pt x="402" y="4230"/>
                    <a:pt x="375" y="4332"/>
                  </a:cubicBezTo>
                  <a:cubicBezTo>
                    <a:pt x="355" y="4401"/>
                    <a:pt x="338" y="4475"/>
                    <a:pt x="325" y="4547"/>
                  </a:cubicBezTo>
                  <a:cubicBezTo>
                    <a:pt x="280" y="4585"/>
                    <a:pt x="256" y="4618"/>
                    <a:pt x="246" y="4656"/>
                  </a:cubicBezTo>
                  <a:cubicBezTo>
                    <a:pt x="243" y="4700"/>
                    <a:pt x="232" y="4741"/>
                    <a:pt x="226" y="4785"/>
                  </a:cubicBezTo>
                  <a:cubicBezTo>
                    <a:pt x="209" y="4860"/>
                    <a:pt x="198" y="4925"/>
                    <a:pt x="188" y="4990"/>
                  </a:cubicBezTo>
                  <a:lnTo>
                    <a:pt x="182" y="5027"/>
                  </a:lnTo>
                  <a:cubicBezTo>
                    <a:pt x="151" y="5188"/>
                    <a:pt x="124" y="5345"/>
                    <a:pt x="106" y="5505"/>
                  </a:cubicBezTo>
                  <a:cubicBezTo>
                    <a:pt x="86" y="5658"/>
                    <a:pt x="65" y="5812"/>
                    <a:pt x="59" y="5961"/>
                  </a:cubicBezTo>
                  <a:cubicBezTo>
                    <a:pt x="48" y="6122"/>
                    <a:pt x="38" y="6278"/>
                    <a:pt x="31" y="6438"/>
                  </a:cubicBezTo>
                  <a:cubicBezTo>
                    <a:pt x="28" y="6510"/>
                    <a:pt x="25" y="6581"/>
                    <a:pt x="21" y="6653"/>
                  </a:cubicBezTo>
                  <a:cubicBezTo>
                    <a:pt x="14" y="6724"/>
                    <a:pt x="11" y="6796"/>
                    <a:pt x="7" y="6868"/>
                  </a:cubicBezTo>
                  <a:cubicBezTo>
                    <a:pt x="1" y="7007"/>
                    <a:pt x="1" y="7147"/>
                    <a:pt x="1" y="7287"/>
                  </a:cubicBezTo>
                  <a:cubicBezTo>
                    <a:pt x="1" y="7529"/>
                    <a:pt x="28" y="7775"/>
                    <a:pt x="55" y="8009"/>
                  </a:cubicBezTo>
                  <a:lnTo>
                    <a:pt x="72" y="8173"/>
                  </a:lnTo>
                  <a:cubicBezTo>
                    <a:pt x="106" y="8490"/>
                    <a:pt x="141" y="8763"/>
                    <a:pt x="182" y="9011"/>
                  </a:cubicBezTo>
                  <a:cubicBezTo>
                    <a:pt x="209" y="9161"/>
                    <a:pt x="229" y="9301"/>
                    <a:pt x="259" y="9437"/>
                  </a:cubicBezTo>
                  <a:cubicBezTo>
                    <a:pt x="280" y="9540"/>
                    <a:pt x="304" y="9642"/>
                    <a:pt x="328" y="9744"/>
                  </a:cubicBezTo>
                  <a:lnTo>
                    <a:pt x="358" y="9884"/>
                  </a:lnTo>
                  <a:cubicBezTo>
                    <a:pt x="420" y="10136"/>
                    <a:pt x="492" y="10439"/>
                    <a:pt x="583" y="10740"/>
                  </a:cubicBezTo>
                  <a:lnTo>
                    <a:pt x="618" y="10848"/>
                  </a:lnTo>
                  <a:cubicBezTo>
                    <a:pt x="648" y="10954"/>
                    <a:pt x="682" y="11059"/>
                    <a:pt x="709" y="11165"/>
                  </a:cubicBezTo>
                  <a:lnTo>
                    <a:pt x="767" y="11387"/>
                  </a:lnTo>
                  <a:cubicBezTo>
                    <a:pt x="788" y="11465"/>
                    <a:pt x="811" y="11544"/>
                    <a:pt x="832" y="11625"/>
                  </a:cubicBezTo>
                  <a:cubicBezTo>
                    <a:pt x="873" y="11772"/>
                    <a:pt x="924" y="11912"/>
                    <a:pt x="975" y="12052"/>
                  </a:cubicBezTo>
                  <a:cubicBezTo>
                    <a:pt x="1020" y="12174"/>
                    <a:pt x="1074" y="12297"/>
                    <a:pt x="1132" y="12412"/>
                  </a:cubicBezTo>
                  <a:cubicBezTo>
                    <a:pt x="1176" y="12501"/>
                    <a:pt x="1220" y="12590"/>
                    <a:pt x="1265" y="12675"/>
                  </a:cubicBezTo>
                  <a:lnTo>
                    <a:pt x="1316" y="12774"/>
                  </a:lnTo>
                  <a:lnTo>
                    <a:pt x="1377" y="12896"/>
                  </a:lnTo>
                  <a:cubicBezTo>
                    <a:pt x="1422" y="12978"/>
                    <a:pt x="1462" y="13063"/>
                    <a:pt x="1514" y="13145"/>
                  </a:cubicBezTo>
                  <a:cubicBezTo>
                    <a:pt x="1541" y="13197"/>
                    <a:pt x="1572" y="13244"/>
                    <a:pt x="1599" y="13288"/>
                  </a:cubicBezTo>
                  <a:cubicBezTo>
                    <a:pt x="1633" y="13343"/>
                    <a:pt x="1667" y="13398"/>
                    <a:pt x="1698" y="13449"/>
                  </a:cubicBezTo>
                  <a:cubicBezTo>
                    <a:pt x="1749" y="13541"/>
                    <a:pt x="1800" y="13633"/>
                    <a:pt x="1851" y="13728"/>
                  </a:cubicBezTo>
                  <a:cubicBezTo>
                    <a:pt x="1875" y="13776"/>
                    <a:pt x="1906" y="13823"/>
                    <a:pt x="1933" y="13871"/>
                  </a:cubicBezTo>
                  <a:lnTo>
                    <a:pt x="1953" y="13905"/>
                  </a:lnTo>
                  <a:cubicBezTo>
                    <a:pt x="1981" y="13953"/>
                    <a:pt x="2008" y="14001"/>
                    <a:pt x="2035" y="14048"/>
                  </a:cubicBezTo>
                  <a:lnTo>
                    <a:pt x="2069" y="14106"/>
                  </a:lnTo>
                  <a:lnTo>
                    <a:pt x="2168" y="14284"/>
                  </a:lnTo>
                  <a:cubicBezTo>
                    <a:pt x="2212" y="14359"/>
                    <a:pt x="2257" y="14437"/>
                    <a:pt x="2298" y="14512"/>
                  </a:cubicBezTo>
                  <a:lnTo>
                    <a:pt x="2321" y="14556"/>
                  </a:lnTo>
                  <a:cubicBezTo>
                    <a:pt x="2365" y="14628"/>
                    <a:pt x="2406" y="14699"/>
                    <a:pt x="2451" y="14771"/>
                  </a:cubicBezTo>
                  <a:cubicBezTo>
                    <a:pt x="2485" y="14825"/>
                    <a:pt x="2522" y="14877"/>
                    <a:pt x="2560" y="14931"/>
                  </a:cubicBezTo>
                  <a:lnTo>
                    <a:pt x="2618" y="15006"/>
                  </a:lnTo>
                  <a:cubicBezTo>
                    <a:pt x="2744" y="15183"/>
                    <a:pt x="2890" y="15350"/>
                    <a:pt x="3034" y="15510"/>
                  </a:cubicBezTo>
                  <a:lnTo>
                    <a:pt x="3197" y="15695"/>
                  </a:lnTo>
                  <a:lnTo>
                    <a:pt x="3470" y="16004"/>
                  </a:lnTo>
                  <a:cubicBezTo>
                    <a:pt x="3542" y="16083"/>
                    <a:pt x="3617" y="16158"/>
                    <a:pt x="3691" y="16233"/>
                  </a:cubicBezTo>
                  <a:cubicBezTo>
                    <a:pt x="3732" y="16270"/>
                    <a:pt x="3773" y="16308"/>
                    <a:pt x="3817" y="16346"/>
                  </a:cubicBezTo>
                  <a:cubicBezTo>
                    <a:pt x="3821" y="16366"/>
                    <a:pt x="3828" y="16390"/>
                    <a:pt x="3845" y="16407"/>
                  </a:cubicBezTo>
                  <a:cubicBezTo>
                    <a:pt x="4144" y="16805"/>
                    <a:pt x="4594" y="17146"/>
                    <a:pt x="5177" y="17419"/>
                  </a:cubicBezTo>
                  <a:lnTo>
                    <a:pt x="5498" y="17565"/>
                  </a:lnTo>
                  <a:lnTo>
                    <a:pt x="5600" y="17613"/>
                  </a:lnTo>
                  <a:cubicBezTo>
                    <a:pt x="5692" y="17654"/>
                    <a:pt x="5784" y="17688"/>
                    <a:pt x="5876" y="17725"/>
                  </a:cubicBezTo>
                  <a:lnTo>
                    <a:pt x="5981" y="17763"/>
                  </a:lnTo>
                  <a:cubicBezTo>
                    <a:pt x="6261" y="17872"/>
                    <a:pt x="6544" y="17971"/>
                    <a:pt x="6823" y="18053"/>
                  </a:cubicBezTo>
                  <a:cubicBezTo>
                    <a:pt x="6939" y="18087"/>
                    <a:pt x="7055" y="18117"/>
                    <a:pt x="7175" y="18142"/>
                  </a:cubicBezTo>
                  <a:cubicBezTo>
                    <a:pt x="7297" y="18162"/>
                    <a:pt x="7423" y="18175"/>
                    <a:pt x="7549" y="18186"/>
                  </a:cubicBezTo>
                  <a:cubicBezTo>
                    <a:pt x="7665" y="18196"/>
                    <a:pt x="7788" y="18199"/>
                    <a:pt x="7907" y="18199"/>
                  </a:cubicBezTo>
                  <a:cubicBezTo>
                    <a:pt x="8064" y="18199"/>
                    <a:pt x="8227" y="18189"/>
                    <a:pt x="8381" y="18175"/>
                  </a:cubicBezTo>
                  <a:cubicBezTo>
                    <a:pt x="8476" y="18165"/>
                    <a:pt x="8572" y="18148"/>
                    <a:pt x="8663" y="18134"/>
                  </a:cubicBezTo>
                  <a:lnTo>
                    <a:pt x="8834" y="18111"/>
                  </a:lnTo>
                  <a:cubicBezTo>
                    <a:pt x="8957" y="18090"/>
                    <a:pt x="9080" y="18073"/>
                    <a:pt x="9202" y="18060"/>
                  </a:cubicBezTo>
                  <a:lnTo>
                    <a:pt x="9294" y="18046"/>
                  </a:lnTo>
                  <a:cubicBezTo>
                    <a:pt x="9444" y="18029"/>
                    <a:pt x="9577" y="17999"/>
                    <a:pt x="9710" y="17954"/>
                  </a:cubicBezTo>
                  <a:cubicBezTo>
                    <a:pt x="9772" y="17933"/>
                    <a:pt x="9833" y="17909"/>
                    <a:pt x="9890" y="17886"/>
                  </a:cubicBezTo>
                  <a:cubicBezTo>
                    <a:pt x="9918" y="17876"/>
                    <a:pt x="9938" y="17869"/>
                    <a:pt x="9965" y="17859"/>
                  </a:cubicBezTo>
                  <a:cubicBezTo>
                    <a:pt x="10027" y="17900"/>
                    <a:pt x="10085" y="17937"/>
                    <a:pt x="10149" y="17971"/>
                  </a:cubicBezTo>
                  <a:cubicBezTo>
                    <a:pt x="10204" y="18002"/>
                    <a:pt x="10262" y="18029"/>
                    <a:pt x="10320" y="18056"/>
                  </a:cubicBezTo>
                  <a:lnTo>
                    <a:pt x="10351" y="18070"/>
                  </a:lnTo>
                  <a:cubicBezTo>
                    <a:pt x="10470" y="18125"/>
                    <a:pt x="10585" y="18183"/>
                    <a:pt x="10708" y="18233"/>
                  </a:cubicBezTo>
                  <a:cubicBezTo>
                    <a:pt x="10848" y="18298"/>
                    <a:pt x="10988" y="18346"/>
                    <a:pt x="11097" y="18380"/>
                  </a:cubicBezTo>
                  <a:lnTo>
                    <a:pt x="11131" y="18390"/>
                  </a:lnTo>
                  <a:cubicBezTo>
                    <a:pt x="11254" y="18428"/>
                    <a:pt x="11376" y="18465"/>
                    <a:pt x="11499" y="18493"/>
                  </a:cubicBezTo>
                  <a:cubicBezTo>
                    <a:pt x="11622" y="18520"/>
                    <a:pt x="11758" y="18533"/>
                    <a:pt x="11914" y="18533"/>
                  </a:cubicBezTo>
                  <a:cubicBezTo>
                    <a:pt x="12034" y="18533"/>
                    <a:pt x="12153" y="18523"/>
                    <a:pt x="12269" y="18516"/>
                  </a:cubicBezTo>
                  <a:cubicBezTo>
                    <a:pt x="12405" y="18506"/>
                    <a:pt x="12542" y="18493"/>
                    <a:pt x="12675" y="18475"/>
                  </a:cubicBezTo>
                  <a:cubicBezTo>
                    <a:pt x="12811" y="18458"/>
                    <a:pt x="12947" y="18424"/>
                    <a:pt x="13080" y="18394"/>
                  </a:cubicBezTo>
                  <a:lnTo>
                    <a:pt x="13149" y="18380"/>
                  </a:lnTo>
                  <a:lnTo>
                    <a:pt x="13254" y="18353"/>
                  </a:lnTo>
                  <a:lnTo>
                    <a:pt x="13254" y="18353"/>
                  </a:lnTo>
                  <a:lnTo>
                    <a:pt x="13248" y="18356"/>
                  </a:lnTo>
                  <a:cubicBezTo>
                    <a:pt x="13322" y="18336"/>
                    <a:pt x="13383" y="18322"/>
                    <a:pt x="13445" y="18301"/>
                  </a:cubicBezTo>
                  <a:cubicBezTo>
                    <a:pt x="13465" y="18318"/>
                    <a:pt x="13496" y="18326"/>
                    <a:pt x="13530" y="18326"/>
                  </a:cubicBezTo>
                  <a:cubicBezTo>
                    <a:pt x="13544" y="18326"/>
                    <a:pt x="13561" y="18326"/>
                    <a:pt x="13578" y="18318"/>
                  </a:cubicBezTo>
                  <a:cubicBezTo>
                    <a:pt x="13745" y="18277"/>
                    <a:pt x="13874" y="18237"/>
                    <a:pt x="13990" y="18186"/>
                  </a:cubicBezTo>
                  <a:cubicBezTo>
                    <a:pt x="14130" y="18125"/>
                    <a:pt x="14266" y="18060"/>
                    <a:pt x="14399" y="17991"/>
                  </a:cubicBezTo>
                  <a:cubicBezTo>
                    <a:pt x="14505" y="17937"/>
                    <a:pt x="14610" y="17879"/>
                    <a:pt x="14713" y="17821"/>
                  </a:cubicBezTo>
                  <a:lnTo>
                    <a:pt x="14774" y="17787"/>
                  </a:lnTo>
                  <a:cubicBezTo>
                    <a:pt x="14904" y="17712"/>
                    <a:pt x="15030" y="17634"/>
                    <a:pt x="15156" y="17552"/>
                  </a:cubicBezTo>
                  <a:cubicBezTo>
                    <a:pt x="15279" y="17473"/>
                    <a:pt x="15401" y="17395"/>
                    <a:pt x="15521" y="17313"/>
                  </a:cubicBezTo>
                  <a:cubicBezTo>
                    <a:pt x="15633" y="17235"/>
                    <a:pt x="15738" y="17156"/>
                    <a:pt x="15848" y="17074"/>
                  </a:cubicBezTo>
                  <a:cubicBezTo>
                    <a:pt x="16079" y="16898"/>
                    <a:pt x="16315" y="16723"/>
                    <a:pt x="16543" y="16543"/>
                  </a:cubicBezTo>
                  <a:cubicBezTo>
                    <a:pt x="16658" y="16451"/>
                    <a:pt x="16771" y="16352"/>
                    <a:pt x="16883" y="16250"/>
                  </a:cubicBezTo>
                  <a:cubicBezTo>
                    <a:pt x="16996" y="16148"/>
                    <a:pt x="17105" y="16039"/>
                    <a:pt x="17215" y="15929"/>
                  </a:cubicBezTo>
                  <a:cubicBezTo>
                    <a:pt x="17317" y="15827"/>
                    <a:pt x="17422" y="15718"/>
                    <a:pt x="17521" y="15596"/>
                  </a:cubicBezTo>
                  <a:lnTo>
                    <a:pt x="17610" y="15487"/>
                  </a:lnTo>
                  <a:lnTo>
                    <a:pt x="17660" y="15422"/>
                  </a:lnTo>
                  <a:lnTo>
                    <a:pt x="17712" y="15361"/>
                  </a:lnTo>
                  <a:cubicBezTo>
                    <a:pt x="17746" y="15316"/>
                    <a:pt x="17783" y="15272"/>
                    <a:pt x="17814" y="15231"/>
                  </a:cubicBezTo>
                  <a:cubicBezTo>
                    <a:pt x="17875" y="15146"/>
                    <a:pt x="17937" y="15054"/>
                    <a:pt x="17995" y="14968"/>
                  </a:cubicBezTo>
                  <a:lnTo>
                    <a:pt x="18066" y="14863"/>
                  </a:lnTo>
                  <a:lnTo>
                    <a:pt x="18117" y="14788"/>
                  </a:lnTo>
                  <a:cubicBezTo>
                    <a:pt x="18144" y="14754"/>
                    <a:pt x="18168" y="14720"/>
                    <a:pt x="18192" y="14682"/>
                  </a:cubicBezTo>
                  <a:cubicBezTo>
                    <a:pt x="18216" y="14641"/>
                    <a:pt x="18243" y="14600"/>
                    <a:pt x="18270" y="14556"/>
                  </a:cubicBezTo>
                  <a:lnTo>
                    <a:pt x="18308" y="14495"/>
                  </a:lnTo>
                  <a:cubicBezTo>
                    <a:pt x="18366" y="14400"/>
                    <a:pt x="18421" y="14304"/>
                    <a:pt x="18472" y="14205"/>
                  </a:cubicBezTo>
                  <a:lnTo>
                    <a:pt x="18550" y="14059"/>
                  </a:lnTo>
                  <a:cubicBezTo>
                    <a:pt x="18612" y="13950"/>
                    <a:pt x="18676" y="13837"/>
                    <a:pt x="18741" y="13728"/>
                  </a:cubicBezTo>
                  <a:lnTo>
                    <a:pt x="18789" y="13650"/>
                  </a:lnTo>
                  <a:cubicBezTo>
                    <a:pt x="18833" y="13571"/>
                    <a:pt x="18877" y="13496"/>
                    <a:pt x="18922" y="13422"/>
                  </a:cubicBezTo>
                  <a:cubicBezTo>
                    <a:pt x="19000" y="13288"/>
                    <a:pt x="19079" y="13159"/>
                    <a:pt x="19150" y="13026"/>
                  </a:cubicBezTo>
                  <a:cubicBezTo>
                    <a:pt x="19198" y="12934"/>
                    <a:pt x="19249" y="12842"/>
                    <a:pt x="19300" y="12753"/>
                  </a:cubicBezTo>
                  <a:cubicBezTo>
                    <a:pt x="19357" y="12651"/>
                    <a:pt x="19416" y="12552"/>
                    <a:pt x="19467" y="12453"/>
                  </a:cubicBezTo>
                  <a:cubicBezTo>
                    <a:pt x="19549" y="12300"/>
                    <a:pt x="19620" y="12146"/>
                    <a:pt x="19689" y="11990"/>
                  </a:cubicBezTo>
                  <a:lnTo>
                    <a:pt x="19760" y="11836"/>
                  </a:lnTo>
                  <a:cubicBezTo>
                    <a:pt x="19804" y="11737"/>
                    <a:pt x="19845" y="11635"/>
                    <a:pt x="19883" y="11537"/>
                  </a:cubicBezTo>
                  <a:cubicBezTo>
                    <a:pt x="19914" y="11455"/>
                    <a:pt x="19941" y="11373"/>
                    <a:pt x="19968" y="11292"/>
                  </a:cubicBezTo>
                  <a:lnTo>
                    <a:pt x="19985" y="11226"/>
                  </a:lnTo>
                  <a:lnTo>
                    <a:pt x="20019" y="11138"/>
                  </a:lnTo>
                  <a:cubicBezTo>
                    <a:pt x="20032" y="11100"/>
                    <a:pt x="20046" y="11063"/>
                    <a:pt x="20060" y="11026"/>
                  </a:cubicBezTo>
                  <a:cubicBezTo>
                    <a:pt x="20090" y="10940"/>
                    <a:pt x="20114" y="10848"/>
                    <a:pt x="20142" y="10756"/>
                  </a:cubicBezTo>
                  <a:cubicBezTo>
                    <a:pt x="20159" y="10695"/>
                    <a:pt x="20172" y="10637"/>
                    <a:pt x="20186" y="10572"/>
                  </a:cubicBezTo>
                  <a:lnTo>
                    <a:pt x="20210" y="10466"/>
                  </a:lnTo>
                  <a:lnTo>
                    <a:pt x="20227" y="10405"/>
                  </a:lnTo>
                  <a:cubicBezTo>
                    <a:pt x="20247" y="10327"/>
                    <a:pt x="20271" y="10242"/>
                    <a:pt x="20274" y="10156"/>
                  </a:cubicBezTo>
                  <a:cubicBezTo>
                    <a:pt x="20274" y="10112"/>
                    <a:pt x="20247" y="10068"/>
                    <a:pt x="20220" y="10044"/>
                  </a:cubicBezTo>
                  <a:cubicBezTo>
                    <a:pt x="20189" y="10020"/>
                    <a:pt x="20152" y="10007"/>
                    <a:pt x="20111" y="10007"/>
                  </a:cubicBezTo>
                  <a:cubicBezTo>
                    <a:pt x="20067" y="10007"/>
                    <a:pt x="20029" y="10024"/>
                    <a:pt x="19999" y="10051"/>
                  </a:cubicBezTo>
                  <a:lnTo>
                    <a:pt x="19958" y="10034"/>
                  </a:lnTo>
                  <a:cubicBezTo>
                    <a:pt x="19906" y="10020"/>
                    <a:pt x="19856" y="10007"/>
                    <a:pt x="19801" y="9993"/>
                  </a:cubicBezTo>
                  <a:cubicBezTo>
                    <a:pt x="19699" y="9963"/>
                    <a:pt x="19596" y="9918"/>
                    <a:pt x="19494" y="9860"/>
                  </a:cubicBezTo>
                  <a:cubicBezTo>
                    <a:pt x="19423" y="9819"/>
                    <a:pt x="19354" y="9768"/>
                    <a:pt x="19286" y="9707"/>
                  </a:cubicBezTo>
                  <a:cubicBezTo>
                    <a:pt x="19187" y="9601"/>
                    <a:pt x="19102" y="9482"/>
                    <a:pt x="19030" y="9379"/>
                  </a:cubicBezTo>
                  <a:cubicBezTo>
                    <a:pt x="18969" y="9288"/>
                    <a:pt x="18908" y="9192"/>
                    <a:pt x="18854" y="9096"/>
                  </a:cubicBezTo>
                  <a:cubicBezTo>
                    <a:pt x="18823" y="9038"/>
                    <a:pt x="18796" y="8977"/>
                    <a:pt x="18775" y="8916"/>
                  </a:cubicBezTo>
                  <a:cubicBezTo>
                    <a:pt x="18761" y="8854"/>
                    <a:pt x="18751" y="8793"/>
                    <a:pt x="18741" y="8732"/>
                  </a:cubicBezTo>
                  <a:cubicBezTo>
                    <a:pt x="18737" y="8705"/>
                    <a:pt x="18737" y="8678"/>
                    <a:pt x="18734" y="8650"/>
                  </a:cubicBezTo>
                  <a:lnTo>
                    <a:pt x="18731" y="8589"/>
                  </a:lnTo>
                  <a:cubicBezTo>
                    <a:pt x="18720" y="8494"/>
                    <a:pt x="18656" y="8418"/>
                    <a:pt x="18557" y="8384"/>
                  </a:cubicBezTo>
                  <a:cubicBezTo>
                    <a:pt x="18503" y="8371"/>
                    <a:pt x="18445" y="8357"/>
                    <a:pt x="18387" y="8343"/>
                  </a:cubicBezTo>
                  <a:lnTo>
                    <a:pt x="18356" y="8333"/>
                  </a:lnTo>
                  <a:cubicBezTo>
                    <a:pt x="18206" y="8289"/>
                    <a:pt x="18049" y="8217"/>
                    <a:pt x="17879" y="8122"/>
                  </a:cubicBezTo>
                  <a:cubicBezTo>
                    <a:pt x="17767" y="8050"/>
                    <a:pt x="17647" y="7965"/>
                    <a:pt x="17507" y="7846"/>
                  </a:cubicBezTo>
                  <a:cubicBezTo>
                    <a:pt x="17466" y="7808"/>
                    <a:pt x="17426" y="7771"/>
                    <a:pt x="17385" y="7734"/>
                  </a:cubicBezTo>
                  <a:lnTo>
                    <a:pt x="17333" y="7682"/>
                  </a:lnTo>
                  <a:lnTo>
                    <a:pt x="17272" y="7624"/>
                  </a:lnTo>
                  <a:cubicBezTo>
                    <a:pt x="17231" y="7587"/>
                    <a:pt x="17190" y="7550"/>
                    <a:pt x="17149" y="7512"/>
                  </a:cubicBezTo>
                  <a:lnTo>
                    <a:pt x="17149" y="7512"/>
                  </a:lnTo>
                  <a:cubicBezTo>
                    <a:pt x="17149" y="7512"/>
                    <a:pt x="17160" y="7522"/>
                    <a:pt x="17160" y="7525"/>
                  </a:cubicBezTo>
                  <a:cubicBezTo>
                    <a:pt x="17160" y="7525"/>
                    <a:pt x="17164" y="7532"/>
                    <a:pt x="17169" y="7537"/>
                  </a:cubicBezTo>
                  <a:lnTo>
                    <a:pt x="17169" y="7537"/>
                  </a:lnTo>
                  <a:cubicBezTo>
                    <a:pt x="17040" y="7399"/>
                    <a:pt x="16910" y="7268"/>
                    <a:pt x="16788" y="7127"/>
                  </a:cubicBezTo>
                  <a:cubicBezTo>
                    <a:pt x="16699" y="7028"/>
                    <a:pt x="16625" y="6922"/>
                    <a:pt x="16560" y="6820"/>
                  </a:cubicBezTo>
                  <a:cubicBezTo>
                    <a:pt x="16478" y="6671"/>
                    <a:pt x="16410" y="6513"/>
                    <a:pt x="16345" y="6367"/>
                  </a:cubicBezTo>
                  <a:cubicBezTo>
                    <a:pt x="16263" y="6169"/>
                    <a:pt x="16202" y="5996"/>
                    <a:pt x="16155" y="5832"/>
                  </a:cubicBezTo>
                  <a:cubicBezTo>
                    <a:pt x="16065" y="5480"/>
                    <a:pt x="16021" y="5143"/>
                    <a:pt x="16018" y="4823"/>
                  </a:cubicBezTo>
                  <a:cubicBezTo>
                    <a:pt x="16021" y="4646"/>
                    <a:pt x="16035" y="4472"/>
                    <a:pt x="16059" y="4308"/>
                  </a:cubicBezTo>
                  <a:cubicBezTo>
                    <a:pt x="16065" y="4247"/>
                    <a:pt x="16076" y="4192"/>
                    <a:pt x="16093" y="4135"/>
                  </a:cubicBezTo>
                  <a:cubicBezTo>
                    <a:pt x="16147" y="4131"/>
                    <a:pt x="16192" y="4097"/>
                    <a:pt x="16222" y="4039"/>
                  </a:cubicBezTo>
                  <a:cubicBezTo>
                    <a:pt x="16236" y="4022"/>
                    <a:pt x="16240" y="3998"/>
                    <a:pt x="16243" y="3981"/>
                  </a:cubicBezTo>
                  <a:cubicBezTo>
                    <a:pt x="16253" y="3947"/>
                    <a:pt x="16267" y="3913"/>
                    <a:pt x="16280" y="3879"/>
                  </a:cubicBezTo>
                  <a:lnTo>
                    <a:pt x="16298" y="3835"/>
                  </a:lnTo>
                  <a:lnTo>
                    <a:pt x="16318" y="3791"/>
                  </a:lnTo>
                  <a:lnTo>
                    <a:pt x="16339" y="3742"/>
                  </a:lnTo>
                  <a:lnTo>
                    <a:pt x="16356" y="3706"/>
                  </a:lnTo>
                  <a:lnTo>
                    <a:pt x="16376" y="3668"/>
                  </a:lnTo>
                  <a:cubicBezTo>
                    <a:pt x="16430" y="3558"/>
                    <a:pt x="16488" y="3453"/>
                    <a:pt x="16550" y="3347"/>
                  </a:cubicBezTo>
                  <a:cubicBezTo>
                    <a:pt x="16581" y="3293"/>
                    <a:pt x="16617" y="3245"/>
                    <a:pt x="16652" y="3194"/>
                  </a:cubicBezTo>
                  <a:cubicBezTo>
                    <a:pt x="16696" y="3129"/>
                    <a:pt x="16727" y="3082"/>
                    <a:pt x="16761" y="3034"/>
                  </a:cubicBezTo>
                  <a:lnTo>
                    <a:pt x="16833" y="2949"/>
                  </a:lnTo>
                  <a:lnTo>
                    <a:pt x="16856" y="2915"/>
                  </a:lnTo>
                  <a:cubicBezTo>
                    <a:pt x="16894" y="2863"/>
                    <a:pt x="16911" y="2816"/>
                    <a:pt x="16908" y="2758"/>
                  </a:cubicBezTo>
                  <a:cubicBezTo>
                    <a:pt x="16908" y="2710"/>
                    <a:pt x="16883" y="2659"/>
                    <a:pt x="16860" y="2622"/>
                  </a:cubicBezTo>
                  <a:cubicBezTo>
                    <a:pt x="16836" y="2581"/>
                    <a:pt x="16812" y="2540"/>
                    <a:pt x="16785" y="2499"/>
                  </a:cubicBezTo>
                  <a:cubicBezTo>
                    <a:pt x="16757" y="2451"/>
                    <a:pt x="16727" y="2403"/>
                    <a:pt x="16693" y="2359"/>
                  </a:cubicBezTo>
                  <a:cubicBezTo>
                    <a:pt x="16628" y="2270"/>
                    <a:pt x="16573" y="2185"/>
                    <a:pt x="16519" y="2093"/>
                  </a:cubicBezTo>
                  <a:cubicBezTo>
                    <a:pt x="16471" y="2008"/>
                    <a:pt x="16441" y="1936"/>
                    <a:pt x="16417" y="1872"/>
                  </a:cubicBezTo>
                  <a:cubicBezTo>
                    <a:pt x="16403" y="1807"/>
                    <a:pt x="16393" y="1746"/>
                    <a:pt x="16386" y="1685"/>
                  </a:cubicBezTo>
                  <a:cubicBezTo>
                    <a:pt x="16372" y="1595"/>
                    <a:pt x="16362" y="1507"/>
                    <a:pt x="16362" y="1415"/>
                  </a:cubicBezTo>
                  <a:cubicBezTo>
                    <a:pt x="16369" y="1313"/>
                    <a:pt x="16379" y="1207"/>
                    <a:pt x="16397" y="1109"/>
                  </a:cubicBezTo>
                  <a:cubicBezTo>
                    <a:pt x="16413" y="1006"/>
                    <a:pt x="16438" y="904"/>
                    <a:pt x="16461" y="805"/>
                  </a:cubicBezTo>
                  <a:lnTo>
                    <a:pt x="16474" y="764"/>
                  </a:lnTo>
                  <a:cubicBezTo>
                    <a:pt x="16491" y="723"/>
                    <a:pt x="16509" y="679"/>
                    <a:pt x="16509" y="634"/>
                  </a:cubicBezTo>
                  <a:cubicBezTo>
                    <a:pt x="16546" y="628"/>
                    <a:pt x="16584" y="601"/>
                    <a:pt x="16604" y="563"/>
                  </a:cubicBezTo>
                  <a:cubicBezTo>
                    <a:pt x="16625" y="526"/>
                    <a:pt x="16631" y="481"/>
                    <a:pt x="16617" y="437"/>
                  </a:cubicBezTo>
                  <a:cubicBezTo>
                    <a:pt x="16608" y="396"/>
                    <a:pt x="16581" y="365"/>
                    <a:pt x="16546" y="345"/>
                  </a:cubicBezTo>
                  <a:cubicBezTo>
                    <a:pt x="16451" y="291"/>
                    <a:pt x="16356" y="246"/>
                    <a:pt x="16257" y="205"/>
                  </a:cubicBezTo>
                  <a:cubicBezTo>
                    <a:pt x="16141" y="161"/>
                    <a:pt x="16011" y="123"/>
                    <a:pt x="15851" y="90"/>
                  </a:cubicBezTo>
                  <a:cubicBezTo>
                    <a:pt x="15790" y="76"/>
                    <a:pt x="15725" y="66"/>
                    <a:pt x="15664" y="59"/>
                  </a:cubicBezTo>
                  <a:lnTo>
                    <a:pt x="15616" y="52"/>
                  </a:lnTo>
                  <a:cubicBezTo>
                    <a:pt x="15544" y="45"/>
                    <a:pt x="15469" y="38"/>
                    <a:pt x="15398" y="32"/>
                  </a:cubicBezTo>
                  <a:cubicBezTo>
                    <a:pt x="15244" y="18"/>
                    <a:pt x="15091" y="8"/>
                    <a:pt x="14937" y="5"/>
                  </a:cubicBezTo>
                  <a:cubicBezTo>
                    <a:pt x="14907" y="0"/>
                    <a:pt x="14876" y="0"/>
                    <a:pt x="14846" y="0"/>
                  </a:cubicBezTo>
                  <a:close/>
                </a:path>
              </a:pathLst>
            </a:custGeom>
            <a:solidFill>
              <a:srgbClr val="FFC3CC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43" name="Google Shape;2349;p49">
              <a:extLst>
                <a:ext uri="{FF2B5EF4-FFF2-40B4-BE49-F238E27FC236}">
                  <a16:creationId xmlns:a16="http://schemas.microsoft.com/office/drawing/2014/main" xmlns="" id="{21F3A9F3-F021-4EB7-8D68-9E6781A3BB4F}"/>
                </a:ext>
              </a:extLst>
            </p:cNvPr>
            <p:cNvSpPr/>
            <p:nvPr/>
          </p:nvSpPr>
          <p:spPr>
            <a:xfrm>
              <a:off x="5135625" y="3643975"/>
              <a:ext cx="99125" cy="225075"/>
            </a:xfrm>
            <a:custGeom>
              <a:avLst/>
              <a:gdLst/>
              <a:ahLst/>
              <a:cxnLst/>
              <a:rect l="l" t="t" r="r" b="b"/>
              <a:pathLst>
                <a:path w="3965" h="9003" extrusionOk="0">
                  <a:moveTo>
                    <a:pt x="928" y="3170"/>
                  </a:moveTo>
                  <a:cubicBezTo>
                    <a:pt x="928" y="3180"/>
                    <a:pt x="924" y="3190"/>
                    <a:pt x="921" y="3201"/>
                  </a:cubicBezTo>
                  <a:lnTo>
                    <a:pt x="921" y="3184"/>
                  </a:lnTo>
                  <a:cubicBezTo>
                    <a:pt x="924" y="3177"/>
                    <a:pt x="928" y="3173"/>
                    <a:pt x="928" y="3170"/>
                  </a:cubicBezTo>
                  <a:close/>
                  <a:moveTo>
                    <a:pt x="591" y="0"/>
                  </a:moveTo>
                  <a:cubicBezTo>
                    <a:pt x="542" y="0"/>
                    <a:pt x="506" y="21"/>
                    <a:pt x="468" y="59"/>
                  </a:cubicBezTo>
                  <a:cubicBezTo>
                    <a:pt x="427" y="99"/>
                    <a:pt x="430" y="164"/>
                    <a:pt x="427" y="216"/>
                  </a:cubicBezTo>
                  <a:lnTo>
                    <a:pt x="427" y="280"/>
                  </a:lnTo>
                  <a:cubicBezTo>
                    <a:pt x="424" y="283"/>
                    <a:pt x="420" y="290"/>
                    <a:pt x="416" y="294"/>
                  </a:cubicBezTo>
                  <a:cubicBezTo>
                    <a:pt x="399" y="328"/>
                    <a:pt x="393" y="372"/>
                    <a:pt x="379" y="406"/>
                  </a:cubicBezTo>
                  <a:cubicBezTo>
                    <a:pt x="376" y="430"/>
                    <a:pt x="372" y="454"/>
                    <a:pt x="366" y="478"/>
                  </a:cubicBezTo>
                  <a:cubicBezTo>
                    <a:pt x="338" y="628"/>
                    <a:pt x="328" y="788"/>
                    <a:pt x="349" y="944"/>
                  </a:cubicBezTo>
                  <a:cubicBezTo>
                    <a:pt x="358" y="1023"/>
                    <a:pt x="379" y="1105"/>
                    <a:pt x="403" y="1183"/>
                  </a:cubicBezTo>
                  <a:cubicBezTo>
                    <a:pt x="416" y="1238"/>
                    <a:pt x="440" y="1285"/>
                    <a:pt x="468" y="1337"/>
                  </a:cubicBezTo>
                  <a:cubicBezTo>
                    <a:pt x="488" y="1381"/>
                    <a:pt x="509" y="1419"/>
                    <a:pt x="536" y="1460"/>
                  </a:cubicBezTo>
                  <a:cubicBezTo>
                    <a:pt x="621" y="1589"/>
                    <a:pt x="717" y="1712"/>
                    <a:pt x="819" y="1824"/>
                  </a:cubicBezTo>
                  <a:cubicBezTo>
                    <a:pt x="843" y="1851"/>
                    <a:pt x="863" y="1872"/>
                    <a:pt x="890" y="1892"/>
                  </a:cubicBezTo>
                  <a:cubicBezTo>
                    <a:pt x="887" y="1896"/>
                    <a:pt x="884" y="1896"/>
                    <a:pt x="884" y="1899"/>
                  </a:cubicBezTo>
                  <a:cubicBezTo>
                    <a:pt x="839" y="1957"/>
                    <a:pt x="819" y="2028"/>
                    <a:pt x="798" y="2097"/>
                  </a:cubicBezTo>
                  <a:cubicBezTo>
                    <a:pt x="795" y="2107"/>
                    <a:pt x="792" y="2117"/>
                    <a:pt x="788" y="2127"/>
                  </a:cubicBezTo>
                  <a:lnTo>
                    <a:pt x="785" y="2127"/>
                  </a:lnTo>
                  <a:cubicBezTo>
                    <a:pt x="747" y="2130"/>
                    <a:pt x="696" y="2151"/>
                    <a:pt x="676" y="2185"/>
                  </a:cubicBezTo>
                  <a:cubicBezTo>
                    <a:pt x="641" y="2240"/>
                    <a:pt x="604" y="2294"/>
                    <a:pt x="574" y="2352"/>
                  </a:cubicBezTo>
                  <a:cubicBezTo>
                    <a:pt x="550" y="2400"/>
                    <a:pt x="526" y="2444"/>
                    <a:pt x="498" y="2489"/>
                  </a:cubicBezTo>
                  <a:cubicBezTo>
                    <a:pt x="427" y="2608"/>
                    <a:pt x="369" y="2734"/>
                    <a:pt x="318" y="2860"/>
                  </a:cubicBezTo>
                  <a:cubicBezTo>
                    <a:pt x="291" y="2928"/>
                    <a:pt x="267" y="2996"/>
                    <a:pt x="243" y="3064"/>
                  </a:cubicBezTo>
                  <a:cubicBezTo>
                    <a:pt x="212" y="3140"/>
                    <a:pt x="182" y="3218"/>
                    <a:pt x="154" y="3293"/>
                  </a:cubicBezTo>
                  <a:cubicBezTo>
                    <a:pt x="97" y="3443"/>
                    <a:pt x="52" y="3599"/>
                    <a:pt x="28" y="3760"/>
                  </a:cubicBezTo>
                  <a:cubicBezTo>
                    <a:pt x="11" y="3903"/>
                    <a:pt x="4" y="4052"/>
                    <a:pt x="1" y="4200"/>
                  </a:cubicBezTo>
                  <a:cubicBezTo>
                    <a:pt x="1" y="4332"/>
                    <a:pt x="15" y="4461"/>
                    <a:pt x="35" y="4595"/>
                  </a:cubicBezTo>
                  <a:cubicBezTo>
                    <a:pt x="45" y="4659"/>
                    <a:pt x="59" y="4724"/>
                    <a:pt x="72" y="4785"/>
                  </a:cubicBezTo>
                  <a:cubicBezTo>
                    <a:pt x="86" y="4867"/>
                    <a:pt x="100" y="4946"/>
                    <a:pt x="117" y="5021"/>
                  </a:cubicBezTo>
                  <a:cubicBezTo>
                    <a:pt x="151" y="5164"/>
                    <a:pt x="192" y="5304"/>
                    <a:pt x="240" y="5443"/>
                  </a:cubicBezTo>
                  <a:cubicBezTo>
                    <a:pt x="267" y="5521"/>
                    <a:pt x="294" y="5603"/>
                    <a:pt x="328" y="5682"/>
                  </a:cubicBezTo>
                  <a:cubicBezTo>
                    <a:pt x="376" y="5781"/>
                    <a:pt x="430" y="5872"/>
                    <a:pt x="488" y="5965"/>
                  </a:cubicBezTo>
                  <a:cubicBezTo>
                    <a:pt x="526" y="6029"/>
                    <a:pt x="563" y="6091"/>
                    <a:pt x="604" y="6152"/>
                  </a:cubicBezTo>
                  <a:cubicBezTo>
                    <a:pt x="659" y="6230"/>
                    <a:pt x="723" y="6302"/>
                    <a:pt x="788" y="6374"/>
                  </a:cubicBezTo>
                  <a:cubicBezTo>
                    <a:pt x="904" y="6493"/>
                    <a:pt x="1023" y="6608"/>
                    <a:pt x="1140" y="6724"/>
                  </a:cubicBezTo>
                  <a:cubicBezTo>
                    <a:pt x="1275" y="6854"/>
                    <a:pt x="1456" y="6932"/>
                    <a:pt x="1616" y="7028"/>
                  </a:cubicBezTo>
                  <a:cubicBezTo>
                    <a:pt x="1667" y="7062"/>
                    <a:pt x="1719" y="7096"/>
                    <a:pt x="1769" y="7127"/>
                  </a:cubicBezTo>
                  <a:cubicBezTo>
                    <a:pt x="1821" y="7160"/>
                    <a:pt x="1879" y="7191"/>
                    <a:pt x="1937" y="7218"/>
                  </a:cubicBezTo>
                  <a:cubicBezTo>
                    <a:pt x="2019" y="7267"/>
                    <a:pt x="2101" y="7311"/>
                    <a:pt x="2189" y="7344"/>
                  </a:cubicBezTo>
                  <a:cubicBezTo>
                    <a:pt x="2247" y="7369"/>
                    <a:pt x="2305" y="7396"/>
                    <a:pt x="2362" y="7420"/>
                  </a:cubicBezTo>
                  <a:cubicBezTo>
                    <a:pt x="2407" y="7440"/>
                    <a:pt x="2448" y="7461"/>
                    <a:pt x="2492" y="7478"/>
                  </a:cubicBezTo>
                  <a:cubicBezTo>
                    <a:pt x="2546" y="7495"/>
                    <a:pt x="2601" y="7505"/>
                    <a:pt x="2659" y="7505"/>
                  </a:cubicBezTo>
                  <a:cubicBezTo>
                    <a:pt x="2683" y="7501"/>
                    <a:pt x="2703" y="7498"/>
                    <a:pt x="2727" y="7495"/>
                  </a:cubicBezTo>
                  <a:cubicBezTo>
                    <a:pt x="2788" y="7648"/>
                    <a:pt x="2843" y="7805"/>
                    <a:pt x="2898" y="7962"/>
                  </a:cubicBezTo>
                  <a:lnTo>
                    <a:pt x="2898" y="7969"/>
                  </a:lnTo>
                  <a:cubicBezTo>
                    <a:pt x="2881" y="8006"/>
                    <a:pt x="2881" y="8047"/>
                    <a:pt x="2894" y="8088"/>
                  </a:cubicBezTo>
                  <a:cubicBezTo>
                    <a:pt x="2908" y="8139"/>
                    <a:pt x="2928" y="8183"/>
                    <a:pt x="2955" y="8228"/>
                  </a:cubicBezTo>
                  <a:cubicBezTo>
                    <a:pt x="2986" y="8278"/>
                    <a:pt x="3021" y="8326"/>
                    <a:pt x="3058" y="8377"/>
                  </a:cubicBezTo>
                  <a:cubicBezTo>
                    <a:pt x="3082" y="8412"/>
                    <a:pt x="3106" y="8445"/>
                    <a:pt x="3133" y="8480"/>
                  </a:cubicBezTo>
                  <a:cubicBezTo>
                    <a:pt x="3188" y="8555"/>
                    <a:pt x="3252" y="8626"/>
                    <a:pt x="3314" y="8698"/>
                  </a:cubicBezTo>
                  <a:cubicBezTo>
                    <a:pt x="3372" y="8763"/>
                    <a:pt x="3433" y="8827"/>
                    <a:pt x="3498" y="8885"/>
                  </a:cubicBezTo>
                  <a:cubicBezTo>
                    <a:pt x="3518" y="8906"/>
                    <a:pt x="3542" y="8923"/>
                    <a:pt x="3562" y="8939"/>
                  </a:cubicBezTo>
                  <a:cubicBezTo>
                    <a:pt x="3597" y="8964"/>
                    <a:pt x="3644" y="8994"/>
                    <a:pt x="3685" y="9001"/>
                  </a:cubicBezTo>
                  <a:cubicBezTo>
                    <a:pt x="3694" y="9002"/>
                    <a:pt x="3704" y="9002"/>
                    <a:pt x="3713" y="9002"/>
                  </a:cubicBezTo>
                  <a:cubicBezTo>
                    <a:pt x="3767" y="9002"/>
                    <a:pt x="3817" y="8983"/>
                    <a:pt x="3855" y="8939"/>
                  </a:cubicBezTo>
                  <a:cubicBezTo>
                    <a:pt x="3855" y="8936"/>
                    <a:pt x="3859" y="8936"/>
                    <a:pt x="3859" y="8933"/>
                  </a:cubicBezTo>
                  <a:cubicBezTo>
                    <a:pt x="3907" y="8912"/>
                    <a:pt x="3941" y="8871"/>
                    <a:pt x="3951" y="8817"/>
                  </a:cubicBezTo>
                  <a:cubicBezTo>
                    <a:pt x="3965" y="8746"/>
                    <a:pt x="3927" y="8678"/>
                    <a:pt x="3862" y="8647"/>
                  </a:cubicBezTo>
                  <a:cubicBezTo>
                    <a:pt x="3855" y="8637"/>
                    <a:pt x="3845" y="8623"/>
                    <a:pt x="3835" y="8612"/>
                  </a:cubicBezTo>
                  <a:cubicBezTo>
                    <a:pt x="3831" y="8602"/>
                    <a:pt x="3825" y="8596"/>
                    <a:pt x="3818" y="8588"/>
                  </a:cubicBezTo>
                  <a:cubicBezTo>
                    <a:pt x="3808" y="8579"/>
                    <a:pt x="3801" y="8568"/>
                    <a:pt x="3790" y="8558"/>
                  </a:cubicBezTo>
                  <a:lnTo>
                    <a:pt x="3790" y="8555"/>
                  </a:lnTo>
                  <a:cubicBezTo>
                    <a:pt x="3790" y="8555"/>
                    <a:pt x="3787" y="8555"/>
                    <a:pt x="3784" y="8551"/>
                  </a:cubicBezTo>
                  <a:cubicBezTo>
                    <a:pt x="3773" y="8538"/>
                    <a:pt x="3760" y="8527"/>
                    <a:pt x="3749" y="8514"/>
                  </a:cubicBezTo>
                  <a:cubicBezTo>
                    <a:pt x="3716" y="8476"/>
                    <a:pt x="3685" y="8436"/>
                    <a:pt x="3655" y="8398"/>
                  </a:cubicBezTo>
                  <a:cubicBezTo>
                    <a:pt x="3651" y="8391"/>
                    <a:pt x="3647" y="8387"/>
                    <a:pt x="3644" y="8384"/>
                  </a:cubicBezTo>
                  <a:cubicBezTo>
                    <a:pt x="3600" y="8316"/>
                    <a:pt x="3559" y="8252"/>
                    <a:pt x="3518" y="8183"/>
                  </a:cubicBezTo>
                  <a:cubicBezTo>
                    <a:pt x="3484" y="8105"/>
                    <a:pt x="3453" y="8027"/>
                    <a:pt x="3422" y="7945"/>
                  </a:cubicBezTo>
                  <a:cubicBezTo>
                    <a:pt x="3385" y="7835"/>
                    <a:pt x="3348" y="7720"/>
                    <a:pt x="3314" y="7604"/>
                  </a:cubicBezTo>
                  <a:cubicBezTo>
                    <a:pt x="3287" y="7508"/>
                    <a:pt x="3255" y="7416"/>
                    <a:pt x="3225" y="7321"/>
                  </a:cubicBezTo>
                  <a:cubicBezTo>
                    <a:pt x="3208" y="7280"/>
                    <a:pt x="3191" y="7232"/>
                    <a:pt x="3177" y="7188"/>
                  </a:cubicBezTo>
                  <a:cubicBezTo>
                    <a:pt x="3167" y="7157"/>
                    <a:pt x="3156" y="7127"/>
                    <a:pt x="3143" y="7099"/>
                  </a:cubicBezTo>
                  <a:cubicBezTo>
                    <a:pt x="3139" y="7089"/>
                    <a:pt x="3133" y="7075"/>
                    <a:pt x="3129" y="7066"/>
                  </a:cubicBezTo>
                  <a:cubicBezTo>
                    <a:pt x="3133" y="7055"/>
                    <a:pt x="3139" y="7048"/>
                    <a:pt x="3143" y="7038"/>
                  </a:cubicBezTo>
                  <a:cubicBezTo>
                    <a:pt x="3164" y="7004"/>
                    <a:pt x="3170" y="6970"/>
                    <a:pt x="3174" y="6929"/>
                  </a:cubicBezTo>
                  <a:cubicBezTo>
                    <a:pt x="3177" y="6837"/>
                    <a:pt x="3089" y="6789"/>
                    <a:pt x="3021" y="6748"/>
                  </a:cubicBezTo>
                  <a:cubicBezTo>
                    <a:pt x="2918" y="6687"/>
                    <a:pt x="2816" y="6633"/>
                    <a:pt x="2717" y="6575"/>
                  </a:cubicBezTo>
                  <a:cubicBezTo>
                    <a:pt x="2571" y="6479"/>
                    <a:pt x="2424" y="6387"/>
                    <a:pt x="2294" y="6271"/>
                  </a:cubicBezTo>
                  <a:cubicBezTo>
                    <a:pt x="2227" y="6213"/>
                    <a:pt x="2155" y="6152"/>
                    <a:pt x="2087" y="6094"/>
                  </a:cubicBezTo>
                  <a:cubicBezTo>
                    <a:pt x="2011" y="6029"/>
                    <a:pt x="1937" y="5965"/>
                    <a:pt x="1865" y="5893"/>
                  </a:cubicBezTo>
                  <a:cubicBezTo>
                    <a:pt x="1790" y="5811"/>
                    <a:pt x="1725" y="5726"/>
                    <a:pt x="1657" y="5637"/>
                  </a:cubicBezTo>
                  <a:cubicBezTo>
                    <a:pt x="1589" y="5552"/>
                    <a:pt x="1535" y="5463"/>
                    <a:pt x="1480" y="5368"/>
                  </a:cubicBezTo>
                  <a:cubicBezTo>
                    <a:pt x="1450" y="5307"/>
                    <a:pt x="1418" y="5238"/>
                    <a:pt x="1388" y="5170"/>
                  </a:cubicBezTo>
                  <a:cubicBezTo>
                    <a:pt x="1354" y="5089"/>
                    <a:pt x="1316" y="5010"/>
                    <a:pt x="1286" y="4928"/>
                  </a:cubicBezTo>
                  <a:cubicBezTo>
                    <a:pt x="1228" y="4782"/>
                    <a:pt x="1167" y="4632"/>
                    <a:pt x="1132" y="4478"/>
                  </a:cubicBezTo>
                  <a:cubicBezTo>
                    <a:pt x="1099" y="4308"/>
                    <a:pt x="1085" y="4131"/>
                    <a:pt x="1091" y="3957"/>
                  </a:cubicBezTo>
                  <a:cubicBezTo>
                    <a:pt x="1105" y="3807"/>
                    <a:pt x="1135" y="3664"/>
                    <a:pt x="1170" y="3517"/>
                  </a:cubicBezTo>
                  <a:cubicBezTo>
                    <a:pt x="1201" y="3374"/>
                    <a:pt x="1234" y="3234"/>
                    <a:pt x="1279" y="3095"/>
                  </a:cubicBezTo>
                  <a:cubicBezTo>
                    <a:pt x="1364" y="2819"/>
                    <a:pt x="1432" y="2539"/>
                    <a:pt x="1494" y="2260"/>
                  </a:cubicBezTo>
                  <a:cubicBezTo>
                    <a:pt x="1524" y="2110"/>
                    <a:pt x="1544" y="1957"/>
                    <a:pt x="1555" y="1803"/>
                  </a:cubicBezTo>
                  <a:cubicBezTo>
                    <a:pt x="1562" y="1759"/>
                    <a:pt x="1562" y="1715"/>
                    <a:pt x="1562" y="1674"/>
                  </a:cubicBezTo>
                  <a:cubicBezTo>
                    <a:pt x="1555" y="1633"/>
                    <a:pt x="1544" y="1589"/>
                    <a:pt x="1535" y="1548"/>
                  </a:cubicBezTo>
                  <a:cubicBezTo>
                    <a:pt x="1517" y="1473"/>
                    <a:pt x="1480" y="1405"/>
                    <a:pt x="1439" y="1337"/>
                  </a:cubicBezTo>
                  <a:cubicBezTo>
                    <a:pt x="1378" y="1231"/>
                    <a:pt x="1313" y="1132"/>
                    <a:pt x="1252" y="1030"/>
                  </a:cubicBezTo>
                  <a:cubicBezTo>
                    <a:pt x="1184" y="921"/>
                    <a:pt x="1122" y="809"/>
                    <a:pt x="1050" y="699"/>
                  </a:cubicBezTo>
                  <a:cubicBezTo>
                    <a:pt x="1000" y="617"/>
                    <a:pt x="938" y="546"/>
                    <a:pt x="887" y="464"/>
                  </a:cubicBezTo>
                  <a:cubicBezTo>
                    <a:pt x="849" y="409"/>
                    <a:pt x="822" y="348"/>
                    <a:pt x="785" y="290"/>
                  </a:cubicBezTo>
                  <a:cubicBezTo>
                    <a:pt x="781" y="270"/>
                    <a:pt x="778" y="253"/>
                    <a:pt x="767" y="236"/>
                  </a:cubicBezTo>
                  <a:cubicBezTo>
                    <a:pt x="767" y="233"/>
                    <a:pt x="764" y="225"/>
                    <a:pt x="764" y="222"/>
                  </a:cubicBezTo>
                  <a:cubicBezTo>
                    <a:pt x="761" y="205"/>
                    <a:pt x="758" y="192"/>
                    <a:pt x="754" y="175"/>
                  </a:cubicBezTo>
                  <a:cubicBezTo>
                    <a:pt x="751" y="154"/>
                    <a:pt x="747" y="123"/>
                    <a:pt x="740" y="103"/>
                  </a:cubicBezTo>
                  <a:cubicBezTo>
                    <a:pt x="717" y="52"/>
                    <a:pt x="676" y="14"/>
                    <a:pt x="621" y="4"/>
                  </a:cubicBezTo>
                  <a:cubicBezTo>
                    <a:pt x="611" y="0"/>
                    <a:pt x="601" y="0"/>
                    <a:pt x="591" y="0"/>
                  </a:cubicBezTo>
                  <a:close/>
                </a:path>
              </a:pathLst>
            </a:custGeom>
            <a:solidFill>
              <a:srgbClr val="E4EC9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44" name="Google Shape;2350;p49">
              <a:extLst>
                <a:ext uri="{FF2B5EF4-FFF2-40B4-BE49-F238E27FC236}">
                  <a16:creationId xmlns:a16="http://schemas.microsoft.com/office/drawing/2014/main" xmlns="" id="{CF5CB661-9B29-4EAA-BEE1-BC9F2833784F}"/>
                </a:ext>
              </a:extLst>
            </p:cNvPr>
            <p:cNvSpPr/>
            <p:nvPr/>
          </p:nvSpPr>
          <p:spPr>
            <a:xfrm>
              <a:off x="4860525" y="3537400"/>
              <a:ext cx="107550" cy="115475"/>
            </a:xfrm>
            <a:custGeom>
              <a:avLst/>
              <a:gdLst/>
              <a:ahLst/>
              <a:cxnLst/>
              <a:rect l="l" t="t" r="r" b="b"/>
              <a:pathLst>
                <a:path w="4302" h="4619" extrusionOk="0">
                  <a:moveTo>
                    <a:pt x="239" y="0"/>
                  </a:moveTo>
                  <a:cubicBezTo>
                    <a:pt x="195" y="0"/>
                    <a:pt x="151" y="10"/>
                    <a:pt x="120" y="31"/>
                  </a:cubicBezTo>
                  <a:cubicBezTo>
                    <a:pt x="34" y="86"/>
                    <a:pt x="11" y="177"/>
                    <a:pt x="7" y="243"/>
                  </a:cubicBezTo>
                  <a:cubicBezTo>
                    <a:pt x="1" y="300"/>
                    <a:pt x="4" y="355"/>
                    <a:pt x="4" y="413"/>
                  </a:cubicBezTo>
                  <a:lnTo>
                    <a:pt x="4" y="484"/>
                  </a:lnTo>
                  <a:lnTo>
                    <a:pt x="4" y="611"/>
                  </a:lnTo>
                  <a:cubicBezTo>
                    <a:pt x="4" y="644"/>
                    <a:pt x="7" y="675"/>
                    <a:pt x="7" y="706"/>
                  </a:cubicBezTo>
                  <a:lnTo>
                    <a:pt x="11" y="767"/>
                  </a:lnTo>
                  <a:cubicBezTo>
                    <a:pt x="18" y="849"/>
                    <a:pt x="14" y="930"/>
                    <a:pt x="14" y="1009"/>
                  </a:cubicBezTo>
                  <a:lnTo>
                    <a:pt x="11" y="1081"/>
                  </a:lnTo>
                  <a:cubicBezTo>
                    <a:pt x="11" y="1173"/>
                    <a:pt x="21" y="1261"/>
                    <a:pt x="28" y="1350"/>
                  </a:cubicBezTo>
                  <a:lnTo>
                    <a:pt x="34" y="1401"/>
                  </a:lnTo>
                  <a:cubicBezTo>
                    <a:pt x="38" y="1452"/>
                    <a:pt x="42" y="1503"/>
                    <a:pt x="42" y="1555"/>
                  </a:cubicBezTo>
                  <a:cubicBezTo>
                    <a:pt x="42" y="1595"/>
                    <a:pt x="45" y="1633"/>
                    <a:pt x="45" y="1670"/>
                  </a:cubicBezTo>
                  <a:lnTo>
                    <a:pt x="52" y="1762"/>
                  </a:lnTo>
                  <a:cubicBezTo>
                    <a:pt x="59" y="1827"/>
                    <a:pt x="62" y="1888"/>
                    <a:pt x="69" y="1953"/>
                  </a:cubicBezTo>
                  <a:cubicBezTo>
                    <a:pt x="75" y="2017"/>
                    <a:pt x="86" y="2083"/>
                    <a:pt x="96" y="2148"/>
                  </a:cubicBezTo>
                  <a:lnTo>
                    <a:pt x="106" y="2212"/>
                  </a:lnTo>
                  <a:cubicBezTo>
                    <a:pt x="130" y="2403"/>
                    <a:pt x="164" y="2631"/>
                    <a:pt x="229" y="2846"/>
                  </a:cubicBezTo>
                  <a:cubicBezTo>
                    <a:pt x="256" y="2942"/>
                    <a:pt x="287" y="3030"/>
                    <a:pt x="321" y="3122"/>
                  </a:cubicBezTo>
                  <a:lnTo>
                    <a:pt x="348" y="3197"/>
                  </a:lnTo>
                  <a:cubicBezTo>
                    <a:pt x="369" y="3248"/>
                    <a:pt x="386" y="3302"/>
                    <a:pt x="413" y="3357"/>
                  </a:cubicBezTo>
                  <a:cubicBezTo>
                    <a:pt x="416" y="3419"/>
                    <a:pt x="461" y="3490"/>
                    <a:pt x="532" y="3504"/>
                  </a:cubicBezTo>
                  <a:cubicBezTo>
                    <a:pt x="668" y="3527"/>
                    <a:pt x="819" y="3551"/>
                    <a:pt x="972" y="3562"/>
                  </a:cubicBezTo>
                  <a:lnTo>
                    <a:pt x="1027" y="3565"/>
                  </a:lnTo>
                  <a:cubicBezTo>
                    <a:pt x="1118" y="3571"/>
                    <a:pt x="1211" y="3579"/>
                    <a:pt x="1302" y="3589"/>
                  </a:cubicBezTo>
                  <a:cubicBezTo>
                    <a:pt x="1347" y="3592"/>
                    <a:pt x="1388" y="3599"/>
                    <a:pt x="1432" y="3606"/>
                  </a:cubicBezTo>
                  <a:cubicBezTo>
                    <a:pt x="1476" y="3612"/>
                    <a:pt x="1507" y="3616"/>
                    <a:pt x="1538" y="3620"/>
                  </a:cubicBezTo>
                  <a:cubicBezTo>
                    <a:pt x="1654" y="3637"/>
                    <a:pt x="1739" y="3657"/>
                    <a:pt x="1824" y="3678"/>
                  </a:cubicBezTo>
                  <a:cubicBezTo>
                    <a:pt x="1862" y="3688"/>
                    <a:pt x="1895" y="3694"/>
                    <a:pt x="1929" y="3705"/>
                  </a:cubicBezTo>
                  <a:lnTo>
                    <a:pt x="2005" y="3722"/>
                  </a:lnTo>
                  <a:cubicBezTo>
                    <a:pt x="2073" y="3739"/>
                    <a:pt x="2137" y="3760"/>
                    <a:pt x="2202" y="3776"/>
                  </a:cubicBezTo>
                  <a:cubicBezTo>
                    <a:pt x="2257" y="3793"/>
                    <a:pt x="2311" y="3814"/>
                    <a:pt x="2365" y="3831"/>
                  </a:cubicBezTo>
                  <a:cubicBezTo>
                    <a:pt x="2417" y="3848"/>
                    <a:pt x="2472" y="3868"/>
                    <a:pt x="2526" y="3886"/>
                  </a:cubicBezTo>
                  <a:lnTo>
                    <a:pt x="2557" y="3892"/>
                  </a:lnTo>
                  <a:cubicBezTo>
                    <a:pt x="2631" y="3916"/>
                    <a:pt x="2703" y="3936"/>
                    <a:pt x="2774" y="3964"/>
                  </a:cubicBezTo>
                  <a:cubicBezTo>
                    <a:pt x="3078" y="4087"/>
                    <a:pt x="3398" y="4223"/>
                    <a:pt x="3695" y="4400"/>
                  </a:cubicBezTo>
                  <a:cubicBezTo>
                    <a:pt x="3763" y="4438"/>
                    <a:pt x="3834" y="4482"/>
                    <a:pt x="3899" y="4523"/>
                  </a:cubicBezTo>
                  <a:lnTo>
                    <a:pt x="3933" y="4543"/>
                  </a:lnTo>
                  <a:lnTo>
                    <a:pt x="3988" y="4578"/>
                  </a:lnTo>
                  <a:cubicBezTo>
                    <a:pt x="4009" y="4587"/>
                    <a:pt x="4029" y="4598"/>
                    <a:pt x="4056" y="4608"/>
                  </a:cubicBezTo>
                  <a:cubicBezTo>
                    <a:pt x="4073" y="4614"/>
                    <a:pt x="4094" y="4618"/>
                    <a:pt x="4114" y="4618"/>
                  </a:cubicBezTo>
                  <a:cubicBezTo>
                    <a:pt x="4131" y="4618"/>
                    <a:pt x="4148" y="4614"/>
                    <a:pt x="4169" y="4611"/>
                  </a:cubicBezTo>
                  <a:cubicBezTo>
                    <a:pt x="4226" y="4605"/>
                    <a:pt x="4271" y="4543"/>
                    <a:pt x="4288" y="4492"/>
                  </a:cubicBezTo>
                  <a:cubicBezTo>
                    <a:pt x="4301" y="4455"/>
                    <a:pt x="4292" y="4410"/>
                    <a:pt x="4284" y="4373"/>
                  </a:cubicBezTo>
                  <a:cubicBezTo>
                    <a:pt x="4281" y="4359"/>
                    <a:pt x="4278" y="4342"/>
                    <a:pt x="4271" y="4328"/>
                  </a:cubicBezTo>
                  <a:lnTo>
                    <a:pt x="4243" y="4267"/>
                  </a:lnTo>
                  <a:lnTo>
                    <a:pt x="4223" y="4216"/>
                  </a:lnTo>
                  <a:lnTo>
                    <a:pt x="4158" y="4062"/>
                  </a:lnTo>
                  <a:lnTo>
                    <a:pt x="4094" y="3913"/>
                  </a:lnTo>
                  <a:cubicBezTo>
                    <a:pt x="4059" y="3827"/>
                    <a:pt x="4029" y="3746"/>
                    <a:pt x="4005" y="3661"/>
                  </a:cubicBezTo>
                  <a:lnTo>
                    <a:pt x="3954" y="3469"/>
                  </a:lnTo>
                  <a:lnTo>
                    <a:pt x="3924" y="3351"/>
                  </a:lnTo>
                  <a:cubicBezTo>
                    <a:pt x="3875" y="3170"/>
                    <a:pt x="3817" y="2989"/>
                    <a:pt x="3756" y="2808"/>
                  </a:cubicBezTo>
                  <a:lnTo>
                    <a:pt x="3729" y="2730"/>
                  </a:lnTo>
                  <a:cubicBezTo>
                    <a:pt x="3681" y="2590"/>
                    <a:pt x="3633" y="2447"/>
                    <a:pt x="3600" y="2304"/>
                  </a:cubicBezTo>
                  <a:lnTo>
                    <a:pt x="3582" y="2226"/>
                  </a:lnTo>
                  <a:cubicBezTo>
                    <a:pt x="3559" y="2113"/>
                    <a:pt x="3531" y="2001"/>
                    <a:pt x="3515" y="1885"/>
                  </a:cubicBezTo>
                  <a:cubicBezTo>
                    <a:pt x="3507" y="1830"/>
                    <a:pt x="3504" y="1772"/>
                    <a:pt x="3507" y="1718"/>
                  </a:cubicBezTo>
                  <a:cubicBezTo>
                    <a:pt x="3511" y="1704"/>
                    <a:pt x="3515" y="1690"/>
                    <a:pt x="3518" y="1677"/>
                  </a:cubicBezTo>
                  <a:cubicBezTo>
                    <a:pt x="3551" y="1616"/>
                    <a:pt x="3572" y="1578"/>
                    <a:pt x="3569" y="1531"/>
                  </a:cubicBezTo>
                  <a:cubicBezTo>
                    <a:pt x="3565" y="1459"/>
                    <a:pt x="3524" y="1388"/>
                    <a:pt x="3443" y="1312"/>
                  </a:cubicBezTo>
                  <a:cubicBezTo>
                    <a:pt x="3378" y="1251"/>
                    <a:pt x="3303" y="1200"/>
                    <a:pt x="3228" y="1152"/>
                  </a:cubicBezTo>
                  <a:cubicBezTo>
                    <a:pt x="3122" y="1081"/>
                    <a:pt x="3037" y="1026"/>
                    <a:pt x="2945" y="975"/>
                  </a:cubicBezTo>
                  <a:cubicBezTo>
                    <a:pt x="2829" y="910"/>
                    <a:pt x="2713" y="849"/>
                    <a:pt x="2598" y="787"/>
                  </a:cubicBezTo>
                  <a:lnTo>
                    <a:pt x="2458" y="716"/>
                  </a:lnTo>
                  <a:cubicBezTo>
                    <a:pt x="2311" y="638"/>
                    <a:pt x="2154" y="580"/>
                    <a:pt x="2005" y="518"/>
                  </a:cubicBezTo>
                  <a:lnTo>
                    <a:pt x="2005" y="518"/>
                  </a:lnTo>
                  <a:lnTo>
                    <a:pt x="2042" y="539"/>
                  </a:lnTo>
                  <a:lnTo>
                    <a:pt x="2042" y="539"/>
                  </a:lnTo>
                  <a:lnTo>
                    <a:pt x="1988" y="512"/>
                  </a:lnTo>
                  <a:cubicBezTo>
                    <a:pt x="1933" y="488"/>
                    <a:pt x="1875" y="468"/>
                    <a:pt x="1821" y="440"/>
                  </a:cubicBezTo>
                  <a:cubicBezTo>
                    <a:pt x="1736" y="399"/>
                    <a:pt x="1657" y="369"/>
                    <a:pt x="1579" y="348"/>
                  </a:cubicBezTo>
                  <a:lnTo>
                    <a:pt x="1490" y="328"/>
                  </a:lnTo>
                  <a:cubicBezTo>
                    <a:pt x="1449" y="317"/>
                    <a:pt x="1408" y="307"/>
                    <a:pt x="1371" y="297"/>
                  </a:cubicBezTo>
                  <a:cubicBezTo>
                    <a:pt x="1319" y="279"/>
                    <a:pt x="1272" y="263"/>
                    <a:pt x="1224" y="249"/>
                  </a:cubicBezTo>
                  <a:lnTo>
                    <a:pt x="1156" y="225"/>
                  </a:lnTo>
                  <a:cubicBezTo>
                    <a:pt x="1102" y="208"/>
                    <a:pt x="1047" y="188"/>
                    <a:pt x="992" y="167"/>
                  </a:cubicBezTo>
                  <a:cubicBezTo>
                    <a:pt x="928" y="144"/>
                    <a:pt x="863" y="120"/>
                    <a:pt x="795" y="99"/>
                  </a:cubicBezTo>
                  <a:cubicBezTo>
                    <a:pt x="740" y="79"/>
                    <a:pt x="685" y="62"/>
                    <a:pt x="627" y="51"/>
                  </a:cubicBezTo>
                  <a:cubicBezTo>
                    <a:pt x="566" y="41"/>
                    <a:pt x="509" y="31"/>
                    <a:pt x="447" y="24"/>
                  </a:cubicBezTo>
                  <a:lnTo>
                    <a:pt x="457" y="24"/>
                  </a:lnTo>
                  <a:lnTo>
                    <a:pt x="382" y="18"/>
                  </a:lnTo>
                  <a:lnTo>
                    <a:pt x="273" y="4"/>
                  </a:lnTo>
                  <a:cubicBezTo>
                    <a:pt x="263" y="0"/>
                    <a:pt x="253" y="0"/>
                    <a:pt x="239" y="0"/>
                  </a:cubicBezTo>
                  <a:close/>
                </a:path>
              </a:pathLst>
            </a:custGeom>
            <a:solidFill>
              <a:srgbClr val="8CB15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45" name="Google Shape;2351;p49">
              <a:extLst>
                <a:ext uri="{FF2B5EF4-FFF2-40B4-BE49-F238E27FC236}">
                  <a16:creationId xmlns:a16="http://schemas.microsoft.com/office/drawing/2014/main" xmlns="" id="{186360B1-9A3B-42AF-9979-4D0673A8E9E1}"/>
                </a:ext>
              </a:extLst>
            </p:cNvPr>
            <p:cNvSpPr/>
            <p:nvPr/>
          </p:nvSpPr>
          <p:spPr>
            <a:xfrm>
              <a:off x="4952875" y="3540375"/>
              <a:ext cx="66675" cy="128675"/>
            </a:xfrm>
            <a:custGeom>
              <a:avLst/>
              <a:gdLst/>
              <a:ahLst/>
              <a:cxnLst/>
              <a:rect l="l" t="t" r="r" b="b"/>
              <a:pathLst>
                <a:path w="2667" h="5147" extrusionOk="0">
                  <a:moveTo>
                    <a:pt x="1609" y="1"/>
                  </a:moveTo>
                  <a:cubicBezTo>
                    <a:pt x="1579" y="1"/>
                    <a:pt x="1548" y="4"/>
                    <a:pt x="1518" y="4"/>
                  </a:cubicBezTo>
                  <a:cubicBezTo>
                    <a:pt x="1460" y="7"/>
                    <a:pt x="1402" y="11"/>
                    <a:pt x="1347" y="25"/>
                  </a:cubicBezTo>
                  <a:cubicBezTo>
                    <a:pt x="1268" y="42"/>
                    <a:pt x="1197" y="83"/>
                    <a:pt x="1125" y="124"/>
                  </a:cubicBezTo>
                  <a:lnTo>
                    <a:pt x="1064" y="160"/>
                  </a:lnTo>
                  <a:cubicBezTo>
                    <a:pt x="1030" y="178"/>
                    <a:pt x="999" y="198"/>
                    <a:pt x="966" y="218"/>
                  </a:cubicBezTo>
                  <a:cubicBezTo>
                    <a:pt x="948" y="229"/>
                    <a:pt x="928" y="236"/>
                    <a:pt x="908" y="246"/>
                  </a:cubicBezTo>
                  <a:cubicBezTo>
                    <a:pt x="884" y="256"/>
                    <a:pt x="859" y="270"/>
                    <a:pt x="839" y="283"/>
                  </a:cubicBezTo>
                  <a:cubicBezTo>
                    <a:pt x="802" y="304"/>
                    <a:pt x="774" y="341"/>
                    <a:pt x="764" y="382"/>
                  </a:cubicBezTo>
                  <a:cubicBezTo>
                    <a:pt x="747" y="393"/>
                    <a:pt x="730" y="410"/>
                    <a:pt x="710" y="437"/>
                  </a:cubicBezTo>
                  <a:lnTo>
                    <a:pt x="669" y="495"/>
                  </a:lnTo>
                  <a:cubicBezTo>
                    <a:pt x="652" y="515"/>
                    <a:pt x="631" y="536"/>
                    <a:pt x="607" y="556"/>
                  </a:cubicBezTo>
                  <a:lnTo>
                    <a:pt x="557" y="594"/>
                  </a:lnTo>
                  <a:lnTo>
                    <a:pt x="505" y="635"/>
                  </a:lnTo>
                  <a:cubicBezTo>
                    <a:pt x="458" y="672"/>
                    <a:pt x="417" y="712"/>
                    <a:pt x="376" y="757"/>
                  </a:cubicBezTo>
                  <a:cubicBezTo>
                    <a:pt x="311" y="825"/>
                    <a:pt x="257" y="904"/>
                    <a:pt x="202" y="982"/>
                  </a:cubicBezTo>
                  <a:lnTo>
                    <a:pt x="168" y="1030"/>
                  </a:lnTo>
                  <a:cubicBezTo>
                    <a:pt x="144" y="1064"/>
                    <a:pt x="123" y="1098"/>
                    <a:pt x="103" y="1135"/>
                  </a:cubicBezTo>
                  <a:cubicBezTo>
                    <a:pt x="73" y="1193"/>
                    <a:pt x="55" y="1261"/>
                    <a:pt x="38" y="1333"/>
                  </a:cubicBezTo>
                  <a:cubicBezTo>
                    <a:pt x="11" y="1473"/>
                    <a:pt x="8" y="1620"/>
                    <a:pt x="5" y="1759"/>
                  </a:cubicBezTo>
                  <a:cubicBezTo>
                    <a:pt x="5" y="1831"/>
                    <a:pt x="1" y="1903"/>
                    <a:pt x="5" y="1974"/>
                  </a:cubicBezTo>
                  <a:cubicBezTo>
                    <a:pt x="11" y="2049"/>
                    <a:pt x="14" y="2123"/>
                    <a:pt x="25" y="2199"/>
                  </a:cubicBezTo>
                  <a:cubicBezTo>
                    <a:pt x="38" y="2359"/>
                    <a:pt x="55" y="2499"/>
                    <a:pt x="79" y="2621"/>
                  </a:cubicBezTo>
                  <a:cubicBezTo>
                    <a:pt x="120" y="2836"/>
                    <a:pt x="198" y="3037"/>
                    <a:pt x="270" y="3204"/>
                  </a:cubicBezTo>
                  <a:lnTo>
                    <a:pt x="270" y="3207"/>
                  </a:lnTo>
                  <a:cubicBezTo>
                    <a:pt x="324" y="3330"/>
                    <a:pt x="376" y="3436"/>
                    <a:pt x="427" y="3545"/>
                  </a:cubicBezTo>
                  <a:cubicBezTo>
                    <a:pt x="461" y="3620"/>
                    <a:pt x="499" y="3698"/>
                    <a:pt x="532" y="3776"/>
                  </a:cubicBezTo>
                  <a:cubicBezTo>
                    <a:pt x="563" y="3845"/>
                    <a:pt x="598" y="3913"/>
                    <a:pt x="631" y="3981"/>
                  </a:cubicBezTo>
                  <a:cubicBezTo>
                    <a:pt x="669" y="4053"/>
                    <a:pt x="703" y="4124"/>
                    <a:pt x="733" y="4199"/>
                  </a:cubicBezTo>
                  <a:cubicBezTo>
                    <a:pt x="737" y="4203"/>
                    <a:pt x="741" y="4209"/>
                    <a:pt x="744" y="4220"/>
                  </a:cubicBezTo>
                  <a:cubicBezTo>
                    <a:pt x="744" y="4213"/>
                    <a:pt x="741" y="4209"/>
                    <a:pt x="741" y="4209"/>
                  </a:cubicBezTo>
                  <a:lnTo>
                    <a:pt x="744" y="4206"/>
                  </a:lnTo>
                  <a:lnTo>
                    <a:pt x="747" y="4223"/>
                  </a:lnTo>
                  <a:cubicBezTo>
                    <a:pt x="751" y="4237"/>
                    <a:pt x="757" y="4250"/>
                    <a:pt x="764" y="4267"/>
                  </a:cubicBezTo>
                  <a:lnTo>
                    <a:pt x="798" y="4336"/>
                  </a:lnTo>
                  <a:lnTo>
                    <a:pt x="788" y="4298"/>
                  </a:lnTo>
                  <a:lnTo>
                    <a:pt x="788" y="4298"/>
                  </a:lnTo>
                  <a:cubicBezTo>
                    <a:pt x="836" y="4427"/>
                    <a:pt x="894" y="4553"/>
                    <a:pt x="955" y="4676"/>
                  </a:cubicBezTo>
                  <a:cubicBezTo>
                    <a:pt x="1013" y="4799"/>
                    <a:pt x="1084" y="4908"/>
                    <a:pt x="1146" y="5000"/>
                  </a:cubicBezTo>
                  <a:cubicBezTo>
                    <a:pt x="1166" y="5031"/>
                    <a:pt x="1186" y="5058"/>
                    <a:pt x="1207" y="5082"/>
                  </a:cubicBezTo>
                  <a:cubicBezTo>
                    <a:pt x="1227" y="5109"/>
                    <a:pt x="1262" y="5129"/>
                    <a:pt x="1296" y="5140"/>
                  </a:cubicBezTo>
                  <a:cubicBezTo>
                    <a:pt x="1313" y="5146"/>
                    <a:pt x="1330" y="5146"/>
                    <a:pt x="1344" y="5146"/>
                  </a:cubicBezTo>
                  <a:cubicBezTo>
                    <a:pt x="1375" y="5146"/>
                    <a:pt x="1402" y="5140"/>
                    <a:pt x="1439" y="5123"/>
                  </a:cubicBezTo>
                  <a:cubicBezTo>
                    <a:pt x="1477" y="5105"/>
                    <a:pt x="1507" y="5061"/>
                    <a:pt x="1521" y="5041"/>
                  </a:cubicBezTo>
                  <a:cubicBezTo>
                    <a:pt x="1534" y="5020"/>
                    <a:pt x="1545" y="4997"/>
                    <a:pt x="1555" y="4970"/>
                  </a:cubicBezTo>
                  <a:cubicBezTo>
                    <a:pt x="1575" y="4918"/>
                    <a:pt x="1592" y="4874"/>
                    <a:pt x="1606" y="4827"/>
                  </a:cubicBezTo>
                  <a:cubicBezTo>
                    <a:pt x="1654" y="4652"/>
                    <a:pt x="1715" y="4479"/>
                    <a:pt x="1784" y="4311"/>
                  </a:cubicBezTo>
                  <a:cubicBezTo>
                    <a:pt x="1811" y="4250"/>
                    <a:pt x="1834" y="4203"/>
                    <a:pt x="1858" y="4155"/>
                  </a:cubicBezTo>
                  <a:cubicBezTo>
                    <a:pt x="1878" y="4114"/>
                    <a:pt x="1899" y="4077"/>
                    <a:pt x="1916" y="4036"/>
                  </a:cubicBezTo>
                  <a:cubicBezTo>
                    <a:pt x="1957" y="3951"/>
                    <a:pt x="1991" y="3861"/>
                    <a:pt x="2029" y="3776"/>
                  </a:cubicBezTo>
                  <a:lnTo>
                    <a:pt x="2083" y="3637"/>
                  </a:lnTo>
                  <a:cubicBezTo>
                    <a:pt x="2121" y="3548"/>
                    <a:pt x="2158" y="3460"/>
                    <a:pt x="2196" y="3364"/>
                  </a:cubicBezTo>
                  <a:lnTo>
                    <a:pt x="2213" y="3320"/>
                  </a:lnTo>
                  <a:cubicBezTo>
                    <a:pt x="2250" y="3224"/>
                    <a:pt x="2287" y="3125"/>
                    <a:pt x="2328" y="3030"/>
                  </a:cubicBezTo>
                  <a:cubicBezTo>
                    <a:pt x="2383" y="2891"/>
                    <a:pt x="2427" y="2744"/>
                    <a:pt x="2468" y="2604"/>
                  </a:cubicBezTo>
                  <a:lnTo>
                    <a:pt x="2499" y="2502"/>
                  </a:lnTo>
                  <a:cubicBezTo>
                    <a:pt x="2526" y="2400"/>
                    <a:pt x="2556" y="2298"/>
                    <a:pt x="2581" y="2192"/>
                  </a:cubicBezTo>
                  <a:cubicBezTo>
                    <a:pt x="2601" y="2079"/>
                    <a:pt x="2615" y="1967"/>
                    <a:pt x="2628" y="1854"/>
                  </a:cubicBezTo>
                  <a:lnTo>
                    <a:pt x="2635" y="1810"/>
                  </a:lnTo>
                  <a:lnTo>
                    <a:pt x="2635" y="1813"/>
                  </a:lnTo>
                  <a:cubicBezTo>
                    <a:pt x="2646" y="1746"/>
                    <a:pt x="2652" y="1691"/>
                    <a:pt x="2655" y="1640"/>
                  </a:cubicBezTo>
                  <a:cubicBezTo>
                    <a:pt x="2659" y="1571"/>
                    <a:pt x="2663" y="1503"/>
                    <a:pt x="2663" y="1432"/>
                  </a:cubicBezTo>
                  <a:lnTo>
                    <a:pt x="2663" y="1360"/>
                  </a:lnTo>
                  <a:cubicBezTo>
                    <a:pt x="2666" y="1261"/>
                    <a:pt x="2666" y="1159"/>
                    <a:pt x="2659" y="1057"/>
                  </a:cubicBezTo>
                  <a:cubicBezTo>
                    <a:pt x="2649" y="942"/>
                    <a:pt x="2618" y="835"/>
                    <a:pt x="2594" y="744"/>
                  </a:cubicBezTo>
                  <a:lnTo>
                    <a:pt x="2577" y="686"/>
                  </a:lnTo>
                  <a:cubicBezTo>
                    <a:pt x="2561" y="618"/>
                    <a:pt x="2543" y="549"/>
                    <a:pt x="2520" y="488"/>
                  </a:cubicBezTo>
                  <a:cubicBezTo>
                    <a:pt x="2503" y="447"/>
                    <a:pt x="2485" y="403"/>
                    <a:pt x="2462" y="365"/>
                  </a:cubicBezTo>
                  <a:cubicBezTo>
                    <a:pt x="2441" y="331"/>
                    <a:pt x="2410" y="297"/>
                    <a:pt x="2377" y="267"/>
                  </a:cubicBezTo>
                  <a:cubicBezTo>
                    <a:pt x="2315" y="205"/>
                    <a:pt x="2254" y="157"/>
                    <a:pt x="2188" y="124"/>
                  </a:cubicBezTo>
                  <a:cubicBezTo>
                    <a:pt x="2029" y="42"/>
                    <a:pt x="1834" y="1"/>
                    <a:pt x="1609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46" name="Google Shape;2352;p49">
              <a:extLst>
                <a:ext uri="{FF2B5EF4-FFF2-40B4-BE49-F238E27FC236}">
                  <a16:creationId xmlns:a16="http://schemas.microsoft.com/office/drawing/2014/main" xmlns="" id="{1F4F383C-AA7C-4067-A3D0-E6DDA2A001E6}"/>
                </a:ext>
              </a:extLst>
            </p:cNvPr>
            <p:cNvSpPr/>
            <p:nvPr/>
          </p:nvSpPr>
          <p:spPr>
            <a:xfrm>
              <a:off x="4951950" y="3539375"/>
              <a:ext cx="68600" cy="130700"/>
            </a:xfrm>
            <a:custGeom>
              <a:avLst/>
              <a:gdLst/>
              <a:ahLst/>
              <a:cxnLst/>
              <a:rect l="l" t="t" r="r" b="b"/>
              <a:pathLst>
                <a:path w="2744" h="5228" extrusionOk="0">
                  <a:moveTo>
                    <a:pt x="1646" y="82"/>
                  </a:moveTo>
                  <a:cubicBezTo>
                    <a:pt x="1865" y="82"/>
                    <a:pt x="2055" y="123"/>
                    <a:pt x="2205" y="200"/>
                  </a:cubicBezTo>
                  <a:cubicBezTo>
                    <a:pt x="2266" y="231"/>
                    <a:pt x="2324" y="276"/>
                    <a:pt x="2382" y="334"/>
                  </a:cubicBezTo>
                  <a:lnTo>
                    <a:pt x="2386" y="337"/>
                  </a:lnTo>
                  <a:cubicBezTo>
                    <a:pt x="2420" y="368"/>
                    <a:pt x="2444" y="398"/>
                    <a:pt x="2464" y="429"/>
                  </a:cubicBezTo>
                  <a:cubicBezTo>
                    <a:pt x="2485" y="463"/>
                    <a:pt x="2502" y="500"/>
                    <a:pt x="2519" y="540"/>
                  </a:cubicBezTo>
                  <a:lnTo>
                    <a:pt x="2519" y="540"/>
                  </a:lnTo>
                  <a:lnTo>
                    <a:pt x="2516" y="541"/>
                  </a:lnTo>
                  <a:cubicBezTo>
                    <a:pt x="2540" y="603"/>
                    <a:pt x="2557" y="667"/>
                    <a:pt x="2577" y="736"/>
                  </a:cubicBezTo>
                  <a:lnTo>
                    <a:pt x="2590" y="797"/>
                  </a:lnTo>
                  <a:cubicBezTo>
                    <a:pt x="2618" y="886"/>
                    <a:pt x="2645" y="988"/>
                    <a:pt x="2655" y="1100"/>
                  </a:cubicBezTo>
                  <a:cubicBezTo>
                    <a:pt x="2659" y="1158"/>
                    <a:pt x="2662" y="1220"/>
                    <a:pt x="2662" y="1278"/>
                  </a:cubicBezTo>
                  <a:cubicBezTo>
                    <a:pt x="2662" y="1318"/>
                    <a:pt x="2662" y="1359"/>
                    <a:pt x="2659" y="1400"/>
                  </a:cubicBezTo>
                  <a:lnTo>
                    <a:pt x="2659" y="1472"/>
                  </a:lnTo>
                  <a:cubicBezTo>
                    <a:pt x="2659" y="1540"/>
                    <a:pt x="2655" y="1608"/>
                    <a:pt x="2652" y="1677"/>
                  </a:cubicBezTo>
                  <a:cubicBezTo>
                    <a:pt x="2648" y="1726"/>
                    <a:pt x="2642" y="1777"/>
                    <a:pt x="2632" y="1843"/>
                  </a:cubicBezTo>
                  <a:lnTo>
                    <a:pt x="2632" y="1843"/>
                  </a:lnTo>
                  <a:lnTo>
                    <a:pt x="2631" y="1844"/>
                  </a:lnTo>
                  <a:lnTo>
                    <a:pt x="2628" y="1891"/>
                  </a:lnTo>
                  <a:cubicBezTo>
                    <a:pt x="2614" y="2004"/>
                    <a:pt x="2598" y="2113"/>
                    <a:pt x="2577" y="2221"/>
                  </a:cubicBezTo>
                  <a:cubicBezTo>
                    <a:pt x="2553" y="2327"/>
                    <a:pt x="2526" y="2429"/>
                    <a:pt x="2495" y="2528"/>
                  </a:cubicBezTo>
                  <a:lnTo>
                    <a:pt x="2464" y="2634"/>
                  </a:lnTo>
                  <a:cubicBezTo>
                    <a:pt x="2423" y="2774"/>
                    <a:pt x="2382" y="2917"/>
                    <a:pt x="2328" y="3057"/>
                  </a:cubicBezTo>
                  <a:cubicBezTo>
                    <a:pt x="2287" y="3152"/>
                    <a:pt x="2250" y="3247"/>
                    <a:pt x="2212" y="3343"/>
                  </a:cubicBezTo>
                  <a:lnTo>
                    <a:pt x="2195" y="3390"/>
                  </a:lnTo>
                  <a:cubicBezTo>
                    <a:pt x="2158" y="3483"/>
                    <a:pt x="2120" y="3574"/>
                    <a:pt x="2082" y="3663"/>
                  </a:cubicBezTo>
                  <a:lnTo>
                    <a:pt x="2025" y="3799"/>
                  </a:lnTo>
                  <a:cubicBezTo>
                    <a:pt x="1991" y="3888"/>
                    <a:pt x="1956" y="3973"/>
                    <a:pt x="1919" y="4058"/>
                  </a:cubicBezTo>
                  <a:cubicBezTo>
                    <a:pt x="1898" y="4096"/>
                    <a:pt x="1878" y="4137"/>
                    <a:pt x="1857" y="4175"/>
                  </a:cubicBezTo>
                  <a:cubicBezTo>
                    <a:pt x="1834" y="4222"/>
                    <a:pt x="1810" y="4270"/>
                    <a:pt x="1783" y="4335"/>
                  </a:cubicBezTo>
                  <a:lnTo>
                    <a:pt x="1780" y="4335"/>
                  </a:lnTo>
                  <a:cubicBezTo>
                    <a:pt x="1711" y="4505"/>
                    <a:pt x="1653" y="4678"/>
                    <a:pt x="1602" y="4856"/>
                  </a:cubicBezTo>
                  <a:cubicBezTo>
                    <a:pt x="1588" y="4900"/>
                    <a:pt x="1575" y="4944"/>
                    <a:pt x="1555" y="4996"/>
                  </a:cubicBezTo>
                  <a:cubicBezTo>
                    <a:pt x="1544" y="5023"/>
                    <a:pt x="1534" y="5040"/>
                    <a:pt x="1524" y="5057"/>
                  </a:cubicBezTo>
                  <a:lnTo>
                    <a:pt x="1520" y="5060"/>
                  </a:lnTo>
                  <a:cubicBezTo>
                    <a:pt x="1517" y="5067"/>
                    <a:pt x="1506" y="5081"/>
                    <a:pt x="1493" y="5095"/>
                  </a:cubicBezTo>
                  <a:cubicBezTo>
                    <a:pt x="1489" y="5101"/>
                    <a:pt x="1483" y="5108"/>
                    <a:pt x="1476" y="5115"/>
                  </a:cubicBezTo>
                  <a:cubicBezTo>
                    <a:pt x="1469" y="5118"/>
                    <a:pt x="1462" y="5125"/>
                    <a:pt x="1459" y="5125"/>
                  </a:cubicBezTo>
                  <a:cubicBezTo>
                    <a:pt x="1442" y="5132"/>
                    <a:pt x="1428" y="5139"/>
                    <a:pt x="1415" y="5142"/>
                  </a:cubicBezTo>
                  <a:cubicBezTo>
                    <a:pt x="1401" y="5145"/>
                    <a:pt x="1391" y="5145"/>
                    <a:pt x="1381" y="5145"/>
                  </a:cubicBezTo>
                  <a:cubicBezTo>
                    <a:pt x="1371" y="5145"/>
                    <a:pt x="1361" y="5145"/>
                    <a:pt x="1346" y="5143"/>
                  </a:cubicBezTo>
                  <a:lnTo>
                    <a:pt x="1346" y="5143"/>
                  </a:lnTo>
                  <a:lnTo>
                    <a:pt x="1346" y="5142"/>
                  </a:lnTo>
                  <a:cubicBezTo>
                    <a:pt x="1333" y="5139"/>
                    <a:pt x="1319" y="5132"/>
                    <a:pt x="1305" y="5122"/>
                  </a:cubicBezTo>
                  <a:cubicBezTo>
                    <a:pt x="1295" y="5115"/>
                    <a:pt x="1285" y="5105"/>
                    <a:pt x="1278" y="5098"/>
                  </a:cubicBezTo>
                  <a:lnTo>
                    <a:pt x="1275" y="5095"/>
                  </a:lnTo>
                  <a:cubicBezTo>
                    <a:pt x="1255" y="5071"/>
                    <a:pt x="1237" y="5047"/>
                    <a:pt x="1217" y="5020"/>
                  </a:cubicBezTo>
                  <a:cubicBezTo>
                    <a:pt x="1156" y="4928"/>
                    <a:pt x="1088" y="4818"/>
                    <a:pt x="1030" y="4699"/>
                  </a:cubicBezTo>
                  <a:cubicBezTo>
                    <a:pt x="970" y="4580"/>
                    <a:pt x="914" y="4459"/>
                    <a:pt x="868" y="4337"/>
                  </a:cubicBezTo>
                  <a:lnTo>
                    <a:pt x="868" y="4337"/>
                  </a:lnTo>
                  <a:lnTo>
                    <a:pt x="866" y="4328"/>
                  </a:lnTo>
                  <a:lnTo>
                    <a:pt x="864" y="4328"/>
                  </a:lnTo>
                  <a:lnTo>
                    <a:pt x="864" y="4328"/>
                  </a:lnTo>
                  <a:cubicBezTo>
                    <a:pt x="864" y="4327"/>
                    <a:pt x="863" y="4326"/>
                    <a:pt x="863" y="4324"/>
                  </a:cubicBezTo>
                  <a:lnTo>
                    <a:pt x="856" y="4326"/>
                  </a:lnTo>
                  <a:lnTo>
                    <a:pt x="839" y="4290"/>
                  </a:lnTo>
                  <a:cubicBezTo>
                    <a:pt x="832" y="4274"/>
                    <a:pt x="825" y="4260"/>
                    <a:pt x="822" y="4246"/>
                  </a:cubicBezTo>
                  <a:lnTo>
                    <a:pt x="821" y="4246"/>
                  </a:lnTo>
                  <a:lnTo>
                    <a:pt x="821" y="4246"/>
                  </a:lnTo>
                  <a:lnTo>
                    <a:pt x="808" y="4184"/>
                  </a:lnTo>
                  <a:lnTo>
                    <a:pt x="795" y="4191"/>
                  </a:lnTo>
                  <a:lnTo>
                    <a:pt x="795" y="4191"/>
                  </a:lnTo>
                  <a:cubicBezTo>
                    <a:pt x="767" y="4127"/>
                    <a:pt x="735" y="4066"/>
                    <a:pt x="706" y="4004"/>
                  </a:cubicBezTo>
                  <a:cubicBezTo>
                    <a:pt x="671" y="3936"/>
                    <a:pt x="638" y="3868"/>
                    <a:pt x="607" y="3799"/>
                  </a:cubicBezTo>
                  <a:cubicBezTo>
                    <a:pt x="573" y="3722"/>
                    <a:pt x="536" y="3643"/>
                    <a:pt x="498" y="3568"/>
                  </a:cubicBezTo>
                  <a:cubicBezTo>
                    <a:pt x="451" y="3459"/>
                    <a:pt x="399" y="3353"/>
                    <a:pt x="344" y="3231"/>
                  </a:cubicBezTo>
                  <a:lnTo>
                    <a:pt x="344" y="3227"/>
                  </a:lnTo>
                  <a:lnTo>
                    <a:pt x="343" y="3227"/>
                  </a:lnTo>
                  <a:lnTo>
                    <a:pt x="343" y="3227"/>
                  </a:lnTo>
                  <a:cubicBezTo>
                    <a:pt x="272" y="3060"/>
                    <a:pt x="198" y="2861"/>
                    <a:pt x="157" y="2654"/>
                  </a:cubicBezTo>
                  <a:cubicBezTo>
                    <a:pt x="133" y="2531"/>
                    <a:pt x="116" y="2396"/>
                    <a:pt x="103" y="2235"/>
                  </a:cubicBezTo>
                  <a:cubicBezTo>
                    <a:pt x="92" y="2157"/>
                    <a:pt x="89" y="2086"/>
                    <a:pt x="83" y="2010"/>
                  </a:cubicBezTo>
                  <a:lnTo>
                    <a:pt x="83" y="1911"/>
                  </a:lnTo>
                  <a:lnTo>
                    <a:pt x="83" y="1799"/>
                  </a:lnTo>
                  <a:cubicBezTo>
                    <a:pt x="86" y="1660"/>
                    <a:pt x="89" y="1516"/>
                    <a:pt x="116" y="1380"/>
                  </a:cubicBezTo>
                  <a:lnTo>
                    <a:pt x="116" y="1383"/>
                  </a:lnTo>
                  <a:cubicBezTo>
                    <a:pt x="130" y="1312"/>
                    <a:pt x="147" y="1247"/>
                    <a:pt x="177" y="1193"/>
                  </a:cubicBezTo>
                  <a:cubicBezTo>
                    <a:pt x="195" y="1161"/>
                    <a:pt x="215" y="1128"/>
                    <a:pt x="239" y="1094"/>
                  </a:cubicBezTo>
                  <a:lnTo>
                    <a:pt x="273" y="1046"/>
                  </a:lnTo>
                  <a:cubicBezTo>
                    <a:pt x="328" y="968"/>
                    <a:pt x="382" y="889"/>
                    <a:pt x="443" y="824"/>
                  </a:cubicBezTo>
                  <a:cubicBezTo>
                    <a:pt x="484" y="780"/>
                    <a:pt x="525" y="739"/>
                    <a:pt x="566" y="705"/>
                  </a:cubicBezTo>
                  <a:lnTo>
                    <a:pt x="617" y="667"/>
                  </a:lnTo>
                  <a:lnTo>
                    <a:pt x="668" y="627"/>
                  </a:lnTo>
                  <a:lnTo>
                    <a:pt x="671" y="627"/>
                  </a:lnTo>
                  <a:cubicBezTo>
                    <a:pt x="696" y="606"/>
                    <a:pt x="716" y="582"/>
                    <a:pt x="737" y="562"/>
                  </a:cubicBezTo>
                  <a:lnTo>
                    <a:pt x="740" y="559"/>
                  </a:lnTo>
                  <a:lnTo>
                    <a:pt x="781" y="501"/>
                  </a:lnTo>
                  <a:cubicBezTo>
                    <a:pt x="798" y="477"/>
                    <a:pt x="811" y="463"/>
                    <a:pt x="822" y="456"/>
                  </a:cubicBezTo>
                  <a:lnTo>
                    <a:pt x="839" y="450"/>
                  </a:lnTo>
                  <a:lnTo>
                    <a:pt x="842" y="433"/>
                  </a:lnTo>
                  <a:cubicBezTo>
                    <a:pt x="849" y="398"/>
                    <a:pt x="869" y="375"/>
                    <a:pt x="896" y="357"/>
                  </a:cubicBezTo>
                  <a:cubicBezTo>
                    <a:pt x="917" y="344"/>
                    <a:pt x="941" y="334"/>
                    <a:pt x="962" y="323"/>
                  </a:cubicBezTo>
                  <a:lnTo>
                    <a:pt x="965" y="323"/>
                  </a:lnTo>
                  <a:cubicBezTo>
                    <a:pt x="982" y="313"/>
                    <a:pt x="1003" y="307"/>
                    <a:pt x="1023" y="293"/>
                  </a:cubicBezTo>
                  <a:cubicBezTo>
                    <a:pt x="1057" y="272"/>
                    <a:pt x="1091" y="255"/>
                    <a:pt x="1121" y="235"/>
                  </a:cubicBezTo>
                  <a:lnTo>
                    <a:pt x="1183" y="197"/>
                  </a:lnTo>
                  <a:cubicBezTo>
                    <a:pt x="1255" y="156"/>
                    <a:pt x="1322" y="119"/>
                    <a:pt x="1394" y="102"/>
                  </a:cubicBezTo>
                  <a:cubicBezTo>
                    <a:pt x="1445" y="92"/>
                    <a:pt x="1497" y="88"/>
                    <a:pt x="1558" y="85"/>
                  </a:cubicBezTo>
                  <a:lnTo>
                    <a:pt x="1558" y="85"/>
                  </a:lnTo>
                  <a:lnTo>
                    <a:pt x="1558" y="85"/>
                  </a:lnTo>
                  <a:cubicBezTo>
                    <a:pt x="1587" y="85"/>
                    <a:pt x="1617" y="82"/>
                    <a:pt x="1646" y="82"/>
                  </a:cubicBezTo>
                  <a:close/>
                  <a:moveTo>
                    <a:pt x="1646" y="0"/>
                  </a:moveTo>
                  <a:cubicBezTo>
                    <a:pt x="1616" y="0"/>
                    <a:pt x="1585" y="3"/>
                    <a:pt x="1555" y="3"/>
                  </a:cubicBezTo>
                  <a:lnTo>
                    <a:pt x="1551" y="3"/>
                  </a:lnTo>
                  <a:cubicBezTo>
                    <a:pt x="1493" y="7"/>
                    <a:pt x="1435" y="10"/>
                    <a:pt x="1377" y="24"/>
                  </a:cubicBezTo>
                  <a:lnTo>
                    <a:pt x="1374" y="24"/>
                  </a:lnTo>
                  <a:cubicBezTo>
                    <a:pt x="1289" y="44"/>
                    <a:pt x="1214" y="85"/>
                    <a:pt x="1142" y="129"/>
                  </a:cubicBezTo>
                  <a:lnTo>
                    <a:pt x="1080" y="164"/>
                  </a:lnTo>
                  <a:cubicBezTo>
                    <a:pt x="1047" y="184"/>
                    <a:pt x="1016" y="204"/>
                    <a:pt x="982" y="221"/>
                  </a:cubicBezTo>
                  <a:cubicBezTo>
                    <a:pt x="965" y="231"/>
                    <a:pt x="948" y="238"/>
                    <a:pt x="927" y="249"/>
                  </a:cubicBezTo>
                  <a:cubicBezTo>
                    <a:pt x="904" y="258"/>
                    <a:pt x="880" y="272"/>
                    <a:pt x="852" y="286"/>
                  </a:cubicBezTo>
                  <a:cubicBezTo>
                    <a:pt x="813" y="313"/>
                    <a:pt x="781" y="352"/>
                    <a:pt x="768" y="397"/>
                  </a:cubicBezTo>
                  <a:lnTo>
                    <a:pt x="768" y="397"/>
                  </a:lnTo>
                  <a:cubicBezTo>
                    <a:pt x="748" y="410"/>
                    <a:pt x="730" y="428"/>
                    <a:pt x="716" y="453"/>
                  </a:cubicBezTo>
                  <a:lnTo>
                    <a:pt x="712" y="453"/>
                  </a:lnTo>
                  <a:lnTo>
                    <a:pt x="671" y="511"/>
                  </a:lnTo>
                  <a:lnTo>
                    <a:pt x="672" y="511"/>
                  </a:lnTo>
                  <a:lnTo>
                    <a:pt x="672" y="511"/>
                  </a:lnTo>
                  <a:cubicBezTo>
                    <a:pt x="655" y="530"/>
                    <a:pt x="636" y="549"/>
                    <a:pt x="617" y="565"/>
                  </a:cubicBezTo>
                  <a:lnTo>
                    <a:pt x="619" y="567"/>
                  </a:lnTo>
                  <a:lnTo>
                    <a:pt x="619" y="567"/>
                  </a:lnTo>
                  <a:lnTo>
                    <a:pt x="569" y="603"/>
                  </a:lnTo>
                  <a:lnTo>
                    <a:pt x="518" y="640"/>
                  </a:lnTo>
                  <a:cubicBezTo>
                    <a:pt x="467" y="681"/>
                    <a:pt x="426" y="726"/>
                    <a:pt x="385" y="770"/>
                  </a:cubicBezTo>
                  <a:lnTo>
                    <a:pt x="385" y="766"/>
                  </a:lnTo>
                  <a:cubicBezTo>
                    <a:pt x="317" y="838"/>
                    <a:pt x="259" y="920"/>
                    <a:pt x="205" y="998"/>
                  </a:cubicBezTo>
                  <a:lnTo>
                    <a:pt x="171" y="1049"/>
                  </a:lnTo>
                  <a:cubicBezTo>
                    <a:pt x="147" y="1084"/>
                    <a:pt x="127" y="1117"/>
                    <a:pt x="106" y="1155"/>
                  </a:cubicBezTo>
                  <a:cubicBezTo>
                    <a:pt x="69" y="1223"/>
                    <a:pt x="51" y="1295"/>
                    <a:pt x="38" y="1363"/>
                  </a:cubicBezTo>
                  <a:cubicBezTo>
                    <a:pt x="4" y="1509"/>
                    <a:pt x="4" y="1656"/>
                    <a:pt x="1" y="1795"/>
                  </a:cubicBezTo>
                  <a:lnTo>
                    <a:pt x="1" y="1911"/>
                  </a:lnTo>
                  <a:lnTo>
                    <a:pt x="1" y="2014"/>
                  </a:lnTo>
                  <a:cubicBezTo>
                    <a:pt x="7" y="2092"/>
                    <a:pt x="11" y="2167"/>
                    <a:pt x="21" y="2242"/>
                  </a:cubicBezTo>
                  <a:cubicBezTo>
                    <a:pt x="34" y="2402"/>
                    <a:pt x="51" y="2545"/>
                    <a:pt x="75" y="2671"/>
                  </a:cubicBezTo>
                  <a:cubicBezTo>
                    <a:pt x="119" y="2890"/>
                    <a:pt x="198" y="3091"/>
                    <a:pt x="270" y="3261"/>
                  </a:cubicBezTo>
                  <a:lnTo>
                    <a:pt x="270" y="3264"/>
                  </a:lnTo>
                  <a:cubicBezTo>
                    <a:pt x="324" y="3387"/>
                    <a:pt x="375" y="3492"/>
                    <a:pt x="426" y="3602"/>
                  </a:cubicBezTo>
                  <a:cubicBezTo>
                    <a:pt x="460" y="3681"/>
                    <a:pt x="498" y="3755"/>
                    <a:pt x="532" y="3834"/>
                  </a:cubicBezTo>
                  <a:cubicBezTo>
                    <a:pt x="563" y="3901"/>
                    <a:pt x="597" y="3970"/>
                    <a:pt x="635" y="4041"/>
                  </a:cubicBezTo>
                  <a:cubicBezTo>
                    <a:pt x="668" y="4110"/>
                    <a:pt x="702" y="4181"/>
                    <a:pt x="733" y="4253"/>
                  </a:cubicBezTo>
                  <a:lnTo>
                    <a:pt x="733" y="4256"/>
                  </a:lnTo>
                  <a:lnTo>
                    <a:pt x="737" y="4256"/>
                  </a:lnTo>
                  <a:lnTo>
                    <a:pt x="737" y="4256"/>
                  </a:lnTo>
                  <a:lnTo>
                    <a:pt x="737" y="4256"/>
                  </a:lnTo>
                  <a:cubicBezTo>
                    <a:pt x="737" y="4256"/>
                    <a:pt x="737" y="4260"/>
                    <a:pt x="740" y="4263"/>
                  </a:cubicBezTo>
                  <a:cubicBezTo>
                    <a:pt x="740" y="4265"/>
                    <a:pt x="742" y="4270"/>
                    <a:pt x="743" y="4274"/>
                  </a:cubicBezTo>
                  <a:lnTo>
                    <a:pt x="743" y="4274"/>
                  </a:lnTo>
                  <a:lnTo>
                    <a:pt x="743" y="4277"/>
                  </a:lnTo>
                  <a:lnTo>
                    <a:pt x="747" y="4280"/>
                  </a:lnTo>
                  <a:cubicBezTo>
                    <a:pt x="750" y="4294"/>
                    <a:pt x="757" y="4307"/>
                    <a:pt x="767" y="4324"/>
                  </a:cubicBezTo>
                  <a:lnTo>
                    <a:pt x="793" y="4381"/>
                  </a:lnTo>
                  <a:lnTo>
                    <a:pt x="793" y="4381"/>
                  </a:lnTo>
                  <a:lnTo>
                    <a:pt x="794" y="4386"/>
                  </a:lnTo>
                  <a:lnTo>
                    <a:pt x="795" y="4385"/>
                  </a:lnTo>
                  <a:lnTo>
                    <a:pt x="795" y="4385"/>
                  </a:lnTo>
                  <a:lnTo>
                    <a:pt x="798" y="4392"/>
                  </a:lnTo>
                  <a:lnTo>
                    <a:pt x="802" y="4391"/>
                  </a:lnTo>
                  <a:lnTo>
                    <a:pt x="802" y="4391"/>
                  </a:lnTo>
                  <a:cubicBezTo>
                    <a:pt x="847" y="4510"/>
                    <a:pt x="902" y="4623"/>
                    <a:pt x="954" y="4733"/>
                  </a:cubicBezTo>
                  <a:cubicBezTo>
                    <a:pt x="1016" y="4859"/>
                    <a:pt x="1088" y="4972"/>
                    <a:pt x="1149" y="5064"/>
                  </a:cubicBezTo>
                  <a:cubicBezTo>
                    <a:pt x="1170" y="5095"/>
                    <a:pt x="1190" y="5122"/>
                    <a:pt x="1214" y="5149"/>
                  </a:cubicBezTo>
                  <a:cubicBezTo>
                    <a:pt x="1228" y="5166"/>
                    <a:pt x="1244" y="5180"/>
                    <a:pt x="1261" y="5190"/>
                  </a:cubicBezTo>
                  <a:cubicBezTo>
                    <a:pt x="1282" y="5204"/>
                    <a:pt x="1299" y="5214"/>
                    <a:pt x="1319" y="5221"/>
                  </a:cubicBezTo>
                  <a:lnTo>
                    <a:pt x="1322" y="5221"/>
                  </a:lnTo>
                  <a:cubicBezTo>
                    <a:pt x="1343" y="5224"/>
                    <a:pt x="1360" y="5227"/>
                    <a:pt x="1381" y="5227"/>
                  </a:cubicBezTo>
                  <a:cubicBezTo>
                    <a:pt x="1401" y="5227"/>
                    <a:pt x="1418" y="5227"/>
                    <a:pt x="1435" y="5221"/>
                  </a:cubicBezTo>
                  <a:cubicBezTo>
                    <a:pt x="1456" y="5217"/>
                    <a:pt x="1473" y="5210"/>
                    <a:pt x="1493" y="5200"/>
                  </a:cubicBezTo>
                  <a:cubicBezTo>
                    <a:pt x="1506" y="5194"/>
                    <a:pt x="1517" y="5186"/>
                    <a:pt x="1527" y="5177"/>
                  </a:cubicBezTo>
                  <a:cubicBezTo>
                    <a:pt x="1544" y="5163"/>
                    <a:pt x="1558" y="5149"/>
                    <a:pt x="1568" y="5136"/>
                  </a:cubicBezTo>
                  <a:cubicBezTo>
                    <a:pt x="1578" y="5125"/>
                    <a:pt x="1585" y="5112"/>
                    <a:pt x="1592" y="5105"/>
                  </a:cubicBezTo>
                  <a:lnTo>
                    <a:pt x="1589" y="5103"/>
                  </a:lnTo>
                  <a:lnTo>
                    <a:pt x="1589" y="5103"/>
                  </a:lnTo>
                  <a:cubicBezTo>
                    <a:pt x="1609" y="5077"/>
                    <a:pt x="1620" y="5050"/>
                    <a:pt x="1629" y="5026"/>
                  </a:cubicBezTo>
                  <a:cubicBezTo>
                    <a:pt x="1653" y="4975"/>
                    <a:pt x="1667" y="4928"/>
                    <a:pt x="1681" y="4876"/>
                  </a:cubicBezTo>
                  <a:cubicBezTo>
                    <a:pt x="1731" y="4707"/>
                    <a:pt x="1789" y="4534"/>
                    <a:pt x="1856" y="4368"/>
                  </a:cubicBezTo>
                  <a:lnTo>
                    <a:pt x="1856" y="4368"/>
                  </a:lnTo>
                  <a:lnTo>
                    <a:pt x="1857" y="4368"/>
                  </a:lnTo>
                  <a:cubicBezTo>
                    <a:pt x="1885" y="4307"/>
                    <a:pt x="1906" y="4260"/>
                    <a:pt x="1933" y="4212"/>
                  </a:cubicBezTo>
                  <a:cubicBezTo>
                    <a:pt x="1953" y="4175"/>
                    <a:pt x="1974" y="4134"/>
                    <a:pt x="1991" y="4093"/>
                  </a:cubicBezTo>
                  <a:cubicBezTo>
                    <a:pt x="2032" y="4008"/>
                    <a:pt x="2066" y="3919"/>
                    <a:pt x="2103" y="3830"/>
                  </a:cubicBezTo>
                  <a:lnTo>
                    <a:pt x="2158" y="3694"/>
                  </a:lnTo>
                  <a:cubicBezTo>
                    <a:pt x="2195" y="3605"/>
                    <a:pt x="2233" y="3513"/>
                    <a:pt x="2270" y="3421"/>
                  </a:cubicBezTo>
                  <a:lnTo>
                    <a:pt x="2287" y="3374"/>
                  </a:lnTo>
                  <a:cubicBezTo>
                    <a:pt x="2324" y="3278"/>
                    <a:pt x="2362" y="3179"/>
                    <a:pt x="2403" y="3088"/>
                  </a:cubicBezTo>
                  <a:cubicBezTo>
                    <a:pt x="2461" y="2944"/>
                    <a:pt x="2502" y="2797"/>
                    <a:pt x="2543" y="2654"/>
                  </a:cubicBezTo>
                  <a:lnTo>
                    <a:pt x="2543" y="2658"/>
                  </a:lnTo>
                  <a:lnTo>
                    <a:pt x="2573" y="2552"/>
                  </a:lnTo>
                  <a:cubicBezTo>
                    <a:pt x="2604" y="2450"/>
                    <a:pt x="2631" y="2344"/>
                    <a:pt x="2655" y="2239"/>
                  </a:cubicBezTo>
                  <a:cubicBezTo>
                    <a:pt x="2679" y="2127"/>
                    <a:pt x="2692" y="2014"/>
                    <a:pt x="2706" y="1902"/>
                  </a:cubicBezTo>
                  <a:lnTo>
                    <a:pt x="2712" y="1864"/>
                  </a:lnTo>
                  <a:lnTo>
                    <a:pt x="2712" y="1864"/>
                  </a:lnTo>
                  <a:lnTo>
                    <a:pt x="2713" y="1864"/>
                  </a:lnTo>
                  <a:lnTo>
                    <a:pt x="2713" y="1861"/>
                  </a:lnTo>
                  <a:cubicBezTo>
                    <a:pt x="2724" y="1789"/>
                    <a:pt x="2730" y="1734"/>
                    <a:pt x="2733" y="1683"/>
                  </a:cubicBezTo>
                  <a:cubicBezTo>
                    <a:pt x="2737" y="1611"/>
                    <a:pt x="2741" y="1543"/>
                    <a:pt x="2741" y="1472"/>
                  </a:cubicBezTo>
                  <a:lnTo>
                    <a:pt x="2741" y="1404"/>
                  </a:lnTo>
                  <a:cubicBezTo>
                    <a:pt x="2744" y="1363"/>
                    <a:pt x="2744" y="1318"/>
                    <a:pt x="2744" y="1278"/>
                  </a:cubicBezTo>
                  <a:cubicBezTo>
                    <a:pt x="2744" y="1216"/>
                    <a:pt x="2741" y="1155"/>
                    <a:pt x="2737" y="1094"/>
                  </a:cubicBezTo>
                  <a:lnTo>
                    <a:pt x="2737" y="1090"/>
                  </a:lnTo>
                  <a:cubicBezTo>
                    <a:pt x="2724" y="974"/>
                    <a:pt x="2696" y="865"/>
                    <a:pt x="2669" y="773"/>
                  </a:cubicBezTo>
                  <a:lnTo>
                    <a:pt x="2655" y="716"/>
                  </a:lnTo>
                  <a:cubicBezTo>
                    <a:pt x="2638" y="647"/>
                    <a:pt x="2618" y="579"/>
                    <a:pt x="2593" y="511"/>
                  </a:cubicBezTo>
                  <a:cubicBezTo>
                    <a:pt x="2577" y="470"/>
                    <a:pt x="2560" y="425"/>
                    <a:pt x="2532" y="384"/>
                  </a:cubicBezTo>
                  <a:cubicBezTo>
                    <a:pt x="2509" y="348"/>
                    <a:pt x="2479" y="311"/>
                    <a:pt x="2442" y="277"/>
                  </a:cubicBezTo>
                  <a:lnTo>
                    <a:pt x="2442" y="277"/>
                  </a:lnTo>
                  <a:lnTo>
                    <a:pt x="2444" y="276"/>
                  </a:lnTo>
                  <a:cubicBezTo>
                    <a:pt x="2379" y="214"/>
                    <a:pt x="2311" y="164"/>
                    <a:pt x="2243" y="129"/>
                  </a:cubicBezTo>
                  <a:cubicBezTo>
                    <a:pt x="2076" y="44"/>
                    <a:pt x="1875" y="0"/>
                    <a:pt x="1646" y="0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47" name="Google Shape;2353;p49">
              <a:extLst>
                <a:ext uri="{FF2B5EF4-FFF2-40B4-BE49-F238E27FC236}">
                  <a16:creationId xmlns:a16="http://schemas.microsoft.com/office/drawing/2014/main" xmlns="" id="{61054753-8D90-467B-93C0-F54DDB949224}"/>
                </a:ext>
              </a:extLst>
            </p:cNvPr>
            <p:cNvSpPr/>
            <p:nvPr/>
          </p:nvSpPr>
          <p:spPr>
            <a:xfrm>
              <a:off x="4778050" y="3681375"/>
              <a:ext cx="43750" cy="258575"/>
            </a:xfrm>
            <a:custGeom>
              <a:avLst/>
              <a:gdLst/>
              <a:ahLst/>
              <a:cxnLst/>
              <a:rect l="l" t="t" r="r" b="b"/>
              <a:pathLst>
                <a:path w="1750" h="10343" extrusionOk="0">
                  <a:moveTo>
                    <a:pt x="1403" y="786"/>
                  </a:moveTo>
                  <a:lnTo>
                    <a:pt x="1403" y="786"/>
                  </a:lnTo>
                  <a:cubicBezTo>
                    <a:pt x="1403" y="788"/>
                    <a:pt x="1402" y="790"/>
                    <a:pt x="1401" y="793"/>
                  </a:cubicBezTo>
                  <a:lnTo>
                    <a:pt x="1401" y="793"/>
                  </a:lnTo>
                  <a:cubicBezTo>
                    <a:pt x="1402" y="790"/>
                    <a:pt x="1403" y="788"/>
                    <a:pt x="1403" y="786"/>
                  </a:cubicBezTo>
                  <a:close/>
                  <a:moveTo>
                    <a:pt x="750" y="3572"/>
                  </a:moveTo>
                  <a:lnTo>
                    <a:pt x="750" y="3572"/>
                  </a:lnTo>
                  <a:cubicBezTo>
                    <a:pt x="750" y="3576"/>
                    <a:pt x="750" y="3580"/>
                    <a:pt x="749" y="3584"/>
                  </a:cubicBezTo>
                  <a:lnTo>
                    <a:pt x="749" y="3584"/>
                  </a:lnTo>
                  <a:cubicBezTo>
                    <a:pt x="750" y="3579"/>
                    <a:pt x="750" y="3575"/>
                    <a:pt x="750" y="3572"/>
                  </a:cubicBezTo>
                  <a:close/>
                  <a:moveTo>
                    <a:pt x="1582" y="0"/>
                  </a:moveTo>
                  <a:cubicBezTo>
                    <a:pt x="1531" y="0"/>
                    <a:pt x="1483" y="28"/>
                    <a:pt x="1456" y="76"/>
                  </a:cubicBezTo>
                  <a:cubicBezTo>
                    <a:pt x="1293" y="324"/>
                    <a:pt x="1132" y="577"/>
                    <a:pt x="993" y="839"/>
                  </a:cubicBezTo>
                  <a:cubicBezTo>
                    <a:pt x="928" y="958"/>
                    <a:pt x="859" y="1078"/>
                    <a:pt x="798" y="1197"/>
                  </a:cubicBezTo>
                  <a:cubicBezTo>
                    <a:pt x="723" y="1340"/>
                    <a:pt x="669" y="1490"/>
                    <a:pt x="614" y="1640"/>
                  </a:cubicBezTo>
                  <a:cubicBezTo>
                    <a:pt x="563" y="1779"/>
                    <a:pt x="516" y="1922"/>
                    <a:pt x="471" y="2066"/>
                  </a:cubicBezTo>
                  <a:cubicBezTo>
                    <a:pt x="420" y="2219"/>
                    <a:pt x="382" y="2376"/>
                    <a:pt x="345" y="2533"/>
                  </a:cubicBezTo>
                  <a:cubicBezTo>
                    <a:pt x="274" y="2830"/>
                    <a:pt x="229" y="3126"/>
                    <a:pt x="181" y="3426"/>
                  </a:cubicBezTo>
                  <a:cubicBezTo>
                    <a:pt x="168" y="3502"/>
                    <a:pt x="158" y="3579"/>
                    <a:pt x="147" y="3655"/>
                  </a:cubicBezTo>
                  <a:lnTo>
                    <a:pt x="147" y="3655"/>
                  </a:lnTo>
                  <a:cubicBezTo>
                    <a:pt x="148" y="3655"/>
                    <a:pt x="148" y="3654"/>
                    <a:pt x="148" y="3654"/>
                  </a:cubicBezTo>
                  <a:lnTo>
                    <a:pt x="148" y="3654"/>
                  </a:lnTo>
                  <a:cubicBezTo>
                    <a:pt x="147" y="3655"/>
                    <a:pt x="147" y="3656"/>
                    <a:pt x="147" y="3658"/>
                  </a:cubicBezTo>
                  <a:lnTo>
                    <a:pt x="147" y="3658"/>
                  </a:lnTo>
                  <a:cubicBezTo>
                    <a:pt x="147" y="3657"/>
                    <a:pt x="147" y="3656"/>
                    <a:pt x="147" y="3655"/>
                  </a:cubicBezTo>
                  <a:lnTo>
                    <a:pt x="147" y="3655"/>
                  </a:lnTo>
                  <a:cubicBezTo>
                    <a:pt x="145" y="3670"/>
                    <a:pt x="143" y="3687"/>
                    <a:pt x="141" y="3704"/>
                  </a:cubicBezTo>
                  <a:lnTo>
                    <a:pt x="141" y="3704"/>
                  </a:lnTo>
                  <a:cubicBezTo>
                    <a:pt x="143" y="3688"/>
                    <a:pt x="145" y="3673"/>
                    <a:pt x="147" y="3658"/>
                  </a:cubicBezTo>
                  <a:lnTo>
                    <a:pt x="147" y="3658"/>
                  </a:lnTo>
                  <a:cubicBezTo>
                    <a:pt x="144" y="3683"/>
                    <a:pt x="140" y="3708"/>
                    <a:pt x="137" y="3733"/>
                  </a:cubicBezTo>
                  <a:cubicBezTo>
                    <a:pt x="138" y="3723"/>
                    <a:pt x="139" y="3713"/>
                    <a:pt x="141" y="3704"/>
                  </a:cubicBezTo>
                  <a:lnTo>
                    <a:pt x="141" y="3704"/>
                  </a:lnTo>
                  <a:cubicBezTo>
                    <a:pt x="126" y="3807"/>
                    <a:pt x="111" y="3913"/>
                    <a:pt x="99" y="4016"/>
                  </a:cubicBezTo>
                  <a:cubicBezTo>
                    <a:pt x="103" y="3988"/>
                    <a:pt x="107" y="3961"/>
                    <a:pt x="110" y="3937"/>
                  </a:cubicBezTo>
                  <a:lnTo>
                    <a:pt x="110" y="3937"/>
                  </a:lnTo>
                  <a:cubicBezTo>
                    <a:pt x="86" y="4110"/>
                    <a:pt x="66" y="4281"/>
                    <a:pt x="55" y="4458"/>
                  </a:cubicBezTo>
                  <a:cubicBezTo>
                    <a:pt x="45" y="4615"/>
                    <a:pt x="28" y="4772"/>
                    <a:pt x="21" y="4932"/>
                  </a:cubicBezTo>
                  <a:cubicBezTo>
                    <a:pt x="5" y="5246"/>
                    <a:pt x="0" y="5566"/>
                    <a:pt x="8" y="5880"/>
                  </a:cubicBezTo>
                  <a:cubicBezTo>
                    <a:pt x="11" y="6186"/>
                    <a:pt x="35" y="6496"/>
                    <a:pt x="66" y="6800"/>
                  </a:cubicBezTo>
                  <a:cubicBezTo>
                    <a:pt x="99" y="7116"/>
                    <a:pt x="134" y="7434"/>
                    <a:pt x="184" y="7747"/>
                  </a:cubicBezTo>
                  <a:cubicBezTo>
                    <a:pt x="216" y="7962"/>
                    <a:pt x="253" y="8173"/>
                    <a:pt x="301" y="8384"/>
                  </a:cubicBezTo>
                  <a:cubicBezTo>
                    <a:pt x="345" y="8596"/>
                    <a:pt x="396" y="8807"/>
                    <a:pt x="450" y="9018"/>
                  </a:cubicBezTo>
                  <a:cubicBezTo>
                    <a:pt x="499" y="9213"/>
                    <a:pt x="543" y="9410"/>
                    <a:pt x="597" y="9604"/>
                  </a:cubicBezTo>
                  <a:cubicBezTo>
                    <a:pt x="624" y="9707"/>
                    <a:pt x="651" y="9805"/>
                    <a:pt x="679" y="9904"/>
                  </a:cubicBezTo>
                  <a:cubicBezTo>
                    <a:pt x="692" y="9949"/>
                    <a:pt x="706" y="9986"/>
                    <a:pt x="720" y="10027"/>
                  </a:cubicBezTo>
                  <a:cubicBezTo>
                    <a:pt x="754" y="10119"/>
                    <a:pt x="788" y="10174"/>
                    <a:pt x="853" y="10252"/>
                  </a:cubicBezTo>
                  <a:cubicBezTo>
                    <a:pt x="890" y="10290"/>
                    <a:pt x="938" y="10317"/>
                    <a:pt x="989" y="10331"/>
                  </a:cubicBezTo>
                  <a:cubicBezTo>
                    <a:pt x="1016" y="10339"/>
                    <a:pt x="1045" y="10343"/>
                    <a:pt x="1073" y="10343"/>
                  </a:cubicBezTo>
                  <a:cubicBezTo>
                    <a:pt x="1127" y="10343"/>
                    <a:pt x="1181" y="10328"/>
                    <a:pt x="1227" y="10300"/>
                  </a:cubicBezTo>
                  <a:cubicBezTo>
                    <a:pt x="1370" y="10218"/>
                    <a:pt x="1428" y="10020"/>
                    <a:pt x="1340" y="9873"/>
                  </a:cubicBezTo>
                  <a:cubicBezTo>
                    <a:pt x="1337" y="9870"/>
                    <a:pt x="1334" y="9864"/>
                    <a:pt x="1330" y="9856"/>
                  </a:cubicBezTo>
                  <a:cubicBezTo>
                    <a:pt x="1268" y="9693"/>
                    <a:pt x="1231" y="9522"/>
                    <a:pt x="1186" y="9356"/>
                  </a:cubicBezTo>
                  <a:cubicBezTo>
                    <a:pt x="1129" y="9145"/>
                    <a:pt x="1078" y="8930"/>
                    <a:pt x="1027" y="8718"/>
                  </a:cubicBezTo>
                  <a:cubicBezTo>
                    <a:pt x="917" y="8289"/>
                    <a:pt x="829" y="7856"/>
                    <a:pt x="768" y="7416"/>
                  </a:cubicBezTo>
                  <a:cubicBezTo>
                    <a:pt x="733" y="7130"/>
                    <a:pt x="700" y="6844"/>
                    <a:pt x="669" y="6558"/>
                  </a:cubicBezTo>
                  <a:cubicBezTo>
                    <a:pt x="638" y="6251"/>
                    <a:pt x="628" y="5941"/>
                    <a:pt x="628" y="5631"/>
                  </a:cubicBezTo>
                  <a:cubicBezTo>
                    <a:pt x="628" y="5317"/>
                    <a:pt x="631" y="5004"/>
                    <a:pt x="648" y="4690"/>
                  </a:cubicBezTo>
                  <a:cubicBezTo>
                    <a:pt x="659" y="4537"/>
                    <a:pt x="665" y="4380"/>
                    <a:pt x="679" y="4223"/>
                  </a:cubicBezTo>
                  <a:cubicBezTo>
                    <a:pt x="692" y="4069"/>
                    <a:pt x="710" y="3920"/>
                    <a:pt x="730" y="3767"/>
                  </a:cubicBezTo>
                  <a:cubicBezTo>
                    <a:pt x="736" y="3706"/>
                    <a:pt x="743" y="3642"/>
                    <a:pt x="749" y="3584"/>
                  </a:cubicBezTo>
                  <a:lnTo>
                    <a:pt x="749" y="3584"/>
                  </a:lnTo>
                  <a:cubicBezTo>
                    <a:pt x="749" y="3586"/>
                    <a:pt x="748" y="3588"/>
                    <a:pt x="747" y="3589"/>
                  </a:cubicBezTo>
                  <a:cubicBezTo>
                    <a:pt x="752" y="3556"/>
                    <a:pt x="757" y="3521"/>
                    <a:pt x="762" y="3487"/>
                  </a:cubicBezTo>
                  <a:lnTo>
                    <a:pt x="762" y="3487"/>
                  </a:lnTo>
                  <a:cubicBezTo>
                    <a:pt x="760" y="3500"/>
                    <a:pt x="759" y="3512"/>
                    <a:pt x="757" y="3525"/>
                  </a:cubicBezTo>
                  <a:lnTo>
                    <a:pt x="768" y="3446"/>
                  </a:lnTo>
                  <a:lnTo>
                    <a:pt x="768" y="3446"/>
                  </a:lnTo>
                  <a:cubicBezTo>
                    <a:pt x="766" y="3460"/>
                    <a:pt x="764" y="3474"/>
                    <a:pt x="762" y="3487"/>
                  </a:cubicBezTo>
                  <a:lnTo>
                    <a:pt x="762" y="3487"/>
                  </a:lnTo>
                  <a:cubicBezTo>
                    <a:pt x="777" y="3367"/>
                    <a:pt x="793" y="3246"/>
                    <a:pt x="809" y="3126"/>
                  </a:cubicBezTo>
                  <a:lnTo>
                    <a:pt x="809" y="3140"/>
                  </a:lnTo>
                  <a:cubicBezTo>
                    <a:pt x="836" y="2952"/>
                    <a:pt x="863" y="2768"/>
                    <a:pt x="900" y="2587"/>
                  </a:cubicBezTo>
                  <a:cubicBezTo>
                    <a:pt x="941" y="2363"/>
                    <a:pt x="996" y="2141"/>
                    <a:pt x="1047" y="1922"/>
                  </a:cubicBezTo>
                  <a:cubicBezTo>
                    <a:pt x="1095" y="1722"/>
                    <a:pt x="1139" y="1527"/>
                    <a:pt x="1204" y="1334"/>
                  </a:cubicBezTo>
                  <a:cubicBezTo>
                    <a:pt x="1264" y="1151"/>
                    <a:pt x="1328" y="970"/>
                    <a:pt x="1401" y="793"/>
                  </a:cubicBezTo>
                  <a:lnTo>
                    <a:pt x="1401" y="793"/>
                  </a:lnTo>
                  <a:cubicBezTo>
                    <a:pt x="1400" y="795"/>
                    <a:pt x="1399" y="796"/>
                    <a:pt x="1398" y="798"/>
                  </a:cubicBezTo>
                  <a:cubicBezTo>
                    <a:pt x="1401" y="792"/>
                    <a:pt x="1403" y="787"/>
                    <a:pt x="1405" y="781"/>
                  </a:cubicBezTo>
                  <a:lnTo>
                    <a:pt x="1405" y="781"/>
                  </a:lnTo>
                  <a:cubicBezTo>
                    <a:pt x="1405" y="783"/>
                    <a:pt x="1404" y="784"/>
                    <a:pt x="1403" y="786"/>
                  </a:cubicBezTo>
                  <a:lnTo>
                    <a:pt x="1403" y="786"/>
                  </a:lnTo>
                  <a:cubicBezTo>
                    <a:pt x="1407" y="778"/>
                    <a:pt x="1410" y="770"/>
                    <a:pt x="1413" y="762"/>
                  </a:cubicBezTo>
                  <a:lnTo>
                    <a:pt x="1413" y="762"/>
                  </a:lnTo>
                  <a:cubicBezTo>
                    <a:pt x="1450" y="676"/>
                    <a:pt x="1489" y="589"/>
                    <a:pt x="1534" y="505"/>
                  </a:cubicBezTo>
                  <a:cubicBezTo>
                    <a:pt x="1586" y="409"/>
                    <a:pt x="1647" y="314"/>
                    <a:pt x="1705" y="222"/>
                  </a:cubicBezTo>
                  <a:cubicBezTo>
                    <a:pt x="1749" y="154"/>
                    <a:pt x="1718" y="62"/>
                    <a:pt x="1653" y="21"/>
                  </a:cubicBezTo>
                  <a:cubicBezTo>
                    <a:pt x="1630" y="8"/>
                    <a:pt x="1606" y="0"/>
                    <a:pt x="1582" y="0"/>
                  </a:cubicBezTo>
                  <a:close/>
                </a:path>
              </a:pathLst>
            </a:custGeom>
            <a:solidFill>
              <a:srgbClr val="FEE2A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48" name="Google Shape;2354;p49">
              <a:extLst>
                <a:ext uri="{FF2B5EF4-FFF2-40B4-BE49-F238E27FC236}">
                  <a16:creationId xmlns:a16="http://schemas.microsoft.com/office/drawing/2014/main" xmlns="" id="{8C2FF7ED-4128-497F-AF02-343ADE34C605}"/>
                </a:ext>
              </a:extLst>
            </p:cNvPr>
            <p:cNvSpPr/>
            <p:nvPr/>
          </p:nvSpPr>
          <p:spPr>
            <a:xfrm>
              <a:off x="4805500" y="3948575"/>
              <a:ext cx="15850" cy="15850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17" y="0"/>
                  </a:moveTo>
                  <a:cubicBezTo>
                    <a:pt x="143" y="0"/>
                    <a:pt x="0" y="143"/>
                    <a:pt x="0" y="317"/>
                  </a:cubicBezTo>
                  <a:cubicBezTo>
                    <a:pt x="0" y="491"/>
                    <a:pt x="143" y="634"/>
                    <a:pt x="317" y="634"/>
                  </a:cubicBezTo>
                  <a:cubicBezTo>
                    <a:pt x="491" y="634"/>
                    <a:pt x="634" y="491"/>
                    <a:pt x="634" y="317"/>
                  </a:cubicBezTo>
                  <a:cubicBezTo>
                    <a:pt x="634" y="143"/>
                    <a:pt x="491" y="0"/>
                    <a:pt x="317" y="0"/>
                  </a:cubicBezTo>
                  <a:close/>
                </a:path>
              </a:pathLst>
            </a:custGeom>
            <a:solidFill>
              <a:srgbClr val="FEE2A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49" name="Google Shape;2355;p49">
              <a:extLst>
                <a:ext uri="{FF2B5EF4-FFF2-40B4-BE49-F238E27FC236}">
                  <a16:creationId xmlns:a16="http://schemas.microsoft.com/office/drawing/2014/main" xmlns="" id="{6F5C8084-1E42-451E-BF8B-52F9E7C9A4B4}"/>
                </a:ext>
              </a:extLst>
            </p:cNvPr>
            <p:cNvSpPr/>
            <p:nvPr/>
          </p:nvSpPr>
          <p:spPr>
            <a:xfrm>
              <a:off x="4819975" y="3665450"/>
              <a:ext cx="41425" cy="143075"/>
            </a:xfrm>
            <a:custGeom>
              <a:avLst/>
              <a:gdLst/>
              <a:ahLst/>
              <a:cxnLst/>
              <a:rect l="l" t="t" r="r" b="b"/>
              <a:pathLst>
                <a:path w="1657" h="5723" extrusionOk="0">
                  <a:moveTo>
                    <a:pt x="1411" y="0"/>
                  </a:moveTo>
                  <a:cubicBezTo>
                    <a:pt x="1337" y="0"/>
                    <a:pt x="1261" y="41"/>
                    <a:pt x="1220" y="106"/>
                  </a:cubicBezTo>
                  <a:cubicBezTo>
                    <a:pt x="1142" y="236"/>
                    <a:pt x="1057" y="365"/>
                    <a:pt x="978" y="498"/>
                  </a:cubicBezTo>
                  <a:cubicBezTo>
                    <a:pt x="910" y="624"/>
                    <a:pt x="849" y="754"/>
                    <a:pt x="794" y="887"/>
                  </a:cubicBezTo>
                  <a:cubicBezTo>
                    <a:pt x="665" y="1183"/>
                    <a:pt x="560" y="1486"/>
                    <a:pt x="461" y="1790"/>
                  </a:cubicBezTo>
                  <a:cubicBezTo>
                    <a:pt x="253" y="2407"/>
                    <a:pt x="123" y="3058"/>
                    <a:pt x="79" y="3705"/>
                  </a:cubicBezTo>
                  <a:cubicBezTo>
                    <a:pt x="58" y="3988"/>
                    <a:pt x="34" y="4274"/>
                    <a:pt x="25" y="4557"/>
                  </a:cubicBezTo>
                  <a:cubicBezTo>
                    <a:pt x="17" y="4693"/>
                    <a:pt x="17" y="4826"/>
                    <a:pt x="14" y="4959"/>
                  </a:cubicBezTo>
                  <a:cubicBezTo>
                    <a:pt x="11" y="5109"/>
                    <a:pt x="0" y="5259"/>
                    <a:pt x="11" y="5409"/>
                  </a:cubicBezTo>
                  <a:cubicBezTo>
                    <a:pt x="21" y="5494"/>
                    <a:pt x="41" y="5565"/>
                    <a:pt x="102" y="5631"/>
                  </a:cubicBezTo>
                  <a:cubicBezTo>
                    <a:pt x="160" y="5688"/>
                    <a:pt x="242" y="5722"/>
                    <a:pt x="324" y="5722"/>
                  </a:cubicBezTo>
                  <a:cubicBezTo>
                    <a:pt x="491" y="5722"/>
                    <a:pt x="641" y="5579"/>
                    <a:pt x="634" y="5409"/>
                  </a:cubicBezTo>
                  <a:cubicBezTo>
                    <a:pt x="631" y="5222"/>
                    <a:pt x="634" y="5038"/>
                    <a:pt x="638" y="4850"/>
                  </a:cubicBezTo>
                  <a:cubicBezTo>
                    <a:pt x="638" y="4653"/>
                    <a:pt x="645" y="4455"/>
                    <a:pt x="654" y="4253"/>
                  </a:cubicBezTo>
                  <a:cubicBezTo>
                    <a:pt x="665" y="4063"/>
                    <a:pt x="675" y="3868"/>
                    <a:pt x="686" y="3678"/>
                  </a:cubicBezTo>
                  <a:cubicBezTo>
                    <a:pt x="695" y="3490"/>
                    <a:pt x="720" y="3300"/>
                    <a:pt x="744" y="3112"/>
                  </a:cubicBezTo>
                  <a:cubicBezTo>
                    <a:pt x="805" y="2710"/>
                    <a:pt x="887" y="2311"/>
                    <a:pt x="992" y="1919"/>
                  </a:cubicBezTo>
                  <a:cubicBezTo>
                    <a:pt x="1043" y="1725"/>
                    <a:pt x="1098" y="1531"/>
                    <a:pt x="1153" y="1337"/>
                  </a:cubicBezTo>
                  <a:cubicBezTo>
                    <a:pt x="1200" y="1162"/>
                    <a:pt x="1255" y="985"/>
                    <a:pt x="1319" y="818"/>
                  </a:cubicBezTo>
                  <a:cubicBezTo>
                    <a:pt x="1395" y="645"/>
                    <a:pt x="1497" y="484"/>
                    <a:pt x="1595" y="324"/>
                  </a:cubicBezTo>
                  <a:cubicBezTo>
                    <a:pt x="1656" y="225"/>
                    <a:pt x="1615" y="85"/>
                    <a:pt x="1517" y="28"/>
                  </a:cubicBezTo>
                  <a:cubicBezTo>
                    <a:pt x="1483" y="11"/>
                    <a:pt x="1445" y="0"/>
                    <a:pt x="1411" y="0"/>
                  </a:cubicBezTo>
                  <a:close/>
                </a:path>
              </a:pathLst>
            </a:custGeom>
            <a:solidFill>
              <a:srgbClr val="FEE2A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0" name="Google Shape;2356;p49">
              <a:extLst>
                <a:ext uri="{FF2B5EF4-FFF2-40B4-BE49-F238E27FC236}">
                  <a16:creationId xmlns:a16="http://schemas.microsoft.com/office/drawing/2014/main" xmlns="" id="{BDFC9795-1AB5-479D-BAA4-D17C25A81C46}"/>
                </a:ext>
              </a:extLst>
            </p:cNvPr>
            <p:cNvSpPr/>
            <p:nvPr/>
          </p:nvSpPr>
          <p:spPr>
            <a:xfrm>
              <a:off x="4871850" y="3540625"/>
              <a:ext cx="92575" cy="103375"/>
            </a:xfrm>
            <a:custGeom>
              <a:avLst/>
              <a:gdLst/>
              <a:ahLst/>
              <a:cxnLst/>
              <a:rect l="l" t="t" r="r" b="b"/>
              <a:pathLst>
                <a:path w="3703" h="4135" extrusionOk="0">
                  <a:moveTo>
                    <a:pt x="362" y="1"/>
                  </a:moveTo>
                  <a:cubicBezTo>
                    <a:pt x="355" y="1"/>
                    <a:pt x="349" y="1"/>
                    <a:pt x="342" y="4"/>
                  </a:cubicBezTo>
                  <a:cubicBezTo>
                    <a:pt x="294" y="7"/>
                    <a:pt x="240" y="28"/>
                    <a:pt x="215" y="79"/>
                  </a:cubicBezTo>
                  <a:cubicBezTo>
                    <a:pt x="209" y="93"/>
                    <a:pt x="202" y="106"/>
                    <a:pt x="199" y="120"/>
                  </a:cubicBezTo>
                  <a:cubicBezTo>
                    <a:pt x="182" y="103"/>
                    <a:pt x="161" y="89"/>
                    <a:pt x="144" y="73"/>
                  </a:cubicBezTo>
                  <a:cubicBezTo>
                    <a:pt x="127" y="59"/>
                    <a:pt x="106" y="51"/>
                    <a:pt x="86" y="51"/>
                  </a:cubicBezTo>
                  <a:cubicBezTo>
                    <a:pt x="66" y="51"/>
                    <a:pt x="47" y="59"/>
                    <a:pt x="31" y="76"/>
                  </a:cubicBezTo>
                  <a:cubicBezTo>
                    <a:pt x="1" y="103"/>
                    <a:pt x="1" y="161"/>
                    <a:pt x="35" y="188"/>
                  </a:cubicBezTo>
                  <a:cubicBezTo>
                    <a:pt x="83" y="226"/>
                    <a:pt x="133" y="263"/>
                    <a:pt x="178" y="307"/>
                  </a:cubicBezTo>
                  <a:cubicBezTo>
                    <a:pt x="232" y="355"/>
                    <a:pt x="284" y="406"/>
                    <a:pt x="338" y="457"/>
                  </a:cubicBezTo>
                  <a:cubicBezTo>
                    <a:pt x="440" y="556"/>
                    <a:pt x="536" y="666"/>
                    <a:pt x="635" y="771"/>
                  </a:cubicBezTo>
                  <a:cubicBezTo>
                    <a:pt x="731" y="877"/>
                    <a:pt x="829" y="982"/>
                    <a:pt x="924" y="1088"/>
                  </a:cubicBezTo>
                  <a:cubicBezTo>
                    <a:pt x="1017" y="1193"/>
                    <a:pt x="1112" y="1292"/>
                    <a:pt x="1201" y="1398"/>
                  </a:cubicBezTo>
                  <a:cubicBezTo>
                    <a:pt x="1299" y="1511"/>
                    <a:pt x="1395" y="1630"/>
                    <a:pt x="1494" y="1742"/>
                  </a:cubicBezTo>
                  <a:cubicBezTo>
                    <a:pt x="1535" y="1786"/>
                    <a:pt x="1575" y="1831"/>
                    <a:pt x="1616" y="1875"/>
                  </a:cubicBezTo>
                  <a:cubicBezTo>
                    <a:pt x="1661" y="1926"/>
                    <a:pt x="1701" y="1978"/>
                    <a:pt x="1746" y="2028"/>
                  </a:cubicBezTo>
                  <a:cubicBezTo>
                    <a:pt x="1835" y="2127"/>
                    <a:pt x="1920" y="2226"/>
                    <a:pt x="2011" y="2318"/>
                  </a:cubicBezTo>
                  <a:cubicBezTo>
                    <a:pt x="2104" y="2414"/>
                    <a:pt x="2199" y="2509"/>
                    <a:pt x="2285" y="2608"/>
                  </a:cubicBezTo>
                  <a:cubicBezTo>
                    <a:pt x="2434" y="2778"/>
                    <a:pt x="2567" y="2956"/>
                    <a:pt x="2721" y="3119"/>
                  </a:cubicBezTo>
                  <a:cubicBezTo>
                    <a:pt x="2864" y="3272"/>
                    <a:pt x="3004" y="3426"/>
                    <a:pt x="3136" y="3590"/>
                  </a:cubicBezTo>
                  <a:cubicBezTo>
                    <a:pt x="3129" y="3579"/>
                    <a:pt x="3123" y="3573"/>
                    <a:pt x="3119" y="3562"/>
                  </a:cubicBezTo>
                  <a:lnTo>
                    <a:pt x="3119" y="3562"/>
                  </a:lnTo>
                  <a:cubicBezTo>
                    <a:pt x="3180" y="3644"/>
                    <a:pt x="3246" y="3729"/>
                    <a:pt x="3307" y="3811"/>
                  </a:cubicBezTo>
                  <a:cubicBezTo>
                    <a:pt x="3337" y="3848"/>
                    <a:pt x="3368" y="3889"/>
                    <a:pt x="3399" y="3927"/>
                  </a:cubicBezTo>
                  <a:cubicBezTo>
                    <a:pt x="3416" y="3947"/>
                    <a:pt x="3430" y="3968"/>
                    <a:pt x="3446" y="3988"/>
                  </a:cubicBezTo>
                  <a:lnTo>
                    <a:pt x="3450" y="3988"/>
                  </a:lnTo>
                  <a:cubicBezTo>
                    <a:pt x="3477" y="4032"/>
                    <a:pt x="3504" y="4073"/>
                    <a:pt x="3538" y="4111"/>
                  </a:cubicBezTo>
                  <a:cubicBezTo>
                    <a:pt x="3554" y="4126"/>
                    <a:pt x="3577" y="4134"/>
                    <a:pt x="3600" y="4134"/>
                  </a:cubicBezTo>
                  <a:cubicBezTo>
                    <a:pt x="3616" y="4134"/>
                    <a:pt x="3633" y="4130"/>
                    <a:pt x="3647" y="4121"/>
                  </a:cubicBezTo>
                  <a:cubicBezTo>
                    <a:pt x="3691" y="4094"/>
                    <a:pt x="3702" y="4043"/>
                    <a:pt x="3678" y="3999"/>
                  </a:cubicBezTo>
                  <a:cubicBezTo>
                    <a:pt x="3671" y="3985"/>
                    <a:pt x="3661" y="3968"/>
                    <a:pt x="3655" y="3954"/>
                  </a:cubicBezTo>
                  <a:cubicBezTo>
                    <a:pt x="3658" y="3944"/>
                    <a:pt x="3661" y="3933"/>
                    <a:pt x="3661" y="3923"/>
                  </a:cubicBezTo>
                  <a:cubicBezTo>
                    <a:pt x="3661" y="3886"/>
                    <a:pt x="3647" y="3856"/>
                    <a:pt x="3634" y="3824"/>
                  </a:cubicBezTo>
                  <a:cubicBezTo>
                    <a:pt x="3620" y="3797"/>
                    <a:pt x="3606" y="3774"/>
                    <a:pt x="3597" y="3746"/>
                  </a:cubicBezTo>
                  <a:cubicBezTo>
                    <a:pt x="3573" y="3692"/>
                    <a:pt x="3542" y="3634"/>
                    <a:pt x="3511" y="3579"/>
                  </a:cubicBezTo>
                  <a:cubicBezTo>
                    <a:pt x="3494" y="3545"/>
                    <a:pt x="3474" y="3508"/>
                    <a:pt x="3457" y="3470"/>
                  </a:cubicBezTo>
                  <a:cubicBezTo>
                    <a:pt x="3457" y="3467"/>
                    <a:pt x="3453" y="3463"/>
                    <a:pt x="3453" y="3460"/>
                  </a:cubicBezTo>
                  <a:cubicBezTo>
                    <a:pt x="3412" y="3354"/>
                    <a:pt x="3364" y="3249"/>
                    <a:pt x="3320" y="3146"/>
                  </a:cubicBezTo>
                  <a:cubicBezTo>
                    <a:pt x="3303" y="3109"/>
                    <a:pt x="3290" y="3068"/>
                    <a:pt x="3276" y="3034"/>
                  </a:cubicBezTo>
                  <a:cubicBezTo>
                    <a:pt x="3255" y="2969"/>
                    <a:pt x="3238" y="2908"/>
                    <a:pt x="3225" y="2843"/>
                  </a:cubicBezTo>
                  <a:cubicBezTo>
                    <a:pt x="3194" y="2720"/>
                    <a:pt x="3164" y="2601"/>
                    <a:pt x="3143" y="2475"/>
                  </a:cubicBezTo>
                  <a:cubicBezTo>
                    <a:pt x="3133" y="2373"/>
                    <a:pt x="3123" y="2274"/>
                    <a:pt x="3109" y="2171"/>
                  </a:cubicBezTo>
                  <a:cubicBezTo>
                    <a:pt x="3095" y="2069"/>
                    <a:pt x="3085" y="1964"/>
                    <a:pt x="3082" y="1861"/>
                  </a:cubicBezTo>
                  <a:cubicBezTo>
                    <a:pt x="3082" y="1817"/>
                    <a:pt x="3085" y="1776"/>
                    <a:pt x="3082" y="1732"/>
                  </a:cubicBezTo>
                  <a:cubicBezTo>
                    <a:pt x="3082" y="1674"/>
                    <a:pt x="3075" y="1619"/>
                    <a:pt x="3065" y="1565"/>
                  </a:cubicBezTo>
                  <a:cubicBezTo>
                    <a:pt x="3054" y="1487"/>
                    <a:pt x="3031" y="1412"/>
                    <a:pt x="2990" y="1344"/>
                  </a:cubicBezTo>
                  <a:cubicBezTo>
                    <a:pt x="2939" y="1259"/>
                    <a:pt x="2850" y="1193"/>
                    <a:pt x="2771" y="1136"/>
                  </a:cubicBezTo>
                  <a:cubicBezTo>
                    <a:pt x="2639" y="1034"/>
                    <a:pt x="2496" y="952"/>
                    <a:pt x="2356" y="866"/>
                  </a:cubicBezTo>
                  <a:cubicBezTo>
                    <a:pt x="2213" y="781"/>
                    <a:pt x="2073" y="699"/>
                    <a:pt x="1930" y="621"/>
                  </a:cubicBezTo>
                  <a:cubicBezTo>
                    <a:pt x="1797" y="550"/>
                    <a:pt x="1661" y="488"/>
                    <a:pt x="1524" y="420"/>
                  </a:cubicBezTo>
                  <a:cubicBezTo>
                    <a:pt x="1426" y="372"/>
                    <a:pt x="1327" y="328"/>
                    <a:pt x="1228" y="284"/>
                  </a:cubicBezTo>
                  <a:cubicBezTo>
                    <a:pt x="1129" y="243"/>
                    <a:pt x="1027" y="208"/>
                    <a:pt x="924" y="178"/>
                  </a:cubicBezTo>
                  <a:cubicBezTo>
                    <a:pt x="829" y="147"/>
                    <a:pt x="731" y="117"/>
                    <a:pt x="635" y="83"/>
                  </a:cubicBezTo>
                  <a:cubicBezTo>
                    <a:pt x="587" y="65"/>
                    <a:pt x="539" y="45"/>
                    <a:pt x="492" y="28"/>
                  </a:cubicBezTo>
                  <a:cubicBezTo>
                    <a:pt x="451" y="15"/>
                    <a:pt x="407" y="1"/>
                    <a:pt x="362" y="1"/>
                  </a:cubicBezTo>
                  <a:close/>
                </a:path>
              </a:pathLst>
            </a:custGeom>
            <a:solidFill>
              <a:srgbClr val="90D68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1" name="Google Shape;2357;p49">
              <a:extLst>
                <a:ext uri="{FF2B5EF4-FFF2-40B4-BE49-F238E27FC236}">
                  <a16:creationId xmlns:a16="http://schemas.microsoft.com/office/drawing/2014/main" xmlns="" id="{9625461F-E1E6-4AA5-8FCA-F4BEACC62013}"/>
                </a:ext>
              </a:extLst>
            </p:cNvPr>
            <p:cNvSpPr/>
            <p:nvPr/>
          </p:nvSpPr>
          <p:spPr>
            <a:xfrm>
              <a:off x="4952875" y="3541400"/>
              <a:ext cx="36325" cy="127375"/>
            </a:xfrm>
            <a:custGeom>
              <a:avLst/>
              <a:gdLst/>
              <a:ahLst/>
              <a:cxnLst/>
              <a:rect l="l" t="t" r="r" b="b"/>
              <a:pathLst>
                <a:path w="1453" h="5095" extrusionOk="0">
                  <a:moveTo>
                    <a:pt x="1320" y="402"/>
                  </a:moveTo>
                  <a:lnTo>
                    <a:pt x="1320" y="402"/>
                  </a:lnTo>
                  <a:cubicBezTo>
                    <a:pt x="1319" y="405"/>
                    <a:pt x="1318" y="407"/>
                    <a:pt x="1317" y="409"/>
                  </a:cubicBezTo>
                  <a:lnTo>
                    <a:pt x="1317" y="409"/>
                  </a:lnTo>
                  <a:cubicBezTo>
                    <a:pt x="1320" y="406"/>
                    <a:pt x="1320" y="405"/>
                    <a:pt x="1320" y="402"/>
                  </a:cubicBezTo>
                  <a:close/>
                  <a:moveTo>
                    <a:pt x="700" y="3232"/>
                  </a:moveTo>
                  <a:cubicBezTo>
                    <a:pt x="703" y="3262"/>
                    <a:pt x="703" y="3296"/>
                    <a:pt x="710" y="3326"/>
                  </a:cubicBezTo>
                  <a:cubicBezTo>
                    <a:pt x="696" y="3303"/>
                    <a:pt x="686" y="3276"/>
                    <a:pt x="675" y="3248"/>
                  </a:cubicBezTo>
                  <a:cubicBezTo>
                    <a:pt x="675" y="3248"/>
                    <a:pt x="675" y="3245"/>
                    <a:pt x="672" y="3245"/>
                  </a:cubicBezTo>
                  <a:cubicBezTo>
                    <a:pt x="683" y="3241"/>
                    <a:pt x="692" y="3235"/>
                    <a:pt x="700" y="3232"/>
                  </a:cubicBezTo>
                  <a:close/>
                  <a:moveTo>
                    <a:pt x="1344" y="1"/>
                  </a:moveTo>
                  <a:cubicBezTo>
                    <a:pt x="1306" y="1"/>
                    <a:pt x="1272" y="28"/>
                    <a:pt x="1255" y="69"/>
                  </a:cubicBezTo>
                  <a:cubicBezTo>
                    <a:pt x="1252" y="83"/>
                    <a:pt x="1245" y="99"/>
                    <a:pt x="1238" y="113"/>
                  </a:cubicBezTo>
                  <a:cubicBezTo>
                    <a:pt x="1227" y="108"/>
                    <a:pt x="1214" y="106"/>
                    <a:pt x="1202" y="106"/>
                  </a:cubicBezTo>
                  <a:cubicBezTo>
                    <a:pt x="1177" y="106"/>
                    <a:pt x="1152" y="115"/>
                    <a:pt x="1136" y="133"/>
                  </a:cubicBezTo>
                  <a:cubicBezTo>
                    <a:pt x="1101" y="174"/>
                    <a:pt x="1064" y="215"/>
                    <a:pt x="1037" y="259"/>
                  </a:cubicBezTo>
                  <a:cubicBezTo>
                    <a:pt x="1034" y="259"/>
                    <a:pt x="1034" y="256"/>
                    <a:pt x="1030" y="256"/>
                  </a:cubicBezTo>
                  <a:cubicBezTo>
                    <a:pt x="1016" y="253"/>
                    <a:pt x="1002" y="252"/>
                    <a:pt x="989" y="252"/>
                  </a:cubicBezTo>
                  <a:cubicBezTo>
                    <a:pt x="955" y="252"/>
                    <a:pt x="923" y="261"/>
                    <a:pt x="894" y="280"/>
                  </a:cubicBezTo>
                  <a:cubicBezTo>
                    <a:pt x="867" y="290"/>
                    <a:pt x="846" y="308"/>
                    <a:pt x="823" y="324"/>
                  </a:cubicBezTo>
                  <a:cubicBezTo>
                    <a:pt x="716" y="406"/>
                    <a:pt x="607" y="481"/>
                    <a:pt x="508" y="569"/>
                  </a:cubicBezTo>
                  <a:cubicBezTo>
                    <a:pt x="400" y="671"/>
                    <a:pt x="304" y="788"/>
                    <a:pt x="225" y="914"/>
                  </a:cubicBezTo>
                  <a:cubicBezTo>
                    <a:pt x="195" y="965"/>
                    <a:pt x="168" y="1019"/>
                    <a:pt x="144" y="1074"/>
                  </a:cubicBezTo>
                  <a:cubicBezTo>
                    <a:pt x="110" y="1146"/>
                    <a:pt x="79" y="1220"/>
                    <a:pt x="55" y="1299"/>
                  </a:cubicBezTo>
                  <a:cubicBezTo>
                    <a:pt x="18" y="1439"/>
                    <a:pt x="1" y="1579"/>
                    <a:pt x="1" y="1722"/>
                  </a:cubicBezTo>
                  <a:cubicBezTo>
                    <a:pt x="1" y="1871"/>
                    <a:pt x="18" y="2028"/>
                    <a:pt x="55" y="2175"/>
                  </a:cubicBezTo>
                  <a:cubicBezTo>
                    <a:pt x="93" y="2315"/>
                    <a:pt x="131" y="2455"/>
                    <a:pt x="171" y="2594"/>
                  </a:cubicBezTo>
                  <a:cubicBezTo>
                    <a:pt x="205" y="2706"/>
                    <a:pt x="243" y="2819"/>
                    <a:pt x="270" y="2935"/>
                  </a:cubicBezTo>
                  <a:cubicBezTo>
                    <a:pt x="304" y="3071"/>
                    <a:pt x="345" y="3204"/>
                    <a:pt x="400" y="3330"/>
                  </a:cubicBezTo>
                  <a:cubicBezTo>
                    <a:pt x="396" y="3323"/>
                    <a:pt x="393" y="3317"/>
                    <a:pt x="389" y="3309"/>
                  </a:cubicBezTo>
                  <a:lnTo>
                    <a:pt x="389" y="3309"/>
                  </a:lnTo>
                  <a:cubicBezTo>
                    <a:pt x="400" y="3330"/>
                    <a:pt x="406" y="3347"/>
                    <a:pt x="414" y="3367"/>
                  </a:cubicBezTo>
                  <a:cubicBezTo>
                    <a:pt x="464" y="3487"/>
                    <a:pt x="508" y="3609"/>
                    <a:pt x="560" y="3729"/>
                  </a:cubicBezTo>
                  <a:cubicBezTo>
                    <a:pt x="621" y="3865"/>
                    <a:pt x="689" y="3998"/>
                    <a:pt x="747" y="4138"/>
                  </a:cubicBezTo>
                  <a:lnTo>
                    <a:pt x="733" y="4103"/>
                  </a:lnTo>
                  <a:lnTo>
                    <a:pt x="733" y="4103"/>
                  </a:lnTo>
                  <a:cubicBezTo>
                    <a:pt x="809" y="4287"/>
                    <a:pt x="894" y="4468"/>
                    <a:pt x="972" y="4652"/>
                  </a:cubicBezTo>
                  <a:cubicBezTo>
                    <a:pt x="999" y="4724"/>
                    <a:pt x="1030" y="4795"/>
                    <a:pt x="1057" y="4867"/>
                  </a:cubicBezTo>
                  <a:cubicBezTo>
                    <a:pt x="1071" y="4901"/>
                    <a:pt x="1084" y="4939"/>
                    <a:pt x="1101" y="4973"/>
                  </a:cubicBezTo>
                  <a:cubicBezTo>
                    <a:pt x="1119" y="5014"/>
                    <a:pt x="1142" y="5044"/>
                    <a:pt x="1183" y="5072"/>
                  </a:cubicBezTo>
                  <a:cubicBezTo>
                    <a:pt x="1205" y="5087"/>
                    <a:pt x="1235" y="5095"/>
                    <a:pt x="1265" y="5095"/>
                  </a:cubicBezTo>
                  <a:cubicBezTo>
                    <a:pt x="1294" y="5095"/>
                    <a:pt x="1323" y="5087"/>
                    <a:pt x="1344" y="5072"/>
                  </a:cubicBezTo>
                  <a:cubicBezTo>
                    <a:pt x="1371" y="5051"/>
                    <a:pt x="1388" y="5041"/>
                    <a:pt x="1405" y="5010"/>
                  </a:cubicBezTo>
                  <a:cubicBezTo>
                    <a:pt x="1422" y="4979"/>
                    <a:pt x="1429" y="4945"/>
                    <a:pt x="1429" y="4912"/>
                  </a:cubicBezTo>
                  <a:cubicBezTo>
                    <a:pt x="1429" y="4874"/>
                    <a:pt x="1422" y="4840"/>
                    <a:pt x="1416" y="4802"/>
                  </a:cubicBezTo>
                  <a:cubicBezTo>
                    <a:pt x="1405" y="4741"/>
                    <a:pt x="1391" y="4679"/>
                    <a:pt x="1375" y="4618"/>
                  </a:cubicBezTo>
                  <a:lnTo>
                    <a:pt x="1313" y="4434"/>
                  </a:lnTo>
                  <a:cubicBezTo>
                    <a:pt x="1293" y="4363"/>
                    <a:pt x="1272" y="4291"/>
                    <a:pt x="1248" y="4223"/>
                  </a:cubicBezTo>
                  <a:cubicBezTo>
                    <a:pt x="1200" y="4070"/>
                    <a:pt x="1166" y="3916"/>
                    <a:pt x="1136" y="3759"/>
                  </a:cubicBezTo>
                  <a:cubicBezTo>
                    <a:pt x="1105" y="3606"/>
                    <a:pt x="1074" y="3452"/>
                    <a:pt x="1051" y="3296"/>
                  </a:cubicBezTo>
                  <a:cubicBezTo>
                    <a:pt x="1037" y="3177"/>
                    <a:pt x="1023" y="3057"/>
                    <a:pt x="1016" y="2938"/>
                  </a:cubicBezTo>
                  <a:cubicBezTo>
                    <a:pt x="1007" y="2785"/>
                    <a:pt x="1002" y="2628"/>
                    <a:pt x="999" y="2475"/>
                  </a:cubicBezTo>
                  <a:cubicBezTo>
                    <a:pt x="996" y="2304"/>
                    <a:pt x="996" y="2134"/>
                    <a:pt x="999" y="1967"/>
                  </a:cubicBezTo>
                  <a:cubicBezTo>
                    <a:pt x="1002" y="1817"/>
                    <a:pt x="1023" y="1670"/>
                    <a:pt x="1040" y="1524"/>
                  </a:cubicBezTo>
                  <a:lnTo>
                    <a:pt x="1040" y="1524"/>
                  </a:lnTo>
                  <a:lnTo>
                    <a:pt x="1037" y="1558"/>
                  </a:lnTo>
                  <a:cubicBezTo>
                    <a:pt x="1064" y="1354"/>
                    <a:pt x="1105" y="1152"/>
                    <a:pt x="1150" y="954"/>
                  </a:cubicBezTo>
                  <a:cubicBezTo>
                    <a:pt x="1193" y="770"/>
                    <a:pt x="1247" y="585"/>
                    <a:pt x="1317" y="409"/>
                  </a:cubicBezTo>
                  <a:lnTo>
                    <a:pt x="1317" y="409"/>
                  </a:lnTo>
                  <a:cubicBezTo>
                    <a:pt x="1317" y="409"/>
                    <a:pt x="1317" y="409"/>
                    <a:pt x="1317" y="410"/>
                  </a:cubicBezTo>
                  <a:cubicBezTo>
                    <a:pt x="1357" y="311"/>
                    <a:pt x="1398" y="215"/>
                    <a:pt x="1436" y="116"/>
                  </a:cubicBezTo>
                  <a:cubicBezTo>
                    <a:pt x="1452" y="69"/>
                    <a:pt x="1416" y="14"/>
                    <a:pt x="1371" y="4"/>
                  </a:cubicBezTo>
                  <a:cubicBezTo>
                    <a:pt x="1361" y="1"/>
                    <a:pt x="1354" y="1"/>
                    <a:pt x="1344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2" name="Google Shape;2358;p49">
              <a:extLst>
                <a:ext uri="{FF2B5EF4-FFF2-40B4-BE49-F238E27FC236}">
                  <a16:creationId xmlns:a16="http://schemas.microsoft.com/office/drawing/2014/main" xmlns="" id="{5CC9A3B3-F297-4637-9C7C-D0D720510B21}"/>
                </a:ext>
              </a:extLst>
            </p:cNvPr>
            <p:cNvSpPr/>
            <p:nvPr/>
          </p:nvSpPr>
          <p:spPr>
            <a:xfrm>
              <a:off x="4951850" y="3540375"/>
              <a:ext cx="38050" cy="129450"/>
            </a:xfrm>
            <a:custGeom>
              <a:avLst/>
              <a:gdLst/>
              <a:ahLst/>
              <a:cxnLst/>
              <a:rect l="l" t="t" r="r" b="b"/>
              <a:pathLst>
                <a:path w="1522" h="5178" extrusionOk="0">
                  <a:moveTo>
                    <a:pt x="720" y="3238"/>
                  </a:moveTo>
                  <a:cubicBezTo>
                    <a:pt x="713" y="3241"/>
                    <a:pt x="706" y="3245"/>
                    <a:pt x="700" y="3248"/>
                  </a:cubicBezTo>
                  <a:lnTo>
                    <a:pt x="645" y="3265"/>
                  </a:lnTo>
                  <a:lnTo>
                    <a:pt x="682" y="3313"/>
                  </a:lnTo>
                  <a:lnTo>
                    <a:pt x="682" y="3313"/>
                  </a:lnTo>
                  <a:cubicBezTo>
                    <a:pt x="691" y="3335"/>
                    <a:pt x="701" y="3360"/>
                    <a:pt x="710" y="3385"/>
                  </a:cubicBezTo>
                  <a:lnTo>
                    <a:pt x="819" y="3647"/>
                  </a:lnTo>
                  <a:lnTo>
                    <a:pt x="819" y="3647"/>
                  </a:lnTo>
                  <a:lnTo>
                    <a:pt x="788" y="3364"/>
                  </a:lnTo>
                  <a:cubicBezTo>
                    <a:pt x="788" y="3361"/>
                    <a:pt x="788" y="3358"/>
                    <a:pt x="787" y="3355"/>
                  </a:cubicBezTo>
                  <a:lnTo>
                    <a:pt x="787" y="3355"/>
                  </a:lnTo>
                  <a:lnTo>
                    <a:pt x="788" y="3354"/>
                  </a:lnTo>
                  <a:cubicBezTo>
                    <a:pt x="788" y="3354"/>
                    <a:pt x="788" y="3353"/>
                    <a:pt x="787" y="3352"/>
                  </a:cubicBezTo>
                  <a:lnTo>
                    <a:pt x="787" y="3352"/>
                  </a:lnTo>
                  <a:cubicBezTo>
                    <a:pt x="785" y="3326"/>
                    <a:pt x="785" y="3298"/>
                    <a:pt x="782" y="3268"/>
                  </a:cubicBezTo>
                  <a:lnTo>
                    <a:pt x="753" y="3271"/>
                  </a:lnTo>
                  <a:lnTo>
                    <a:pt x="753" y="3271"/>
                  </a:lnTo>
                  <a:lnTo>
                    <a:pt x="751" y="3268"/>
                  </a:lnTo>
                  <a:cubicBezTo>
                    <a:pt x="751" y="3265"/>
                    <a:pt x="751" y="3262"/>
                    <a:pt x="747" y="3259"/>
                  </a:cubicBezTo>
                  <a:lnTo>
                    <a:pt x="737" y="3266"/>
                  </a:lnTo>
                  <a:lnTo>
                    <a:pt x="737" y="3266"/>
                  </a:lnTo>
                  <a:lnTo>
                    <a:pt x="720" y="3238"/>
                  </a:lnTo>
                  <a:close/>
                  <a:moveTo>
                    <a:pt x="1398" y="83"/>
                  </a:moveTo>
                  <a:cubicBezTo>
                    <a:pt x="1408" y="86"/>
                    <a:pt x="1419" y="93"/>
                    <a:pt x="1425" y="103"/>
                  </a:cubicBezTo>
                  <a:cubicBezTo>
                    <a:pt x="1432" y="106"/>
                    <a:pt x="1432" y="113"/>
                    <a:pt x="1436" y="120"/>
                  </a:cubicBezTo>
                  <a:cubicBezTo>
                    <a:pt x="1439" y="124"/>
                    <a:pt x="1439" y="130"/>
                    <a:pt x="1439" y="133"/>
                  </a:cubicBezTo>
                  <a:cubicBezTo>
                    <a:pt x="1439" y="137"/>
                    <a:pt x="1439" y="140"/>
                    <a:pt x="1436" y="144"/>
                  </a:cubicBezTo>
                  <a:cubicBezTo>
                    <a:pt x="1402" y="239"/>
                    <a:pt x="1361" y="338"/>
                    <a:pt x="1320" y="434"/>
                  </a:cubicBezTo>
                  <a:lnTo>
                    <a:pt x="1320" y="434"/>
                  </a:lnTo>
                  <a:lnTo>
                    <a:pt x="1320" y="434"/>
                  </a:lnTo>
                  <a:cubicBezTo>
                    <a:pt x="1247" y="612"/>
                    <a:pt x="1197" y="801"/>
                    <a:pt x="1150" y="986"/>
                  </a:cubicBezTo>
                  <a:cubicBezTo>
                    <a:pt x="1107" y="1177"/>
                    <a:pt x="1072" y="1368"/>
                    <a:pt x="1042" y="1562"/>
                  </a:cubicBezTo>
                  <a:lnTo>
                    <a:pt x="1042" y="1562"/>
                  </a:lnTo>
                  <a:lnTo>
                    <a:pt x="1040" y="1561"/>
                  </a:lnTo>
                  <a:cubicBezTo>
                    <a:pt x="1023" y="1708"/>
                    <a:pt x="1003" y="1854"/>
                    <a:pt x="999" y="2008"/>
                  </a:cubicBezTo>
                  <a:cubicBezTo>
                    <a:pt x="999" y="2079"/>
                    <a:pt x="996" y="2154"/>
                    <a:pt x="996" y="2230"/>
                  </a:cubicBezTo>
                  <a:cubicBezTo>
                    <a:pt x="996" y="2325"/>
                    <a:pt x="999" y="2420"/>
                    <a:pt x="999" y="2516"/>
                  </a:cubicBezTo>
                  <a:cubicBezTo>
                    <a:pt x="1003" y="2669"/>
                    <a:pt x="1007" y="2826"/>
                    <a:pt x="1016" y="2982"/>
                  </a:cubicBezTo>
                  <a:cubicBezTo>
                    <a:pt x="1023" y="3102"/>
                    <a:pt x="1037" y="3224"/>
                    <a:pt x="1054" y="3344"/>
                  </a:cubicBezTo>
                  <a:cubicBezTo>
                    <a:pt x="1075" y="3501"/>
                    <a:pt x="1105" y="3654"/>
                    <a:pt x="1136" y="3807"/>
                  </a:cubicBezTo>
                  <a:cubicBezTo>
                    <a:pt x="1166" y="3964"/>
                    <a:pt x="1204" y="4121"/>
                    <a:pt x="1252" y="4274"/>
                  </a:cubicBezTo>
                  <a:cubicBezTo>
                    <a:pt x="1276" y="4346"/>
                    <a:pt x="1293" y="4418"/>
                    <a:pt x="1317" y="4489"/>
                  </a:cubicBezTo>
                  <a:cubicBezTo>
                    <a:pt x="1334" y="4550"/>
                    <a:pt x="1358" y="4611"/>
                    <a:pt x="1375" y="4673"/>
                  </a:cubicBezTo>
                  <a:cubicBezTo>
                    <a:pt x="1391" y="4731"/>
                    <a:pt x="1405" y="4792"/>
                    <a:pt x="1416" y="4850"/>
                  </a:cubicBezTo>
                  <a:cubicBezTo>
                    <a:pt x="1422" y="4888"/>
                    <a:pt x="1429" y="4921"/>
                    <a:pt x="1429" y="4953"/>
                  </a:cubicBezTo>
                  <a:cubicBezTo>
                    <a:pt x="1429" y="4979"/>
                    <a:pt x="1423" y="5008"/>
                    <a:pt x="1413" y="5032"/>
                  </a:cubicBezTo>
                  <a:lnTo>
                    <a:pt x="1413" y="5032"/>
                  </a:lnTo>
                  <a:lnTo>
                    <a:pt x="1412" y="5031"/>
                  </a:lnTo>
                  <a:cubicBezTo>
                    <a:pt x="1405" y="5044"/>
                    <a:pt x="1398" y="5051"/>
                    <a:pt x="1391" y="5055"/>
                  </a:cubicBezTo>
                  <a:cubicBezTo>
                    <a:pt x="1385" y="5061"/>
                    <a:pt x="1376" y="5070"/>
                    <a:pt x="1364" y="5079"/>
                  </a:cubicBezTo>
                  <a:lnTo>
                    <a:pt x="1364" y="5079"/>
                  </a:lnTo>
                  <a:lnTo>
                    <a:pt x="1364" y="5078"/>
                  </a:lnTo>
                  <a:cubicBezTo>
                    <a:pt x="1358" y="5085"/>
                    <a:pt x="1347" y="5088"/>
                    <a:pt x="1340" y="5092"/>
                  </a:cubicBezTo>
                  <a:cubicBezTo>
                    <a:pt x="1330" y="5092"/>
                    <a:pt x="1317" y="5096"/>
                    <a:pt x="1306" y="5096"/>
                  </a:cubicBezTo>
                  <a:cubicBezTo>
                    <a:pt x="1296" y="5096"/>
                    <a:pt x="1282" y="5092"/>
                    <a:pt x="1272" y="5088"/>
                  </a:cubicBezTo>
                  <a:cubicBezTo>
                    <a:pt x="1262" y="5088"/>
                    <a:pt x="1252" y="5082"/>
                    <a:pt x="1248" y="5078"/>
                  </a:cubicBezTo>
                  <a:cubicBezTo>
                    <a:pt x="1232" y="5068"/>
                    <a:pt x="1218" y="5058"/>
                    <a:pt x="1207" y="5044"/>
                  </a:cubicBezTo>
                  <a:cubicBezTo>
                    <a:pt x="1197" y="5031"/>
                    <a:pt x="1187" y="5014"/>
                    <a:pt x="1180" y="4997"/>
                  </a:cubicBezTo>
                  <a:cubicBezTo>
                    <a:pt x="1163" y="4962"/>
                    <a:pt x="1150" y="4929"/>
                    <a:pt x="1136" y="4891"/>
                  </a:cubicBezTo>
                  <a:cubicBezTo>
                    <a:pt x="1114" y="4832"/>
                    <a:pt x="1091" y="4776"/>
                    <a:pt x="1067" y="4717"/>
                  </a:cubicBezTo>
                  <a:lnTo>
                    <a:pt x="1067" y="4717"/>
                  </a:lnTo>
                  <a:lnTo>
                    <a:pt x="1068" y="4717"/>
                  </a:lnTo>
                  <a:cubicBezTo>
                    <a:pt x="1064" y="4707"/>
                    <a:pt x="1061" y="4700"/>
                    <a:pt x="1057" y="4693"/>
                  </a:cubicBezTo>
                  <a:lnTo>
                    <a:pt x="1057" y="4694"/>
                  </a:lnTo>
                  <a:lnTo>
                    <a:pt x="1057" y="4694"/>
                  </a:lnTo>
                  <a:cubicBezTo>
                    <a:pt x="1055" y="4689"/>
                    <a:pt x="1053" y="4684"/>
                    <a:pt x="1051" y="4679"/>
                  </a:cubicBezTo>
                  <a:lnTo>
                    <a:pt x="1051" y="4676"/>
                  </a:lnTo>
                  <a:cubicBezTo>
                    <a:pt x="972" y="4492"/>
                    <a:pt x="887" y="4311"/>
                    <a:pt x="812" y="4127"/>
                  </a:cubicBezTo>
                  <a:lnTo>
                    <a:pt x="811" y="4128"/>
                  </a:lnTo>
                  <a:lnTo>
                    <a:pt x="811" y="4128"/>
                  </a:lnTo>
                  <a:cubicBezTo>
                    <a:pt x="753" y="4000"/>
                    <a:pt x="691" y="3878"/>
                    <a:pt x="639" y="3753"/>
                  </a:cubicBezTo>
                  <a:cubicBezTo>
                    <a:pt x="587" y="3637"/>
                    <a:pt x="543" y="3514"/>
                    <a:pt x="495" y="3395"/>
                  </a:cubicBezTo>
                  <a:lnTo>
                    <a:pt x="495" y="3391"/>
                  </a:lnTo>
                  <a:lnTo>
                    <a:pt x="491" y="3391"/>
                  </a:lnTo>
                  <a:cubicBezTo>
                    <a:pt x="487" y="3380"/>
                    <a:pt x="483" y="3368"/>
                    <a:pt x="477" y="3355"/>
                  </a:cubicBezTo>
                  <a:lnTo>
                    <a:pt x="477" y="3355"/>
                  </a:lnTo>
                  <a:lnTo>
                    <a:pt x="478" y="3354"/>
                  </a:lnTo>
                  <a:cubicBezTo>
                    <a:pt x="478" y="3354"/>
                    <a:pt x="478" y="3354"/>
                    <a:pt x="478" y="3354"/>
                  </a:cubicBezTo>
                  <a:lnTo>
                    <a:pt x="478" y="3354"/>
                  </a:lnTo>
                  <a:cubicBezTo>
                    <a:pt x="475" y="3346"/>
                    <a:pt x="471" y="3338"/>
                    <a:pt x="467" y="3329"/>
                  </a:cubicBezTo>
                  <a:lnTo>
                    <a:pt x="467" y="3329"/>
                  </a:lnTo>
                  <a:cubicBezTo>
                    <a:pt x="467" y="3329"/>
                    <a:pt x="467" y="3328"/>
                    <a:pt x="467" y="3327"/>
                  </a:cubicBezTo>
                  <a:lnTo>
                    <a:pt x="467" y="3327"/>
                  </a:lnTo>
                  <a:cubicBezTo>
                    <a:pt x="418" y="3213"/>
                    <a:pt x="383" y="3092"/>
                    <a:pt x="352" y="2966"/>
                  </a:cubicBezTo>
                  <a:cubicBezTo>
                    <a:pt x="321" y="2850"/>
                    <a:pt x="284" y="2737"/>
                    <a:pt x="250" y="2621"/>
                  </a:cubicBezTo>
                  <a:cubicBezTo>
                    <a:pt x="209" y="2485"/>
                    <a:pt x="175" y="2345"/>
                    <a:pt x="137" y="2205"/>
                  </a:cubicBezTo>
                  <a:cubicBezTo>
                    <a:pt x="100" y="2062"/>
                    <a:pt x="82" y="1909"/>
                    <a:pt x="82" y="1763"/>
                  </a:cubicBezTo>
                  <a:cubicBezTo>
                    <a:pt x="82" y="1623"/>
                    <a:pt x="100" y="1486"/>
                    <a:pt x="137" y="1354"/>
                  </a:cubicBezTo>
                  <a:cubicBezTo>
                    <a:pt x="158" y="1278"/>
                    <a:pt x="189" y="1203"/>
                    <a:pt x="222" y="1132"/>
                  </a:cubicBezTo>
                  <a:cubicBezTo>
                    <a:pt x="246" y="1077"/>
                    <a:pt x="271" y="1023"/>
                    <a:pt x="301" y="975"/>
                  </a:cubicBezTo>
                  <a:cubicBezTo>
                    <a:pt x="379" y="852"/>
                    <a:pt x="471" y="740"/>
                    <a:pt x="577" y="641"/>
                  </a:cubicBezTo>
                  <a:cubicBezTo>
                    <a:pt x="672" y="556"/>
                    <a:pt x="782" y="478"/>
                    <a:pt x="891" y="399"/>
                  </a:cubicBezTo>
                  <a:cubicBezTo>
                    <a:pt x="911" y="382"/>
                    <a:pt x="931" y="369"/>
                    <a:pt x="952" y="355"/>
                  </a:cubicBezTo>
                  <a:lnTo>
                    <a:pt x="955" y="355"/>
                  </a:lnTo>
                  <a:cubicBezTo>
                    <a:pt x="979" y="341"/>
                    <a:pt x="1003" y="335"/>
                    <a:pt x="1030" y="335"/>
                  </a:cubicBezTo>
                  <a:cubicBezTo>
                    <a:pt x="1040" y="335"/>
                    <a:pt x="1051" y="335"/>
                    <a:pt x="1064" y="338"/>
                  </a:cubicBezTo>
                  <a:lnTo>
                    <a:pt x="1064" y="338"/>
                  </a:lnTo>
                  <a:lnTo>
                    <a:pt x="1064" y="338"/>
                  </a:lnTo>
                  <a:cubicBezTo>
                    <a:pt x="1066" y="338"/>
                    <a:pt x="1068" y="338"/>
                    <a:pt x="1068" y="338"/>
                  </a:cubicBezTo>
                  <a:lnTo>
                    <a:pt x="1095" y="344"/>
                  </a:lnTo>
                  <a:lnTo>
                    <a:pt x="1112" y="321"/>
                  </a:lnTo>
                  <a:cubicBezTo>
                    <a:pt x="1139" y="280"/>
                    <a:pt x="1174" y="242"/>
                    <a:pt x="1207" y="201"/>
                  </a:cubicBezTo>
                  <a:cubicBezTo>
                    <a:pt x="1211" y="198"/>
                    <a:pt x="1218" y="195"/>
                    <a:pt x="1221" y="191"/>
                  </a:cubicBezTo>
                  <a:cubicBezTo>
                    <a:pt x="1227" y="191"/>
                    <a:pt x="1235" y="188"/>
                    <a:pt x="1241" y="188"/>
                  </a:cubicBezTo>
                  <a:cubicBezTo>
                    <a:pt x="1248" y="188"/>
                    <a:pt x="1255" y="191"/>
                    <a:pt x="1265" y="195"/>
                  </a:cubicBezTo>
                  <a:lnTo>
                    <a:pt x="1303" y="209"/>
                  </a:lnTo>
                  <a:lnTo>
                    <a:pt x="1317" y="171"/>
                  </a:lnTo>
                  <a:cubicBezTo>
                    <a:pt x="1323" y="154"/>
                    <a:pt x="1330" y="140"/>
                    <a:pt x="1337" y="124"/>
                  </a:cubicBezTo>
                  <a:cubicBezTo>
                    <a:pt x="1340" y="110"/>
                    <a:pt x="1347" y="99"/>
                    <a:pt x="1358" y="93"/>
                  </a:cubicBezTo>
                  <a:cubicBezTo>
                    <a:pt x="1367" y="86"/>
                    <a:pt x="1375" y="83"/>
                    <a:pt x="1385" y="83"/>
                  </a:cubicBezTo>
                  <a:close/>
                  <a:moveTo>
                    <a:pt x="1385" y="1"/>
                  </a:moveTo>
                  <a:cubicBezTo>
                    <a:pt x="1358" y="1"/>
                    <a:pt x="1330" y="11"/>
                    <a:pt x="1306" y="28"/>
                  </a:cubicBezTo>
                  <a:cubicBezTo>
                    <a:pt x="1286" y="44"/>
                    <a:pt x="1270" y="67"/>
                    <a:pt x="1260" y="93"/>
                  </a:cubicBezTo>
                  <a:lnTo>
                    <a:pt x="1260" y="93"/>
                  </a:lnTo>
                  <a:lnTo>
                    <a:pt x="1259" y="93"/>
                  </a:lnTo>
                  <a:cubicBezTo>
                    <a:pt x="1257" y="97"/>
                    <a:pt x="1255" y="102"/>
                    <a:pt x="1254" y="107"/>
                  </a:cubicBezTo>
                  <a:lnTo>
                    <a:pt x="1254" y="107"/>
                  </a:lnTo>
                  <a:cubicBezTo>
                    <a:pt x="1249" y="107"/>
                    <a:pt x="1245" y="106"/>
                    <a:pt x="1241" y="106"/>
                  </a:cubicBezTo>
                  <a:cubicBezTo>
                    <a:pt x="1224" y="106"/>
                    <a:pt x="1207" y="110"/>
                    <a:pt x="1191" y="116"/>
                  </a:cubicBezTo>
                  <a:cubicBezTo>
                    <a:pt x="1174" y="123"/>
                    <a:pt x="1161" y="133"/>
                    <a:pt x="1147" y="149"/>
                  </a:cubicBezTo>
                  <a:lnTo>
                    <a:pt x="1147" y="149"/>
                  </a:lnTo>
                  <a:lnTo>
                    <a:pt x="1146" y="147"/>
                  </a:lnTo>
                  <a:cubicBezTo>
                    <a:pt x="1115" y="181"/>
                    <a:pt x="1086" y="216"/>
                    <a:pt x="1059" y="253"/>
                  </a:cubicBezTo>
                  <a:lnTo>
                    <a:pt x="1059" y="253"/>
                  </a:lnTo>
                  <a:cubicBezTo>
                    <a:pt x="1050" y="253"/>
                    <a:pt x="1040" y="253"/>
                    <a:pt x="1030" y="253"/>
                  </a:cubicBezTo>
                  <a:cubicBezTo>
                    <a:pt x="989" y="253"/>
                    <a:pt x="949" y="263"/>
                    <a:pt x="914" y="283"/>
                  </a:cubicBezTo>
                  <a:cubicBezTo>
                    <a:pt x="887" y="297"/>
                    <a:pt x="864" y="314"/>
                    <a:pt x="839" y="335"/>
                  </a:cubicBezTo>
                  <a:cubicBezTo>
                    <a:pt x="733" y="413"/>
                    <a:pt x="625" y="492"/>
                    <a:pt x="522" y="583"/>
                  </a:cubicBezTo>
                  <a:cubicBezTo>
                    <a:pt x="410" y="686"/>
                    <a:pt x="311" y="805"/>
                    <a:pt x="233" y="934"/>
                  </a:cubicBezTo>
                  <a:lnTo>
                    <a:pt x="230" y="934"/>
                  </a:lnTo>
                  <a:cubicBezTo>
                    <a:pt x="199" y="986"/>
                    <a:pt x="172" y="1044"/>
                    <a:pt x="148" y="1098"/>
                  </a:cubicBezTo>
                  <a:cubicBezTo>
                    <a:pt x="114" y="1173"/>
                    <a:pt x="82" y="1248"/>
                    <a:pt x="59" y="1330"/>
                  </a:cubicBezTo>
                  <a:cubicBezTo>
                    <a:pt x="18" y="1473"/>
                    <a:pt x="1" y="1616"/>
                    <a:pt x="1" y="1763"/>
                  </a:cubicBezTo>
                  <a:cubicBezTo>
                    <a:pt x="1" y="1916"/>
                    <a:pt x="18" y="2076"/>
                    <a:pt x="59" y="2226"/>
                  </a:cubicBezTo>
                  <a:cubicBezTo>
                    <a:pt x="96" y="2365"/>
                    <a:pt x="131" y="2505"/>
                    <a:pt x="172" y="2645"/>
                  </a:cubicBezTo>
                  <a:cubicBezTo>
                    <a:pt x="209" y="2761"/>
                    <a:pt x="243" y="2873"/>
                    <a:pt x="274" y="2986"/>
                  </a:cubicBezTo>
                  <a:cubicBezTo>
                    <a:pt x="302" y="3111"/>
                    <a:pt x="338" y="3236"/>
                    <a:pt x="389" y="3355"/>
                  </a:cubicBezTo>
                  <a:lnTo>
                    <a:pt x="389" y="3355"/>
                  </a:lnTo>
                  <a:cubicBezTo>
                    <a:pt x="391" y="3361"/>
                    <a:pt x="393" y="3365"/>
                    <a:pt x="393" y="3367"/>
                  </a:cubicBezTo>
                  <a:lnTo>
                    <a:pt x="394" y="3367"/>
                  </a:lnTo>
                  <a:lnTo>
                    <a:pt x="394" y="3367"/>
                  </a:lnTo>
                  <a:cubicBezTo>
                    <a:pt x="394" y="3368"/>
                    <a:pt x="395" y="3369"/>
                    <a:pt x="395" y="3371"/>
                  </a:cubicBezTo>
                  <a:lnTo>
                    <a:pt x="395" y="3371"/>
                  </a:lnTo>
                  <a:cubicBezTo>
                    <a:pt x="397" y="3376"/>
                    <a:pt x="399" y="3381"/>
                    <a:pt x="401" y="3386"/>
                  </a:cubicBezTo>
                  <a:lnTo>
                    <a:pt x="401" y="3386"/>
                  </a:lnTo>
                  <a:cubicBezTo>
                    <a:pt x="402" y="3388"/>
                    <a:pt x="402" y="3389"/>
                    <a:pt x="403" y="3391"/>
                  </a:cubicBezTo>
                  <a:lnTo>
                    <a:pt x="403" y="3391"/>
                  </a:lnTo>
                  <a:lnTo>
                    <a:pt x="403" y="3391"/>
                  </a:lnTo>
                  <a:cubicBezTo>
                    <a:pt x="408" y="3402"/>
                    <a:pt x="414" y="3413"/>
                    <a:pt x="420" y="3424"/>
                  </a:cubicBezTo>
                  <a:lnTo>
                    <a:pt x="420" y="3424"/>
                  </a:lnTo>
                  <a:lnTo>
                    <a:pt x="417" y="3425"/>
                  </a:lnTo>
                  <a:cubicBezTo>
                    <a:pt x="468" y="3545"/>
                    <a:pt x="512" y="3664"/>
                    <a:pt x="563" y="3787"/>
                  </a:cubicBezTo>
                  <a:cubicBezTo>
                    <a:pt x="625" y="3923"/>
                    <a:pt x="693" y="4056"/>
                    <a:pt x="751" y="4196"/>
                  </a:cubicBezTo>
                  <a:lnTo>
                    <a:pt x="752" y="4195"/>
                  </a:lnTo>
                  <a:lnTo>
                    <a:pt x="752" y="4195"/>
                  </a:lnTo>
                  <a:cubicBezTo>
                    <a:pt x="823" y="4370"/>
                    <a:pt x="902" y="4539"/>
                    <a:pt x="976" y="4710"/>
                  </a:cubicBezTo>
                  <a:cubicBezTo>
                    <a:pt x="1003" y="4778"/>
                    <a:pt x="1030" y="4850"/>
                    <a:pt x="1061" y="4921"/>
                  </a:cubicBezTo>
                  <a:cubicBezTo>
                    <a:pt x="1075" y="4959"/>
                    <a:pt x="1088" y="4993"/>
                    <a:pt x="1105" y="5031"/>
                  </a:cubicBezTo>
                  <a:cubicBezTo>
                    <a:pt x="1115" y="5055"/>
                    <a:pt x="1129" y="5075"/>
                    <a:pt x="1142" y="5096"/>
                  </a:cubicBezTo>
                  <a:cubicBezTo>
                    <a:pt x="1160" y="5113"/>
                    <a:pt x="1180" y="5133"/>
                    <a:pt x="1201" y="5146"/>
                  </a:cubicBezTo>
                  <a:cubicBezTo>
                    <a:pt x="1218" y="5157"/>
                    <a:pt x="1235" y="5164"/>
                    <a:pt x="1252" y="5170"/>
                  </a:cubicBezTo>
                  <a:cubicBezTo>
                    <a:pt x="1268" y="5174"/>
                    <a:pt x="1289" y="5177"/>
                    <a:pt x="1306" y="5177"/>
                  </a:cubicBezTo>
                  <a:cubicBezTo>
                    <a:pt x="1323" y="5177"/>
                    <a:pt x="1344" y="5174"/>
                    <a:pt x="1361" y="5170"/>
                  </a:cubicBezTo>
                  <a:cubicBezTo>
                    <a:pt x="1378" y="5164"/>
                    <a:pt x="1395" y="5157"/>
                    <a:pt x="1408" y="5146"/>
                  </a:cubicBezTo>
                  <a:lnTo>
                    <a:pt x="1412" y="5146"/>
                  </a:lnTo>
                  <a:cubicBezTo>
                    <a:pt x="1422" y="5137"/>
                    <a:pt x="1436" y="5129"/>
                    <a:pt x="1446" y="5116"/>
                  </a:cubicBezTo>
                  <a:cubicBezTo>
                    <a:pt x="1460" y="5105"/>
                    <a:pt x="1473" y="5092"/>
                    <a:pt x="1484" y="5075"/>
                  </a:cubicBezTo>
                  <a:lnTo>
                    <a:pt x="1484" y="5072"/>
                  </a:lnTo>
                  <a:cubicBezTo>
                    <a:pt x="1504" y="5034"/>
                    <a:pt x="1510" y="4990"/>
                    <a:pt x="1510" y="4953"/>
                  </a:cubicBezTo>
                  <a:lnTo>
                    <a:pt x="1510" y="4949"/>
                  </a:lnTo>
                  <a:cubicBezTo>
                    <a:pt x="1510" y="4908"/>
                    <a:pt x="1501" y="4871"/>
                    <a:pt x="1497" y="4836"/>
                  </a:cubicBezTo>
                  <a:cubicBezTo>
                    <a:pt x="1487" y="4775"/>
                    <a:pt x="1473" y="4710"/>
                    <a:pt x="1452" y="4649"/>
                  </a:cubicBezTo>
                  <a:cubicBezTo>
                    <a:pt x="1432" y="4584"/>
                    <a:pt x="1412" y="4526"/>
                    <a:pt x="1395" y="4465"/>
                  </a:cubicBezTo>
                  <a:cubicBezTo>
                    <a:pt x="1371" y="4393"/>
                    <a:pt x="1354" y="4322"/>
                    <a:pt x="1330" y="4250"/>
                  </a:cubicBezTo>
                  <a:cubicBezTo>
                    <a:pt x="1282" y="4100"/>
                    <a:pt x="1245" y="3947"/>
                    <a:pt x="1214" y="3794"/>
                  </a:cubicBezTo>
                  <a:lnTo>
                    <a:pt x="1218" y="3794"/>
                  </a:lnTo>
                  <a:cubicBezTo>
                    <a:pt x="1187" y="3641"/>
                    <a:pt x="1156" y="3487"/>
                    <a:pt x="1133" y="3334"/>
                  </a:cubicBezTo>
                  <a:cubicBezTo>
                    <a:pt x="1119" y="3214"/>
                    <a:pt x="1105" y="3095"/>
                    <a:pt x="1098" y="2976"/>
                  </a:cubicBezTo>
                  <a:cubicBezTo>
                    <a:pt x="1088" y="2823"/>
                    <a:pt x="1084" y="2669"/>
                    <a:pt x="1081" y="2516"/>
                  </a:cubicBezTo>
                  <a:cubicBezTo>
                    <a:pt x="1081" y="2420"/>
                    <a:pt x="1078" y="2325"/>
                    <a:pt x="1078" y="2230"/>
                  </a:cubicBezTo>
                  <a:cubicBezTo>
                    <a:pt x="1078" y="2154"/>
                    <a:pt x="1081" y="2082"/>
                    <a:pt x="1081" y="2008"/>
                  </a:cubicBezTo>
                  <a:cubicBezTo>
                    <a:pt x="1084" y="1876"/>
                    <a:pt x="1102" y="1741"/>
                    <a:pt x="1118" y="1606"/>
                  </a:cubicBezTo>
                  <a:lnTo>
                    <a:pt x="1118" y="1606"/>
                  </a:lnTo>
                  <a:lnTo>
                    <a:pt x="1119" y="1606"/>
                  </a:lnTo>
                  <a:cubicBezTo>
                    <a:pt x="1146" y="1401"/>
                    <a:pt x="1183" y="1200"/>
                    <a:pt x="1232" y="1003"/>
                  </a:cubicBezTo>
                  <a:cubicBezTo>
                    <a:pt x="1275" y="822"/>
                    <a:pt x="1325" y="641"/>
                    <a:pt x="1395" y="467"/>
                  </a:cubicBezTo>
                  <a:lnTo>
                    <a:pt x="1395" y="467"/>
                  </a:lnTo>
                  <a:lnTo>
                    <a:pt x="1395" y="467"/>
                  </a:lnTo>
                  <a:cubicBezTo>
                    <a:pt x="1395" y="467"/>
                    <a:pt x="1398" y="464"/>
                    <a:pt x="1398" y="461"/>
                  </a:cubicBezTo>
                  <a:lnTo>
                    <a:pt x="1397" y="460"/>
                  </a:lnTo>
                  <a:lnTo>
                    <a:pt x="1397" y="460"/>
                  </a:lnTo>
                  <a:cubicBezTo>
                    <a:pt x="1398" y="459"/>
                    <a:pt x="1398" y="458"/>
                    <a:pt x="1398" y="457"/>
                  </a:cubicBezTo>
                  <a:lnTo>
                    <a:pt x="1398" y="457"/>
                  </a:lnTo>
                  <a:lnTo>
                    <a:pt x="1398" y="457"/>
                  </a:lnTo>
                  <a:cubicBezTo>
                    <a:pt x="1438" y="364"/>
                    <a:pt x="1478" y="268"/>
                    <a:pt x="1514" y="171"/>
                  </a:cubicBezTo>
                  <a:cubicBezTo>
                    <a:pt x="1518" y="160"/>
                    <a:pt x="1521" y="147"/>
                    <a:pt x="1521" y="133"/>
                  </a:cubicBezTo>
                  <a:cubicBezTo>
                    <a:pt x="1521" y="116"/>
                    <a:pt x="1518" y="103"/>
                    <a:pt x="1510" y="89"/>
                  </a:cubicBezTo>
                  <a:cubicBezTo>
                    <a:pt x="1504" y="69"/>
                    <a:pt x="1493" y="52"/>
                    <a:pt x="1477" y="38"/>
                  </a:cubicBezTo>
                  <a:cubicBezTo>
                    <a:pt x="1463" y="21"/>
                    <a:pt x="1443" y="11"/>
                    <a:pt x="1422" y="4"/>
                  </a:cubicBezTo>
                  <a:lnTo>
                    <a:pt x="1419" y="4"/>
                  </a:lnTo>
                  <a:cubicBezTo>
                    <a:pt x="1408" y="1"/>
                    <a:pt x="1398" y="1"/>
                    <a:pt x="1385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3" name="Google Shape;2359;p49">
              <a:extLst>
                <a:ext uri="{FF2B5EF4-FFF2-40B4-BE49-F238E27FC236}">
                  <a16:creationId xmlns:a16="http://schemas.microsoft.com/office/drawing/2014/main" xmlns="" id="{900197F1-0575-4CE2-85F0-661BF8AAC3A9}"/>
                </a:ext>
              </a:extLst>
            </p:cNvPr>
            <p:cNvSpPr/>
            <p:nvPr/>
          </p:nvSpPr>
          <p:spPr>
            <a:xfrm>
              <a:off x="4954750" y="3550175"/>
              <a:ext cx="23300" cy="91350"/>
            </a:xfrm>
            <a:custGeom>
              <a:avLst/>
              <a:gdLst/>
              <a:ahLst/>
              <a:cxnLst/>
              <a:rect l="l" t="t" r="r" b="b"/>
              <a:pathLst>
                <a:path w="932" h="3654" extrusionOk="0">
                  <a:moveTo>
                    <a:pt x="850" y="1"/>
                  </a:moveTo>
                  <a:cubicBezTo>
                    <a:pt x="836" y="1"/>
                    <a:pt x="822" y="4"/>
                    <a:pt x="812" y="11"/>
                  </a:cubicBezTo>
                  <a:cubicBezTo>
                    <a:pt x="757" y="51"/>
                    <a:pt x="703" y="86"/>
                    <a:pt x="649" y="127"/>
                  </a:cubicBezTo>
                  <a:cubicBezTo>
                    <a:pt x="594" y="171"/>
                    <a:pt x="546" y="226"/>
                    <a:pt x="498" y="280"/>
                  </a:cubicBezTo>
                  <a:cubicBezTo>
                    <a:pt x="406" y="386"/>
                    <a:pt x="321" y="501"/>
                    <a:pt x="257" y="624"/>
                  </a:cubicBezTo>
                  <a:cubicBezTo>
                    <a:pt x="226" y="679"/>
                    <a:pt x="199" y="740"/>
                    <a:pt x="178" y="798"/>
                  </a:cubicBezTo>
                  <a:cubicBezTo>
                    <a:pt x="150" y="859"/>
                    <a:pt x="127" y="924"/>
                    <a:pt x="100" y="985"/>
                  </a:cubicBezTo>
                  <a:lnTo>
                    <a:pt x="69" y="1074"/>
                  </a:lnTo>
                  <a:cubicBezTo>
                    <a:pt x="56" y="1108"/>
                    <a:pt x="45" y="1142"/>
                    <a:pt x="38" y="1179"/>
                  </a:cubicBezTo>
                  <a:cubicBezTo>
                    <a:pt x="21" y="1255"/>
                    <a:pt x="18" y="1333"/>
                    <a:pt x="11" y="1412"/>
                  </a:cubicBezTo>
                  <a:cubicBezTo>
                    <a:pt x="4" y="1486"/>
                    <a:pt x="1" y="1561"/>
                    <a:pt x="1" y="1637"/>
                  </a:cubicBezTo>
                  <a:cubicBezTo>
                    <a:pt x="1" y="1674"/>
                    <a:pt x="4" y="1711"/>
                    <a:pt x="7" y="1749"/>
                  </a:cubicBezTo>
                  <a:cubicBezTo>
                    <a:pt x="7" y="1793"/>
                    <a:pt x="11" y="1834"/>
                    <a:pt x="15" y="1879"/>
                  </a:cubicBezTo>
                  <a:cubicBezTo>
                    <a:pt x="21" y="1946"/>
                    <a:pt x="38" y="2018"/>
                    <a:pt x="56" y="2090"/>
                  </a:cubicBezTo>
                  <a:cubicBezTo>
                    <a:pt x="62" y="2127"/>
                    <a:pt x="76" y="2168"/>
                    <a:pt x="83" y="2206"/>
                  </a:cubicBezTo>
                  <a:cubicBezTo>
                    <a:pt x="96" y="2250"/>
                    <a:pt x="110" y="2297"/>
                    <a:pt x="120" y="2342"/>
                  </a:cubicBezTo>
                  <a:cubicBezTo>
                    <a:pt x="161" y="2492"/>
                    <a:pt x="199" y="2645"/>
                    <a:pt x="240" y="2799"/>
                  </a:cubicBezTo>
                  <a:cubicBezTo>
                    <a:pt x="281" y="2955"/>
                    <a:pt x="331" y="3109"/>
                    <a:pt x="393" y="3262"/>
                  </a:cubicBezTo>
                  <a:cubicBezTo>
                    <a:pt x="400" y="3285"/>
                    <a:pt x="410" y="3313"/>
                    <a:pt x="424" y="3334"/>
                  </a:cubicBezTo>
                  <a:cubicBezTo>
                    <a:pt x="437" y="3367"/>
                    <a:pt x="454" y="3398"/>
                    <a:pt x="471" y="3433"/>
                  </a:cubicBezTo>
                  <a:cubicBezTo>
                    <a:pt x="502" y="3494"/>
                    <a:pt x="539" y="3551"/>
                    <a:pt x="573" y="3613"/>
                  </a:cubicBezTo>
                  <a:cubicBezTo>
                    <a:pt x="587" y="3640"/>
                    <a:pt x="616" y="3654"/>
                    <a:pt x="645" y="3654"/>
                  </a:cubicBezTo>
                  <a:cubicBezTo>
                    <a:pt x="659" y="3654"/>
                    <a:pt x="674" y="3650"/>
                    <a:pt x="686" y="3644"/>
                  </a:cubicBezTo>
                  <a:cubicBezTo>
                    <a:pt x="727" y="3620"/>
                    <a:pt x="740" y="3568"/>
                    <a:pt x="716" y="3531"/>
                  </a:cubicBezTo>
                  <a:cubicBezTo>
                    <a:pt x="686" y="3474"/>
                    <a:pt x="655" y="3419"/>
                    <a:pt x="621" y="3361"/>
                  </a:cubicBezTo>
                  <a:cubicBezTo>
                    <a:pt x="604" y="3326"/>
                    <a:pt x="587" y="3290"/>
                    <a:pt x="567" y="3255"/>
                  </a:cubicBezTo>
                  <a:cubicBezTo>
                    <a:pt x="550" y="3208"/>
                    <a:pt x="529" y="3163"/>
                    <a:pt x="512" y="3115"/>
                  </a:cubicBezTo>
                  <a:cubicBezTo>
                    <a:pt x="485" y="3047"/>
                    <a:pt x="461" y="2975"/>
                    <a:pt x="441" y="2908"/>
                  </a:cubicBezTo>
                  <a:cubicBezTo>
                    <a:pt x="424" y="2856"/>
                    <a:pt x="410" y="2805"/>
                    <a:pt x="393" y="2754"/>
                  </a:cubicBezTo>
                  <a:cubicBezTo>
                    <a:pt x="375" y="2697"/>
                    <a:pt x="362" y="2638"/>
                    <a:pt x="345" y="2580"/>
                  </a:cubicBezTo>
                  <a:cubicBezTo>
                    <a:pt x="314" y="2451"/>
                    <a:pt x="281" y="2324"/>
                    <a:pt x="246" y="2198"/>
                  </a:cubicBezTo>
                  <a:cubicBezTo>
                    <a:pt x="232" y="2144"/>
                    <a:pt x="216" y="2090"/>
                    <a:pt x="205" y="2038"/>
                  </a:cubicBezTo>
                  <a:cubicBezTo>
                    <a:pt x="199" y="2008"/>
                    <a:pt x="191" y="1973"/>
                    <a:pt x="185" y="1940"/>
                  </a:cubicBezTo>
                  <a:cubicBezTo>
                    <a:pt x="178" y="1915"/>
                    <a:pt x="178" y="1895"/>
                    <a:pt x="175" y="1871"/>
                  </a:cubicBezTo>
                  <a:cubicBezTo>
                    <a:pt x="164" y="1776"/>
                    <a:pt x="158" y="1677"/>
                    <a:pt x="161" y="1578"/>
                  </a:cubicBezTo>
                  <a:cubicBezTo>
                    <a:pt x="161" y="1483"/>
                    <a:pt x="171" y="1391"/>
                    <a:pt x="178" y="1295"/>
                  </a:cubicBezTo>
                  <a:cubicBezTo>
                    <a:pt x="185" y="1251"/>
                    <a:pt x="195" y="1210"/>
                    <a:pt x="205" y="1166"/>
                  </a:cubicBezTo>
                  <a:cubicBezTo>
                    <a:pt x="219" y="1125"/>
                    <a:pt x="232" y="1084"/>
                    <a:pt x="249" y="1044"/>
                  </a:cubicBezTo>
                  <a:cubicBezTo>
                    <a:pt x="281" y="965"/>
                    <a:pt x="311" y="883"/>
                    <a:pt x="345" y="805"/>
                  </a:cubicBezTo>
                  <a:lnTo>
                    <a:pt x="345" y="805"/>
                  </a:lnTo>
                  <a:cubicBezTo>
                    <a:pt x="342" y="808"/>
                    <a:pt x="342" y="811"/>
                    <a:pt x="339" y="815"/>
                  </a:cubicBezTo>
                  <a:cubicBezTo>
                    <a:pt x="366" y="754"/>
                    <a:pt x="396" y="693"/>
                    <a:pt x="430" y="635"/>
                  </a:cubicBezTo>
                  <a:cubicBezTo>
                    <a:pt x="467" y="578"/>
                    <a:pt x="507" y="524"/>
                    <a:pt x="547" y="468"/>
                  </a:cubicBezTo>
                  <a:lnTo>
                    <a:pt x="547" y="468"/>
                  </a:lnTo>
                  <a:cubicBezTo>
                    <a:pt x="546" y="469"/>
                    <a:pt x="546" y="469"/>
                    <a:pt x="546" y="471"/>
                  </a:cubicBezTo>
                  <a:cubicBezTo>
                    <a:pt x="546" y="470"/>
                    <a:pt x="547" y="468"/>
                    <a:pt x="548" y="466"/>
                  </a:cubicBezTo>
                  <a:lnTo>
                    <a:pt x="548" y="466"/>
                  </a:lnTo>
                  <a:cubicBezTo>
                    <a:pt x="548" y="465"/>
                    <a:pt x="549" y="465"/>
                    <a:pt x="550" y="464"/>
                  </a:cubicBezTo>
                  <a:lnTo>
                    <a:pt x="550" y="464"/>
                  </a:lnTo>
                  <a:cubicBezTo>
                    <a:pt x="549" y="464"/>
                    <a:pt x="548" y="465"/>
                    <a:pt x="548" y="466"/>
                  </a:cubicBezTo>
                  <a:lnTo>
                    <a:pt x="548" y="466"/>
                  </a:lnTo>
                  <a:cubicBezTo>
                    <a:pt x="549" y="464"/>
                    <a:pt x="550" y="462"/>
                    <a:pt x="550" y="460"/>
                  </a:cubicBezTo>
                  <a:lnTo>
                    <a:pt x="550" y="464"/>
                  </a:lnTo>
                  <a:cubicBezTo>
                    <a:pt x="550" y="460"/>
                    <a:pt x="553" y="460"/>
                    <a:pt x="556" y="457"/>
                  </a:cubicBezTo>
                  <a:cubicBezTo>
                    <a:pt x="556" y="457"/>
                    <a:pt x="555" y="457"/>
                    <a:pt x="555" y="457"/>
                  </a:cubicBezTo>
                  <a:lnTo>
                    <a:pt x="555" y="457"/>
                  </a:lnTo>
                  <a:cubicBezTo>
                    <a:pt x="556" y="456"/>
                    <a:pt x="556" y="455"/>
                    <a:pt x="556" y="454"/>
                  </a:cubicBezTo>
                  <a:lnTo>
                    <a:pt x="556" y="457"/>
                  </a:lnTo>
                  <a:cubicBezTo>
                    <a:pt x="617" y="379"/>
                    <a:pt x="682" y="304"/>
                    <a:pt x="761" y="239"/>
                  </a:cubicBezTo>
                  <a:cubicBezTo>
                    <a:pt x="764" y="239"/>
                    <a:pt x="764" y="236"/>
                    <a:pt x="768" y="235"/>
                  </a:cubicBezTo>
                  <a:lnTo>
                    <a:pt x="768" y="235"/>
                  </a:lnTo>
                  <a:cubicBezTo>
                    <a:pt x="764" y="236"/>
                    <a:pt x="764" y="239"/>
                    <a:pt x="764" y="239"/>
                  </a:cubicBezTo>
                  <a:cubicBezTo>
                    <a:pt x="805" y="208"/>
                    <a:pt x="850" y="177"/>
                    <a:pt x="891" y="150"/>
                  </a:cubicBezTo>
                  <a:cubicBezTo>
                    <a:pt x="907" y="136"/>
                    <a:pt x="921" y="123"/>
                    <a:pt x="927" y="103"/>
                  </a:cubicBezTo>
                  <a:cubicBezTo>
                    <a:pt x="932" y="82"/>
                    <a:pt x="927" y="59"/>
                    <a:pt x="921" y="42"/>
                  </a:cubicBezTo>
                  <a:cubicBezTo>
                    <a:pt x="904" y="18"/>
                    <a:pt x="877" y="1"/>
                    <a:pt x="850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4" name="Google Shape;2360;p49">
              <a:extLst>
                <a:ext uri="{FF2B5EF4-FFF2-40B4-BE49-F238E27FC236}">
                  <a16:creationId xmlns:a16="http://schemas.microsoft.com/office/drawing/2014/main" xmlns="" id="{F2FAE6C8-2EF2-4190-B829-422BFD5E2418}"/>
                </a:ext>
              </a:extLst>
            </p:cNvPr>
            <p:cNvSpPr/>
            <p:nvPr/>
          </p:nvSpPr>
          <p:spPr>
            <a:xfrm>
              <a:off x="4953725" y="3549150"/>
              <a:ext cx="25350" cy="93400"/>
            </a:xfrm>
            <a:custGeom>
              <a:avLst/>
              <a:gdLst/>
              <a:ahLst/>
              <a:cxnLst/>
              <a:rect l="l" t="t" r="r" b="b"/>
              <a:pathLst>
                <a:path w="1014" h="3736" extrusionOk="0">
                  <a:moveTo>
                    <a:pt x="891" y="83"/>
                  </a:moveTo>
                  <a:cubicBezTo>
                    <a:pt x="897" y="83"/>
                    <a:pt x="904" y="86"/>
                    <a:pt x="911" y="89"/>
                  </a:cubicBezTo>
                  <a:cubicBezTo>
                    <a:pt x="918" y="92"/>
                    <a:pt x="921" y="96"/>
                    <a:pt x="924" y="103"/>
                  </a:cubicBezTo>
                  <a:cubicBezTo>
                    <a:pt x="928" y="110"/>
                    <a:pt x="932" y="116"/>
                    <a:pt x="932" y="123"/>
                  </a:cubicBezTo>
                  <a:cubicBezTo>
                    <a:pt x="932" y="127"/>
                    <a:pt x="928" y="130"/>
                    <a:pt x="928" y="130"/>
                  </a:cubicBezTo>
                  <a:cubicBezTo>
                    <a:pt x="928" y="137"/>
                    <a:pt x="924" y="141"/>
                    <a:pt x="921" y="144"/>
                  </a:cubicBezTo>
                  <a:cubicBezTo>
                    <a:pt x="921" y="147"/>
                    <a:pt x="914" y="150"/>
                    <a:pt x="907" y="157"/>
                  </a:cubicBezTo>
                  <a:cubicBezTo>
                    <a:pt x="867" y="184"/>
                    <a:pt x="825" y="213"/>
                    <a:pt x="785" y="243"/>
                  </a:cubicBezTo>
                  <a:lnTo>
                    <a:pt x="785" y="243"/>
                  </a:lnTo>
                  <a:lnTo>
                    <a:pt x="784" y="243"/>
                  </a:lnTo>
                  <a:cubicBezTo>
                    <a:pt x="782" y="244"/>
                    <a:pt x="781" y="245"/>
                    <a:pt x="780" y="246"/>
                  </a:cubicBezTo>
                  <a:lnTo>
                    <a:pt x="778" y="246"/>
                  </a:lnTo>
                  <a:lnTo>
                    <a:pt x="779" y="247"/>
                  </a:lnTo>
                  <a:lnTo>
                    <a:pt x="779" y="247"/>
                  </a:lnTo>
                  <a:cubicBezTo>
                    <a:pt x="778" y="248"/>
                    <a:pt x="778" y="248"/>
                    <a:pt x="778" y="248"/>
                  </a:cubicBezTo>
                  <a:lnTo>
                    <a:pt x="778" y="248"/>
                  </a:lnTo>
                  <a:cubicBezTo>
                    <a:pt x="777" y="249"/>
                    <a:pt x="776" y="249"/>
                    <a:pt x="775" y="249"/>
                  </a:cubicBezTo>
                  <a:cubicBezTo>
                    <a:pt x="759" y="262"/>
                    <a:pt x="744" y="276"/>
                    <a:pt x="729" y="290"/>
                  </a:cubicBezTo>
                  <a:lnTo>
                    <a:pt x="729" y="290"/>
                  </a:lnTo>
                  <a:lnTo>
                    <a:pt x="771" y="191"/>
                  </a:lnTo>
                  <a:lnTo>
                    <a:pt x="771" y="191"/>
                  </a:lnTo>
                  <a:lnTo>
                    <a:pt x="563" y="472"/>
                  </a:lnTo>
                  <a:lnTo>
                    <a:pt x="553" y="484"/>
                  </a:lnTo>
                  <a:lnTo>
                    <a:pt x="553" y="484"/>
                  </a:lnTo>
                  <a:cubicBezTo>
                    <a:pt x="553" y="484"/>
                    <a:pt x="553" y="484"/>
                    <a:pt x="553" y="484"/>
                  </a:cubicBezTo>
                  <a:lnTo>
                    <a:pt x="553" y="484"/>
                  </a:lnTo>
                  <a:lnTo>
                    <a:pt x="550" y="488"/>
                  </a:lnTo>
                  <a:lnTo>
                    <a:pt x="550" y="488"/>
                  </a:lnTo>
                  <a:cubicBezTo>
                    <a:pt x="550" y="488"/>
                    <a:pt x="550" y="488"/>
                    <a:pt x="550" y="488"/>
                  </a:cubicBezTo>
                  <a:lnTo>
                    <a:pt x="550" y="488"/>
                  </a:lnTo>
                  <a:lnTo>
                    <a:pt x="550" y="488"/>
                  </a:lnTo>
                  <a:lnTo>
                    <a:pt x="403" y="672"/>
                  </a:lnTo>
                  <a:lnTo>
                    <a:pt x="442" y="647"/>
                  </a:lnTo>
                  <a:lnTo>
                    <a:pt x="442" y="647"/>
                  </a:lnTo>
                  <a:cubicBezTo>
                    <a:pt x="440" y="650"/>
                    <a:pt x="438" y="652"/>
                    <a:pt x="437" y="655"/>
                  </a:cubicBezTo>
                  <a:cubicBezTo>
                    <a:pt x="400" y="716"/>
                    <a:pt x="369" y="778"/>
                    <a:pt x="342" y="839"/>
                  </a:cubicBezTo>
                  <a:lnTo>
                    <a:pt x="345" y="841"/>
                  </a:lnTo>
                  <a:lnTo>
                    <a:pt x="345" y="841"/>
                  </a:lnTo>
                  <a:cubicBezTo>
                    <a:pt x="312" y="916"/>
                    <a:pt x="283" y="992"/>
                    <a:pt x="253" y="1071"/>
                  </a:cubicBezTo>
                  <a:lnTo>
                    <a:pt x="250" y="1071"/>
                  </a:lnTo>
                  <a:cubicBezTo>
                    <a:pt x="236" y="1112"/>
                    <a:pt x="219" y="1152"/>
                    <a:pt x="205" y="1197"/>
                  </a:cubicBezTo>
                  <a:cubicBezTo>
                    <a:pt x="196" y="1241"/>
                    <a:pt x="185" y="1286"/>
                    <a:pt x="178" y="1330"/>
                  </a:cubicBezTo>
                  <a:lnTo>
                    <a:pt x="178" y="1333"/>
                  </a:lnTo>
                  <a:cubicBezTo>
                    <a:pt x="171" y="1429"/>
                    <a:pt x="161" y="1524"/>
                    <a:pt x="161" y="1619"/>
                  </a:cubicBezTo>
                  <a:lnTo>
                    <a:pt x="161" y="1664"/>
                  </a:lnTo>
                  <a:cubicBezTo>
                    <a:pt x="161" y="1743"/>
                    <a:pt x="167" y="1822"/>
                    <a:pt x="174" y="1899"/>
                  </a:cubicBezTo>
                  <a:lnTo>
                    <a:pt x="171" y="1899"/>
                  </a:lnTo>
                  <a:cubicBezTo>
                    <a:pt x="171" y="1901"/>
                    <a:pt x="171" y="1903"/>
                    <a:pt x="172" y="1906"/>
                  </a:cubicBezTo>
                  <a:lnTo>
                    <a:pt x="172" y="1906"/>
                  </a:lnTo>
                  <a:lnTo>
                    <a:pt x="171" y="1906"/>
                  </a:lnTo>
                  <a:lnTo>
                    <a:pt x="172" y="1906"/>
                  </a:lnTo>
                  <a:cubicBezTo>
                    <a:pt x="172" y="1908"/>
                    <a:pt x="173" y="1910"/>
                    <a:pt x="175" y="1912"/>
                  </a:cubicBezTo>
                  <a:lnTo>
                    <a:pt x="175" y="1912"/>
                  </a:lnTo>
                  <a:cubicBezTo>
                    <a:pt x="175" y="1913"/>
                    <a:pt x="175" y="1914"/>
                    <a:pt x="175" y="1916"/>
                  </a:cubicBezTo>
                  <a:cubicBezTo>
                    <a:pt x="178" y="1940"/>
                    <a:pt x="178" y="1964"/>
                    <a:pt x="185" y="1991"/>
                  </a:cubicBezTo>
                  <a:lnTo>
                    <a:pt x="186" y="1991"/>
                  </a:lnTo>
                  <a:lnTo>
                    <a:pt x="186" y="1991"/>
                  </a:lnTo>
                  <a:cubicBezTo>
                    <a:pt x="192" y="2024"/>
                    <a:pt x="199" y="2056"/>
                    <a:pt x="205" y="2090"/>
                  </a:cubicBezTo>
                  <a:lnTo>
                    <a:pt x="206" y="2090"/>
                  </a:lnTo>
                  <a:lnTo>
                    <a:pt x="206" y="2090"/>
                  </a:lnTo>
                  <a:cubicBezTo>
                    <a:pt x="220" y="2146"/>
                    <a:pt x="233" y="2196"/>
                    <a:pt x="246" y="2250"/>
                  </a:cubicBezTo>
                  <a:cubicBezTo>
                    <a:pt x="281" y="2376"/>
                    <a:pt x="314" y="2502"/>
                    <a:pt x="348" y="2631"/>
                  </a:cubicBezTo>
                  <a:cubicBezTo>
                    <a:pt x="362" y="2686"/>
                    <a:pt x="375" y="2747"/>
                    <a:pt x="396" y="2805"/>
                  </a:cubicBezTo>
                  <a:cubicBezTo>
                    <a:pt x="410" y="2856"/>
                    <a:pt x="424" y="2908"/>
                    <a:pt x="441" y="2962"/>
                  </a:cubicBezTo>
                  <a:cubicBezTo>
                    <a:pt x="465" y="3030"/>
                    <a:pt x="488" y="3101"/>
                    <a:pt x="515" y="3170"/>
                  </a:cubicBezTo>
                  <a:cubicBezTo>
                    <a:pt x="533" y="3218"/>
                    <a:pt x="553" y="3265"/>
                    <a:pt x="570" y="3310"/>
                  </a:cubicBezTo>
                  <a:lnTo>
                    <a:pt x="573" y="3313"/>
                  </a:lnTo>
                  <a:cubicBezTo>
                    <a:pt x="573" y="3313"/>
                    <a:pt x="573" y="3313"/>
                    <a:pt x="573" y="3313"/>
                  </a:cubicBezTo>
                  <a:lnTo>
                    <a:pt x="573" y="3313"/>
                  </a:lnTo>
                  <a:cubicBezTo>
                    <a:pt x="573" y="3317"/>
                    <a:pt x="577" y="3323"/>
                    <a:pt x="580" y="3331"/>
                  </a:cubicBezTo>
                  <a:lnTo>
                    <a:pt x="582" y="3330"/>
                  </a:lnTo>
                  <a:lnTo>
                    <a:pt x="582" y="3330"/>
                  </a:lnTo>
                  <a:cubicBezTo>
                    <a:pt x="596" y="3360"/>
                    <a:pt x="611" y="3393"/>
                    <a:pt x="628" y="3422"/>
                  </a:cubicBezTo>
                  <a:cubicBezTo>
                    <a:pt x="658" y="3480"/>
                    <a:pt x="690" y="3535"/>
                    <a:pt x="720" y="3589"/>
                  </a:cubicBezTo>
                  <a:lnTo>
                    <a:pt x="723" y="3589"/>
                  </a:lnTo>
                  <a:cubicBezTo>
                    <a:pt x="727" y="3596"/>
                    <a:pt x="727" y="3606"/>
                    <a:pt x="727" y="3613"/>
                  </a:cubicBezTo>
                  <a:cubicBezTo>
                    <a:pt x="727" y="3620"/>
                    <a:pt x="727" y="3627"/>
                    <a:pt x="723" y="3633"/>
                  </a:cubicBezTo>
                  <a:cubicBezTo>
                    <a:pt x="720" y="3640"/>
                    <a:pt x="713" y="3644"/>
                    <a:pt x="707" y="3650"/>
                  </a:cubicBezTo>
                  <a:cubicBezTo>
                    <a:pt x="703" y="3654"/>
                    <a:pt x="693" y="3654"/>
                    <a:pt x="686" y="3654"/>
                  </a:cubicBezTo>
                  <a:cubicBezTo>
                    <a:pt x="679" y="3654"/>
                    <a:pt x="672" y="3654"/>
                    <a:pt x="666" y="3650"/>
                  </a:cubicBezTo>
                  <a:cubicBezTo>
                    <a:pt x="658" y="3644"/>
                    <a:pt x="652" y="3640"/>
                    <a:pt x="649" y="3633"/>
                  </a:cubicBezTo>
                  <a:cubicBezTo>
                    <a:pt x="614" y="3572"/>
                    <a:pt x="577" y="3515"/>
                    <a:pt x="546" y="3456"/>
                  </a:cubicBezTo>
                  <a:cubicBezTo>
                    <a:pt x="533" y="3422"/>
                    <a:pt x="515" y="3392"/>
                    <a:pt x="498" y="3357"/>
                  </a:cubicBezTo>
                  <a:lnTo>
                    <a:pt x="498" y="3354"/>
                  </a:lnTo>
                  <a:cubicBezTo>
                    <a:pt x="488" y="3337"/>
                    <a:pt x="482" y="3313"/>
                    <a:pt x="471" y="3290"/>
                  </a:cubicBezTo>
                  <a:lnTo>
                    <a:pt x="471" y="3286"/>
                  </a:lnTo>
                  <a:cubicBezTo>
                    <a:pt x="410" y="3136"/>
                    <a:pt x="359" y="2983"/>
                    <a:pt x="318" y="2826"/>
                  </a:cubicBezTo>
                  <a:cubicBezTo>
                    <a:pt x="281" y="2676"/>
                    <a:pt x="240" y="2522"/>
                    <a:pt x="202" y="2373"/>
                  </a:cubicBezTo>
                  <a:cubicBezTo>
                    <a:pt x="188" y="2329"/>
                    <a:pt x="178" y="2280"/>
                    <a:pt x="164" y="2236"/>
                  </a:cubicBezTo>
                  <a:cubicBezTo>
                    <a:pt x="155" y="2195"/>
                    <a:pt x="144" y="2158"/>
                    <a:pt x="134" y="2120"/>
                  </a:cubicBezTo>
                  <a:cubicBezTo>
                    <a:pt x="120" y="2049"/>
                    <a:pt x="103" y="1981"/>
                    <a:pt x="97" y="1916"/>
                  </a:cubicBezTo>
                  <a:cubicBezTo>
                    <a:pt x="93" y="1871"/>
                    <a:pt x="89" y="1830"/>
                    <a:pt x="89" y="1786"/>
                  </a:cubicBezTo>
                  <a:cubicBezTo>
                    <a:pt x="86" y="1752"/>
                    <a:pt x="83" y="1722"/>
                    <a:pt x="83" y="1695"/>
                  </a:cubicBezTo>
                  <a:lnTo>
                    <a:pt x="83" y="1681"/>
                  </a:lnTo>
                  <a:lnTo>
                    <a:pt x="83" y="1678"/>
                  </a:lnTo>
                  <a:cubicBezTo>
                    <a:pt x="83" y="1602"/>
                    <a:pt x="86" y="1527"/>
                    <a:pt x="93" y="1456"/>
                  </a:cubicBezTo>
                  <a:cubicBezTo>
                    <a:pt x="100" y="1377"/>
                    <a:pt x="103" y="1299"/>
                    <a:pt x="120" y="1228"/>
                  </a:cubicBezTo>
                  <a:cubicBezTo>
                    <a:pt x="127" y="1193"/>
                    <a:pt x="137" y="1163"/>
                    <a:pt x="147" y="1132"/>
                  </a:cubicBezTo>
                  <a:lnTo>
                    <a:pt x="181" y="1043"/>
                  </a:lnTo>
                  <a:lnTo>
                    <a:pt x="181" y="1043"/>
                  </a:lnTo>
                  <a:lnTo>
                    <a:pt x="182" y="1044"/>
                  </a:lnTo>
                  <a:cubicBezTo>
                    <a:pt x="205" y="979"/>
                    <a:pt x="229" y="918"/>
                    <a:pt x="257" y="856"/>
                  </a:cubicBezTo>
                  <a:lnTo>
                    <a:pt x="257" y="852"/>
                  </a:lnTo>
                  <a:cubicBezTo>
                    <a:pt x="281" y="795"/>
                    <a:pt x="304" y="737"/>
                    <a:pt x="331" y="685"/>
                  </a:cubicBezTo>
                  <a:lnTo>
                    <a:pt x="331" y="682"/>
                  </a:lnTo>
                  <a:cubicBezTo>
                    <a:pt x="396" y="563"/>
                    <a:pt x="477" y="452"/>
                    <a:pt x="569" y="347"/>
                  </a:cubicBezTo>
                  <a:lnTo>
                    <a:pt x="569" y="347"/>
                  </a:lnTo>
                  <a:lnTo>
                    <a:pt x="570" y="348"/>
                  </a:lnTo>
                  <a:cubicBezTo>
                    <a:pt x="614" y="294"/>
                    <a:pt x="665" y="244"/>
                    <a:pt x="715" y="200"/>
                  </a:cubicBezTo>
                  <a:lnTo>
                    <a:pt x="715" y="200"/>
                  </a:lnTo>
                  <a:lnTo>
                    <a:pt x="717" y="202"/>
                  </a:lnTo>
                  <a:cubicBezTo>
                    <a:pt x="764" y="161"/>
                    <a:pt x="822" y="127"/>
                    <a:pt x="877" y="86"/>
                  </a:cubicBezTo>
                  <a:cubicBezTo>
                    <a:pt x="880" y="83"/>
                    <a:pt x="883" y="83"/>
                    <a:pt x="891" y="83"/>
                  </a:cubicBezTo>
                  <a:close/>
                  <a:moveTo>
                    <a:pt x="891" y="1"/>
                  </a:moveTo>
                  <a:cubicBezTo>
                    <a:pt x="866" y="1"/>
                    <a:pt x="846" y="7"/>
                    <a:pt x="829" y="21"/>
                  </a:cubicBezTo>
                  <a:cubicBezTo>
                    <a:pt x="775" y="59"/>
                    <a:pt x="720" y="92"/>
                    <a:pt x="666" y="137"/>
                  </a:cubicBezTo>
                  <a:cubicBezTo>
                    <a:pt x="608" y="185"/>
                    <a:pt x="556" y="239"/>
                    <a:pt x="509" y="294"/>
                  </a:cubicBezTo>
                  <a:cubicBezTo>
                    <a:pt x="413" y="399"/>
                    <a:pt x="328" y="519"/>
                    <a:pt x="260" y="644"/>
                  </a:cubicBezTo>
                  <a:cubicBezTo>
                    <a:pt x="229" y="703"/>
                    <a:pt x="202" y="764"/>
                    <a:pt x="178" y="825"/>
                  </a:cubicBezTo>
                  <a:lnTo>
                    <a:pt x="180" y="826"/>
                  </a:lnTo>
                  <a:lnTo>
                    <a:pt x="180" y="826"/>
                  </a:lnTo>
                  <a:cubicBezTo>
                    <a:pt x="154" y="889"/>
                    <a:pt x="130" y="949"/>
                    <a:pt x="103" y="1013"/>
                  </a:cubicBezTo>
                  <a:lnTo>
                    <a:pt x="73" y="1102"/>
                  </a:lnTo>
                  <a:cubicBezTo>
                    <a:pt x="56" y="1139"/>
                    <a:pt x="48" y="1176"/>
                    <a:pt x="42" y="1210"/>
                  </a:cubicBezTo>
                  <a:cubicBezTo>
                    <a:pt x="21" y="1289"/>
                    <a:pt x="18" y="1371"/>
                    <a:pt x="12" y="1449"/>
                  </a:cubicBezTo>
                  <a:cubicBezTo>
                    <a:pt x="4" y="1524"/>
                    <a:pt x="1" y="1602"/>
                    <a:pt x="1" y="1678"/>
                  </a:cubicBezTo>
                  <a:lnTo>
                    <a:pt x="1" y="1695"/>
                  </a:lnTo>
                  <a:cubicBezTo>
                    <a:pt x="1" y="1728"/>
                    <a:pt x="4" y="1759"/>
                    <a:pt x="7" y="1793"/>
                  </a:cubicBezTo>
                  <a:lnTo>
                    <a:pt x="7" y="1793"/>
                  </a:lnTo>
                  <a:lnTo>
                    <a:pt x="7" y="1793"/>
                  </a:lnTo>
                  <a:cubicBezTo>
                    <a:pt x="8" y="1840"/>
                    <a:pt x="12" y="1880"/>
                    <a:pt x="15" y="1923"/>
                  </a:cubicBezTo>
                  <a:cubicBezTo>
                    <a:pt x="21" y="1997"/>
                    <a:pt x="42" y="2069"/>
                    <a:pt x="56" y="2137"/>
                  </a:cubicBezTo>
                  <a:cubicBezTo>
                    <a:pt x="65" y="2178"/>
                    <a:pt x="76" y="2219"/>
                    <a:pt x="86" y="2257"/>
                  </a:cubicBezTo>
                  <a:cubicBezTo>
                    <a:pt x="97" y="2301"/>
                    <a:pt x="110" y="2349"/>
                    <a:pt x="120" y="2393"/>
                  </a:cubicBezTo>
                  <a:cubicBezTo>
                    <a:pt x="161" y="2546"/>
                    <a:pt x="202" y="2697"/>
                    <a:pt x="240" y="2850"/>
                  </a:cubicBezTo>
                  <a:cubicBezTo>
                    <a:pt x="281" y="3006"/>
                    <a:pt x="331" y="3162"/>
                    <a:pt x="396" y="3316"/>
                  </a:cubicBezTo>
                  <a:lnTo>
                    <a:pt x="396" y="3316"/>
                  </a:lnTo>
                  <a:lnTo>
                    <a:pt x="393" y="3317"/>
                  </a:lnTo>
                  <a:cubicBezTo>
                    <a:pt x="403" y="3340"/>
                    <a:pt x="413" y="3367"/>
                    <a:pt x="427" y="3395"/>
                  </a:cubicBezTo>
                  <a:lnTo>
                    <a:pt x="428" y="3395"/>
                  </a:lnTo>
                  <a:lnTo>
                    <a:pt x="428" y="3395"/>
                  </a:lnTo>
                  <a:cubicBezTo>
                    <a:pt x="442" y="3427"/>
                    <a:pt x="458" y="3461"/>
                    <a:pt x="474" y="3490"/>
                  </a:cubicBezTo>
                  <a:cubicBezTo>
                    <a:pt x="509" y="3555"/>
                    <a:pt x="546" y="3613"/>
                    <a:pt x="577" y="3674"/>
                  </a:cubicBezTo>
                  <a:cubicBezTo>
                    <a:pt x="591" y="3694"/>
                    <a:pt x="608" y="3712"/>
                    <a:pt x="625" y="3722"/>
                  </a:cubicBezTo>
                  <a:cubicBezTo>
                    <a:pt x="645" y="3732"/>
                    <a:pt x="666" y="3735"/>
                    <a:pt x="686" y="3735"/>
                  </a:cubicBezTo>
                  <a:cubicBezTo>
                    <a:pt x="707" y="3735"/>
                    <a:pt x="730" y="3732"/>
                    <a:pt x="748" y="3719"/>
                  </a:cubicBezTo>
                  <a:lnTo>
                    <a:pt x="751" y="3719"/>
                  </a:lnTo>
                  <a:cubicBezTo>
                    <a:pt x="768" y="3708"/>
                    <a:pt x="784" y="3691"/>
                    <a:pt x="795" y="3671"/>
                  </a:cubicBezTo>
                  <a:cubicBezTo>
                    <a:pt x="805" y="3654"/>
                    <a:pt x="809" y="3633"/>
                    <a:pt x="809" y="3613"/>
                  </a:cubicBezTo>
                  <a:cubicBezTo>
                    <a:pt x="809" y="3592"/>
                    <a:pt x="805" y="3569"/>
                    <a:pt x="792" y="3551"/>
                  </a:cubicBezTo>
                  <a:cubicBezTo>
                    <a:pt x="761" y="3494"/>
                    <a:pt x="730" y="3439"/>
                    <a:pt x="699" y="3381"/>
                  </a:cubicBezTo>
                  <a:lnTo>
                    <a:pt x="698" y="3382"/>
                  </a:lnTo>
                  <a:lnTo>
                    <a:pt x="698" y="3382"/>
                  </a:lnTo>
                  <a:cubicBezTo>
                    <a:pt x="681" y="3349"/>
                    <a:pt x="665" y="3312"/>
                    <a:pt x="645" y="3276"/>
                  </a:cubicBezTo>
                  <a:lnTo>
                    <a:pt x="644" y="3276"/>
                  </a:lnTo>
                  <a:lnTo>
                    <a:pt x="644" y="3276"/>
                  </a:lnTo>
                  <a:cubicBezTo>
                    <a:pt x="628" y="3233"/>
                    <a:pt x="611" y="3186"/>
                    <a:pt x="591" y="3142"/>
                  </a:cubicBezTo>
                  <a:cubicBezTo>
                    <a:pt x="567" y="3074"/>
                    <a:pt x="543" y="3003"/>
                    <a:pt x="519" y="2935"/>
                  </a:cubicBezTo>
                  <a:cubicBezTo>
                    <a:pt x="502" y="2887"/>
                    <a:pt x="488" y="2836"/>
                    <a:pt x="474" y="2782"/>
                  </a:cubicBezTo>
                  <a:cubicBezTo>
                    <a:pt x="457" y="2727"/>
                    <a:pt x="441" y="2669"/>
                    <a:pt x="427" y="2611"/>
                  </a:cubicBezTo>
                  <a:cubicBezTo>
                    <a:pt x="393" y="2482"/>
                    <a:pt x="359" y="2356"/>
                    <a:pt x="328" y="2230"/>
                  </a:cubicBezTo>
                  <a:cubicBezTo>
                    <a:pt x="311" y="2175"/>
                    <a:pt x="298" y="2120"/>
                    <a:pt x="287" y="2069"/>
                  </a:cubicBezTo>
                  <a:cubicBezTo>
                    <a:pt x="277" y="2038"/>
                    <a:pt x="270" y="2005"/>
                    <a:pt x="267" y="1974"/>
                  </a:cubicBezTo>
                  <a:lnTo>
                    <a:pt x="267" y="1970"/>
                  </a:lnTo>
                  <a:cubicBezTo>
                    <a:pt x="260" y="1950"/>
                    <a:pt x="260" y="1929"/>
                    <a:pt x="257" y="1909"/>
                  </a:cubicBezTo>
                  <a:cubicBezTo>
                    <a:pt x="250" y="1827"/>
                    <a:pt x="243" y="1745"/>
                    <a:pt x="243" y="1664"/>
                  </a:cubicBezTo>
                  <a:lnTo>
                    <a:pt x="243" y="1619"/>
                  </a:lnTo>
                  <a:cubicBezTo>
                    <a:pt x="243" y="1531"/>
                    <a:pt x="252" y="1444"/>
                    <a:pt x="259" y="1353"/>
                  </a:cubicBezTo>
                  <a:lnTo>
                    <a:pt x="259" y="1353"/>
                  </a:lnTo>
                  <a:lnTo>
                    <a:pt x="260" y="1354"/>
                  </a:lnTo>
                  <a:lnTo>
                    <a:pt x="260" y="1350"/>
                  </a:lnTo>
                  <a:lnTo>
                    <a:pt x="259" y="1350"/>
                  </a:lnTo>
                  <a:lnTo>
                    <a:pt x="259" y="1350"/>
                  </a:lnTo>
                  <a:cubicBezTo>
                    <a:pt x="260" y="1348"/>
                    <a:pt x="260" y="1345"/>
                    <a:pt x="260" y="1343"/>
                  </a:cubicBezTo>
                  <a:lnTo>
                    <a:pt x="260" y="1343"/>
                  </a:lnTo>
                  <a:lnTo>
                    <a:pt x="260" y="1343"/>
                  </a:lnTo>
                  <a:cubicBezTo>
                    <a:pt x="267" y="1299"/>
                    <a:pt x="273" y="1258"/>
                    <a:pt x="287" y="1217"/>
                  </a:cubicBezTo>
                  <a:lnTo>
                    <a:pt x="285" y="1217"/>
                  </a:lnTo>
                  <a:lnTo>
                    <a:pt x="285" y="1217"/>
                  </a:lnTo>
                  <a:cubicBezTo>
                    <a:pt x="299" y="1177"/>
                    <a:pt x="315" y="1137"/>
                    <a:pt x="328" y="1098"/>
                  </a:cubicBezTo>
                  <a:cubicBezTo>
                    <a:pt x="359" y="1020"/>
                    <a:pt x="389" y="941"/>
                    <a:pt x="424" y="863"/>
                  </a:cubicBezTo>
                  <a:lnTo>
                    <a:pt x="421" y="862"/>
                  </a:lnTo>
                  <a:lnTo>
                    <a:pt x="421" y="862"/>
                  </a:lnTo>
                  <a:cubicBezTo>
                    <a:pt x="422" y="861"/>
                    <a:pt x="422" y="860"/>
                    <a:pt x="423" y="859"/>
                  </a:cubicBezTo>
                  <a:lnTo>
                    <a:pt x="423" y="859"/>
                  </a:lnTo>
                  <a:lnTo>
                    <a:pt x="424" y="860"/>
                  </a:lnTo>
                  <a:cubicBezTo>
                    <a:pt x="424" y="856"/>
                    <a:pt x="427" y="856"/>
                    <a:pt x="427" y="852"/>
                  </a:cubicBezTo>
                  <a:lnTo>
                    <a:pt x="426" y="852"/>
                  </a:lnTo>
                  <a:lnTo>
                    <a:pt x="426" y="852"/>
                  </a:lnTo>
                  <a:cubicBezTo>
                    <a:pt x="450" y="798"/>
                    <a:pt x="475" y="748"/>
                    <a:pt x="506" y="699"/>
                  </a:cubicBezTo>
                  <a:cubicBezTo>
                    <a:pt x="542" y="643"/>
                    <a:pt x="577" y="590"/>
                    <a:pt x="617" y="535"/>
                  </a:cubicBezTo>
                  <a:lnTo>
                    <a:pt x="617" y="535"/>
                  </a:lnTo>
                  <a:lnTo>
                    <a:pt x="618" y="536"/>
                  </a:lnTo>
                  <a:cubicBezTo>
                    <a:pt x="619" y="535"/>
                    <a:pt x="620" y="534"/>
                    <a:pt x="621" y="533"/>
                  </a:cubicBezTo>
                  <a:lnTo>
                    <a:pt x="621" y="533"/>
                  </a:lnTo>
                  <a:cubicBezTo>
                    <a:pt x="622" y="532"/>
                    <a:pt x="623" y="531"/>
                    <a:pt x="625" y="529"/>
                  </a:cubicBezTo>
                  <a:cubicBezTo>
                    <a:pt x="628" y="525"/>
                    <a:pt x="628" y="522"/>
                    <a:pt x="631" y="519"/>
                  </a:cubicBezTo>
                  <a:lnTo>
                    <a:pt x="631" y="519"/>
                  </a:lnTo>
                  <a:cubicBezTo>
                    <a:pt x="631" y="519"/>
                    <a:pt x="631" y="519"/>
                    <a:pt x="631" y="519"/>
                  </a:cubicBezTo>
                  <a:lnTo>
                    <a:pt x="631" y="518"/>
                  </a:lnTo>
                  <a:lnTo>
                    <a:pt x="631" y="518"/>
                  </a:lnTo>
                  <a:cubicBezTo>
                    <a:pt x="632" y="517"/>
                    <a:pt x="633" y="516"/>
                    <a:pt x="634" y="515"/>
                  </a:cubicBezTo>
                  <a:lnTo>
                    <a:pt x="634" y="515"/>
                  </a:lnTo>
                  <a:cubicBezTo>
                    <a:pt x="634" y="515"/>
                    <a:pt x="635" y="515"/>
                    <a:pt x="635" y="514"/>
                  </a:cubicBezTo>
                  <a:lnTo>
                    <a:pt x="635" y="514"/>
                  </a:lnTo>
                  <a:cubicBezTo>
                    <a:pt x="692" y="445"/>
                    <a:pt x="752" y="375"/>
                    <a:pt x="818" y="320"/>
                  </a:cubicBezTo>
                  <a:lnTo>
                    <a:pt x="818" y="320"/>
                  </a:lnTo>
                  <a:lnTo>
                    <a:pt x="819" y="321"/>
                  </a:lnTo>
                  <a:cubicBezTo>
                    <a:pt x="820" y="319"/>
                    <a:pt x="821" y="318"/>
                    <a:pt x="822" y="317"/>
                  </a:cubicBezTo>
                  <a:lnTo>
                    <a:pt x="822" y="317"/>
                  </a:lnTo>
                  <a:cubicBezTo>
                    <a:pt x="825" y="316"/>
                    <a:pt x="827" y="315"/>
                    <a:pt x="829" y="314"/>
                  </a:cubicBezTo>
                  <a:lnTo>
                    <a:pt x="829" y="314"/>
                  </a:lnTo>
                  <a:lnTo>
                    <a:pt x="829" y="314"/>
                  </a:lnTo>
                  <a:cubicBezTo>
                    <a:pt x="870" y="284"/>
                    <a:pt x="911" y="253"/>
                    <a:pt x="955" y="226"/>
                  </a:cubicBezTo>
                  <a:lnTo>
                    <a:pt x="955" y="222"/>
                  </a:lnTo>
                  <a:lnTo>
                    <a:pt x="959" y="222"/>
                  </a:lnTo>
                  <a:cubicBezTo>
                    <a:pt x="965" y="215"/>
                    <a:pt x="976" y="209"/>
                    <a:pt x="986" y="195"/>
                  </a:cubicBezTo>
                  <a:cubicBezTo>
                    <a:pt x="996" y="185"/>
                    <a:pt x="1003" y="171"/>
                    <a:pt x="1006" y="154"/>
                  </a:cubicBezTo>
                  <a:cubicBezTo>
                    <a:pt x="1009" y="144"/>
                    <a:pt x="1013" y="133"/>
                    <a:pt x="1013" y="123"/>
                  </a:cubicBezTo>
                  <a:cubicBezTo>
                    <a:pt x="1013" y="100"/>
                    <a:pt x="1006" y="83"/>
                    <a:pt x="996" y="62"/>
                  </a:cubicBezTo>
                  <a:cubicBezTo>
                    <a:pt x="986" y="42"/>
                    <a:pt x="968" y="28"/>
                    <a:pt x="952" y="18"/>
                  </a:cubicBezTo>
                  <a:cubicBezTo>
                    <a:pt x="932" y="7"/>
                    <a:pt x="911" y="1"/>
                    <a:pt x="891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5" name="Google Shape;2361;p49">
              <a:extLst>
                <a:ext uri="{FF2B5EF4-FFF2-40B4-BE49-F238E27FC236}">
                  <a16:creationId xmlns:a16="http://schemas.microsoft.com/office/drawing/2014/main" xmlns="" id="{6C300060-52F2-4D0B-91CE-A96F93A72CDE}"/>
                </a:ext>
              </a:extLst>
            </p:cNvPr>
            <p:cNvSpPr/>
            <p:nvPr/>
          </p:nvSpPr>
          <p:spPr>
            <a:xfrm>
              <a:off x="4727200" y="3622925"/>
              <a:ext cx="265400" cy="460075"/>
            </a:xfrm>
            <a:custGeom>
              <a:avLst/>
              <a:gdLst/>
              <a:ahLst/>
              <a:cxnLst/>
              <a:rect l="l" t="t" r="r" b="b"/>
              <a:pathLst>
                <a:path w="10616" h="18403" extrusionOk="0">
                  <a:moveTo>
                    <a:pt x="10200" y="1940"/>
                  </a:moveTo>
                  <a:lnTo>
                    <a:pt x="10200" y="1940"/>
                  </a:lnTo>
                  <a:cubicBezTo>
                    <a:pt x="10201" y="1941"/>
                    <a:pt x="10202" y="1941"/>
                    <a:pt x="10202" y="1941"/>
                  </a:cubicBezTo>
                  <a:lnTo>
                    <a:pt x="10202" y="1941"/>
                  </a:lnTo>
                  <a:cubicBezTo>
                    <a:pt x="10202" y="1941"/>
                    <a:pt x="10201" y="1941"/>
                    <a:pt x="10200" y="1940"/>
                  </a:cubicBezTo>
                  <a:close/>
                  <a:moveTo>
                    <a:pt x="1680" y="2335"/>
                  </a:moveTo>
                  <a:lnTo>
                    <a:pt x="1680" y="2335"/>
                  </a:lnTo>
                  <a:cubicBezTo>
                    <a:pt x="1680" y="2337"/>
                    <a:pt x="1680" y="2337"/>
                    <a:pt x="1679" y="2338"/>
                  </a:cubicBezTo>
                  <a:lnTo>
                    <a:pt x="1679" y="2338"/>
                  </a:lnTo>
                  <a:cubicBezTo>
                    <a:pt x="1679" y="2337"/>
                    <a:pt x="1680" y="2336"/>
                    <a:pt x="1680" y="2335"/>
                  </a:cubicBezTo>
                  <a:close/>
                  <a:moveTo>
                    <a:pt x="515" y="5498"/>
                  </a:moveTo>
                  <a:cubicBezTo>
                    <a:pt x="513" y="5509"/>
                    <a:pt x="512" y="5520"/>
                    <a:pt x="511" y="5530"/>
                  </a:cubicBezTo>
                  <a:lnTo>
                    <a:pt x="511" y="5530"/>
                  </a:lnTo>
                  <a:cubicBezTo>
                    <a:pt x="513" y="5519"/>
                    <a:pt x="515" y="5509"/>
                    <a:pt x="515" y="5498"/>
                  </a:cubicBezTo>
                  <a:close/>
                  <a:moveTo>
                    <a:pt x="6124" y="17613"/>
                  </a:moveTo>
                  <a:cubicBezTo>
                    <a:pt x="6124" y="17613"/>
                    <a:pt x="6126" y="17615"/>
                    <a:pt x="6128" y="17616"/>
                  </a:cubicBezTo>
                  <a:lnTo>
                    <a:pt x="6128" y="17616"/>
                  </a:lnTo>
                  <a:cubicBezTo>
                    <a:pt x="6127" y="17613"/>
                    <a:pt x="6124" y="17613"/>
                    <a:pt x="6124" y="17613"/>
                  </a:cubicBezTo>
                  <a:close/>
                  <a:moveTo>
                    <a:pt x="6128" y="17616"/>
                  </a:moveTo>
                  <a:cubicBezTo>
                    <a:pt x="6128" y="17616"/>
                    <a:pt x="6128" y="17617"/>
                    <a:pt x="6128" y="17617"/>
                  </a:cubicBezTo>
                  <a:lnTo>
                    <a:pt x="6131" y="17617"/>
                  </a:lnTo>
                  <a:cubicBezTo>
                    <a:pt x="6130" y="17617"/>
                    <a:pt x="6129" y="17616"/>
                    <a:pt x="6128" y="17616"/>
                  </a:cubicBezTo>
                  <a:close/>
                  <a:moveTo>
                    <a:pt x="6142" y="17620"/>
                  </a:moveTo>
                  <a:cubicBezTo>
                    <a:pt x="6143" y="17621"/>
                    <a:pt x="6145" y="17622"/>
                    <a:pt x="6147" y="17622"/>
                  </a:cubicBezTo>
                  <a:lnTo>
                    <a:pt x="6147" y="17622"/>
                  </a:lnTo>
                  <a:cubicBezTo>
                    <a:pt x="6145" y="17622"/>
                    <a:pt x="6144" y="17621"/>
                    <a:pt x="6142" y="17620"/>
                  </a:cubicBezTo>
                  <a:close/>
                  <a:moveTo>
                    <a:pt x="5767" y="1"/>
                  </a:moveTo>
                  <a:cubicBezTo>
                    <a:pt x="5126" y="1"/>
                    <a:pt x="4485" y="127"/>
                    <a:pt x="3889" y="348"/>
                  </a:cubicBezTo>
                  <a:cubicBezTo>
                    <a:pt x="3190" y="608"/>
                    <a:pt x="2553" y="1003"/>
                    <a:pt x="2007" y="1507"/>
                  </a:cubicBezTo>
                  <a:cubicBezTo>
                    <a:pt x="1735" y="1759"/>
                    <a:pt x="1496" y="2046"/>
                    <a:pt x="1282" y="2352"/>
                  </a:cubicBezTo>
                  <a:cubicBezTo>
                    <a:pt x="1064" y="2659"/>
                    <a:pt x="889" y="2993"/>
                    <a:pt x="746" y="3340"/>
                  </a:cubicBezTo>
                  <a:cubicBezTo>
                    <a:pt x="614" y="3672"/>
                    <a:pt x="508" y="4009"/>
                    <a:pt x="419" y="4353"/>
                  </a:cubicBezTo>
                  <a:cubicBezTo>
                    <a:pt x="327" y="4701"/>
                    <a:pt x="260" y="5055"/>
                    <a:pt x="211" y="5413"/>
                  </a:cubicBezTo>
                  <a:cubicBezTo>
                    <a:pt x="0" y="6909"/>
                    <a:pt x="109" y="8439"/>
                    <a:pt x="433" y="9908"/>
                  </a:cubicBezTo>
                  <a:cubicBezTo>
                    <a:pt x="600" y="10665"/>
                    <a:pt x="825" y="11404"/>
                    <a:pt x="1104" y="12123"/>
                  </a:cubicBezTo>
                  <a:cubicBezTo>
                    <a:pt x="1380" y="12825"/>
                    <a:pt x="1707" y="13507"/>
                    <a:pt x="2089" y="14154"/>
                  </a:cubicBezTo>
                  <a:cubicBezTo>
                    <a:pt x="2454" y="14775"/>
                    <a:pt x="2870" y="15364"/>
                    <a:pt x="3340" y="15906"/>
                  </a:cubicBezTo>
                  <a:cubicBezTo>
                    <a:pt x="3575" y="16178"/>
                    <a:pt x="3827" y="16438"/>
                    <a:pt x="4096" y="16680"/>
                  </a:cubicBezTo>
                  <a:cubicBezTo>
                    <a:pt x="4403" y="16955"/>
                    <a:pt x="4734" y="17201"/>
                    <a:pt x="5085" y="17422"/>
                  </a:cubicBezTo>
                  <a:cubicBezTo>
                    <a:pt x="5852" y="17906"/>
                    <a:pt x="6728" y="18237"/>
                    <a:pt x="7627" y="18353"/>
                  </a:cubicBezTo>
                  <a:cubicBezTo>
                    <a:pt x="7870" y="18386"/>
                    <a:pt x="8113" y="18402"/>
                    <a:pt x="8357" y="18402"/>
                  </a:cubicBezTo>
                  <a:cubicBezTo>
                    <a:pt x="8568" y="18402"/>
                    <a:pt x="8779" y="18390"/>
                    <a:pt x="8991" y="18366"/>
                  </a:cubicBezTo>
                  <a:cubicBezTo>
                    <a:pt x="9454" y="18312"/>
                    <a:pt x="9907" y="18196"/>
                    <a:pt x="10340" y="18022"/>
                  </a:cubicBezTo>
                  <a:cubicBezTo>
                    <a:pt x="10381" y="18005"/>
                    <a:pt x="10411" y="17988"/>
                    <a:pt x="10435" y="17951"/>
                  </a:cubicBezTo>
                  <a:cubicBezTo>
                    <a:pt x="10456" y="17913"/>
                    <a:pt x="10463" y="17869"/>
                    <a:pt x="10452" y="17828"/>
                  </a:cubicBezTo>
                  <a:cubicBezTo>
                    <a:pt x="10443" y="17787"/>
                    <a:pt x="10415" y="17753"/>
                    <a:pt x="10377" y="17732"/>
                  </a:cubicBezTo>
                  <a:cubicBezTo>
                    <a:pt x="10358" y="17719"/>
                    <a:pt x="10328" y="17710"/>
                    <a:pt x="10300" y="17710"/>
                  </a:cubicBezTo>
                  <a:cubicBezTo>
                    <a:pt x="10285" y="17710"/>
                    <a:pt x="10270" y="17713"/>
                    <a:pt x="10258" y="17719"/>
                  </a:cubicBezTo>
                  <a:cubicBezTo>
                    <a:pt x="9863" y="17875"/>
                    <a:pt x="9450" y="17985"/>
                    <a:pt x="9032" y="18042"/>
                  </a:cubicBezTo>
                  <a:lnTo>
                    <a:pt x="9038" y="18042"/>
                  </a:lnTo>
                  <a:cubicBezTo>
                    <a:pt x="8813" y="18070"/>
                    <a:pt x="8586" y="18084"/>
                    <a:pt x="8361" y="18084"/>
                  </a:cubicBezTo>
                  <a:cubicBezTo>
                    <a:pt x="8115" y="18084"/>
                    <a:pt x="7870" y="18068"/>
                    <a:pt x="7627" y="18036"/>
                  </a:cubicBezTo>
                  <a:lnTo>
                    <a:pt x="7627" y="18036"/>
                  </a:lnTo>
                  <a:cubicBezTo>
                    <a:pt x="7630" y="18036"/>
                    <a:pt x="7633" y="18037"/>
                    <a:pt x="7637" y="18038"/>
                  </a:cubicBezTo>
                  <a:lnTo>
                    <a:pt x="7637" y="18038"/>
                  </a:lnTo>
                  <a:cubicBezTo>
                    <a:pt x="7125" y="17966"/>
                    <a:pt x="6630" y="17825"/>
                    <a:pt x="6156" y="17626"/>
                  </a:cubicBezTo>
                  <a:lnTo>
                    <a:pt x="6156" y="17626"/>
                  </a:lnTo>
                  <a:cubicBezTo>
                    <a:pt x="6153" y="17625"/>
                    <a:pt x="6150" y="17624"/>
                    <a:pt x="6147" y="17622"/>
                  </a:cubicBezTo>
                  <a:lnTo>
                    <a:pt x="6147" y="17622"/>
                  </a:lnTo>
                  <a:cubicBezTo>
                    <a:pt x="6148" y="17623"/>
                    <a:pt x="6148" y="17623"/>
                    <a:pt x="6148" y="17623"/>
                  </a:cubicBezTo>
                  <a:cubicBezTo>
                    <a:pt x="6146" y="17622"/>
                    <a:pt x="6144" y="17621"/>
                    <a:pt x="6142" y="17620"/>
                  </a:cubicBezTo>
                  <a:lnTo>
                    <a:pt x="6142" y="17620"/>
                  </a:lnTo>
                  <a:cubicBezTo>
                    <a:pt x="6142" y="17620"/>
                    <a:pt x="6142" y="17620"/>
                    <a:pt x="6142" y="17620"/>
                  </a:cubicBezTo>
                  <a:lnTo>
                    <a:pt x="6142" y="17620"/>
                  </a:lnTo>
                  <a:cubicBezTo>
                    <a:pt x="6142" y="17620"/>
                    <a:pt x="6142" y="17620"/>
                    <a:pt x="6142" y="17620"/>
                  </a:cubicBezTo>
                  <a:lnTo>
                    <a:pt x="6142" y="17620"/>
                  </a:lnTo>
                  <a:cubicBezTo>
                    <a:pt x="6139" y="17619"/>
                    <a:pt x="6136" y="17618"/>
                    <a:pt x="6133" y="17618"/>
                  </a:cubicBezTo>
                  <a:lnTo>
                    <a:pt x="6133" y="17618"/>
                  </a:lnTo>
                  <a:cubicBezTo>
                    <a:pt x="6133" y="17617"/>
                    <a:pt x="6132" y="17617"/>
                    <a:pt x="6131" y="17617"/>
                  </a:cubicBezTo>
                  <a:lnTo>
                    <a:pt x="6131" y="17617"/>
                  </a:lnTo>
                  <a:cubicBezTo>
                    <a:pt x="6132" y="17617"/>
                    <a:pt x="6132" y="17617"/>
                    <a:pt x="6132" y="17617"/>
                  </a:cubicBezTo>
                  <a:lnTo>
                    <a:pt x="6132" y="17617"/>
                  </a:lnTo>
                  <a:cubicBezTo>
                    <a:pt x="6131" y="17617"/>
                    <a:pt x="6129" y="17617"/>
                    <a:pt x="6128" y="17617"/>
                  </a:cubicBezTo>
                  <a:cubicBezTo>
                    <a:pt x="5620" y="17392"/>
                    <a:pt x="5139" y="17106"/>
                    <a:pt x="4697" y="16768"/>
                  </a:cubicBezTo>
                  <a:cubicBezTo>
                    <a:pt x="4138" y="16332"/>
                    <a:pt x="3650" y="15814"/>
                    <a:pt x="3213" y="15256"/>
                  </a:cubicBezTo>
                  <a:lnTo>
                    <a:pt x="3213" y="15256"/>
                  </a:lnTo>
                  <a:cubicBezTo>
                    <a:pt x="3213" y="15257"/>
                    <a:pt x="3214" y="15258"/>
                    <a:pt x="3214" y="15258"/>
                  </a:cubicBezTo>
                  <a:lnTo>
                    <a:pt x="3212" y="15255"/>
                  </a:lnTo>
                  <a:lnTo>
                    <a:pt x="3212" y="15255"/>
                  </a:lnTo>
                  <a:cubicBezTo>
                    <a:pt x="3212" y="15256"/>
                    <a:pt x="3213" y="15256"/>
                    <a:pt x="3213" y="15256"/>
                  </a:cubicBezTo>
                  <a:lnTo>
                    <a:pt x="3213" y="15256"/>
                  </a:lnTo>
                  <a:cubicBezTo>
                    <a:pt x="3212" y="15254"/>
                    <a:pt x="3210" y="15252"/>
                    <a:pt x="3209" y="15250"/>
                  </a:cubicBezTo>
                  <a:lnTo>
                    <a:pt x="3209" y="15250"/>
                  </a:lnTo>
                  <a:lnTo>
                    <a:pt x="3212" y="15255"/>
                  </a:lnTo>
                  <a:lnTo>
                    <a:pt x="3212" y="15255"/>
                  </a:lnTo>
                  <a:cubicBezTo>
                    <a:pt x="3209" y="15252"/>
                    <a:pt x="3207" y="15248"/>
                    <a:pt x="3204" y="15245"/>
                  </a:cubicBezTo>
                  <a:lnTo>
                    <a:pt x="3204" y="15245"/>
                  </a:lnTo>
                  <a:cubicBezTo>
                    <a:pt x="3206" y="15247"/>
                    <a:pt x="3207" y="15248"/>
                    <a:pt x="3209" y="15250"/>
                  </a:cubicBezTo>
                  <a:lnTo>
                    <a:pt x="3209" y="15250"/>
                  </a:lnTo>
                  <a:lnTo>
                    <a:pt x="3197" y="15231"/>
                  </a:lnTo>
                  <a:lnTo>
                    <a:pt x="3197" y="15231"/>
                  </a:lnTo>
                  <a:cubicBezTo>
                    <a:pt x="3197" y="15231"/>
                    <a:pt x="3197" y="15232"/>
                    <a:pt x="3197" y="15232"/>
                  </a:cubicBezTo>
                  <a:lnTo>
                    <a:pt x="3197" y="15232"/>
                  </a:lnTo>
                  <a:cubicBezTo>
                    <a:pt x="3196" y="15232"/>
                    <a:pt x="3196" y="15231"/>
                    <a:pt x="3196" y="15231"/>
                  </a:cubicBezTo>
                  <a:lnTo>
                    <a:pt x="3196" y="15231"/>
                  </a:lnTo>
                  <a:cubicBezTo>
                    <a:pt x="3196" y="15231"/>
                    <a:pt x="3196" y="15231"/>
                    <a:pt x="3197" y="15231"/>
                  </a:cubicBezTo>
                  <a:cubicBezTo>
                    <a:pt x="3196" y="15231"/>
                    <a:pt x="3196" y="15231"/>
                    <a:pt x="3196" y="15231"/>
                  </a:cubicBezTo>
                  <a:lnTo>
                    <a:pt x="3196" y="15231"/>
                  </a:lnTo>
                  <a:cubicBezTo>
                    <a:pt x="3195" y="15230"/>
                    <a:pt x="3194" y="15229"/>
                    <a:pt x="3193" y="15228"/>
                  </a:cubicBezTo>
                  <a:lnTo>
                    <a:pt x="3193" y="15228"/>
                  </a:lnTo>
                  <a:cubicBezTo>
                    <a:pt x="3193" y="15229"/>
                    <a:pt x="3193" y="15229"/>
                    <a:pt x="3193" y="15229"/>
                  </a:cubicBezTo>
                  <a:lnTo>
                    <a:pt x="3193" y="15229"/>
                  </a:lnTo>
                  <a:cubicBezTo>
                    <a:pt x="3193" y="15229"/>
                    <a:pt x="3192" y="15228"/>
                    <a:pt x="3190" y="15228"/>
                  </a:cubicBezTo>
                  <a:lnTo>
                    <a:pt x="3193" y="15228"/>
                  </a:lnTo>
                  <a:cubicBezTo>
                    <a:pt x="2519" y="14349"/>
                    <a:pt x="1973" y="13377"/>
                    <a:pt x="1540" y="12358"/>
                  </a:cubicBezTo>
                  <a:cubicBezTo>
                    <a:pt x="1046" y="11169"/>
                    <a:pt x="702" y="9918"/>
                    <a:pt x="529" y="8644"/>
                  </a:cubicBezTo>
                  <a:lnTo>
                    <a:pt x="529" y="8644"/>
                  </a:lnTo>
                  <a:cubicBezTo>
                    <a:pt x="532" y="8657"/>
                    <a:pt x="532" y="8671"/>
                    <a:pt x="535" y="8685"/>
                  </a:cubicBezTo>
                  <a:cubicBezTo>
                    <a:pt x="397" y="7639"/>
                    <a:pt x="375" y="6580"/>
                    <a:pt x="511" y="5530"/>
                  </a:cubicBezTo>
                  <a:lnTo>
                    <a:pt x="511" y="5530"/>
                  </a:lnTo>
                  <a:cubicBezTo>
                    <a:pt x="510" y="5534"/>
                    <a:pt x="509" y="5538"/>
                    <a:pt x="508" y="5542"/>
                  </a:cubicBezTo>
                  <a:cubicBezTo>
                    <a:pt x="610" y="4803"/>
                    <a:pt x="787" y="4067"/>
                    <a:pt x="1073" y="3375"/>
                  </a:cubicBezTo>
                  <a:cubicBezTo>
                    <a:pt x="1230" y="3010"/>
                    <a:pt x="1432" y="2670"/>
                    <a:pt x="1666" y="2352"/>
                  </a:cubicBezTo>
                  <a:lnTo>
                    <a:pt x="1666" y="2352"/>
                  </a:lnTo>
                  <a:cubicBezTo>
                    <a:pt x="1666" y="2356"/>
                    <a:pt x="1663" y="2359"/>
                    <a:pt x="1663" y="2363"/>
                  </a:cubicBezTo>
                  <a:cubicBezTo>
                    <a:pt x="1665" y="2358"/>
                    <a:pt x="1668" y="2354"/>
                    <a:pt x="1671" y="2350"/>
                  </a:cubicBezTo>
                  <a:lnTo>
                    <a:pt x="1671" y="2350"/>
                  </a:lnTo>
                  <a:cubicBezTo>
                    <a:pt x="1673" y="2348"/>
                    <a:pt x="1675" y="2346"/>
                    <a:pt x="1676" y="2343"/>
                  </a:cubicBezTo>
                  <a:lnTo>
                    <a:pt x="1676" y="2343"/>
                  </a:lnTo>
                  <a:cubicBezTo>
                    <a:pt x="1676" y="2343"/>
                    <a:pt x="1677" y="2343"/>
                    <a:pt x="1677" y="2342"/>
                  </a:cubicBezTo>
                  <a:lnTo>
                    <a:pt x="1677" y="2342"/>
                  </a:lnTo>
                  <a:lnTo>
                    <a:pt x="1676" y="2343"/>
                  </a:lnTo>
                  <a:lnTo>
                    <a:pt x="1676" y="2343"/>
                  </a:lnTo>
                  <a:cubicBezTo>
                    <a:pt x="1676" y="2343"/>
                    <a:pt x="1677" y="2342"/>
                    <a:pt x="1677" y="2342"/>
                  </a:cubicBezTo>
                  <a:lnTo>
                    <a:pt x="1677" y="2342"/>
                  </a:lnTo>
                  <a:cubicBezTo>
                    <a:pt x="1677" y="2342"/>
                    <a:pt x="1677" y="2342"/>
                    <a:pt x="1677" y="2342"/>
                  </a:cubicBezTo>
                  <a:cubicBezTo>
                    <a:pt x="1680" y="2338"/>
                    <a:pt x="1684" y="2335"/>
                    <a:pt x="1687" y="2329"/>
                  </a:cubicBezTo>
                  <a:lnTo>
                    <a:pt x="1687" y="2329"/>
                  </a:lnTo>
                  <a:cubicBezTo>
                    <a:pt x="1684" y="2332"/>
                    <a:pt x="1684" y="2335"/>
                    <a:pt x="1680" y="2335"/>
                  </a:cubicBezTo>
                  <a:cubicBezTo>
                    <a:pt x="1949" y="1991"/>
                    <a:pt x="2259" y="1688"/>
                    <a:pt x="2600" y="1418"/>
                  </a:cubicBezTo>
                  <a:cubicBezTo>
                    <a:pt x="2968" y="1139"/>
                    <a:pt x="3364" y="907"/>
                    <a:pt x="3786" y="727"/>
                  </a:cubicBezTo>
                  <a:lnTo>
                    <a:pt x="3786" y="727"/>
                  </a:lnTo>
                  <a:cubicBezTo>
                    <a:pt x="3780" y="730"/>
                    <a:pt x="3772" y="734"/>
                    <a:pt x="3766" y="737"/>
                  </a:cubicBezTo>
                  <a:cubicBezTo>
                    <a:pt x="4195" y="559"/>
                    <a:pt x="4642" y="433"/>
                    <a:pt x="5102" y="366"/>
                  </a:cubicBezTo>
                  <a:lnTo>
                    <a:pt x="5092" y="366"/>
                  </a:lnTo>
                  <a:cubicBezTo>
                    <a:pt x="5318" y="336"/>
                    <a:pt x="5545" y="322"/>
                    <a:pt x="5771" y="322"/>
                  </a:cubicBezTo>
                  <a:cubicBezTo>
                    <a:pt x="5990" y="322"/>
                    <a:pt x="6209" y="335"/>
                    <a:pt x="6427" y="362"/>
                  </a:cubicBezTo>
                  <a:cubicBezTo>
                    <a:pt x="6414" y="359"/>
                    <a:pt x="6400" y="359"/>
                    <a:pt x="6383" y="355"/>
                  </a:cubicBezTo>
                  <a:lnTo>
                    <a:pt x="6383" y="355"/>
                  </a:lnTo>
                  <a:cubicBezTo>
                    <a:pt x="7096" y="454"/>
                    <a:pt x="7788" y="666"/>
                    <a:pt x="8448" y="941"/>
                  </a:cubicBezTo>
                  <a:cubicBezTo>
                    <a:pt x="9065" y="1204"/>
                    <a:pt x="9658" y="1525"/>
                    <a:pt x="10190" y="1929"/>
                  </a:cubicBezTo>
                  <a:cubicBezTo>
                    <a:pt x="10198" y="1935"/>
                    <a:pt x="10204" y="1941"/>
                    <a:pt x="10209" y="1944"/>
                  </a:cubicBezTo>
                  <a:lnTo>
                    <a:pt x="10209" y="1944"/>
                  </a:lnTo>
                  <a:cubicBezTo>
                    <a:pt x="10207" y="1943"/>
                    <a:pt x="10204" y="1943"/>
                    <a:pt x="10202" y="1941"/>
                  </a:cubicBezTo>
                  <a:lnTo>
                    <a:pt x="10202" y="1941"/>
                  </a:lnTo>
                  <a:cubicBezTo>
                    <a:pt x="10243" y="1971"/>
                    <a:pt x="10283" y="2005"/>
                    <a:pt x="10323" y="2039"/>
                  </a:cubicBezTo>
                  <a:cubicBezTo>
                    <a:pt x="10361" y="2066"/>
                    <a:pt x="10391" y="2083"/>
                    <a:pt x="10438" y="2083"/>
                  </a:cubicBezTo>
                  <a:cubicBezTo>
                    <a:pt x="10479" y="2083"/>
                    <a:pt x="10520" y="2069"/>
                    <a:pt x="10548" y="2039"/>
                  </a:cubicBezTo>
                  <a:cubicBezTo>
                    <a:pt x="10606" y="1981"/>
                    <a:pt x="10616" y="1868"/>
                    <a:pt x="10548" y="1814"/>
                  </a:cubicBezTo>
                  <a:cubicBezTo>
                    <a:pt x="9911" y="1292"/>
                    <a:pt x="9181" y="897"/>
                    <a:pt x="8421" y="587"/>
                  </a:cubicBezTo>
                  <a:cubicBezTo>
                    <a:pt x="8030" y="427"/>
                    <a:pt x="7624" y="294"/>
                    <a:pt x="7215" y="195"/>
                  </a:cubicBezTo>
                  <a:cubicBezTo>
                    <a:pt x="6840" y="100"/>
                    <a:pt x="6455" y="35"/>
                    <a:pt x="6070" y="11"/>
                  </a:cubicBezTo>
                  <a:cubicBezTo>
                    <a:pt x="5968" y="4"/>
                    <a:pt x="5869" y="1"/>
                    <a:pt x="5767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6" name="Google Shape;2362;p49">
              <a:extLst>
                <a:ext uri="{FF2B5EF4-FFF2-40B4-BE49-F238E27FC236}">
                  <a16:creationId xmlns:a16="http://schemas.microsoft.com/office/drawing/2014/main" xmlns="" id="{C5B9BA04-5D4D-4D9C-AA42-1D611C65CC75}"/>
                </a:ext>
              </a:extLst>
            </p:cNvPr>
            <p:cNvSpPr/>
            <p:nvPr/>
          </p:nvSpPr>
          <p:spPr>
            <a:xfrm>
              <a:off x="4728725" y="3621900"/>
              <a:ext cx="264400" cy="462150"/>
            </a:xfrm>
            <a:custGeom>
              <a:avLst/>
              <a:gdLst/>
              <a:ahLst/>
              <a:cxnLst/>
              <a:rect l="l" t="t" r="r" b="b"/>
              <a:pathLst>
                <a:path w="10576" h="18486" extrusionOk="0">
                  <a:moveTo>
                    <a:pt x="1657" y="2396"/>
                  </a:moveTo>
                  <a:lnTo>
                    <a:pt x="1657" y="2397"/>
                  </a:lnTo>
                  <a:lnTo>
                    <a:pt x="1657" y="2397"/>
                  </a:lnTo>
                  <a:lnTo>
                    <a:pt x="1656" y="2396"/>
                  </a:lnTo>
                  <a:lnTo>
                    <a:pt x="1656" y="2396"/>
                  </a:lnTo>
                  <a:cubicBezTo>
                    <a:pt x="1657" y="2396"/>
                    <a:pt x="1657" y="2396"/>
                    <a:pt x="1657" y="2396"/>
                  </a:cubicBezTo>
                  <a:close/>
                  <a:moveTo>
                    <a:pt x="6052" y="17682"/>
                  </a:moveTo>
                  <a:lnTo>
                    <a:pt x="6052" y="17683"/>
                  </a:lnTo>
                  <a:lnTo>
                    <a:pt x="6052" y="17683"/>
                  </a:lnTo>
                  <a:lnTo>
                    <a:pt x="6047" y="17691"/>
                  </a:lnTo>
                  <a:lnTo>
                    <a:pt x="6047" y="17691"/>
                  </a:lnTo>
                  <a:lnTo>
                    <a:pt x="6052" y="17682"/>
                  </a:lnTo>
                  <a:close/>
                  <a:moveTo>
                    <a:pt x="6074" y="17704"/>
                  </a:moveTo>
                  <a:cubicBezTo>
                    <a:pt x="6074" y="17704"/>
                    <a:pt x="6074" y="17704"/>
                    <a:pt x="6074" y="17704"/>
                  </a:cubicBezTo>
                  <a:lnTo>
                    <a:pt x="6074" y="17704"/>
                  </a:lnTo>
                  <a:lnTo>
                    <a:pt x="6074" y="17705"/>
                  </a:lnTo>
                  <a:lnTo>
                    <a:pt x="6074" y="17705"/>
                  </a:lnTo>
                  <a:cubicBezTo>
                    <a:pt x="6074" y="17705"/>
                    <a:pt x="6074" y="17705"/>
                    <a:pt x="6074" y="17705"/>
                  </a:cubicBezTo>
                  <a:lnTo>
                    <a:pt x="6074" y="17705"/>
                  </a:lnTo>
                  <a:lnTo>
                    <a:pt x="6074" y="17704"/>
                  </a:lnTo>
                  <a:close/>
                  <a:moveTo>
                    <a:pt x="8980" y="18104"/>
                  </a:moveTo>
                  <a:lnTo>
                    <a:pt x="8987" y="18121"/>
                  </a:lnTo>
                  <a:lnTo>
                    <a:pt x="8980" y="18106"/>
                  </a:lnTo>
                  <a:lnTo>
                    <a:pt x="8980" y="18106"/>
                  </a:lnTo>
                  <a:lnTo>
                    <a:pt x="8980" y="18104"/>
                  </a:lnTo>
                  <a:close/>
                  <a:moveTo>
                    <a:pt x="5706" y="83"/>
                  </a:moveTo>
                  <a:cubicBezTo>
                    <a:pt x="5804" y="83"/>
                    <a:pt x="5907" y="86"/>
                    <a:pt x="6009" y="93"/>
                  </a:cubicBezTo>
                  <a:cubicBezTo>
                    <a:pt x="6390" y="117"/>
                    <a:pt x="6769" y="182"/>
                    <a:pt x="7143" y="273"/>
                  </a:cubicBezTo>
                  <a:cubicBezTo>
                    <a:pt x="7552" y="376"/>
                    <a:pt x="7955" y="509"/>
                    <a:pt x="8343" y="666"/>
                  </a:cubicBezTo>
                  <a:cubicBezTo>
                    <a:pt x="9103" y="976"/>
                    <a:pt x="9829" y="1368"/>
                    <a:pt x="10463" y="1885"/>
                  </a:cubicBezTo>
                  <a:cubicBezTo>
                    <a:pt x="10473" y="1896"/>
                    <a:pt x="10480" y="1906"/>
                    <a:pt x="10487" y="1920"/>
                  </a:cubicBezTo>
                  <a:cubicBezTo>
                    <a:pt x="10490" y="1930"/>
                    <a:pt x="10494" y="1947"/>
                    <a:pt x="10494" y="1961"/>
                  </a:cubicBezTo>
                  <a:cubicBezTo>
                    <a:pt x="10494" y="1978"/>
                    <a:pt x="10490" y="1995"/>
                    <a:pt x="10484" y="2011"/>
                  </a:cubicBezTo>
                  <a:cubicBezTo>
                    <a:pt x="10476" y="2025"/>
                    <a:pt x="10470" y="2039"/>
                    <a:pt x="10459" y="2049"/>
                  </a:cubicBezTo>
                  <a:lnTo>
                    <a:pt x="10459" y="2052"/>
                  </a:lnTo>
                  <a:cubicBezTo>
                    <a:pt x="10439" y="2073"/>
                    <a:pt x="10409" y="2083"/>
                    <a:pt x="10377" y="2083"/>
                  </a:cubicBezTo>
                  <a:cubicBezTo>
                    <a:pt x="10357" y="2083"/>
                    <a:pt x="10347" y="2080"/>
                    <a:pt x="10333" y="2077"/>
                  </a:cubicBezTo>
                  <a:cubicBezTo>
                    <a:pt x="10320" y="2069"/>
                    <a:pt x="10306" y="2060"/>
                    <a:pt x="10289" y="2046"/>
                  </a:cubicBezTo>
                  <a:lnTo>
                    <a:pt x="10288" y="2048"/>
                  </a:lnTo>
                  <a:lnTo>
                    <a:pt x="10288" y="2048"/>
                  </a:lnTo>
                  <a:cubicBezTo>
                    <a:pt x="10252" y="2015"/>
                    <a:pt x="10215" y="1987"/>
                    <a:pt x="10177" y="1957"/>
                  </a:cubicBezTo>
                  <a:lnTo>
                    <a:pt x="10177" y="1957"/>
                  </a:lnTo>
                  <a:lnTo>
                    <a:pt x="10177" y="1957"/>
                  </a:lnTo>
                  <a:cubicBezTo>
                    <a:pt x="10174" y="1955"/>
                    <a:pt x="10172" y="1952"/>
                    <a:pt x="10170" y="1950"/>
                  </a:cubicBezTo>
                  <a:lnTo>
                    <a:pt x="10170" y="1950"/>
                  </a:lnTo>
                  <a:lnTo>
                    <a:pt x="10170" y="1950"/>
                  </a:lnTo>
                  <a:cubicBezTo>
                    <a:pt x="10169" y="1949"/>
                    <a:pt x="10167" y="1948"/>
                    <a:pt x="10166" y="1947"/>
                  </a:cubicBezTo>
                  <a:lnTo>
                    <a:pt x="10166" y="1947"/>
                  </a:lnTo>
                  <a:cubicBezTo>
                    <a:pt x="10166" y="1947"/>
                    <a:pt x="10166" y="1947"/>
                    <a:pt x="10166" y="1947"/>
                  </a:cubicBezTo>
                  <a:lnTo>
                    <a:pt x="10166" y="1947"/>
                  </a:lnTo>
                  <a:lnTo>
                    <a:pt x="10166" y="1947"/>
                  </a:lnTo>
                  <a:cubicBezTo>
                    <a:pt x="10165" y="1946"/>
                    <a:pt x="10164" y="1945"/>
                    <a:pt x="10163" y="1944"/>
                  </a:cubicBezTo>
                  <a:lnTo>
                    <a:pt x="10163" y="1944"/>
                  </a:lnTo>
                  <a:cubicBezTo>
                    <a:pt x="10161" y="1943"/>
                    <a:pt x="10159" y="1941"/>
                    <a:pt x="10157" y="1940"/>
                  </a:cubicBezTo>
                  <a:cubicBezTo>
                    <a:pt x="9618" y="1531"/>
                    <a:pt x="9021" y="1207"/>
                    <a:pt x="8405" y="945"/>
                  </a:cubicBezTo>
                  <a:cubicBezTo>
                    <a:pt x="7753" y="672"/>
                    <a:pt x="7073" y="463"/>
                    <a:pt x="6373" y="365"/>
                  </a:cubicBezTo>
                  <a:lnTo>
                    <a:pt x="6373" y="365"/>
                  </a:lnTo>
                  <a:lnTo>
                    <a:pt x="6374" y="362"/>
                  </a:lnTo>
                  <a:cubicBezTo>
                    <a:pt x="6363" y="360"/>
                    <a:pt x="6354" y="360"/>
                    <a:pt x="6345" y="359"/>
                  </a:cubicBezTo>
                  <a:lnTo>
                    <a:pt x="6345" y="359"/>
                  </a:lnTo>
                  <a:cubicBezTo>
                    <a:pt x="6136" y="334"/>
                    <a:pt x="5925" y="322"/>
                    <a:pt x="5715" y="322"/>
                  </a:cubicBezTo>
                  <a:cubicBezTo>
                    <a:pt x="5487" y="322"/>
                    <a:pt x="5256" y="339"/>
                    <a:pt x="5027" y="366"/>
                  </a:cubicBezTo>
                  <a:lnTo>
                    <a:pt x="5027" y="366"/>
                  </a:lnTo>
                  <a:lnTo>
                    <a:pt x="5028" y="367"/>
                  </a:lnTo>
                  <a:lnTo>
                    <a:pt x="5028" y="367"/>
                  </a:lnTo>
                  <a:cubicBezTo>
                    <a:pt x="4572" y="434"/>
                    <a:pt x="4134" y="556"/>
                    <a:pt x="3711" y="731"/>
                  </a:cubicBezTo>
                  <a:lnTo>
                    <a:pt x="3711" y="731"/>
                  </a:lnTo>
                  <a:cubicBezTo>
                    <a:pt x="3710" y="731"/>
                    <a:pt x="3709" y="731"/>
                    <a:pt x="3709" y="731"/>
                  </a:cubicBezTo>
                  <a:lnTo>
                    <a:pt x="3709" y="731"/>
                  </a:lnTo>
                  <a:lnTo>
                    <a:pt x="3708" y="730"/>
                  </a:lnTo>
                  <a:cubicBezTo>
                    <a:pt x="3286" y="915"/>
                    <a:pt x="2884" y="1146"/>
                    <a:pt x="2516" y="1429"/>
                  </a:cubicBezTo>
                  <a:cubicBezTo>
                    <a:pt x="2173" y="1697"/>
                    <a:pt x="1865" y="2001"/>
                    <a:pt x="1593" y="2347"/>
                  </a:cubicBezTo>
                  <a:lnTo>
                    <a:pt x="1593" y="2347"/>
                  </a:lnTo>
                  <a:lnTo>
                    <a:pt x="1592" y="2346"/>
                  </a:lnTo>
                  <a:cubicBezTo>
                    <a:pt x="1592" y="2349"/>
                    <a:pt x="1589" y="2349"/>
                    <a:pt x="1589" y="2349"/>
                  </a:cubicBezTo>
                  <a:lnTo>
                    <a:pt x="1590" y="2350"/>
                  </a:lnTo>
                  <a:lnTo>
                    <a:pt x="1590" y="2350"/>
                  </a:lnTo>
                  <a:cubicBezTo>
                    <a:pt x="1589" y="2351"/>
                    <a:pt x="1589" y="2351"/>
                    <a:pt x="1589" y="2352"/>
                  </a:cubicBezTo>
                  <a:cubicBezTo>
                    <a:pt x="1588" y="2352"/>
                    <a:pt x="1587" y="2353"/>
                    <a:pt x="1586" y="2353"/>
                  </a:cubicBezTo>
                  <a:lnTo>
                    <a:pt x="1586" y="2353"/>
                  </a:lnTo>
                  <a:lnTo>
                    <a:pt x="1585" y="2352"/>
                  </a:lnTo>
                  <a:cubicBezTo>
                    <a:pt x="1585" y="2354"/>
                    <a:pt x="1585" y="2355"/>
                    <a:pt x="1584" y="2356"/>
                  </a:cubicBezTo>
                  <a:lnTo>
                    <a:pt x="1582" y="2356"/>
                  </a:lnTo>
                  <a:lnTo>
                    <a:pt x="1582" y="2359"/>
                  </a:lnTo>
                  <a:cubicBezTo>
                    <a:pt x="1578" y="2363"/>
                    <a:pt x="1572" y="2370"/>
                    <a:pt x="1564" y="2379"/>
                  </a:cubicBezTo>
                  <a:lnTo>
                    <a:pt x="1567" y="2381"/>
                  </a:lnTo>
                  <a:lnTo>
                    <a:pt x="1567" y="2381"/>
                  </a:lnTo>
                  <a:cubicBezTo>
                    <a:pt x="1332" y="2698"/>
                    <a:pt x="1133" y="3038"/>
                    <a:pt x="976" y="3399"/>
                  </a:cubicBezTo>
                  <a:cubicBezTo>
                    <a:pt x="691" y="4081"/>
                    <a:pt x="515" y="4806"/>
                    <a:pt x="415" y="5536"/>
                  </a:cubicBezTo>
                  <a:lnTo>
                    <a:pt x="415" y="5536"/>
                  </a:lnTo>
                  <a:lnTo>
                    <a:pt x="413" y="5536"/>
                  </a:lnTo>
                  <a:cubicBezTo>
                    <a:pt x="348" y="6026"/>
                    <a:pt x="317" y="6524"/>
                    <a:pt x="317" y="7018"/>
                  </a:cubicBezTo>
                  <a:cubicBezTo>
                    <a:pt x="317" y="7577"/>
                    <a:pt x="356" y="8135"/>
                    <a:pt x="428" y="8691"/>
                  </a:cubicBezTo>
                  <a:lnTo>
                    <a:pt x="428" y="8691"/>
                  </a:lnTo>
                  <a:lnTo>
                    <a:pt x="427" y="8691"/>
                  </a:lnTo>
                  <a:cubicBezTo>
                    <a:pt x="600" y="9970"/>
                    <a:pt x="944" y="11223"/>
                    <a:pt x="1442" y="12413"/>
                  </a:cubicBezTo>
                  <a:cubicBezTo>
                    <a:pt x="1874" y="13432"/>
                    <a:pt x="2417" y="14404"/>
                    <a:pt x="3092" y="15285"/>
                  </a:cubicBezTo>
                  <a:lnTo>
                    <a:pt x="3092" y="15285"/>
                  </a:lnTo>
                  <a:lnTo>
                    <a:pt x="3095" y="15289"/>
                  </a:lnTo>
                  <a:cubicBezTo>
                    <a:pt x="3096" y="15291"/>
                    <a:pt x="3097" y="15293"/>
                    <a:pt x="3098" y="15294"/>
                  </a:cubicBezTo>
                  <a:lnTo>
                    <a:pt x="3098" y="15294"/>
                  </a:lnTo>
                  <a:lnTo>
                    <a:pt x="3098" y="15296"/>
                  </a:lnTo>
                  <a:lnTo>
                    <a:pt x="3099" y="15295"/>
                  </a:lnTo>
                  <a:lnTo>
                    <a:pt x="3099" y="15295"/>
                  </a:lnTo>
                  <a:cubicBezTo>
                    <a:pt x="3099" y="15295"/>
                    <a:pt x="3099" y="15295"/>
                    <a:pt x="3099" y="15295"/>
                  </a:cubicBezTo>
                  <a:lnTo>
                    <a:pt x="3099" y="15295"/>
                  </a:lnTo>
                  <a:lnTo>
                    <a:pt x="3098" y="15296"/>
                  </a:lnTo>
                  <a:cubicBezTo>
                    <a:pt x="3100" y="15297"/>
                    <a:pt x="3102" y="15299"/>
                    <a:pt x="3103" y="15301"/>
                  </a:cubicBezTo>
                  <a:lnTo>
                    <a:pt x="3103" y="15301"/>
                  </a:lnTo>
                  <a:lnTo>
                    <a:pt x="3109" y="15307"/>
                  </a:lnTo>
                  <a:lnTo>
                    <a:pt x="3109" y="15307"/>
                  </a:lnTo>
                  <a:cubicBezTo>
                    <a:pt x="3109" y="15308"/>
                    <a:pt x="3109" y="15308"/>
                    <a:pt x="3110" y="15309"/>
                  </a:cubicBezTo>
                  <a:lnTo>
                    <a:pt x="3110" y="15309"/>
                  </a:lnTo>
                  <a:lnTo>
                    <a:pt x="3109" y="15310"/>
                  </a:lnTo>
                  <a:cubicBezTo>
                    <a:pt x="3112" y="15313"/>
                    <a:pt x="3117" y="15318"/>
                    <a:pt x="3121" y="15322"/>
                  </a:cubicBezTo>
                  <a:lnTo>
                    <a:pt x="3121" y="15322"/>
                  </a:lnTo>
                  <a:cubicBezTo>
                    <a:pt x="3559" y="15882"/>
                    <a:pt x="4050" y="16403"/>
                    <a:pt x="4611" y="16843"/>
                  </a:cubicBezTo>
                  <a:cubicBezTo>
                    <a:pt x="5058" y="17180"/>
                    <a:pt x="5539" y="17467"/>
                    <a:pt x="6050" y="17695"/>
                  </a:cubicBezTo>
                  <a:lnTo>
                    <a:pt x="6050" y="17694"/>
                  </a:lnTo>
                  <a:lnTo>
                    <a:pt x="6050" y="17694"/>
                  </a:lnTo>
                  <a:cubicBezTo>
                    <a:pt x="6052" y="17695"/>
                    <a:pt x="6053" y="17695"/>
                    <a:pt x="6053" y="17695"/>
                  </a:cubicBezTo>
                  <a:lnTo>
                    <a:pt x="6053" y="17694"/>
                  </a:lnTo>
                  <a:lnTo>
                    <a:pt x="6053" y="17694"/>
                  </a:lnTo>
                  <a:cubicBezTo>
                    <a:pt x="6053" y="17694"/>
                    <a:pt x="6053" y="17694"/>
                    <a:pt x="6053" y="17694"/>
                  </a:cubicBezTo>
                  <a:lnTo>
                    <a:pt x="6053" y="17694"/>
                  </a:lnTo>
                  <a:lnTo>
                    <a:pt x="6053" y="17695"/>
                  </a:lnTo>
                  <a:cubicBezTo>
                    <a:pt x="6060" y="17698"/>
                    <a:pt x="6067" y="17701"/>
                    <a:pt x="6074" y="17705"/>
                  </a:cubicBezTo>
                  <a:lnTo>
                    <a:pt x="6074" y="17705"/>
                  </a:lnTo>
                  <a:lnTo>
                    <a:pt x="6074" y="17705"/>
                  </a:lnTo>
                  <a:lnTo>
                    <a:pt x="6074" y="17705"/>
                  </a:lnTo>
                  <a:lnTo>
                    <a:pt x="6074" y="17705"/>
                  </a:lnTo>
                  <a:cubicBezTo>
                    <a:pt x="6077" y="17706"/>
                    <a:pt x="6080" y="17708"/>
                    <a:pt x="6083" y="17709"/>
                  </a:cubicBezTo>
                  <a:lnTo>
                    <a:pt x="6084" y="17707"/>
                  </a:lnTo>
                  <a:lnTo>
                    <a:pt x="6084" y="17707"/>
                  </a:lnTo>
                  <a:cubicBezTo>
                    <a:pt x="6561" y="17904"/>
                    <a:pt x="7057" y="18044"/>
                    <a:pt x="7569" y="18119"/>
                  </a:cubicBezTo>
                  <a:lnTo>
                    <a:pt x="7569" y="18119"/>
                  </a:lnTo>
                  <a:cubicBezTo>
                    <a:pt x="7573" y="18120"/>
                    <a:pt x="7577" y="18120"/>
                    <a:pt x="7582" y="18121"/>
                  </a:cubicBezTo>
                  <a:lnTo>
                    <a:pt x="7582" y="18121"/>
                  </a:lnTo>
                  <a:cubicBezTo>
                    <a:pt x="7590" y="18122"/>
                    <a:pt x="7597" y="18123"/>
                    <a:pt x="7604" y="18124"/>
                  </a:cubicBezTo>
                  <a:lnTo>
                    <a:pt x="7604" y="18124"/>
                  </a:lnTo>
                  <a:lnTo>
                    <a:pt x="7604" y="18124"/>
                  </a:lnTo>
                  <a:cubicBezTo>
                    <a:pt x="7835" y="18153"/>
                    <a:pt x="8065" y="18165"/>
                    <a:pt x="8299" y="18165"/>
                  </a:cubicBezTo>
                  <a:cubicBezTo>
                    <a:pt x="8450" y="18165"/>
                    <a:pt x="8601" y="18159"/>
                    <a:pt x="8751" y="18147"/>
                  </a:cubicBezTo>
                  <a:lnTo>
                    <a:pt x="8751" y="18147"/>
                  </a:lnTo>
                  <a:lnTo>
                    <a:pt x="8721" y="18162"/>
                  </a:lnTo>
                  <a:lnTo>
                    <a:pt x="8939" y="18130"/>
                  </a:lnTo>
                  <a:lnTo>
                    <a:pt x="8939" y="18130"/>
                  </a:lnTo>
                  <a:lnTo>
                    <a:pt x="8940" y="18132"/>
                  </a:lnTo>
                  <a:cubicBezTo>
                    <a:pt x="8945" y="18130"/>
                    <a:pt x="8949" y="18129"/>
                    <a:pt x="8953" y="18128"/>
                  </a:cubicBezTo>
                  <a:lnTo>
                    <a:pt x="8953" y="18128"/>
                  </a:lnTo>
                  <a:cubicBezTo>
                    <a:pt x="8956" y="18128"/>
                    <a:pt x="8959" y="18128"/>
                    <a:pt x="8963" y="18126"/>
                  </a:cubicBezTo>
                  <a:lnTo>
                    <a:pt x="8963" y="18126"/>
                  </a:lnTo>
                  <a:cubicBezTo>
                    <a:pt x="8969" y="18126"/>
                    <a:pt x="8974" y="18125"/>
                    <a:pt x="8980" y="18124"/>
                  </a:cubicBezTo>
                  <a:lnTo>
                    <a:pt x="8982" y="18123"/>
                  </a:lnTo>
                  <a:lnTo>
                    <a:pt x="8982" y="18123"/>
                  </a:lnTo>
                  <a:cubicBezTo>
                    <a:pt x="9403" y="18062"/>
                    <a:pt x="9814" y="17953"/>
                    <a:pt x="10211" y="17797"/>
                  </a:cubicBezTo>
                  <a:cubicBezTo>
                    <a:pt x="10218" y="17794"/>
                    <a:pt x="10224" y="17794"/>
                    <a:pt x="10234" y="17794"/>
                  </a:cubicBezTo>
                  <a:cubicBezTo>
                    <a:pt x="10245" y="17794"/>
                    <a:pt x="10259" y="17794"/>
                    <a:pt x="10269" y="17797"/>
                  </a:cubicBezTo>
                  <a:cubicBezTo>
                    <a:pt x="10279" y="17801"/>
                    <a:pt x="10289" y="17804"/>
                    <a:pt x="10296" y="17808"/>
                  </a:cubicBezTo>
                  <a:cubicBezTo>
                    <a:pt x="10310" y="17817"/>
                    <a:pt x="10320" y="17828"/>
                    <a:pt x="10330" y="17838"/>
                  </a:cubicBezTo>
                  <a:cubicBezTo>
                    <a:pt x="10341" y="17852"/>
                    <a:pt x="10347" y="17866"/>
                    <a:pt x="10350" y="17879"/>
                  </a:cubicBezTo>
                  <a:cubicBezTo>
                    <a:pt x="10354" y="17889"/>
                    <a:pt x="10354" y="17899"/>
                    <a:pt x="10354" y="17913"/>
                  </a:cubicBezTo>
                  <a:cubicBezTo>
                    <a:pt x="10354" y="17934"/>
                    <a:pt x="10350" y="17951"/>
                    <a:pt x="10341" y="17968"/>
                  </a:cubicBezTo>
                  <a:lnTo>
                    <a:pt x="10337" y="17971"/>
                  </a:lnTo>
                  <a:cubicBezTo>
                    <a:pt x="10330" y="17985"/>
                    <a:pt x="10320" y="17995"/>
                    <a:pt x="10310" y="18001"/>
                  </a:cubicBezTo>
                  <a:cubicBezTo>
                    <a:pt x="10300" y="18012"/>
                    <a:pt x="10283" y="18019"/>
                    <a:pt x="10262" y="18026"/>
                  </a:cubicBezTo>
                  <a:lnTo>
                    <a:pt x="10263" y="18027"/>
                  </a:lnTo>
                  <a:lnTo>
                    <a:pt x="10263" y="18027"/>
                  </a:lnTo>
                  <a:cubicBezTo>
                    <a:pt x="9831" y="18197"/>
                    <a:pt x="9382" y="18312"/>
                    <a:pt x="8922" y="18366"/>
                  </a:cubicBezTo>
                  <a:cubicBezTo>
                    <a:pt x="8715" y="18390"/>
                    <a:pt x="8507" y="18404"/>
                    <a:pt x="8296" y="18404"/>
                  </a:cubicBezTo>
                  <a:cubicBezTo>
                    <a:pt x="8054" y="18404"/>
                    <a:pt x="7812" y="18387"/>
                    <a:pt x="7570" y="18356"/>
                  </a:cubicBezTo>
                  <a:cubicBezTo>
                    <a:pt x="6676" y="18237"/>
                    <a:pt x="5808" y="17910"/>
                    <a:pt x="5045" y="17429"/>
                  </a:cubicBezTo>
                  <a:cubicBezTo>
                    <a:pt x="4697" y="17211"/>
                    <a:pt x="4366" y="16963"/>
                    <a:pt x="4063" y="16690"/>
                  </a:cubicBezTo>
                  <a:cubicBezTo>
                    <a:pt x="3797" y="16447"/>
                    <a:pt x="3545" y="16192"/>
                    <a:pt x="3310" y="15920"/>
                  </a:cubicBezTo>
                  <a:cubicBezTo>
                    <a:pt x="2843" y="15378"/>
                    <a:pt x="2427" y="14791"/>
                    <a:pt x="2063" y="14174"/>
                  </a:cubicBezTo>
                  <a:cubicBezTo>
                    <a:pt x="1684" y="13527"/>
                    <a:pt x="1357" y="12849"/>
                    <a:pt x="1084" y="12150"/>
                  </a:cubicBezTo>
                  <a:cubicBezTo>
                    <a:pt x="805" y="11431"/>
                    <a:pt x="576" y="10692"/>
                    <a:pt x="413" y="9942"/>
                  </a:cubicBezTo>
                  <a:cubicBezTo>
                    <a:pt x="202" y="8984"/>
                    <a:pt x="82" y="8003"/>
                    <a:pt x="82" y="7021"/>
                  </a:cubicBezTo>
                  <a:cubicBezTo>
                    <a:pt x="82" y="6500"/>
                    <a:pt x="117" y="5978"/>
                    <a:pt x="188" y="5460"/>
                  </a:cubicBezTo>
                  <a:cubicBezTo>
                    <a:pt x="239" y="5103"/>
                    <a:pt x="307" y="4751"/>
                    <a:pt x="396" y="4404"/>
                  </a:cubicBezTo>
                  <a:cubicBezTo>
                    <a:pt x="485" y="4063"/>
                    <a:pt x="590" y="3722"/>
                    <a:pt x="723" y="3399"/>
                  </a:cubicBezTo>
                  <a:cubicBezTo>
                    <a:pt x="866" y="3051"/>
                    <a:pt x="1040" y="2720"/>
                    <a:pt x="1254" y="2417"/>
                  </a:cubicBezTo>
                  <a:cubicBezTo>
                    <a:pt x="1466" y="2114"/>
                    <a:pt x="1704" y="1831"/>
                    <a:pt x="1973" y="1579"/>
                  </a:cubicBezTo>
                  <a:cubicBezTo>
                    <a:pt x="2516" y="1078"/>
                    <a:pt x="3150" y="682"/>
                    <a:pt x="3842" y="427"/>
                  </a:cubicBezTo>
                  <a:cubicBezTo>
                    <a:pt x="4435" y="209"/>
                    <a:pt x="5072" y="83"/>
                    <a:pt x="5706" y="83"/>
                  </a:cubicBezTo>
                  <a:close/>
                  <a:moveTo>
                    <a:pt x="5706" y="1"/>
                  </a:moveTo>
                  <a:cubicBezTo>
                    <a:pt x="5061" y="1"/>
                    <a:pt x="4414" y="127"/>
                    <a:pt x="3814" y="352"/>
                  </a:cubicBezTo>
                  <a:cubicBezTo>
                    <a:pt x="3112" y="611"/>
                    <a:pt x="2468" y="1009"/>
                    <a:pt x="1919" y="1521"/>
                  </a:cubicBezTo>
                  <a:cubicBezTo>
                    <a:pt x="1643" y="1773"/>
                    <a:pt x="1401" y="2063"/>
                    <a:pt x="1187" y="2370"/>
                  </a:cubicBezTo>
                  <a:cubicBezTo>
                    <a:pt x="968" y="2680"/>
                    <a:pt x="792" y="3017"/>
                    <a:pt x="648" y="3368"/>
                  </a:cubicBezTo>
                  <a:cubicBezTo>
                    <a:pt x="515" y="3699"/>
                    <a:pt x="406" y="4040"/>
                    <a:pt x="317" y="4383"/>
                  </a:cubicBezTo>
                  <a:cubicBezTo>
                    <a:pt x="226" y="4735"/>
                    <a:pt x="161" y="5089"/>
                    <a:pt x="109" y="5447"/>
                  </a:cubicBezTo>
                  <a:cubicBezTo>
                    <a:pt x="35" y="5972"/>
                    <a:pt x="1" y="6497"/>
                    <a:pt x="1" y="7021"/>
                  </a:cubicBezTo>
                  <a:cubicBezTo>
                    <a:pt x="1" y="8010"/>
                    <a:pt x="123" y="8998"/>
                    <a:pt x="334" y="9959"/>
                  </a:cubicBezTo>
                  <a:cubicBezTo>
                    <a:pt x="498" y="10716"/>
                    <a:pt x="726" y="11458"/>
                    <a:pt x="1006" y="12178"/>
                  </a:cubicBezTo>
                  <a:cubicBezTo>
                    <a:pt x="1282" y="12883"/>
                    <a:pt x="1609" y="13564"/>
                    <a:pt x="1991" y="14219"/>
                  </a:cubicBezTo>
                  <a:cubicBezTo>
                    <a:pt x="2359" y="14839"/>
                    <a:pt x="2778" y="15429"/>
                    <a:pt x="3249" y="15974"/>
                  </a:cubicBezTo>
                  <a:cubicBezTo>
                    <a:pt x="3487" y="16247"/>
                    <a:pt x="3739" y="16509"/>
                    <a:pt x="4008" y="16751"/>
                  </a:cubicBezTo>
                  <a:cubicBezTo>
                    <a:pt x="4315" y="17027"/>
                    <a:pt x="4649" y="17276"/>
                    <a:pt x="5000" y="17498"/>
                  </a:cubicBezTo>
                  <a:cubicBezTo>
                    <a:pt x="5773" y="17985"/>
                    <a:pt x="6653" y="18319"/>
                    <a:pt x="7560" y="18435"/>
                  </a:cubicBezTo>
                  <a:cubicBezTo>
                    <a:pt x="7805" y="18468"/>
                    <a:pt x="8050" y="18486"/>
                    <a:pt x="8296" y="18486"/>
                  </a:cubicBezTo>
                  <a:cubicBezTo>
                    <a:pt x="8510" y="18486"/>
                    <a:pt x="8721" y="18472"/>
                    <a:pt x="8933" y="18448"/>
                  </a:cubicBezTo>
                  <a:cubicBezTo>
                    <a:pt x="9400" y="18394"/>
                    <a:pt x="9856" y="18275"/>
                    <a:pt x="10296" y="18100"/>
                  </a:cubicBezTo>
                  <a:cubicBezTo>
                    <a:pt x="10316" y="18094"/>
                    <a:pt x="10337" y="18083"/>
                    <a:pt x="10357" y="18070"/>
                  </a:cubicBezTo>
                  <a:cubicBezTo>
                    <a:pt x="10377" y="18056"/>
                    <a:pt x="10395" y="18036"/>
                    <a:pt x="10409" y="18012"/>
                  </a:cubicBezTo>
                  <a:cubicBezTo>
                    <a:pt x="10429" y="17981"/>
                    <a:pt x="10435" y="17947"/>
                    <a:pt x="10435" y="17913"/>
                  </a:cubicBezTo>
                  <a:cubicBezTo>
                    <a:pt x="10435" y="17893"/>
                    <a:pt x="10435" y="17876"/>
                    <a:pt x="10429" y="17858"/>
                  </a:cubicBezTo>
                  <a:cubicBezTo>
                    <a:pt x="10422" y="17835"/>
                    <a:pt x="10412" y="17811"/>
                    <a:pt x="10395" y="17790"/>
                  </a:cubicBezTo>
                  <a:cubicBezTo>
                    <a:pt x="10382" y="17770"/>
                    <a:pt x="10361" y="17753"/>
                    <a:pt x="10341" y="17740"/>
                  </a:cubicBezTo>
                  <a:cubicBezTo>
                    <a:pt x="10323" y="17729"/>
                    <a:pt x="10306" y="17723"/>
                    <a:pt x="10289" y="17719"/>
                  </a:cubicBezTo>
                  <a:cubicBezTo>
                    <a:pt x="10272" y="17712"/>
                    <a:pt x="10255" y="17712"/>
                    <a:pt x="10234" y="17712"/>
                  </a:cubicBezTo>
                  <a:cubicBezTo>
                    <a:pt x="10218" y="17712"/>
                    <a:pt x="10198" y="17712"/>
                    <a:pt x="10181" y="17722"/>
                  </a:cubicBezTo>
                  <a:lnTo>
                    <a:pt x="10181" y="17722"/>
                  </a:lnTo>
                  <a:lnTo>
                    <a:pt x="10180" y="17719"/>
                  </a:lnTo>
                  <a:cubicBezTo>
                    <a:pt x="9789" y="17876"/>
                    <a:pt x="9383" y="17985"/>
                    <a:pt x="8963" y="18042"/>
                  </a:cubicBezTo>
                  <a:lnTo>
                    <a:pt x="8963" y="18043"/>
                  </a:lnTo>
                  <a:lnTo>
                    <a:pt x="8963" y="18043"/>
                  </a:lnTo>
                  <a:cubicBezTo>
                    <a:pt x="8963" y="18043"/>
                    <a:pt x="8963" y="18043"/>
                    <a:pt x="8963" y="18043"/>
                  </a:cubicBezTo>
                  <a:lnTo>
                    <a:pt x="8963" y="18043"/>
                  </a:lnTo>
                  <a:cubicBezTo>
                    <a:pt x="8744" y="18070"/>
                    <a:pt x="8521" y="18083"/>
                    <a:pt x="8299" y="18083"/>
                  </a:cubicBezTo>
                  <a:cubicBezTo>
                    <a:pt x="8069" y="18083"/>
                    <a:pt x="7841" y="18072"/>
                    <a:pt x="7613" y="18045"/>
                  </a:cubicBezTo>
                  <a:lnTo>
                    <a:pt x="7613" y="18045"/>
                  </a:lnTo>
                  <a:lnTo>
                    <a:pt x="7614" y="18042"/>
                  </a:lnTo>
                  <a:cubicBezTo>
                    <a:pt x="7601" y="18041"/>
                    <a:pt x="7589" y="18039"/>
                    <a:pt x="7576" y="18037"/>
                  </a:cubicBezTo>
                  <a:lnTo>
                    <a:pt x="7576" y="18037"/>
                  </a:lnTo>
                  <a:cubicBezTo>
                    <a:pt x="7574" y="18037"/>
                    <a:pt x="7572" y="18036"/>
                    <a:pt x="7570" y="18036"/>
                  </a:cubicBezTo>
                  <a:lnTo>
                    <a:pt x="7570" y="18036"/>
                  </a:lnTo>
                  <a:lnTo>
                    <a:pt x="7570" y="18036"/>
                  </a:lnTo>
                  <a:cubicBezTo>
                    <a:pt x="7068" y="17964"/>
                    <a:pt x="6581" y="17824"/>
                    <a:pt x="6114" y="17631"/>
                  </a:cubicBezTo>
                  <a:lnTo>
                    <a:pt x="6114" y="17631"/>
                  </a:lnTo>
                  <a:lnTo>
                    <a:pt x="6114" y="17630"/>
                  </a:lnTo>
                  <a:cubicBezTo>
                    <a:pt x="6109" y="17628"/>
                    <a:pt x="6104" y="17627"/>
                    <a:pt x="6100" y="17625"/>
                  </a:cubicBezTo>
                  <a:lnTo>
                    <a:pt x="6100" y="17625"/>
                  </a:lnTo>
                  <a:cubicBezTo>
                    <a:pt x="6095" y="17622"/>
                    <a:pt x="6089" y="17620"/>
                    <a:pt x="6080" y="17617"/>
                  </a:cubicBezTo>
                  <a:lnTo>
                    <a:pt x="6078" y="17617"/>
                  </a:lnTo>
                  <a:cubicBezTo>
                    <a:pt x="6075" y="17616"/>
                    <a:pt x="6072" y="17615"/>
                    <a:pt x="6070" y="17613"/>
                  </a:cubicBezTo>
                  <a:lnTo>
                    <a:pt x="6070" y="17614"/>
                  </a:lnTo>
                  <a:lnTo>
                    <a:pt x="6070" y="17614"/>
                  </a:lnTo>
                  <a:cubicBezTo>
                    <a:pt x="5569" y="17391"/>
                    <a:pt x="5099" y="17110"/>
                    <a:pt x="4661" y="16780"/>
                  </a:cubicBezTo>
                  <a:lnTo>
                    <a:pt x="4661" y="16780"/>
                  </a:lnTo>
                  <a:lnTo>
                    <a:pt x="4663" y="16779"/>
                  </a:lnTo>
                  <a:cubicBezTo>
                    <a:pt x="4100" y="16339"/>
                    <a:pt x="3613" y="15821"/>
                    <a:pt x="3177" y="15258"/>
                  </a:cubicBezTo>
                  <a:lnTo>
                    <a:pt x="3175" y="15259"/>
                  </a:lnTo>
                  <a:lnTo>
                    <a:pt x="3175" y="15259"/>
                  </a:lnTo>
                  <a:cubicBezTo>
                    <a:pt x="3174" y="15257"/>
                    <a:pt x="3172" y="15255"/>
                    <a:pt x="3170" y="15252"/>
                  </a:cubicBezTo>
                  <a:lnTo>
                    <a:pt x="3170" y="15252"/>
                  </a:lnTo>
                  <a:cubicBezTo>
                    <a:pt x="3170" y="15252"/>
                    <a:pt x="3170" y="15252"/>
                    <a:pt x="3170" y="15252"/>
                  </a:cubicBezTo>
                  <a:cubicBezTo>
                    <a:pt x="3167" y="15245"/>
                    <a:pt x="3163" y="15245"/>
                    <a:pt x="3163" y="15245"/>
                  </a:cubicBezTo>
                  <a:cubicBezTo>
                    <a:pt x="2492" y="14369"/>
                    <a:pt x="1950" y="13397"/>
                    <a:pt x="1517" y="12382"/>
                  </a:cubicBezTo>
                  <a:cubicBezTo>
                    <a:pt x="1029" y="11210"/>
                    <a:pt x="690" y="9979"/>
                    <a:pt x="515" y="8722"/>
                  </a:cubicBezTo>
                  <a:lnTo>
                    <a:pt x="515" y="8722"/>
                  </a:lnTo>
                  <a:lnTo>
                    <a:pt x="515" y="8722"/>
                  </a:lnTo>
                  <a:cubicBezTo>
                    <a:pt x="515" y="8721"/>
                    <a:pt x="515" y="8720"/>
                    <a:pt x="515" y="8718"/>
                  </a:cubicBezTo>
                  <a:lnTo>
                    <a:pt x="515" y="8718"/>
                  </a:lnTo>
                  <a:lnTo>
                    <a:pt x="515" y="8718"/>
                  </a:lnTo>
                  <a:cubicBezTo>
                    <a:pt x="514" y="8716"/>
                    <a:pt x="514" y="8713"/>
                    <a:pt x="514" y="8711"/>
                  </a:cubicBezTo>
                  <a:lnTo>
                    <a:pt x="514" y="8711"/>
                  </a:lnTo>
                  <a:cubicBezTo>
                    <a:pt x="439" y="8149"/>
                    <a:pt x="399" y="7583"/>
                    <a:pt x="399" y="7018"/>
                  </a:cubicBezTo>
                  <a:cubicBezTo>
                    <a:pt x="399" y="6527"/>
                    <a:pt x="430" y="6033"/>
                    <a:pt x="495" y="5546"/>
                  </a:cubicBezTo>
                  <a:lnTo>
                    <a:pt x="494" y="5545"/>
                  </a:lnTo>
                  <a:lnTo>
                    <a:pt x="494" y="5545"/>
                  </a:lnTo>
                  <a:cubicBezTo>
                    <a:pt x="597" y="4823"/>
                    <a:pt x="772" y="4105"/>
                    <a:pt x="1050" y="3433"/>
                  </a:cubicBezTo>
                  <a:cubicBezTo>
                    <a:pt x="1207" y="3071"/>
                    <a:pt x="1405" y="2734"/>
                    <a:pt x="1640" y="2420"/>
                  </a:cubicBezTo>
                  <a:lnTo>
                    <a:pt x="1639" y="2420"/>
                  </a:lnTo>
                  <a:lnTo>
                    <a:pt x="1639" y="2420"/>
                  </a:lnTo>
                  <a:cubicBezTo>
                    <a:pt x="1642" y="2417"/>
                    <a:pt x="1646" y="2413"/>
                    <a:pt x="1650" y="2407"/>
                  </a:cubicBezTo>
                  <a:lnTo>
                    <a:pt x="1650" y="2407"/>
                  </a:lnTo>
                  <a:lnTo>
                    <a:pt x="1650" y="2407"/>
                  </a:lnTo>
                  <a:cubicBezTo>
                    <a:pt x="1650" y="2407"/>
                    <a:pt x="1650" y="2407"/>
                    <a:pt x="1650" y="2407"/>
                  </a:cubicBezTo>
                  <a:lnTo>
                    <a:pt x="1650" y="2407"/>
                  </a:lnTo>
                  <a:lnTo>
                    <a:pt x="1650" y="2407"/>
                  </a:lnTo>
                  <a:cubicBezTo>
                    <a:pt x="1654" y="2404"/>
                    <a:pt x="1657" y="2400"/>
                    <a:pt x="1657" y="2397"/>
                  </a:cubicBezTo>
                  <a:lnTo>
                    <a:pt x="1657" y="2397"/>
                  </a:lnTo>
                  <a:cubicBezTo>
                    <a:pt x="1657" y="2397"/>
                    <a:pt x="1657" y="2397"/>
                    <a:pt x="1657" y="2397"/>
                  </a:cubicBezTo>
                  <a:lnTo>
                    <a:pt x="1657" y="2396"/>
                  </a:lnTo>
                  <a:lnTo>
                    <a:pt x="1657" y="2396"/>
                  </a:lnTo>
                  <a:cubicBezTo>
                    <a:pt x="1922" y="2060"/>
                    <a:pt x="2228" y="1758"/>
                    <a:pt x="2566" y="1494"/>
                  </a:cubicBezTo>
                  <a:lnTo>
                    <a:pt x="2565" y="1492"/>
                  </a:lnTo>
                  <a:lnTo>
                    <a:pt x="2565" y="1492"/>
                  </a:lnTo>
                  <a:cubicBezTo>
                    <a:pt x="2923" y="1218"/>
                    <a:pt x="3310" y="993"/>
                    <a:pt x="3721" y="814"/>
                  </a:cubicBezTo>
                  <a:lnTo>
                    <a:pt x="3721" y="814"/>
                  </a:lnTo>
                  <a:lnTo>
                    <a:pt x="3722" y="816"/>
                  </a:lnTo>
                  <a:cubicBezTo>
                    <a:pt x="3723" y="815"/>
                    <a:pt x="3724" y="815"/>
                    <a:pt x="3725" y="814"/>
                  </a:cubicBezTo>
                  <a:lnTo>
                    <a:pt x="3725" y="814"/>
                  </a:lnTo>
                  <a:lnTo>
                    <a:pt x="3725" y="816"/>
                  </a:lnTo>
                  <a:cubicBezTo>
                    <a:pt x="3726" y="815"/>
                    <a:pt x="3728" y="814"/>
                    <a:pt x="3729" y="813"/>
                  </a:cubicBezTo>
                  <a:lnTo>
                    <a:pt x="3729" y="813"/>
                  </a:lnTo>
                  <a:cubicBezTo>
                    <a:pt x="4150" y="637"/>
                    <a:pt x="4593" y="512"/>
                    <a:pt x="5048" y="447"/>
                  </a:cubicBezTo>
                  <a:lnTo>
                    <a:pt x="5048" y="446"/>
                  </a:lnTo>
                  <a:lnTo>
                    <a:pt x="5048" y="446"/>
                  </a:lnTo>
                  <a:cubicBezTo>
                    <a:pt x="5049" y="446"/>
                    <a:pt x="5050" y="446"/>
                    <a:pt x="5051" y="446"/>
                  </a:cubicBezTo>
                  <a:lnTo>
                    <a:pt x="5051" y="446"/>
                  </a:lnTo>
                  <a:lnTo>
                    <a:pt x="5051" y="447"/>
                  </a:lnTo>
                  <a:cubicBezTo>
                    <a:pt x="5060" y="445"/>
                    <a:pt x="5069" y="444"/>
                    <a:pt x="5077" y="442"/>
                  </a:cubicBezTo>
                  <a:lnTo>
                    <a:pt x="5077" y="442"/>
                  </a:lnTo>
                  <a:cubicBezTo>
                    <a:pt x="5289" y="415"/>
                    <a:pt x="5504" y="403"/>
                    <a:pt x="5715" y="403"/>
                  </a:cubicBezTo>
                  <a:cubicBezTo>
                    <a:pt x="5928" y="403"/>
                    <a:pt x="6141" y="416"/>
                    <a:pt x="6354" y="443"/>
                  </a:cubicBezTo>
                  <a:lnTo>
                    <a:pt x="6354" y="443"/>
                  </a:lnTo>
                  <a:cubicBezTo>
                    <a:pt x="6355" y="444"/>
                    <a:pt x="6356" y="444"/>
                    <a:pt x="6357" y="444"/>
                  </a:cubicBezTo>
                  <a:lnTo>
                    <a:pt x="6357" y="444"/>
                  </a:lnTo>
                  <a:lnTo>
                    <a:pt x="6357" y="444"/>
                  </a:lnTo>
                  <a:cubicBezTo>
                    <a:pt x="6358" y="444"/>
                    <a:pt x="6359" y="444"/>
                    <a:pt x="6360" y="444"/>
                  </a:cubicBezTo>
                  <a:lnTo>
                    <a:pt x="6360" y="443"/>
                  </a:lnTo>
                  <a:lnTo>
                    <a:pt x="6360" y="443"/>
                  </a:lnTo>
                  <a:cubicBezTo>
                    <a:pt x="7051" y="541"/>
                    <a:pt x="7725" y="749"/>
                    <a:pt x="8370" y="1020"/>
                  </a:cubicBezTo>
                  <a:cubicBezTo>
                    <a:pt x="8984" y="1279"/>
                    <a:pt x="9573" y="1599"/>
                    <a:pt x="10105" y="2005"/>
                  </a:cubicBezTo>
                  <a:cubicBezTo>
                    <a:pt x="10106" y="2006"/>
                    <a:pt x="10107" y="2007"/>
                    <a:pt x="10109" y="2008"/>
                  </a:cubicBezTo>
                  <a:lnTo>
                    <a:pt x="10109" y="2008"/>
                  </a:lnTo>
                  <a:lnTo>
                    <a:pt x="10108" y="2008"/>
                  </a:lnTo>
                  <a:lnTo>
                    <a:pt x="10109" y="2008"/>
                  </a:lnTo>
                  <a:cubicBezTo>
                    <a:pt x="10110" y="2009"/>
                    <a:pt x="10111" y="2010"/>
                    <a:pt x="10112" y="2010"/>
                  </a:cubicBezTo>
                  <a:lnTo>
                    <a:pt x="10112" y="2010"/>
                  </a:lnTo>
                  <a:lnTo>
                    <a:pt x="10112" y="2011"/>
                  </a:lnTo>
                  <a:cubicBezTo>
                    <a:pt x="10119" y="2015"/>
                    <a:pt x="10126" y="2022"/>
                    <a:pt x="10132" y="2025"/>
                  </a:cubicBezTo>
                  <a:lnTo>
                    <a:pt x="10132" y="2025"/>
                  </a:lnTo>
                  <a:lnTo>
                    <a:pt x="10132" y="2025"/>
                  </a:lnTo>
                  <a:cubicBezTo>
                    <a:pt x="10168" y="2054"/>
                    <a:pt x="10203" y="2081"/>
                    <a:pt x="10238" y="2110"/>
                  </a:cubicBezTo>
                  <a:cubicBezTo>
                    <a:pt x="10255" y="2127"/>
                    <a:pt x="10275" y="2141"/>
                    <a:pt x="10300" y="2151"/>
                  </a:cubicBezTo>
                  <a:cubicBezTo>
                    <a:pt x="10323" y="2162"/>
                    <a:pt x="10347" y="2165"/>
                    <a:pt x="10377" y="2165"/>
                  </a:cubicBezTo>
                  <a:cubicBezTo>
                    <a:pt x="10429" y="2165"/>
                    <a:pt x="10480" y="2145"/>
                    <a:pt x="10517" y="2107"/>
                  </a:cubicBezTo>
                  <a:cubicBezTo>
                    <a:pt x="10534" y="2090"/>
                    <a:pt x="10552" y="2066"/>
                    <a:pt x="10558" y="2039"/>
                  </a:cubicBezTo>
                  <a:cubicBezTo>
                    <a:pt x="10569" y="2015"/>
                    <a:pt x="10575" y="1988"/>
                    <a:pt x="10575" y="1961"/>
                  </a:cubicBezTo>
                  <a:cubicBezTo>
                    <a:pt x="10575" y="1937"/>
                    <a:pt x="10572" y="1909"/>
                    <a:pt x="10561" y="1885"/>
                  </a:cubicBezTo>
                  <a:cubicBezTo>
                    <a:pt x="10552" y="1862"/>
                    <a:pt x="10534" y="1841"/>
                    <a:pt x="10514" y="1824"/>
                  </a:cubicBezTo>
                  <a:cubicBezTo>
                    <a:pt x="9874" y="1296"/>
                    <a:pt x="9137" y="904"/>
                    <a:pt x="8374" y="591"/>
                  </a:cubicBezTo>
                  <a:cubicBezTo>
                    <a:pt x="7982" y="430"/>
                    <a:pt x="7576" y="298"/>
                    <a:pt x="7161" y="196"/>
                  </a:cubicBezTo>
                  <a:cubicBezTo>
                    <a:pt x="6786" y="100"/>
                    <a:pt x="6401" y="39"/>
                    <a:pt x="6012" y="12"/>
                  </a:cubicBezTo>
                  <a:cubicBezTo>
                    <a:pt x="5910" y="4"/>
                    <a:pt x="5808" y="1"/>
                    <a:pt x="5706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7" name="Google Shape;2363;p49">
              <a:extLst>
                <a:ext uri="{FF2B5EF4-FFF2-40B4-BE49-F238E27FC236}">
                  <a16:creationId xmlns:a16="http://schemas.microsoft.com/office/drawing/2014/main" xmlns="" id="{2E9BC1C2-900B-400E-8B87-29C7A3C59125}"/>
                </a:ext>
              </a:extLst>
            </p:cNvPr>
            <p:cNvSpPr/>
            <p:nvPr/>
          </p:nvSpPr>
          <p:spPr>
            <a:xfrm>
              <a:off x="4986275" y="3616200"/>
              <a:ext cx="170075" cy="58375"/>
            </a:xfrm>
            <a:custGeom>
              <a:avLst/>
              <a:gdLst/>
              <a:ahLst/>
              <a:cxnLst/>
              <a:rect l="l" t="t" r="r" b="b"/>
              <a:pathLst>
                <a:path w="6803" h="2335" extrusionOk="0">
                  <a:moveTo>
                    <a:pt x="4185" y="355"/>
                  </a:moveTo>
                  <a:lnTo>
                    <a:pt x="4185" y="355"/>
                  </a:lnTo>
                  <a:cubicBezTo>
                    <a:pt x="4179" y="358"/>
                    <a:pt x="4172" y="358"/>
                    <a:pt x="4169" y="358"/>
                  </a:cubicBezTo>
                  <a:lnTo>
                    <a:pt x="4185" y="355"/>
                  </a:lnTo>
                  <a:close/>
                  <a:moveTo>
                    <a:pt x="4782" y="1"/>
                  </a:moveTo>
                  <a:cubicBezTo>
                    <a:pt x="4567" y="1"/>
                    <a:pt x="4353" y="18"/>
                    <a:pt x="4141" y="45"/>
                  </a:cubicBezTo>
                  <a:cubicBezTo>
                    <a:pt x="3831" y="86"/>
                    <a:pt x="3528" y="154"/>
                    <a:pt x="3228" y="243"/>
                  </a:cubicBezTo>
                  <a:cubicBezTo>
                    <a:pt x="2618" y="424"/>
                    <a:pt x="2035" y="693"/>
                    <a:pt x="1490" y="1012"/>
                  </a:cubicBezTo>
                  <a:cubicBezTo>
                    <a:pt x="979" y="1309"/>
                    <a:pt x="498" y="1664"/>
                    <a:pt x="66" y="2063"/>
                  </a:cubicBezTo>
                  <a:cubicBezTo>
                    <a:pt x="1" y="2124"/>
                    <a:pt x="4" y="2230"/>
                    <a:pt x="66" y="2288"/>
                  </a:cubicBezTo>
                  <a:cubicBezTo>
                    <a:pt x="96" y="2319"/>
                    <a:pt x="135" y="2335"/>
                    <a:pt x="175" y="2335"/>
                  </a:cubicBezTo>
                  <a:cubicBezTo>
                    <a:pt x="216" y="2335"/>
                    <a:pt x="258" y="2319"/>
                    <a:pt x="291" y="2288"/>
                  </a:cubicBezTo>
                  <a:cubicBezTo>
                    <a:pt x="451" y="2137"/>
                    <a:pt x="621" y="1994"/>
                    <a:pt x="795" y="1861"/>
                  </a:cubicBezTo>
                  <a:cubicBezTo>
                    <a:pt x="1354" y="1432"/>
                    <a:pt x="1967" y="1074"/>
                    <a:pt x="2615" y="798"/>
                  </a:cubicBezTo>
                  <a:cubicBezTo>
                    <a:pt x="3106" y="594"/>
                    <a:pt x="3617" y="440"/>
                    <a:pt x="4145" y="362"/>
                  </a:cubicBezTo>
                  <a:lnTo>
                    <a:pt x="4141" y="362"/>
                  </a:lnTo>
                  <a:cubicBezTo>
                    <a:pt x="4357" y="334"/>
                    <a:pt x="4571" y="318"/>
                    <a:pt x="4785" y="318"/>
                  </a:cubicBezTo>
                  <a:cubicBezTo>
                    <a:pt x="4961" y="318"/>
                    <a:pt x="5137" y="329"/>
                    <a:pt x="5314" y="352"/>
                  </a:cubicBezTo>
                  <a:cubicBezTo>
                    <a:pt x="5586" y="396"/>
                    <a:pt x="5852" y="468"/>
                    <a:pt x="6107" y="573"/>
                  </a:cubicBezTo>
                  <a:cubicBezTo>
                    <a:pt x="6258" y="638"/>
                    <a:pt x="6404" y="713"/>
                    <a:pt x="6541" y="801"/>
                  </a:cubicBezTo>
                  <a:cubicBezTo>
                    <a:pt x="6565" y="817"/>
                    <a:pt x="6593" y="824"/>
                    <a:pt x="6620" y="824"/>
                  </a:cubicBezTo>
                  <a:cubicBezTo>
                    <a:pt x="6676" y="824"/>
                    <a:pt x="6731" y="794"/>
                    <a:pt x="6759" y="743"/>
                  </a:cubicBezTo>
                  <a:cubicBezTo>
                    <a:pt x="6803" y="669"/>
                    <a:pt x="6776" y="573"/>
                    <a:pt x="6700" y="529"/>
                  </a:cubicBezTo>
                  <a:cubicBezTo>
                    <a:pt x="6462" y="375"/>
                    <a:pt x="6200" y="260"/>
                    <a:pt x="5931" y="171"/>
                  </a:cubicBezTo>
                  <a:cubicBezTo>
                    <a:pt x="5648" y="79"/>
                    <a:pt x="5351" y="31"/>
                    <a:pt x="5055" y="11"/>
                  </a:cubicBezTo>
                  <a:cubicBezTo>
                    <a:pt x="4962" y="4"/>
                    <a:pt x="4871" y="1"/>
                    <a:pt x="4782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8" name="Google Shape;2364;p49">
              <a:extLst>
                <a:ext uri="{FF2B5EF4-FFF2-40B4-BE49-F238E27FC236}">
                  <a16:creationId xmlns:a16="http://schemas.microsoft.com/office/drawing/2014/main" xmlns="" id="{3DFF19B3-BA3D-4C36-917D-A86BFCA33246}"/>
                </a:ext>
              </a:extLst>
            </p:cNvPr>
            <p:cNvSpPr/>
            <p:nvPr/>
          </p:nvSpPr>
          <p:spPr>
            <a:xfrm>
              <a:off x="4985700" y="3615175"/>
              <a:ext cx="171075" cy="60425"/>
            </a:xfrm>
            <a:custGeom>
              <a:avLst/>
              <a:gdLst/>
              <a:ahLst/>
              <a:cxnLst/>
              <a:rect l="l" t="t" r="r" b="b"/>
              <a:pathLst>
                <a:path w="6843" h="2417" extrusionOk="0">
                  <a:moveTo>
                    <a:pt x="4805" y="83"/>
                  </a:moveTo>
                  <a:cubicBezTo>
                    <a:pt x="4894" y="83"/>
                    <a:pt x="4985" y="86"/>
                    <a:pt x="5075" y="92"/>
                  </a:cubicBezTo>
                  <a:cubicBezTo>
                    <a:pt x="5367" y="113"/>
                    <a:pt x="5660" y="158"/>
                    <a:pt x="5940" y="249"/>
                  </a:cubicBezTo>
                  <a:cubicBezTo>
                    <a:pt x="6209" y="338"/>
                    <a:pt x="6465" y="454"/>
                    <a:pt x="6703" y="604"/>
                  </a:cubicBezTo>
                  <a:cubicBezTo>
                    <a:pt x="6741" y="628"/>
                    <a:pt x="6761" y="669"/>
                    <a:pt x="6761" y="706"/>
                  </a:cubicBezTo>
                  <a:cubicBezTo>
                    <a:pt x="6761" y="726"/>
                    <a:pt x="6758" y="747"/>
                    <a:pt x="6748" y="764"/>
                  </a:cubicBezTo>
                  <a:cubicBezTo>
                    <a:pt x="6737" y="784"/>
                    <a:pt x="6720" y="798"/>
                    <a:pt x="6703" y="808"/>
                  </a:cubicBezTo>
                  <a:cubicBezTo>
                    <a:pt x="6683" y="819"/>
                    <a:pt x="6662" y="825"/>
                    <a:pt x="6642" y="825"/>
                  </a:cubicBezTo>
                  <a:cubicBezTo>
                    <a:pt x="6621" y="825"/>
                    <a:pt x="6605" y="819"/>
                    <a:pt x="6588" y="808"/>
                  </a:cubicBezTo>
                  <a:cubicBezTo>
                    <a:pt x="6448" y="720"/>
                    <a:pt x="6301" y="641"/>
                    <a:pt x="6148" y="577"/>
                  </a:cubicBezTo>
                  <a:cubicBezTo>
                    <a:pt x="5889" y="468"/>
                    <a:pt x="5619" y="396"/>
                    <a:pt x="5340" y="352"/>
                  </a:cubicBezTo>
                  <a:cubicBezTo>
                    <a:pt x="5335" y="351"/>
                    <a:pt x="5329" y="350"/>
                    <a:pt x="5323" y="350"/>
                  </a:cubicBezTo>
                  <a:lnTo>
                    <a:pt x="5323" y="350"/>
                  </a:lnTo>
                  <a:lnTo>
                    <a:pt x="5323" y="348"/>
                  </a:lnTo>
                  <a:lnTo>
                    <a:pt x="5311" y="348"/>
                  </a:lnTo>
                  <a:cubicBezTo>
                    <a:pt x="5144" y="330"/>
                    <a:pt x="4976" y="317"/>
                    <a:pt x="4805" y="317"/>
                  </a:cubicBezTo>
                  <a:cubicBezTo>
                    <a:pt x="4604" y="317"/>
                    <a:pt x="4403" y="332"/>
                    <a:pt x="4202" y="357"/>
                  </a:cubicBezTo>
                  <a:lnTo>
                    <a:pt x="4202" y="357"/>
                  </a:lnTo>
                  <a:lnTo>
                    <a:pt x="4202" y="355"/>
                  </a:lnTo>
                  <a:cubicBezTo>
                    <a:pt x="4199" y="358"/>
                    <a:pt x="4192" y="358"/>
                    <a:pt x="4181" y="358"/>
                  </a:cubicBezTo>
                  <a:lnTo>
                    <a:pt x="4182" y="360"/>
                  </a:lnTo>
                  <a:lnTo>
                    <a:pt x="4182" y="360"/>
                  </a:lnTo>
                  <a:cubicBezTo>
                    <a:pt x="4175" y="361"/>
                    <a:pt x="4168" y="361"/>
                    <a:pt x="4161" y="362"/>
                  </a:cubicBezTo>
                  <a:cubicBezTo>
                    <a:pt x="3629" y="440"/>
                    <a:pt x="3118" y="597"/>
                    <a:pt x="2621" y="802"/>
                  </a:cubicBezTo>
                  <a:cubicBezTo>
                    <a:pt x="1970" y="1081"/>
                    <a:pt x="1356" y="1439"/>
                    <a:pt x="794" y="1868"/>
                  </a:cubicBezTo>
                  <a:cubicBezTo>
                    <a:pt x="617" y="2005"/>
                    <a:pt x="450" y="2148"/>
                    <a:pt x="282" y="2298"/>
                  </a:cubicBezTo>
                  <a:cubicBezTo>
                    <a:pt x="259" y="2321"/>
                    <a:pt x="228" y="2335"/>
                    <a:pt x="197" y="2335"/>
                  </a:cubicBezTo>
                  <a:cubicBezTo>
                    <a:pt x="167" y="2335"/>
                    <a:pt x="139" y="2325"/>
                    <a:pt x="116" y="2301"/>
                  </a:cubicBezTo>
                  <a:cubicBezTo>
                    <a:pt x="95" y="2280"/>
                    <a:pt x="82" y="2247"/>
                    <a:pt x="82" y="2216"/>
                  </a:cubicBezTo>
                  <a:cubicBezTo>
                    <a:pt x="82" y="2199"/>
                    <a:pt x="85" y="2185"/>
                    <a:pt x="92" y="2172"/>
                  </a:cubicBezTo>
                  <a:cubicBezTo>
                    <a:pt x="95" y="2158"/>
                    <a:pt x="106" y="2145"/>
                    <a:pt x="116" y="2134"/>
                  </a:cubicBezTo>
                  <a:cubicBezTo>
                    <a:pt x="545" y="1739"/>
                    <a:pt x="1026" y="1385"/>
                    <a:pt x="1534" y="1088"/>
                  </a:cubicBezTo>
                  <a:cubicBezTo>
                    <a:pt x="2075" y="771"/>
                    <a:pt x="2658" y="501"/>
                    <a:pt x="3261" y="325"/>
                  </a:cubicBezTo>
                  <a:cubicBezTo>
                    <a:pt x="3561" y="236"/>
                    <a:pt x="3861" y="168"/>
                    <a:pt x="4172" y="127"/>
                  </a:cubicBezTo>
                  <a:cubicBezTo>
                    <a:pt x="4379" y="100"/>
                    <a:pt x="4590" y="83"/>
                    <a:pt x="4805" y="83"/>
                  </a:cubicBezTo>
                  <a:close/>
                  <a:moveTo>
                    <a:pt x="4805" y="1"/>
                  </a:moveTo>
                  <a:cubicBezTo>
                    <a:pt x="4587" y="1"/>
                    <a:pt x="4372" y="18"/>
                    <a:pt x="4161" y="45"/>
                  </a:cubicBezTo>
                  <a:cubicBezTo>
                    <a:pt x="3848" y="86"/>
                    <a:pt x="3541" y="154"/>
                    <a:pt x="3238" y="246"/>
                  </a:cubicBezTo>
                  <a:cubicBezTo>
                    <a:pt x="2627" y="427"/>
                    <a:pt x="2041" y="696"/>
                    <a:pt x="1493" y="1017"/>
                  </a:cubicBezTo>
                  <a:cubicBezTo>
                    <a:pt x="978" y="1316"/>
                    <a:pt x="494" y="1674"/>
                    <a:pt x="62" y="2076"/>
                  </a:cubicBezTo>
                  <a:cubicBezTo>
                    <a:pt x="41" y="2093"/>
                    <a:pt x="24" y="2117"/>
                    <a:pt x="13" y="2141"/>
                  </a:cubicBezTo>
                  <a:cubicBezTo>
                    <a:pt x="7" y="2165"/>
                    <a:pt x="0" y="2192"/>
                    <a:pt x="0" y="2216"/>
                  </a:cubicBezTo>
                  <a:cubicBezTo>
                    <a:pt x="0" y="2267"/>
                    <a:pt x="21" y="2321"/>
                    <a:pt x="58" y="2359"/>
                  </a:cubicBezTo>
                  <a:cubicBezTo>
                    <a:pt x="98" y="2396"/>
                    <a:pt x="150" y="2417"/>
                    <a:pt x="197" y="2417"/>
                  </a:cubicBezTo>
                  <a:cubicBezTo>
                    <a:pt x="249" y="2417"/>
                    <a:pt x="300" y="2396"/>
                    <a:pt x="341" y="2359"/>
                  </a:cubicBezTo>
                  <a:cubicBezTo>
                    <a:pt x="501" y="2209"/>
                    <a:pt x="671" y="2069"/>
                    <a:pt x="845" y="1933"/>
                  </a:cubicBezTo>
                  <a:cubicBezTo>
                    <a:pt x="1401" y="1507"/>
                    <a:pt x="2007" y="1152"/>
                    <a:pt x="2654" y="877"/>
                  </a:cubicBezTo>
                  <a:cubicBezTo>
                    <a:pt x="3142" y="676"/>
                    <a:pt x="3650" y="522"/>
                    <a:pt x="4175" y="444"/>
                  </a:cubicBezTo>
                  <a:lnTo>
                    <a:pt x="4175" y="444"/>
                  </a:lnTo>
                  <a:lnTo>
                    <a:pt x="4175" y="444"/>
                  </a:lnTo>
                  <a:cubicBezTo>
                    <a:pt x="4385" y="416"/>
                    <a:pt x="4595" y="399"/>
                    <a:pt x="4805" y="399"/>
                  </a:cubicBezTo>
                  <a:cubicBezTo>
                    <a:pt x="4971" y="399"/>
                    <a:pt x="5134" y="408"/>
                    <a:pt x="5296" y="429"/>
                  </a:cubicBezTo>
                  <a:lnTo>
                    <a:pt x="5296" y="429"/>
                  </a:lnTo>
                  <a:lnTo>
                    <a:pt x="5296" y="430"/>
                  </a:lnTo>
                  <a:lnTo>
                    <a:pt x="5305" y="430"/>
                  </a:lnTo>
                  <a:cubicBezTo>
                    <a:pt x="5313" y="431"/>
                    <a:pt x="5322" y="432"/>
                    <a:pt x="5330" y="433"/>
                  </a:cubicBezTo>
                  <a:cubicBezTo>
                    <a:pt x="5598" y="474"/>
                    <a:pt x="5860" y="546"/>
                    <a:pt x="6115" y="651"/>
                  </a:cubicBezTo>
                  <a:lnTo>
                    <a:pt x="6115" y="651"/>
                  </a:lnTo>
                  <a:lnTo>
                    <a:pt x="6114" y="652"/>
                  </a:lnTo>
                  <a:cubicBezTo>
                    <a:pt x="6264" y="716"/>
                    <a:pt x="6407" y="792"/>
                    <a:pt x="6544" y="877"/>
                  </a:cubicBezTo>
                  <a:cubicBezTo>
                    <a:pt x="6574" y="897"/>
                    <a:pt x="6608" y="907"/>
                    <a:pt x="6642" y="907"/>
                  </a:cubicBezTo>
                  <a:cubicBezTo>
                    <a:pt x="6676" y="907"/>
                    <a:pt x="6714" y="897"/>
                    <a:pt x="6741" y="880"/>
                  </a:cubicBezTo>
                  <a:cubicBezTo>
                    <a:pt x="6772" y="863"/>
                    <a:pt x="6799" y="839"/>
                    <a:pt x="6816" y="805"/>
                  </a:cubicBezTo>
                  <a:cubicBezTo>
                    <a:pt x="6836" y="775"/>
                    <a:pt x="6843" y="740"/>
                    <a:pt x="6843" y="706"/>
                  </a:cubicBezTo>
                  <a:cubicBezTo>
                    <a:pt x="6843" y="638"/>
                    <a:pt x="6809" y="573"/>
                    <a:pt x="6748" y="536"/>
                  </a:cubicBezTo>
                  <a:cubicBezTo>
                    <a:pt x="6503" y="379"/>
                    <a:pt x="6240" y="260"/>
                    <a:pt x="5964" y="171"/>
                  </a:cubicBezTo>
                  <a:cubicBezTo>
                    <a:pt x="5677" y="79"/>
                    <a:pt x="5378" y="31"/>
                    <a:pt x="5081" y="11"/>
                  </a:cubicBezTo>
                  <a:cubicBezTo>
                    <a:pt x="4990" y="4"/>
                    <a:pt x="4897" y="1"/>
                    <a:pt x="4805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9" name="Google Shape;2365;p49">
              <a:extLst>
                <a:ext uri="{FF2B5EF4-FFF2-40B4-BE49-F238E27FC236}">
                  <a16:creationId xmlns:a16="http://schemas.microsoft.com/office/drawing/2014/main" xmlns="" id="{FFBACC79-C6A6-4D9A-87B6-941232ADB63F}"/>
                </a:ext>
              </a:extLst>
            </p:cNvPr>
            <p:cNvSpPr/>
            <p:nvPr/>
          </p:nvSpPr>
          <p:spPr>
            <a:xfrm>
              <a:off x="5132225" y="3631275"/>
              <a:ext cx="76275" cy="204700"/>
            </a:xfrm>
            <a:custGeom>
              <a:avLst/>
              <a:gdLst/>
              <a:ahLst/>
              <a:cxnLst/>
              <a:rect l="l" t="t" r="r" b="b"/>
              <a:pathLst>
                <a:path w="3051" h="8188" extrusionOk="0">
                  <a:moveTo>
                    <a:pt x="805" y="1"/>
                  </a:moveTo>
                  <a:cubicBezTo>
                    <a:pt x="788" y="1"/>
                    <a:pt x="774" y="1"/>
                    <a:pt x="760" y="5"/>
                  </a:cubicBezTo>
                  <a:cubicBezTo>
                    <a:pt x="716" y="18"/>
                    <a:pt x="692" y="46"/>
                    <a:pt x="665" y="76"/>
                  </a:cubicBezTo>
                  <a:cubicBezTo>
                    <a:pt x="604" y="161"/>
                    <a:pt x="546" y="246"/>
                    <a:pt x="494" y="338"/>
                  </a:cubicBezTo>
                  <a:cubicBezTo>
                    <a:pt x="447" y="427"/>
                    <a:pt x="409" y="522"/>
                    <a:pt x="376" y="614"/>
                  </a:cubicBezTo>
                  <a:cubicBezTo>
                    <a:pt x="297" y="823"/>
                    <a:pt x="266" y="1051"/>
                    <a:pt x="266" y="1272"/>
                  </a:cubicBezTo>
                  <a:cubicBezTo>
                    <a:pt x="266" y="1357"/>
                    <a:pt x="277" y="1446"/>
                    <a:pt x="301" y="1528"/>
                  </a:cubicBezTo>
                  <a:cubicBezTo>
                    <a:pt x="321" y="1620"/>
                    <a:pt x="368" y="1705"/>
                    <a:pt x="413" y="1787"/>
                  </a:cubicBezTo>
                  <a:cubicBezTo>
                    <a:pt x="491" y="1923"/>
                    <a:pt x="601" y="2042"/>
                    <a:pt x="699" y="2168"/>
                  </a:cubicBezTo>
                  <a:cubicBezTo>
                    <a:pt x="733" y="2216"/>
                    <a:pt x="768" y="2264"/>
                    <a:pt x="791" y="2318"/>
                  </a:cubicBezTo>
                  <a:cubicBezTo>
                    <a:pt x="798" y="2332"/>
                    <a:pt x="801" y="2345"/>
                    <a:pt x="805" y="2359"/>
                  </a:cubicBezTo>
                  <a:lnTo>
                    <a:pt x="805" y="2383"/>
                  </a:lnTo>
                  <a:cubicBezTo>
                    <a:pt x="798" y="2413"/>
                    <a:pt x="788" y="2444"/>
                    <a:pt x="777" y="2475"/>
                  </a:cubicBezTo>
                  <a:cubicBezTo>
                    <a:pt x="719" y="2597"/>
                    <a:pt x="645" y="2707"/>
                    <a:pt x="570" y="2819"/>
                  </a:cubicBezTo>
                  <a:cubicBezTo>
                    <a:pt x="522" y="2884"/>
                    <a:pt x="481" y="2952"/>
                    <a:pt x="437" y="3020"/>
                  </a:cubicBezTo>
                  <a:cubicBezTo>
                    <a:pt x="396" y="3088"/>
                    <a:pt x="365" y="3157"/>
                    <a:pt x="335" y="3231"/>
                  </a:cubicBezTo>
                  <a:cubicBezTo>
                    <a:pt x="208" y="3531"/>
                    <a:pt x="120" y="3845"/>
                    <a:pt x="69" y="4169"/>
                  </a:cubicBezTo>
                  <a:cubicBezTo>
                    <a:pt x="14" y="4496"/>
                    <a:pt x="0" y="4826"/>
                    <a:pt x="28" y="5157"/>
                  </a:cubicBezTo>
                  <a:cubicBezTo>
                    <a:pt x="52" y="5457"/>
                    <a:pt x="120" y="5754"/>
                    <a:pt x="233" y="6033"/>
                  </a:cubicBezTo>
                  <a:cubicBezTo>
                    <a:pt x="450" y="6578"/>
                    <a:pt x="818" y="7055"/>
                    <a:pt x="1271" y="7430"/>
                  </a:cubicBezTo>
                  <a:cubicBezTo>
                    <a:pt x="1721" y="7802"/>
                    <a:pt x="2257" y="8071"/>
                    <a:pt x="2833" y="8184"/>
                  </a:cubicBezTo>
                  <a:cubicBezTo>
                    <a:pt x="2845" y="8186"/>
                    <a:pt x="2857" y="8187"/>
                    <a:pt x="2870" y="8187"/>
                  </a:cubicBezTo>
                  <a:cubicBezTo>
                    <a:pt x="2941" y="8187"/>
                    <a:pt x="3006" y="8146"/>
                    <a:pt x="3027" y="8071"/>
                  </a:cubicBezTo>
                  <a:cubicBezTo>
                    <a:pt x="3050" y="7992"/>
                    <a:pt x="3003" y="7893"/>
                    <a:pt x="2918" y="7877"/>
                  </a:cubicBezTo>
                  <a:cubicBezTo>
                    <a:pt x="2717" y="7839"/>
                    <a:pt x="2526" y="7781"/>
                    <a:pt x="2335" y="7706"/>
                  </a:cubicBezTo>
                  <a:cubicBezTo>
                    <a:pt x="2059" y="7591"/>
                    <a:pt x="1800" y="7437"/>
                    <a:pt x="1558" y="7256"/>
                  </a:cubicBezTo>
                  <a:cubicBezTo>
                    <a:pt x="1337" y="7080"/>
                    <a:pt x="1139" y="6885"/>
                    <a:pt x="961" y="6666"/>
                  </a:cubicBezTo>
                  <a:cubicBezTo>
                    <a:pt x="791" y="6446"/>
                    <a:pt x="648" y="6210"/>
                    <a:pt x="539" y="5951"/>
                  </a:cubicBezTo>
                  <a:lnTo>
                    <a:pt x="539" y="5951"/>
                  </a:lnTo>
                  <a:lnTo>
                    <a:pt x="552" y="5988"/>
                  </a:lnTo>
                  <a:cubicBezTo>
                    <a:pt x="461" y="5767"/>
                    <a:pt x="400" y="5539"/>
                    <a:pt x="359" y="5296"/>
                  </a:cubicBezTo>
                  <a:cubicBezTo>
                    <a:pt x="318" y="4973"/>
                    <a:pt x="324" y="4642"/>
                    <a:pt x="365" y="4319"/>
                  </a:cubicBezTo>
                  <a:cubicBezTo>
                    <a:pt x="413" y="3998"/>
                    <a:pt x="491" y="3688"/>
                    <a:pt x="611" y="3388"/>
                  </a:cubicBezTo>
                  <a:cubicBezTo>
                    <a:pt x="642" y="3317"/>
                    <a:pt x="672" y="3248"/>
                    <a:pt x="713" y="3181"/>
                  </a:cubicBezTo>
                  <a:cubicBezTo>
                    <a:pt x="760" y="3095"/>
                    <a:pt x="815" y="3017"/>
                    <a:pt x="870" y="2938"/>
                  </a:cubicBezTo>
                  <a:cubicBezTo>
                    <a:pt x="969" y="2795"/>
                    <a:pt x="1067" y="2649"/>
                    <a:pt x="1108" y="2479"/>
                  </a:cubicBezTo>
                  <a:cubicBezTo>
                    <a:pt x="1125" y="2407"/>
                    <a:pt x="1122" y="2339"/>
                    <a:pt x="1108" y="2267"/>
                  </a:cubicBezTo>
                  <a:cubicBezTo>
                    <a:pt x="1098" y="2209"/>
                    <a:pt x="1064" y="2152"/>
                    <a:pt x="1037" y="2100"/>
                  </a:cubicBezTo>
                  <a:cubicBezTo>
                    <a:pt x="999" y="2042"/>
                    <a:pt x="958" y="1988"/>
                    <a:pt x="914" y="1933"/>
                  </a:cubicBezTo>
                  <a:cubicBezTo>
                    <a:pt x="873" y="1878"/>
                    <a:pt x="829" y="1824"/>
                    <a:pt x="785" y="1770"/>
                  </a:cubicBezTo>
                  <a:cubicBezTo>
                    <a:pt x="723" y="1688"/>
                    <a:pt x="669" y="1603"/>
                    <a:pt x="628" y="1510"/>
                  </a:cubicBezTo>
                  <a:cubicBezTo>
                    <a:pt x="607" y="1460"/>
                    <a:pt x="593" y="1411"/>
                    <a:pt x="587" y="1357"/>
                  </a:cubicBezTo>
                  <a:cubicBezTo>
                    <a:pt x="580" y="1248"/>
                    <a:pt x="584" y="1139"/>
                    <a:pt x="597" y="1030"/>
                  </a:cubicBezTo>
                  <a:cubicBezTo>
                    <a:pt x="621" y="890"/>
                    <a:pt x="658" y="757"/>
                    <a:pt x="710" y="625"/>
                  </a:cubicBezTo>
                  <a:cubicBezTo>
                    <a:pt x="771" y="485"/>
                    <a:pt x="846" y="359"/>
                    <a:pt x="938" y="236"/>
                  </a:cubicBezTo>
                  <a:cubicBezTo>
                    <a:pt x="965" y="205"/>
                    <a:pt x="965" y="151"/>
                    <a:pt x="955" y="117"/>
                  </a:cubicBezTo>
                  <a:cubicBezTo>
                    <a:pt x="944" y="76"/>
                    <a:pt x="917" y="41"/>
                    <a:pt x="883" y="21"/>
                  </a:cubicBezTo>
                  <a:cubicBezTo>
                    <a:pt x="859" y="8"/>
                    <a:pt x="832" y="1"/>
                    <a:pt x="805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0" name="Google Shape;2366;p49">
              <a:extLst>
                <a:ext uri="{FF2B5EF4-FFF2-40B4-BE49-F238E27FC236}">
                  <a16:creationId xmlns:a16="http://schemas.microsoft.com/office/drawing/2014/main" xmlns="" id="{B583F7C3-A434-461E-94B0-ACF2ED02D38F}"/>
                </a:ext>
              </a:extLst>
            </p:cNvPr>
            <p:cNvSpPr/>
            <p:nvPr/>
          </p:nvSpPr>
          <p:spPr>
            <a:xfrm>
              <a:off x="5131550" y="3630250"/>
              <a:ext cx="77550" cy="206725"/>
            </a:xfrm>
            <a:custGeom>
              <a:avLst/>
              <a:gdLst/>
              <a:ahLst/>
              <a:cxnLst/>
              <a:rect l="l" t="t" r="r" b="b"/>
              <a:pathLst>
                <a:path w="3102" h="8269" extrusionOk="0">
                  <a:moveTo>
                    <a:pt x="832" y="82"/>
                  </a:moveTo>
                  <a:cubicBezTo>
                    <a:pt x="853" y="82"/>
                    <a:pt x="869" y="87"/>
                    <a:pt x="886" y="96"/>
                  </a:cubicBezTo>
                  <a:lnTo>
                    <a:pt x="889" y="96"/>
                  </a:lnTo>
                  <a:lnTo>
                    <a:pt x="889" y="100"/>
                  </a:lnTo>
                  <a:cubicBezTo>
                    <a:pt x="914" y="113"/>
                    <a:pt x="934" y="137"/>
                    <a:pt x="944" y="168"/>
                  </a:cubicBezTo>
                  <a:cubicBezTo>
                    <a:pt x="944" y="175"/>
                    <a:pt x="948" y="189"/>
                    <a:pt x="948" y="202"/>
                  </a:cubicBezTo>
                  <a:cubicBezTo>
                    <a:pt x="948" y="212"/>
                    <a:pt x="944" y="222"/>
                    <a:pt x="944" y="233"/>
                  </a:cubicBezTo>
                  <a:cubicBezTo>
                    <a:pt x="941" y="243"/>
                    <a:pt x="938" y="250"/>
                    <a:pt x="934" y="253"/>
                  </a:cubicBezTo>
                  <a:cubicBezTo>
                    <a:pt x="843" y="370"/>
                    <a:pt x="770" y="493"/>
                    <a:pt x="708" y="629"/>
                  </a:cubicBezTo>
                  <a:lnTo>
                    <a:pt x="708" y="629"/>
                  </a:lnTo>
                  <a:lnTo>
                    <a:pt x="705" y="628"/>
                  </a:lnTo>
                  <a:cubicBezTo>
                    <a:pt x="702" y="635"/>
                    <a:pt x="702" y="642"/>
                    <a:pt x="699" y="645"/>
                  </a:cubicBezTo>
                  <a:lnTo>
                    <a:pt x="700" y="646"/>
                  </a:lnTo>
                  <a:lnTo>
                    <a:pt x="700" y="646"/>
                  </a:lnTo>
                  <a:cubicBezTo>
                    <a:pt x="700" y="646"/>
                    <a:pt x="700" y="646"/>
                    <a:pt x="700" y="647"/>
                  </a:cubicBezTo>
                  <a:lnTo>
                    <a:pt x="700" y="647"/>
                  </a:lnTo>
                  <a:cubicBezTo>
                    <a:pt x="699" y="647"/>
                    <a:pt x="699" y="648"/>
                    <a:pt x="699" y="648"/>
                  </a:cubicBezTo>
                  <a:cubicBezTo>
                    <a:pt x="699" y="648"/>
                    <a:pt x="699" y="648"/>
                    <a:pt x="699" y="648"/>
                  </a:cubicBezTo>
                  <a:lnTo>
                    <a:pt x="699" y="648"/>
                  </a:lnTo>
                  <a:cubicBezTo>
                    <a:pt x="696" y="655"/>
                    <a:pt x="692" y="659"/>
                    <a:pt x="689" y="666"/>
                  </a:cubicBezTo>
                  <a:lnTo>
                    <a:pt x="692" y="667"/>
                  </a:lnTo>
                  <a:lnTo>
                    <a:pt x="692" y="667"/>
                  </a:lnTo>
                  <a:cubicBezTo>
                    <a:pt x="641" y="797"/>
                    <a:pt x="606" y="927"/>
                    <a:pt x="583" y="1064"/>
                  </a:cubicBezTo>
                  <a:cubicBezTo>
                    <a:pt x="573" y="1142"/>
                    <a:pt x="570" y="1221"/>
                    <a:pt x="570" y="1299"/>
                  </a:cubicBezTo>
                  <a:cubicBezTo>
                    <a:pt x="570" y="1323"/>
                    <a:pt x="570" y="1346"/>
                    <a:pt x="571" y="1370"/>
                  </a:cubicBezTo>
                  <a:lnTo>
                    <a:pt x="571" y="1370"/>
                  </a:lnTo>
                  <a:lnTo>
                    <a:pt x="566" y="1371"/>
                  </a:lnTo>
                  <a:cubicBezTo>
                    <a:pt x="566" y="1375"/>
                    <a:pt x="570" y="1378"/>
                    <a:pt x="570" y="1385"/>
                  </a:cubicBezTo>
                  <a:lnTo>
                    <a:pt x="572" y="1384"/>
                  </a:lnTo>
                  <a:lnTo>
                    <a:pt x="572" y="1384"/>
                  </a:lnTo>
                  <a:cubicBezTo>
                    <a:pt x="572" y="1390"/>
                    <a:pt x="572" y="1396"/>
                    <a:pt x="573" y="1402"/>
                  </a:cubicBezTo>
                  <a:lnTo>
                    <a:pt x="573" y="1405"/>
                  </a:lnTo>
                  <a:lnTo>
                    <a:pt x="573" y="1408"/>
                  </a:lnTo>
                  <a:cubicBezTo>
                    <a:pt x="583" y="1460"/>
                    <a:pt x="597" y="1514"/>
                    <a:pt x="617" y="1565"/>
                  </a:cubicBezTo>
                  <a:lnTo>
                    <a:pt x="617" y="1569"/>
                  </a:lnTo>
                  <a:cubicBezTo>
                    <a:pt x="661" y="1664"/>
                    <a:pt x="716" y="1753"/>
                    <a:pt x="781" y="1834"/>
                  </a:cubicBezTo>
                  <a:lnTo>
                    <a:pt x="781" y="1838"/>
                  </a:lnTo>
                  <a:cubicBezTo>
                    <a:pt x="822" y="1892"/>
                    <a:pt x="866" y="1943"/>
                    <a:pt x="910" y="1998"/>
                  </a:cubicBezTo>
                  <a:cubicBezTo>
                    <a:pt x="951" y="2056"/>
                    <a:pt x="996" y="2107"/>
                    <a:pt x="1026" y="2162"/>
                  </a:cubicBezTo>
                  <a:cubicBezTo>
                    <a:pt x="1043" y="2189"/>
                    <a:pt x="1057" y="2213"/>
                    <a:pt x="1070" y="2240"/>
                  </a:cubicBezTo>
                  <a:cubicBezTo>
                    <a:pt x="1081" y="2267"/>
                    <a:pt x="1091" y="2291"/>
                    <a:pt x="1094" y="2315"/>
                  </a:cubicBezTo>
                  <a:cubicBezTo>
                    <a:pt x="1101" y="2352"/>
                    <a:pt x="1108" y="2386"/>
                    <a:pt x="1108" y="2421"/>
                  </a:cubicBezTo>
                  <a:cubicBezTo>
                    <a:pt x="1108" y="2451"/>
                    <a:pt x="1105" y="2479"/>
                    <a:pt x="1094" y="2509"/>
                  </a:cubicBezTo>
                  <a:cubicBezTo>
                    <a:pt x="1078" y="2591"/>
                    <a:pt x="1043" y="2666"/>
                    <a:pt x="1002" y="2741"/>
                  </a:cubicBezTo>
                  <a:cubicBezTo>
                    <a:pt x="961" y="2813"/>
                    <a:pt x="910" y="2884"/>
                    <a:pt x="862" y="2956"/>
                  </a:cubicBezTo>
                  <a:cubicBezTo>
                    <a:pt x="808" y="3034"/>
                    <a:pt x="754" y="3116"/>
                    <a:pt x="702" y="3201"/>
                  </a:cubicBezTo>
                  <a:cubicBezTo>
                    <a:pt x="665" y="3269"/>
                    <a:pt x="631" y="3341"/>
                    <a:pt x="600" y="3415"/>
                  </a:cubicBezTo>
                  <a:cubicBezTo>
                    <a:pt x="477" y="3719"/>
                    <a:pt x="399" y="4033"/>
                    <a:pt x="351" y="4353"/>
                  </a:cubicBezTo>
                  <a:cubicBezTo>
                    <a:pt x="351" y="4353"/>
                    <a:pt x="351" y="4353"/>
                    <a:pt x="351" y="4353"/>
                  </a:cubicBezTo>
                  <a:lnTo>
                    <a:pt x="351" y="4353"/>
                  </a:lnTo>
                  <a:lnTo>
                    <a:pt x="314" y="4609"/>
                  </a:lnTo>
                  <a:lnTo>
                    <a:pt x="314" y="4609"/>
                  </a:lnTo>
                  <a:lnTo>
                    <a:pt x="328" y="4581"/>
                  </a:lnTo>
                  <a:lnTo>
                    <a:pt x="328" y="4581"/>
                  </a:lnTo>
                  <a:cubicBezTo>
                    <a:pt x="320" y="4680"/>
                    <a:pt x="317" y="4779"/>
                    <a:pt x="317" y="4878"/>
                  </a:cubicBezTo>
                  <a:cubicBezTo>
                    <a:pt x="317" y="5035"/>
                    <a:pt x="328" y="5188"/>
                    <a:pt x="345" y="5345"/>
                  </a:cubicBezTo>
                  <a:cubicBezTo>
                    <a:pt x="386" y="5587"/>
                    <a:pt x="450" y="5822"/>
                    <a:pt x="542" y="6047"/>
                  </a:cubicBezTo>
                  <a:lnTo>
                    <a:pt x="545" y="6045"/>
                  </a:lnTo>
                  <a:lnTo>
                    <a:pt x="545" y="6045"/>
                  </a:lnTo>
                  <a:cubicBezTo>
                    <a:pt x="649" y="6278"/>
                    <a:pt x="778" y="6494"/>
                    <a:pt x="933" y="6699"/>
                  </a:cubicBezTo>
                  <a:lnTo>
                    <a:pt x="933" y="6699"/>
                  </a:lnTo>
                  <a:lnTo>
                    <a:pt x="930" y="6701"/>
                  </a:lnTo>
                  <a:cubicBezTo>
                    <a:pt x="938" y="6707"/>
                    <a:pt x="941" y="6712"/>
                    <a:pt x="944" y="6718"/>
                  </a:cubicBezTo>
                  <a:lnTo>
                    <a:pt x="946" y="6717"/>
                  </a:lnTo>
                  <a:lnTo>
                    <a:pt x="946" y="6717"/>
                  </a:lnTo>
                  <a:cubicBezTo>
                    <a:pt x="950" y="6722"/>
                    <a:pt x="954" y="6727"/>
                    <a:pt x="958" y="6732"/>
                  </a:cubicBezTo>
                  <a:cubicBezTo>
                    <a:pt x="1135" y="6953"/>
                    <a:pt x="1336" y="7151"/>
                    <a:pt x="1558" y="7328"/>
                  </a:cubicBezTo>
                  <a:cubicBezTo>
                    <a:pt x="1803" y="7512"/>
                    <a:pt x="2066" y="7669"/>
                    <a:pt x="2349" y="7788"/>
                  </a:cubicBezTo>
                  <a:cubicBezTo>
                    <a:pt x="2539" y="7860"/>
                    <a:pt x="2734" y="7918"/>
                    <a:pt x="2934" y="7959"/>
                  </a:cubicBezTo>
                  <a:cubicBezTo>
                    <a:pt x="2948" y="7962"/>
                    <a:pt x="2959" y="7965"/>
                    <a:pt x="2969" y="7972"/>
                  </a:cubicBezTo>
                  <a:cubicBezTo>
                    <a:pt x="2983" y="7983"/>
                    <a:pt x="2996" y="8000"/>
                    <a:pt x="3006" y="8016"/>
                  </a:cubicBezTo>
                  <a:cubicBezTo>
                    <a:pt x="3013" y="8033"/>
                    <a:pt x="3020" y="8054"/>
                    <a:pt x="3020" y="8074"/>
                  </a:cubicBezTo>
                  <a:cubicBezTo>
                    <a:pt x="3020" y="8085"/>
                    <a:pt x="3020" y="8095"/>
                    <a:pt x="3016" y="8102"/>
                  </a:cubicBezTo>
                  <a:cubicBezTo>
                    <a:pt x="3006" y="8132"/>
                    <a:pt x="2992" y="8149"/>
                    <a:pt x="2972" y="8167"/>
                  </a:cubicBezTo>
                  <a:cubicBezTo>
                    <a:pt x="2951" y="8180"/>
                    <a:pt x="2924" y="8187"/>
                    <a:pt x="2897" y="8187"/>
                  </a:cubicBezTo>
                  <a:cubicBezTo>
                    <a:pt x="2887" y="8187"/>
                    <a:pt x="2877" y="8187"/>
                    <a:pt x="2866" y="8184"/>
                  </a:cubicBezTo>
                  <a:cubicBezTo>
                    <a:pt x="2300" y="8074"/>
                    <a:pt x="1769" y="7808"/>
                    <a:pt x="1323" y="7437"/>
                  </a:cubicBezTo>
                  <a:cubicBezTo>
                    <a:pt x="876" y="7069"/>
                    <a:pt x="512" y="6595"/>
                    <a:pt x="296" y="6057"/>
                  </a:cubicBezTo>
                  <a:cubicBezTo>
                    <a:pt x="188" y="5781"/>
                    <a:pt x="120" y="5491"/>
                    <a:pt x="96" y="5194"/>
                  </a:cubicBezTo>
                  <a:cubicBezTo>
                    <a:pt x="85" y="5086"/>
                    <a:pt x="82" y="4980"/>
                    <a:pt x="82" y="4871"/>
                  </a:cubicBezTo>
                  <a:cubicBezTo>
                    <a:pt x="82" y="4653"/>
                    <a:pt x="99" y="4435"/>
                    <a:pt x="133" y="4217"/>
                  </a:cubicBezTo>
                  <a:cubicBezTo>
                    <a:pt x="188" y="3896"/>
                    <a:pt x="273" y="3586"/>
                    <a:pt x="399" y="3286"/>
                  </a:cubicBezTo>
                  <a:cubicBezTo>
                    <a:pt x="430" y="3215"/>
                    <a:pt x="460" y="3146"/>
                    <a:pt x="501" y="3082"/>
                  </a:cubicBezTo>
                  <a:cubicBezTo>
                    <a:pt x="542" y="3014"/>
                    <a:pt x="583" y="2949"/>
                    <a:pt x="631" y="2884"/>
                  </a:cubicBezTo>
                  <a:cubicBezTo>
                    <a:pt x="705" y="2772"/>
                    <a:pt x="784" y="2659"/>
                    <a:pt x="842" y="2533"/>
                  </a:cubicBezTo>
                  <a:lnTo>
                    <a:pt x="845" y="2530"/>
                  </a:lnTo>
                  <a:cubicBezTo>
                    <a:pt x="856" y="2499"/>
                    <a:pt x="862" y="2465"/>
                    <a:pt x="873" y="2434"/>
                  </a:cubicBezTo>
                  <a:lnTo>
                    <a:pt x="873" y="2431"/>
                  </a:lnTo>
                  <a:lnTo>
                    <a:pt x="873" y="2427"/>
                  </a:lnTo>
                  <a:lnTo>
                    <a:pt x="873" y="2400"/>
                  </a:lnTo>
                  <a:lnTo>
                    <a:pt x="873" y="2397"/>
                  </a:lnTo>
                  <a:lnTo>
                    <a:pt x="873" y="2393"/>
                  </a:lnTo>
                  <a:cubicBezTo>
                    <a:pt x="869" y="2377"/>
                    <a:pt x="862" y="2363"/>
                    <a:pt x="859" y="2346"/>
                  </a:cubicBezTo>
                  <a:lnTo>
                    <a:pt x="859" y="2342"/>
                  </a:lnTo>
                  <a:lnTo>
                    <a:pt x="856" y="2339"/>
                  </a:lnTo>
                  <a:cubicBezTo>
                    <a:pt x="828" y="2284"/>
                    <a:pt x="795" y="2234"/>
                    <a:pt x="757" y="2185"/>
                  </a:cubicBezTo>
                  <a:lnTo>
                    <a:pt x="757" y="2182"/>
                  </a:lnTo>
                  <a:cubicBezTo>
                    <a:pt x="658" y="2059"/>
                    <a:pt x="553" y="1940"/>
                    <a:pt x="474" y="1807"/>
                  </a:cubicBezTo>
                  <a:cubicBezTo>
                    <a:pt x="430" y="1726"/>
                    <a:pt x="386" y="1644"/>
                    <a:pt x="365" y="1559"/>
                  </a:cubicBezTo>
                  <a:cubicBezTo>
                    <a:pt x="345" y="1477"/>
                    <a:pt x="334" y="1395"/>
                    <a:pt x="334" y="1313"/>
                  </a:cubicBezTo>
                  <a:cubicBezTo>
                    <a:pt x="334" y="1095"/>
                    <a:pt x="365" y="873"/>
                    <a:pt x="440" y="672"/>
                  </a:cubicBezTo>
                  <a:cubicBezTo>
                    <a:pt x="474" y="577"/>
                    <a:pt x="512" y="485"/>
                    <a:pt x="559" y="400"/>
                  </a:cubicBezTo>
                  <a:cubicBezTo>
                    <a:pt x="607" y="307"/>
                    <a:pt x="661" y="226"/>
                    <a:pt x="726" y="144"/>
                  </a:cubicBezTo>
                  <a:lnTo>
                    <a:pt x="724" y="142"/>
                  </a:lnTo>
                  <a:lnTo>
                    <a:pt x="724" y="142"/>
                  </a:lnTo>
                  <a:cubicBezTo>
                    <a:pt x="737" y="127"/>
                    <a:pt x="747" y="113"/>
                    <a:pt x="760" y="107"/>
                  </a:cubicBezTo>
                  <a:cubicBezTo>
                    <a:pt x="771" y="96"/>
                    <a:pt x="781" y="90"/>
                    <a:pt x="798" y="87"/>
                  </a:cubicBezTo>
                  <a:cubicBezTo>
                    <a:pt x="808" y="82"/>
                    <a:pt x="822" y="82"/>
                    <a:pt x="832" y="82"/>
                  </a:cubicBezTo>
                  <a:close/>
                  <a:moveTo>
                    <a:pt x="832" y="1"/>
                  </a:moveTo>
                  <a:cubicBezTo>
                    <a:pt x="812" y="1"/>
                    <a:pt x="795" y="1"/>
                    <a:pt x="777" y="8"/>
                  </a:cubicBezTo>
                  <a:cubicBezTo>
                    <a:pt x="750" y="15"/>
                    <a:pt x="726" y="25"/>
                    <a:pt x="705" y="42"/>
                  </a:cubicBezTo>
                  <a:cubicBezTo>
                    <a:pt x="689" y="59"/>
                    <a:pt x="675" y="76"/>
                    <a:pt x="661" y="93"/>
                  </a:cubicBezTo>
                  <a:lnTo>
                    <a:pt x="658" y="93"/>
                  </a:lnTo>
                  <a:cubicBezTo>
                    <a:pt x="597" y="177"/>
                    <a:pt x="540" y="265"/>
                    <a:pt x="489" y="360"/>
                  </a:cubicBezTo>
                  <a:lnTo>
                    <a:pt x="489" y="360"/>
                  </a:lnTo>
                  <a:lnTo>
                    <a:pt x="488" y="359"/>
                  </a:lnTo>
                  <a:cubicBezTo>
                    <a:pt x="436" y="450"/>
                    <a:pt x="399" y="546"/>
                    <a:pt x="362" y="642"/>
                  </a:cubicBezTo>
                  <a:cubicBezTo>
                    <a:pt x="283" y="856"/>
                    <a:pt x="252" y="1088"/>
                    <a:pt x="252" y="1313"/>
                  </a:cubicBezTo>
                  <a:cubicBezTo>
                    <a:pt x="252" y="1402"/>
                    <a:pt x="263" y="1493"/>
                    <a:pt x="287" y="1579"/>
                  </a:cubicBezTo>
                  <a:cubicBezTo>
                    <a:pt x="310" y="1677"/>
                    <a:pt x="358" y="1766"/>
                    <a:pt x="406" y="1848"/>
                  </a:cubicBezTo>
                  <a:cubicBezTo>
                    <a:pt x="488" y="1991"/>
                    <a:pt x="597" y="2111"/>
                    <a:pt x="692" y="2234"/>
                  </a:cubicBezTo>
                  <a:cubicBezTo>
                    <a:pt x="725" y="2280"/>
                    <a:pt x="755" y="2323"/>
                    <a:pt x="782" y="2372"/>
                  </a:cubicBezTo>
                  <a:lnTo>
                    <a:pt x="782" y="2372"/>
                  </a:lnTo>
                  <a:lnTo>
                    <a:pt x="781" y="2373"/>
                  </a:lnTo>
                  <a:cubicBezTo>
                    <a:pt x="784" y="2383"/>
                    <a:pt x="787" y="2397"/>
                    <a:pt x="791" y="2410"/>
                  </a:cubicBezTo>
                  <a:lnTo>
                    <a:pt x="791" y="2418"/>
                  </a:lnTo>
                  <a:cubicBezTo>
                    <a:pt x="784" y="2444"/>
                    <a:pt x="778" y="2473"/>
                    <a:pt x="768" y="2500"/>
                  </a:cubicBezTo>
                  <a:lnTo>
                    <a:pt x="768" y="2500"/>
                  </a:lnTo>
                  <a:lnTo>
                    <a:pt x="767" y="2499"/>
                  </a:lnTo>
                  <a:cubicBezTo>
                    <a:pt x="713" y="2615"/>
                    <a:pt x="638" y="2724"/>
                    <a:pt x="562" y="2836"/>
                  </a:cubicBezTo>
                  <a:cubicBezTo>
                    <a:pt x="515" y="2904"/>
                    <a:pt x="471" y="2970"/>
                    <a:pt x="430" y="3041"/>
                  </a:cubicBezTo>
                  <a:cubicBezTo>
                    <a:pt x="389" y="3113"/>
                    <a:pt x="355" y="3184"/>
                    <a:pt x="324" y="3256"/>
                  </a:cubicBezTo>
                  <a:cubicBezTo>
                    <a:pt x="194" y="3563"/>
                    <a:pt x="109" y="3879"/>
                    <a:pt x="55" y="4203"/>
                  </a:cubicBezTo>
                  <a:cubicBezTo>
                    <a:pt x="18" y="4425"/>
                    <a:pt x="0" y="4650"/>
                    <a:pt x="0" y="4871"/>
                  </a:cubicBezTo>
                  <a:cubicBezTo>
                    <a:pt x="0" y="4980"/>
                    <a:pt x="4" y="5092"/>
                    <a:pt x="14" y="5202"/>
                  </a:cubicBezTo>
                  <a:cubicBezTo>
                    <a:pt x="38" y="5505"/>
                    <a:pt x="106" y="5805"/>
                    <a:pt x="219" y="6088"/>
                  </a:cubicBezTo>
                  <a:lnTo>
                    <a:pt x="222" y="6088"/>
                  </a:lnTo>
                  <a:cubicBezTo>
                    <a:pt x="440" y="6640"/>
                    <a:pt x="815" y="7124"/>
                    <a:pt x="1271" y="7502"/>
                  </a:cubicBezTo>
                  <a:cubicBezTo>
                    <a:pt x="1725" y="7880"/>
                    <a:pt x="2270" y="8153"/>
                    <a:pt x="2852" y="8266"/>
                  </a:cubicBezTo>
                  <a:cubicBezTo>
                    <a:pt x="2866" y="8266"/>
                    <a:pt x="2884" y="8269"/>
                    <a:pt x="2897" y="8269"/>
                  </a:cubicBezTo>
                  <a:cubicBezTo>
                    <a:pt x="2942" y="8269"/>
                    <a:pt x="2983" y="8255"/>
                    <a:pt x="3016" y="8231"/>
                  </a:cubicBezTo>
                  <a:cubicBezTo>
                    <a:pt x="3054" y="8208"/>
                    <a:pt x="3081" y="8170"/>
                    <a:pt x="3095" y="8126"/>
                  </a:cubicBezTo>
                  <a:cubicBezTo>
                    <a:pt x="3098" y="8109"/>
                    <a:pt x="3102" y="8091"/>
                    <a:pt x="3102" y="8074"/>
                  </a:cubicBezTo>
                  <a:cubicBezTo>
                    <a:pt x="3102" y="8030"/>
                    <a:pt x="3088" y="7989"/>
                    <a:pt x="3061" y="7952"/>
                  </a:cubicBezTo>
                  <a:cubicBezTo>
                    <a:pt x="3050" y="7934"/>
                    <a:pt x="3033" y="7918"/>
                    <a:pt x="3016" y="7904"/>
                  </a:cubicBezTo>
                  <a:cubicBezTo>
                    <a:pt x="2996" y="7893"/>
                    <a:pt x="2975" y="7884"/>
                    <a:pt x="2951" y="7877"/>
                  </a:cubicBezTo>
                  <a:cubicBezTo>
                    <a:pt x="2754" y="7839"/>
                    <a:pt x="2566" y="7785"/>
                    <a:pt x="2379" y="7709"/>
                  </a:cubicBezTo>
                  <a:cubicBezTo>
                    <a:pt x="2103" y="7594"/>
                    <a:pt x="1847" y="7444"/>
                    <a:pt x="1609" y="7264"/>
                  </a:cubicBezTo>
                  <a:cubicBezTo>
                    <a:pt x="1392" y="7094"/>
                    <a:pt x="1195" y="6901"/>
                    <a:pt x="1022" y="6684"/>
                  </a:cubicBezTo>
                  <a:lnTo>
                    <a:pt x="1022" y="6684"/>
                  </a:lnTo>
                  <a:lnTo>
                    <a:pt x="1023" y="6684"/>
                  </a:lnTo>
                  <a:cubicBezTo>
                    <a:pt x="1017" y="6677"/>
                    <a:pt x="1012" y="6670"/>
                    <a:pt x="1007" y="6663"/>
                  </a:cubicBezTo>
                  <a:lnTo>
                    <a:pt x="1007" y="6663"/>
                  </a:lnTo>
                  <a:cubicBezTo>
                    <a:pt x="1005" y="6660"/>
                    <a:pt x="1004" y="6659"/>
                    <a:pt x="1002" y="6657"/>
                  </a:cubicBezTo>
                  <a:lnTo>
                    <a:pt x="1002" y="6657"/>
                  </a:lnTo>
                  <a:cubicBezTo>
                    <a:pt x="850" y="6455"/>
                    <a:pt x="722" y="6244"/>
                    <a:pt x="620" y="6017"/>
                  </a:cubicBezTo>
                  <a:lnTo>
                    <a:pt x="620" y="6017"/>
                  </a:lnTo>
                  <a:lnTo>
                    <a:pt x="620" y="6016"/>
                  </a:lnTo>
                  <a:cubicBezTo>
                    <a:pt x="529" y="5795"/>
                    <a:pt x="464" y="5570"/>
                    <a:pt x="427" y="5331"/>
                  </a:cubicBezTo>
                  <a:lnTo>
                    <a:pt x="426" y="5331"/>
                  </a:lnTo>
                  <a:lnTo>
                    <a:pt x="426" y="5331"/>
                  </a:lnTo>
                  <a:cubicBezTo>
                    <a:pt x="409" y="5179"/>
                    <a:pt x="399" y="5030"/>
                    <a:pt x="399" y="4878"/>
                  </a:cubicBezTo>
                  <a:cubicBezTo>
                    <a:pt x="399" y="4709"/>
                    <a:pt x="409" y="4539"/>
                    <a:pt x="433" y="4367"/>
                  </a:cubicBezTo>
                  <a:lnTo>
                    <a:pt x="433" y="4367"/>
                  </a:lnTo>
                  <a:lnTo>
                    <a:pt x="433" y="4367"/>
                  </a:lnTo>
                  <a:cubicBezTo>
                    <a:pt x="477" y="4049"/>
                    <a:pt x="556" y="3743"/>
                    <a:pt x="675" y="3446"/>
                  </a:cubicBezTo>
                  <a:cubicBezTo>
                    <a:pt x="702" y="3374"/>
                    <a:pt x="737" y="3307"/>
                    <a:pt x="774" y="3242"/>
                  </a:cubicBezTo>
                  <a:cubicBezTo>
                    <a:pt x="822" y="3160"/>
                    <a:pt x="876" y="3082"/>
                    <a:pt x="930" y="3003"/>
                  </a:cubicBezTo>
                  <a:cubicBezTo>
                    <a:pt x="979" y="2932"/>
                    <a:pt x="1029" y="2857"/>
                    <a:pt x="1074" y="2778"/>
                  </a:cubicBezTo>
                  <a:cubicBezTo>
                    <a:pt x="1114" y="2700"/>
                    <a:pt x="1152" y="2618"/>
                    <a:pt x="1176" y="2530"/>
                  </a:cubicBezTo>
                  <a:cubicBezTo>
                    <a:pt x="1183" y="2492"/>
                    <a:pt x="1190" y="2454"/>
                    <a:pt x="1190" y="2421"/>
                  </a:cubicBezTo>
                  <a:cubicBezTo>
                    <a:pt x="1190" y="2380"/>
                    <a:pt x="1183" y="2339"/>
                    <a:pt x="1176" y="2301"/>
                  </a:cubicBezTo>
                  <a:cubicBezTo>
                    <a:pt x="1169" y="2267"/>
                    <a:pt x="1155" y="2237"/>
                    <a:pt x="1142" y="2206"/>
                  </a:cubicBezTo>
                  <a:cubicBezTo>
                    <a:pt x="1128" y="2175"/>
                    <a:pt x="1111" y="2148"/>
                    <a:pt x="1098" y="2121"/>
                  </a:cubicBezTo>
                  <a:cubicBezTo>
                    <a:pt x="1060" y="2056"/>
                    <a:pt x="1016" y="2001"/>
                    <a:pt x="975" y="1951"/>
                  </a:cubicBezTo>
                  <a:cubicBezTo>
                    <a:pt x="930" y="1892"/>
                    <a:pt x="886" y="1841"/>
                    <a:pt x="845" y="1787"/>
                  </a:cubicBezTo>
                  <a:cubicBezTo>
                    <a:pt x="784" y="1708"/>
                    <a:pt x="733" y="1623"/>
                    <a:pt x="692" y="1534"/>
                  </a:cubicBezTo>
                  <a:lnTo>
                    <a:pt x="691" y="1535"/>
                  </a:lnTo>
                  <a:lnTo>
                    <a:pt x="691" y="1535"/>
                  </a:lnTo>
                  <a:cubicBezTo>
                    <a:pt x="675" y="1490"/>
                    <a:pt x="662" y="1446"/>
                    <a:pt x="653" y="1398"/>
                  </a:cubicBezTo>
                  <a:lnTo>
                    <a:pt x="655" y="1398"/>
                  </a:lnTo>
                  <a:cubicBezTo>
                    <a:pt x="651" y="1364"/>
                    <a:pt x="651" y="1330"/>
                    <a:pt x="651" y="1299"/>
                  </a:cubicBezTo>
                  <a:cubicBezTo>
                    <a:pt x="651" y="1225"/>
                    <a:pt x="655" y="1152"/>
                    <a:pt x="664" y="1078"/>
                  </a:cubicBezTo>
                  <a:lnTo>
                    <a:pt x="664" y="1078"/>
                  </a:lnTo>
                  <a:lnTo>
                    <a:pt x="665" y="1078"/>
                  </a:lnTo>
                  <a:cubicBezTo>
                    <a:pt x="688" y="948"/>
                    <a:pt x="719" y="823"/>
                    <a:pt x="766" y="700"/>
                  </a:cubicBezTo>
                  <a:lnTo>
                    <a:pt x="766" y="700"/>
                  </a:lnTo>
                  <a:lnTo>
                    <a:pt x="767" y="700"/>
                  </a:lnTo>
                  <a:cubicBezTo>
                    <a:pt x="767" y="699"/>
                    <a:pt x="767" y="699"/>
                    <a:pt x="767" y="698"/>
                  </a:cubicBezTo>
                  <a:lnTo>
                    <a:pt x="767" y="698"/>
                  </a:lnTo>
                  <a:cubicBezTo>
                    <a:pt x="769" y="693"/>
                    <a:pt x="771" y="688"/>
                    <a:pt x="773" y="682"/>
                  </a:cubicBezTo>
                  <a:lnTo>
                    <a:pt x="773" y="682"/>
                  </a:lnTo>
                  <a:lnTo>
                    <a:pt x="774" y="683"/>
                  </a:lnTo>
                  <a:cubicBezTo>
                    <a:pt x="835" y="546"/>
                    <a:pt x="907" y="420"/>
                    <a:pt x="999" y="304"/>
                  </a:cubicBezTo>
                  <a:cubicBezTo>
                    <a:pt x="1009" y="287"/>
                    <a:pt x="1020" y="271"/>
                    <a:pt x="1023" y="253"/>
                  </a:cubicBezTo>
                  <a:cubicBezTo>
                    <a:pt x="1026" y="236"/>
                    <a:pt x="1029" y="219"/>
                    <a:pt x="1029" y="202"/>
                  </a:cubicBezTo>
                  <a:cubicBezTo>
                    <a:pt x="1029" y="181"/>
                    <a:pt x="1026" y="164"/>
                    <a:pt x="1023" y="148"/>
                  </a:cubicBezTo>
                  <a:lnTo>
                    <a:pt x="1023" y="144"/>
                  </a:lnTo>
                  <a:cubicBezTo>
                    <a:pt x="1009" y="97"/>
                    <a:pt x="977" y="54"/>
                    <a:pt x="930" y="30"/>
                  </a:cubicBezTo>
                  <a:lnTo>
                    <a:pt x="930" y="30"/>
                  </a:lnTo>
                  <a:lnTo>
                    <a:pt x="930" y="28"/>
                  </a:lnTo>
                  <a:cubicBezTo>
                    <a:pt x="900" y="8"/>
                    <a:pt x="866" y="1"/>
                    <a:pt x="832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1" name="Google Shape;2367;p49">
              <a:extLst>
                <a:ext uri="{FF2B5EF4-FFF2-40B4-BE49-F238E27FC236}">
                  <a16:creationId xmlns:a16="http://schemas.microsoft.com/office/drawing/2014/main" xmlns="" id="{0495C49F-0CD2-4293-A11B-2CAFB48839E5}"/>
                </a:ext>
              </a:extLst>
            </p:cNvPr>
            <p:cNvSpPr/>
            <p:nvPr/>
          </p:nvSpPr>
          <p:spPr>
            <a:xfrm>
              <a:off x="4981175" y="3829100"/>
              <a:ext cx="264475" cy="262100"/>
            </a:xfrm>
            <a:custGeom>
              <a:avLst/>
              <a:gdLst/>
              <a:ahLst/>
              <a:cxnLst/>
              <a:rect l="l" t="t" r="r" b="b"/>
              <a:pathLst>
                <a:path w="10579" h="10484" extrusionOk="0">
                  <a:moveTo>
                    <a:pt x="7855" y="6821"/>
                  </a:moveTo>
                  <a:cubicBezTo>
                    <a:pt x="7847" y="6830"/>
                    <a:pt x="7841" y="6839"/>
                    <a:pt x="7835" y="6848"/>
                  </a:cubicBezTo>
                  <a:cubicBezTo>
                    <a:pt x="7842" y="6839"/>
                    <a:pt x="7849" y="6830"/>
                    <a:pt x="7855" y="6821"/>
                  </a:cubicBezTo>
                  <a:close/>
                  <a:moveTo>
                    <a:pt x="5996" y="8688"/>
                  </a:moveTo>
                  <a:lnTo>
                    <a:pt x="5996" y="8688"/>
                  </a:lnTo>
                  <a:cubicBezTo>
                    <a:pt x="5995" y="8689"/>
                    <a:pt x="5993" y="8690"/>
                    <a:pt x="5992" y="8691"/>
                  </a:cubicBezTo>
                  <a:cubicBezTo>
                    <a:pt x="5993" y="8690"/>
                    <a:pt x="5995" y="8689"/>
                    <a:pt x="5996" y="8688"/>
                  </a:cubicBezTo>
                  <a:close/>
                  <a:moveTo>
                    <a:pt x="941" y="9888"/>
                  </a:moveTo>
                  <a:cubicBezTo>
                    <a:pt x="943" y="9888"/>
                    <a:pt x="945" y="9888"/>
                    <a:pt x="948" y="9889"/>
                  </a:cubicBezTo>
                  <a:lnTo>
                    <a:pt x="941" y="9888"/>
                  </a:lnTo>
                  <a:close/>
                  <a:moveTo>
                    <a:pt x="1862" y="10136"/>
                  </a:moveTo>
                  <a:lnTo>
                    <a:pt x="1862" y="10136"/>
                  </a:lnTo>
                  <a:cubicBezTo>
                    <a:pt x="1870" y="10137"/>
                    <a:pt x="1877" y="10139"/>
                    <a:pt x="1885" y="10140"/>
                  </a:cubicBezTo>
                  <a:cubicBezTo>
                    <a:pt x="1877" y="10137"/>
                    <a:pt x="1870" y="10137"/>
                    <a:pt x="1862" y="10136"/>
                  </a:cubicBezTo>
                  <a:close/>
                  <a:moveTo>
                    <a:pt x="8905" y="1"/>
                  </a:moveTo>
                  <a:cubicBezTo>
                    <a:pt x="8867" y="1"/>
                    <a:pt x="8823" y="18"/>
                    <a:pt x="8796" y="46"/>
                  </a:cubicBezTo>
                  <a:cubicBezTo>
                    <a:pt x="8762" y="79"/>
                    <a:pt x="8752" y="117"/>
                    <a:pt x="8749" y="158"/>
                  </a:cubicBezTo>
                  <a:cubicBezTo>
                    <a:pt x="8732" y="376"/>
                    <a:pt x="8765" y="587"/>
                    <a:pt x="8844" y="792"/>
                  </a:cubicBezTo>
                  <a:cubicBezTo>
                    <a:pt x="8922" y="993"/>
                    <a:pt x="9045" y="1170"/>
                    <a:pt x="9191" y="1327"/>
                  </a:cubicBezTo>
                  <a:cubicBezTo>
                    <a:pt x="9342" y="1480"/>
                    <a:pt x="9526" y="1603"/>
                    <a:pt x="9723" y="1688"/>
                  </a:cubicBezTo>
                  <a:cubicBezTo>
                    <a:pt x="9894" y="1756"/>
                    <a:pt x="10067" y="1794"/>
                    <a:pt x="10248" y="1800"/>
                  </a:cubicBezTo>
                  <a:cubicBezTo>
                    <a:pt x="10245" y="1920"/>
                    <a:pt x="10234" y="2036"/>
                    <a:pt x="10221" y="2155"/>
                  </a:cubicBezTo>
                  <a:cubicBezTo>
                    <a:pt x="10149" y="2608"/>
                    <a:pt x="10006" y="3044"/>
                    <a:pt x="9833" y="3467"/>
                  </a:cubicBezTo>
                  <a:cubicBezTo>
                    <a:pt x="9553" y="4125"/>
                    <a:pt x="9202" y="4741"/>
                    <a:pt x="8831" y="5348"/>
                  </a:cubicBezTo>
                  <a:cubicBezTo>
                    <a:pt x="8667" y="5614"/>
                    <a:pt x="8499" y="5880"/>
                    <a:pt x="8333" y="6142"/>
                  </a:cubicBezTo>
                  <a:cubicBezTo>
                    <a:pt x="8182" y="6375"/>
                    <a:pt x="8022" y="6601"/>
                    <a:pt x="7855" y="6821"/>
                  </a:cubicBezTo>
                  <a:lnTo>
                    <a:pt x="7855" y="6821"/>
                  </a:lnTo>
                  <a:cubicBezTo>
                    <a:pt x="7856" y="6820"/>
                    <a:pt x="7858" y="6819"/>
                    <a:pt x="7859" y="6817"/>
                  </a:cubicBezTo>
                  <a:lnTo>
                    <a:pt x="7859" y="6817"/>
                  </a:lnTo>
                  <a:cubicBezTo>
                    <a:pt x="7319" y="7514"/>
                    <a:pt x="6690" y="8144"/>
                    <a:pt x="5996" y="8688"/>
                  </a:cubicBezTo>
                  <a:lnTo>
                    <a:pt x="5996" y="8688"/>
                  </a:lnTo>
                  <a:cubicBezTo>
                    <a:pt x="5997" y="8687"/>
                    <a:pt x="5997" y="8687"/>
                    <a:pt x="5997" y="8687"/>
                  </a:cubicBezTo>
                  <a:lnTo>
                    <a:pt x="5997" y="8687"/>
                  </a:lnTo>
                  <a:cubicBezTo>
                    <a:pt x="5995" y="8689"/>
                    <a:pt x="5993" y="8691"/>
                    <a:pt x="5990" y="8692"/>
                  </a:cubicBezTo>
                  <a:lnTo>
                    <a:pt x="5990" y="8692"/>
                  </a:lnTo>
                  <a:cubicBezTo>
                    <a:pt x="5991" y="8692"/>
                    <a:pt x="5991" y="8692"/>
                    <a:pt x="5992" y="8691"/>
                  </a:cubicBezTo>
                  <a:lnTo>
                    <a:pt x="5992" y="8691"/>
                  </a:lnTo>
                  <a:cubicBezTo>
                    <a:pt x="5989" y="8693"/>
                    <a:pt x="5986" y="8695"/>
                    <a:pt x="5984" y="8697"/>
                  </a:cubicBezTo>
                  <a:lnTo>
                    <a:pt x="5984" y="8697"/>
                  </a:lnTo>
                  <a:cubicBezTo>
                    <a:pt x="5985" y="8696"/>
                    <a:pt x="5986" y="8696"/>
                    <a:pt x="5987" y="8695"/>
                  </a:cubicBezTo>
                  <a:lnTo>
                    <a:pt x="5987" y="8695"/>
                  </a:lnTo>
                  <a:cubicBezTo>
                    <a:pt x="5986" y="8696"/>
                    <a:pt x="5984" y="8697"/>
                    <a:pt x="5983" y="8698"/>
                  </a:cubicBezTo>
                  <a:lnTo>
                    <a:pt x="5983" y="8698"/>
                  </a:lnTo>
                  <a:cubicBezTo>
                    <a:pt x="5983" y="8698"/>
                    <a:pt x="5983" y="8698"/>
                    <a:pt x="5984" y="8697"/>
                  </a:cubicBezTo>
                  <a:lnTo>
                    <a:pt x="5984" y="8697"/>
                  </a:lnTo>
                  <a:cubicBezTo>
                    <a:pt x="5982" y="8699"/>
                    <a:pt x="5979" y="8700"/>
                    <a:pt x="5978" y="8702"/>
                  </a:cubicBezTo>
                  <a:cubicBezTo>
                    <a:pt x="5980" y="8701"/>
                    <a:pt x="5981" y="8700"/>
                    <a:pt x="5983" y="8698"/>
                  </a:cubicBezTo>
                  <a:lnTo>
                    <a:pt x="5983" y="8698"/>
                  </a:lnTo>
                  <a:cubicBezTo>
                    <a:pt x="5980" y="8701"/>
                    <a:pt x="5978" y="8703"/>
                    <a:pt x="5975" y="8705"/>
                  </a:cubicBezTo>
                  <a:cubicBezTo>
                    <a:pt x="5429" y="9120"/>
                    <a:pt x="4839" y="9485"/>
                    <a:pt x="4205" y="9758"/>
                  </a:cubicBezTo>
                  <a:cubicBezTo>
                    <a:pt x="3789" y="9931"/>
                    <a:pt x="3356" y="10059"/>
                    <a:pt x="2910" y="10125"/>
                  </a:cubicBezTo>
                  <a:lnTo>
                    <a:pt x="2910" y="10125"/>
                  </a:lnTo>
                  <a:cubicBezTo>
                    <a:pt x="2914" y="10125"/>
                    <a:pt x="2918" y="10124"/>
                    <a:pt x="2921" y="10122"/>
                  </a:cubicBezTo>
                  <a:lnTo>
                    <a:pt x="2921" y="10122"/>
                  </a:lnTo>
                  <a:cubicBezTo>
                    <a:pt x="2724" y="10149"/>
                    <a:pt x="2525" y="10163"/>
                    <a:pt x="2327" y="10163"/>
                  </a:cubicBezTo>
                  <a:cubicBezTo>
                    <a:pt x="2169" y="10163"/>
                    <a:pt x="2011" y="10154"/>
                    <a:pt x="1854" y="10136"/>
                  </a:cubicBezTo>
                  <a:cubicBezTo>
                    <a:pt x="1857" y="10136"/>
                    <a:pt x="1859" y="10136"/>
                    <a:pt x="1862" y="10136"/>
                  </a:cubicBezTo>
                  <a:lnTo>
                    <a:pt x="1862" y="10136"/>
                  </a:lnTo>
                  <a:cubicBezTo>
                    <a:pt x="1550" y="10092"/>
                    <a:pt x="1247" y="10011"/>
                    <a:pt x="954" y="9891"/>
                  </a:cubicBezTo>
                  <a:cubicBezTo>
                    <a:pt x="713" y="9789"/>
                    <a:pt x="481" y="9659"/>
                    <a:pt x="263" y="9513"/>
                  </a:cubicBezTo>
                  <a:cubicBezTo>
                    <a:pt x="240" y="9497"/>
                    <a:pt x="213" y="9491"/>
                    <a:pt x="187" y="9491"/>
                  </a:cubicBezTo>
                  <a:cubicBezTo>
                    <a:pt x="131" y="9491"/>
                    <a:pt x="75" y="9521"/>
                    <a:pt x="45" y="9567"/>
                  </a:cubicBezTo>
                  <a:cubicBezTo>
                    <a:pt x="1" y="9646"/>
                    <a:pt x="31" y="9738"/>
                    <a:pt x="103" y="9785"/>
                  </a:cubicBezTo>
                  <a:cubicBezTo>
                    <a:pt x="413" y="9996"/>
                    <a:pt x="746" y="10163"/>
                    <a:pt x="1101" y="10283"/>
                  </a:cubicBezTo>
                  <a:cubicBezTo>
                    <a:pt x="1432" y="10396"/>
                    <a:pt x="1783" y="10457"/>
                    <a:pt x="2130" y="10477"/>
                  </a:cubicBezTo>
                  <a:cubicBezTo>
                    <a:pt x="2199" y="10481"/>
                    <a:pt x="2268" y="10483"/>
                    <a:pt x="2337" y="10483"/>
                  </a:cubicBezTo>
                  <a:cubicBezTo>
                    <a:pt x="2618" y="10483"/>
                    <a:pt x="2896" y="10451"/>
                    <a:pt x="3173" y="10402"/>
                  </a:cubicBezTo>
                  <a:cubicBezTo>
                    <a:pt x="3524" y="10338"/>
                    <a:pt x="3868" y="10232"/>
                    <a:pt x="4199" y="10099"/>
                  </a:cubicBezTo>
                  <a:cubicBezTo>
                    <a:pt x="4894" y="9826"/>
                    <a:pt x="5539" y="9435"/>
                    <a:pt x="6127" y="8981"/>
                  </a:cubicBezTo>
                  <a:cubicBezTo>
                    <a:pt x="6717" y="8535"/>
                    <a:pt x="7256" y="8020"/>
                    <a:pt x="7740" y="7461"/>
                  </a:cubicBezTo>
                  <a:cubicBezTo>
                    <a:pt x="8054" y="7096"/>
                    <a:pt x="8346" y="6708"/>
                    <a:pt x="8606" y="6303"/>
                  </a:cubicBezTo>
                  <a:cubicBezTo>
                    <a:pt x="8905" y="5832"/>
                    <a:pt x="9205" y="5358"/>
                    <a:pt x="9481" y="4875"/>
                  </a:cubicBezTo>
                  <a:cubicBezTo>
                    <a:pt x="9778" y="4353"/>
                    <a:pt x="10047" y="3815"/>
                    <a:pt x="10258" y="3249"/>
                  </a:cubicBezTo>
                  <a:cubicBezTo>
                    <a:pt x="10446" y="2738"/>
                    <a:pt x="10579" y="2189"/>
                    <a:pt x="10565" y="1637"/>
                  </a:cubicBezTo>
                  <a:cubicBezTo>
                    <a:pt x="10565" y="1562"/>
                    <a:pt x="10502" y="1480"/>
                    <a:pt x="10419" y="1480"/>
                  </a:cubicBezTo>
                  <a:cubicBezTo>
                    <a:pt x="10415" y="1480"/>
                    <a:pt x="10412" y="1480"/>
                    <a:pt x="10408" y="1480"/>
                  </a:cubicBezTo>
                  <a:cubicBezTo>
                    <a:pt x="10365" y="1483"/>
                    <a:pt x="10323" y="1485"/>
                    <a:pt x="10281" y="1485"/>
                  </a:cubicBezTo>
                  <a:cubicBezTo>
                    <a:pt x="10230" y="1485"/>
                    <a:pt x="10180" y="1483"/>
                    <a:pt x="10129" y="1477"/>
                  </a:cubicBezTo>
                  <a:cubicBezTo>
                    <a:pt x="10026" y="1457"/>
                    <a:pt x="9931" y="1429"/>
                    <a:pt x="9833" y="1391"/>
                  </a:cubicBezTo>
                  <a:cubicBezTo>
                    <a:pt x="9737" y="1347"/>
                    <a:pt x="9649" y="1293"/>
                    <a:pt x="9559" y="1232"/>
                  </a:cubicBezTo>
                  <a:cubicBezTo>
                    <a:pt x="9468" y="1156"/>
                    <a:pt x="9389" y="1075"/>
                    <a:pt x="9314" y="982"/>
                  </a:cubicBezTo>
                  <a:cubicBezTo>
                    <a:pt x="9243" y="887"/>
                    <a:pt x="9185" y="785"/>
                    <a:pt x="9137" y="676"/>
                  </a:cubicBezTo>
                  <a:cubicBezTo>
                    <a:pt x="9106" y="591"/>
                    <a:pt x="9083" y="505"/>
                    <a:pt x="9069" y="414"/>
                  </a:cubicBezTo>
                  <a:cubicBezTo>
                    <a:pt x="9059" y="328"/>
                    <a:pt x="9059" y="243"/>
                    <a:pt x="9065" y="158"/>
                  </a:cubicBezTo>
                  <a:cubicBezTo>
                    <a:pt x="9072" y="73"/>
                    <a:pt x="8987" y="1"/>
                    <a:pt x="8905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2" name="Google Shape;2368;p49">
              <a:extLst>
                <a:ext uri="{FF2B5EF4-FFF2-40B4-BE49-F238E27FC236}">
                  <a16:creationId xmlns:a16="http://schemas.microsoft.com/office/drawing/2014/main" xmlns="" id="{BFB7E999-43FE-47FD-8DBB-9ECDDE1D954A}"/>
                </a:ext>
              </a:extLst>
            </p:cNvPr>
            <p:cNvSpPr/>
            <p:nvPr/>
          </p:nvSpPr>
          <p:spPr>
            <a:xfrm>
              <a:off x="4980750" y="3828075"/>
              <a:ext cx="265675" cy="264075"/>
            </a:xfrm>
            <a:custGeom>
              <a:avLst/>
              <a:gdLst/>
              <a:ahLst/>
              <a:cxnLst/>
              <a:rect l="l" t="t" r="r" b="b"/>
              <a:pathLst>
                <a:path w="10627" h="10563" extrusionOk="0">
                  <a:moveTo>
                    <a:pt x="9845" y="1462"/>
                  </a:moveTo>
                  <a:lnTo>
                    <a:pt x="9844" y="1464"/>
                  </a:lnTo>
                  <a:lnTo>
                    <a:pt x="9844" y="1464"/>
                  </a:lnTo>
                  <a:lnTo>
                    <a:pt x="9843" y="1465"/>
                  </a:lnTo>
                  <a:lnTo>
                    <a:pt x="9843" y="1465"/>
                  </a:lnTo>
                  <a:lnTo>
                    <a:pt x="9844" y="1464"/>
                  </a:lnTo>
                  <a:lnTo>
                    <a:pt x="9845" y="1462"/>
                  </a:lnTo>
                  <a:close/>
                  <a:moveTo>
                    <a:pt x="9841" y="1468"/>
                  </a:moveTo>
                  <a:lnTo>
                    <a:pt x="9841" y="1468"/>
                  </a:lnTo>
                  <a:lnTo>
                    <a:pt x="9841" y="1468"/>
                  </a:lnTo>
                  <a:lnTo>
                    <a:pt x="9839" y="1470"/>
                  </a:lnTo>
                  <a:lnTo>
                    <a:pt x="9841" y="1468"/>
                  </a:lnTo>
                  <a:close/>
                  <a:moveTo>
                    <a:pt x="9842" y="1473"/>
                  </a:moveTo>
                  <a:lnTo>
                    <a:pt x="9842" y="1473"/>
                  </a:lnTo>
                  <a:lnTo>
                    <a:pt x="9842" y="1473"/>
                  </a:lnTo>
                  <a:close/>
                  <a:moveTo>
                    <a:pt x="5968" y="8712"/>
                  </a:moveTo>
                  <a:lnTo>
                    <a:pt x="5968" y="8712"/>
                  </a:lnTo>
                  <a:lnTo>
                    <a:pt x="5968" y="8712"/>
                  </a:lnTo>
                  <a:cubicBezTo>
                    <a:pt x="5968" y="8712"/>
                    <a:pt x="5968" y="8712"/>
                    <a:pt x="5968" y="8712"/>
                  </a:cubicBezTo>
                  <a:lnTo>
                    <a:pt x="5968" y="8712"/>
                  </a:lnTo>
                  <a:lnTo>
                    <a:pt x="5968" y="8712"/>
                  </a:lnTo>
                  <a:close/>
                  <a:moveTo>
                    <a:pt x="8922" y="83"/>
                  </a:moveTo>
                  <a:cubicBezTo>
                    <a:pt x="8936" y="83"/>
                    <a:pt x="8953" y="83"/>
                    <a:pt x="8966" y="90"/>
                  </a:cubicBezTo>
                  <a:cubicBezTo>
                    <a:pt x="8987" y="100"/>
                    <a:pt x="9007" y="114"/>
                    <a:pt x="9021" y="131"/>
                  </a:cubicBezTo>
                  <a:cubicBezTo>
                    <a:pt x="9035" y="148"/>
                    <a:pt x="9042" y="169"/>
                    <a:pt x="9042" y="189"/>
                  </a:cubicBezTo>
                  <a:lnTo>
                    <a:pt x="9042" y="196"/>
                  </a:lnTo>
                  <a:cubicBezTo>
                    <a:pt x="9038" y="233"/>
                    <a:pt x="9038" y="271"/>
                    <a:pt x="9038" y="308"/>
                  </a:cubicBezTo>
                  <a:cubicBezTo>
                    <a:pt x="9038" y="347"/>
                    <a:pt x="9040" y="386"/>
                    <a:pt x="9042" y="423"/>
                  </a:cubicBezTo>
                  <a:lnTo>
                    <a:pt x="9042" y="423"/>
                  </a:lnTo>
                  <a:lnTo>
                    <a:pt x="9038" y="424"/>
                  </a:lnTo>
                  <a:cubicBezTo>
                    <a:pt x="9042" y="430"/>
                    <a:pt x="9042" y="434"/>
                    <a:pt x="9042" y="438"/>
                  </a:cubicBezTo>
                  <a:lnTo>
                    <a:pt x="9043" y="437"/>
                  </a:lnTo>
                  <a:lnTo>
                    <a:pt x="9043" y="437"/>
                  </a:lnTo>
                  <a:cubicBezTo>
                    <a:pt x="9044" y="444"/>
                    <a:pt x="9044" y="451"/>
                    <a:pt x="9045" y="458"/>
                  </a:cubicBezTo>
                  <a:lnTo>
                    <a:pt x="9045" y="461"/>
                  </a:lnTo>
                  <a:cubicBezTo>
                    <a:pt x="9062" y="553"/>
                    <a:pt x="9086" y="645"/>
                    <a:pt x="9117" y="730"/>
                  </a:cubicBezTo>
                  <a:lnTo>
                    <a:pt x="9117" y="734"/>
                  </a:lnTo>
                  <a:cubicBezTo>
                    <a:pt x="9164" y="847"/>
                    <a:pt x="9226" y="952"/>
                    <a:pt x="9298" y="1048"/>
                  </a:cubicBezTo>
                  <a:lnTo>
                    <a:pt x="9298" y="1051"/>
                  </a:lnTo>
                  <a:cubicBezTo>
                    <a:pt x="9375" y="1143"/>
                    <a:pt x="9457" y="1228"/>
                    <a:pt x="9553" y="1303"/>
                  </a:cubicBezTo>
                  <a:cubicBezTo>
                    <a:pt x="9634" y="1363"/>
                    <a:pt x="9719" y="1414"/>
                    <a:pt x="9809" y="1459"/>
                  </a:cubicBezTo>
                  <a:lnTo>
                    <a:pt x="9809" y="1459"/>
                  </a:lnTo>
                  <a:lnTo>
                    <a:pt x="9809" y="1460"/>
                  </a:lnTo>
                  <a:cubicBezTo>
                    <a:pt x="9819" y="1463"/>
                    <a:pt x="9825" y="1467"/>
                    <a:pt x="9832" y="1470"/>
                  </a:cubicBezTo>
                  <a:lnTo>
                    <a:pt x="9836" y="1470"/>
                  </a:lnTo>
                  <a:cubicBezTo>
                    <a:pt x="9837" y="1470"/>
                    <a:pt x="9838" y="1471"/>
                    <a:pt x="9839" y="1471"/>
                  </a:cubicBezTo>
                  <a:lnTo>
                    <a:pt x="9839" y="1471"/>
                  </a:lnTo>
                  <a:lnTo>
                    <a:pt x="9839" y="1473"/>
                  </a:lnTo>
                  <a:lnTo>
                    <a:pt x="9842" y="1473"/>
                  </a:lnTo>
                  <a:lnTo>
                    <a:pt x="9842" y="1472"/>
                  </a:lnTo>
                  <a:lnTo>
                    <a:pt x="9842" y="1472"/>
                  </a:lnTo>
                  <a:cubicBezTo>
                    <a:pt x="9842" y="1472"/>
                    <a:pt x="9842" y="1472"/>
                    <a:pt x="9842" y="1472"/>
                  </a:cubicBezTo>
                  <a:lnTo>
                    <a:pt x="9842" y="1472"/>
                  </a:lnTo>
                  <a:lnTo>
                    <a:pt x="9842" y="1473"/>
                  </a:lnTo>
                  <a:lnTo>
                    <a:pt x="9842" y="1472"/>
                  </a:lnTo>
                  <a:lnTo>
                    <a:pt x="9842" y="1472"/>
                  </a:lnTo>
                  <a:cubicBezTo>
                    <a:pt x="9939" y="1509"/>
                    <a:pt x="10036" y="1539"/>
                    <a:pt x="10139" y="1555"/>
                  </a:cubicBezTo>
                  <a:lnTo>
                    <a:pt x="10142" y="1555"/>
                  </a:lnTo>
                  <a:cubicBezTo>
                    <a:pt x="10197" y="1562"/>
                    <a:pt x="10251" y="1566"/>
                    <a:pt x="10306" y="1566"/>
                  </a:cubicBezTo>
                  <a:cubicBezTo>
                    <a:pt x="10347" y="1566"/>
                    <a:pt x="10388" y="1566"/>
                    <a:pt x="10429" y="1562"/>
                  </a:cubicBezTo>
                  <a:lnTo>
                    <a:pt x="10435" y="1562"/>
                  </a:lnTo>
                  <a:cubicBezTo>
                    <a:pt x="10449" y="1562"/>
                    <a:pt x="10463" y="1566"/>
                    <a:pt x="10473" y="1569"/>
                  </a:cubicBezTo>
                  <a:cubicBezTo>
                    <a:pt x="10493" y="1579"/>
                    <a:pt x="10510" y="1596"/>
                    <a:pt x="10524" y="1616"/>
                  </a:cubicBezTo>
                  <a:cubicBezTo>
                    <a:pt x="10534" y="1637"/>
                    <a:pt x="10541" y="1661"/>
                    <a:pt x="10541" y="1682"/>
                  </a:cubicBezTo>
                  <a:cubicBezTo>
                    <a:pt x="10545" y="1705"/>
                    <a:pt x="10545" y="1729"/>
                    <a:pt x="10545" y="1753"/>
                  </a:cubicBezTo>
                  <a:cubicBezTo>
                    <a:pt x="10545" y="2271"/>
                    <a:pt x="10415" y="2789"/>
                    <a:pt x="10234" y="3277"/>
                  </a:cubicBezTo>
                  <a:cubicBezTo>
                    <a:pt x="10026" y="3839"/>
                    <a:pt x="9760" y="4377"/>
                    <a:pt x="9464" y="4895"/>
                  </a:cubicBezTo>
                  <a:cubicBezTo>
                    <a:pt x="9185" y="5379"/>
                    <a:pt x="8889" y="5849"/>
                    <a:pt x="8588" y="6323"/>
                  </a:cubicBezTo>
                  <a:cubicBezTo>
                    <a:pt x="8329" y="6725"/>
                    <a:pt x="8040" y="7113"/>
                    <a:pt x="7726" y="7475"/>
                  </a:cubicBezTo>
                  <a:cubicBezTo>
                    <a:pt x="7242" y="8034"/>
                    <a:pt x="6707" y="8545"/>
                    <a:pt x="6121" y="8991"/>
                  </a:cubicBezTo>
                  <a:cubicBezTo>
                    <a:pt x="5531" y="9441"/>
                    <a:pt x="4894" y="9830"/>
                    <a:pt x="4202" y="10102"/>
                  </a:cubicBezTo>
                  <a:cubicBezTo>
                    <a:pt x="3872" y="10232"/>
                    <a:pt x="3531" y="10341"/>
                    <a:pt x="3184" y="10402"/>
                  </a:cubicBezTo>
                  <a:cubicBezTo>
                    <a:pt x="2910" y="10450"/>
                    <a:pt x="2635" y="10481"/>
                    <a:pt x="2362" y="10481"/>
                  </a:cubicBezTo>
                  <a:cubicBezTo>
                    <a:pt x="2290" y="10481"/>
                    <a:pt x="2223" y="10481"/>
                    <a:pt x="2151" y="10477"/>
                  </a:cubicBezTo>
                  <a:cubicBezTo>
                    <a:pt x="1806" y="10457"/>
                    <a:pt x="1459" y="10399"/>
                    <a:pt x="1132" y="10286"/>
                  </a:cubicBezTo>
                  <a:cubicBezTo>
                    <a:pt x="781" y="10168"/>
                    <a:pt x="450" y="10000"/>
                    <a:pt x="143" y="9792"/>
                  </a:cubicBezTo>
                  <a:cubicBezTo>
                    <a:pt x="123" y="9779"/>
                    <a:pt x="109" y="9762"/>
                    <a:pt x="99" y="9745"/>
                  </a:cubicBezTo>
                  <a:cubicBezTo>
                    <a:pt x="89" y="9727"/>
                    <a:pt x="82" y="9707"/>
                    <a:pt x="82" y="9687"/>
                  </a:cubicBezTo>
                  <a:cubicBezTo>
                    <a:pt x="82" y="9667"/>
                    <a:pt x="88" y="9650"/>
                    <a:pt x="98" y="9631"/>
                  </a:cubicBezTo>
                  <a:lnTo>
                    <a:pt x="98" y="9631"/>
                  </a:lnTo>
                  <a:lnTo>
                    <a:pt x="99" y="9632"/>
                  </a:lnTo>
                  <a:cubicBezTo>
                    <a:pt x="109" y="9611"/>
                    <a:pt x="123" y="9598"/>
                    <a:pt x="143" y="9588"/>
                  </a:cubicBezTo>
                  <a:cubicBezTo>
                    <a:pt x="164" y="9578"/>
                    <a:pt x="184" y="9570"/>
                    <a:pt x="205" y="9570"/>
                  </a:cubicBezTo>
                  <a:cubicBezTo>
                    <a:pt x="225" y="9570"/>
                    <a:pt x="242" y="9575"/>
                    <a:pt x="260" y="9588"/>
                  </a:cubicBezTo>
                  <a:lnTo>
                    <a:pt x="261" y="9585"/>
                  </a:lnTo>
                  <a:lnTo>
                    <a:pt x="261" y="9585"/>
                  </a:lnTo>
                  <a:cubicBezTo>
                    <a:pt x="474" y="9736"/>
                    <a:pt x="705" y="9860"/>
                    <a:pt x="942" y="9964"/>
                  </a:cubicBezTo>
                  <a:lnTo>
                    <a:pt x="942" y="9964"/>
                  </a:lnTo>
                  <a:lnTo>
                    <a:pt x="941" y="9966"/>
                  </a:lnTo>
                  <a:lnTo>
                    <a:pt x="951" y="9969"/>
                  </a:lnTo>
                  <a:lnTo>
                    <a:pt x="951" y="9969"/>
                  </a:lnTo>
                  <a:cubicBezTo>
                    <a:pt x="953" y="9970"/>
                    <a:pt x="956" y="9971"/>
                    <a:pt x="958" y="9973"/>
                  </a:cubicBezTo>
                  <a:cubicBezTo>
                    <a:pt x="1249" y="10089"/>
                    <a:pt x="1554" y="10172"/>
                    <a:pt x="1868" y="10218"/>
                  </a:cubicBezTo>
                  <a:lnTo>
                    <a:pt x="1868" y="10218"/>
                  </a:lnTo>
                  <a:lnTo>
                    <a:pt x="1868" y="10218"/>
                  </a:lnTo>
                  <a:cubicBezTo>
                    <a:pt x="1869" y="10218"/>
                    <a:pt x="1871" y="10218"/>
                    <a:pt x="1872" y="10218"/>
                  </a:cubicBezTo>
                  <a:lnTo>
                    <a:pt x="1872" y="10218"/>
                  </a:lnTo>
                  <a:cubicBezTo>
                    <a:pt x="1880" y="10219"/>
                    <a:pt x="1888" y="10220"/>
                    <a:pt x="1895" y="10221"/>
                  </a:cubicBezTo>
                  <a:lnTo>
                    <a:pt x="1896" y="10219"/>
                  </a:lnTo>
                  <a:lnTo>
                    <a:pt x="1896" y="10219"/>
                  </a:lnTo>
                  <a:cubicBezTo>
                    <a:pt x="2049" y="10237"/>
                    <a:pt x="2202" y="10245"/>
                    <a:pt x="2355" y="10245"/>
                  </a:cubicBezTo>
                  <a:cubicBezTo>
                    <a:pt x="2538" y="10245"/>
                    <a:pt x="2718" y="10234"/>
                    <a:pt x="2900" y="10210"/>
                  </a:cubicBezTo>
                  <a:lnTo>
                    <a:pt x="2900" y="10210"/>
                  </a:lnTo>
                  <a:lnTo>
                    <a:pt x="2901" y="10212"/>
                  </a:lnTo>
                  <a:cubicBezTo>
                    <a:pt x="2902" y="10212"/>
                    <a:pt x="2903" y="10212"/>
                    <a:pt x="2904" y="10212"/>
                  </a:cubicBezTo>
                  <a:lnTo>
                    <a:pt x="2904" y="10212"/>
                  </a:lnTo>
                  <a:lnTo>
                    <a:pt x="2904" y="10212"/>
                  </a:lnTo>
                  <a:cubicBezTo>
                    <a:pt x="2904" y="10212"/>
                    <a:pt x="2904" y="10212"/>
                    <a:pt x="2904" y="10212"/>
                  </a:cubicBezTo>
                  <a:lnTo>
                    <a:pt x="2904" y="10212"/>
                  </a:lnTo>
                  <a:cubicBezTo>
                    <a:pt x="2915" y="10211"/>
                    <a:pt x="2925" y="10210"/>
                    <a:pt x="2933" y="10207"/>
                  </a:cubicBezTo>
                  <a:lnTo>
                    <a:pt x="2933" y="10207"/>
                  </a:lnTo>
                  <a:cubicBezTo>
                    <a:pt x="3382" y="10138"/>
                    <a:pt x="3819" y="10010"/>
                    <a:pt x="4240" y="9836"/>
                  </a:cubicBezTo>
                  <a:cubicBezTo>
                    <a:pt x="4876" y="9564"/>
                    <a:pt x="5465" y="9197"/>
                    <a:pt x="6014" y="8778"/>
                  </a:cubicBezTo>
                  <a:lnTo>
                    <a:pt x="6014" y="8778"/>
                  </a:lnTo>
                  <a:lnTo>
                    <a:pt x="6015" y="8780"/>
                  </a:lnTo>
                  <a:lnTo>
                    <a:pt x="6019" y="8777"/>
                  </a:lnTo>
                  <a:cubicBezTo>
                    <a:pt x="6024" y="8773"/>
                    <a:pt x="6030" y="8770"/>
                    <a:pt x="6034" y="8765"/>
                  </a:cubicBezTo>
                  <a:lnTo>
                    <a:pt x="6034" y="8765"/>
                  </a:lnTo>
                  <a:cubicBezTo>
                    <a:pt x="6038" y="8763"/>
                    <a:pt x="6040" y="8761"/>
                    <a:pt x="6042" y="8759"/>
                  </a:cubicBezTo>
                  <a:lnTo>
                    <a:pt x="6042" y="8759"/>
                  </a:lnTo>
                  <a:cubicBezTo>
                    <a:pt x="6740" y="8212"/>
                    <a:pt x="7364" y="7580"/>
                    <a:pt x="7907" y="6885"/>
                  </a:cubicBezTo>
                  <a:lnTo>
                    <a:pt x="7905" y="6883"/>
                  </a:lnTo>
                  <a:lnTo>
                    <a:pt x="7905" y="6883"/>
                  </a:lnTo>
                  <a:cubicBezTo>
                    <a:pt x="8074" y="6664"/>
                    <a:pt x="8233" y="6439"/>
                    <a:pt x="8384" y="6204"/>
                  </a:cubicBezTo>
                  <a:cubicBezTo>
                    <a:pt x="8551" y="5941"/>
                    <a:pt x="8721" y="5679"/>
                    <a:pt x="8884" y="5410"/>
                  </a:cubicBezTo>
                  <a:cubicBezTo>
                    <a:pt x="9257" y="4803"/>
                    <a:pt x="9607" y="4183"/>
                    <a:pt x="9886" y="3525"/>
                  </a:cubicBezTo>
                  <a:cubicBezTo>
                    <a:pt x="10064" y="3099"/>
                    <a:pt x="10207" y="2659"/>
                    <a:pt x="10279" y="2203"/>
                  </a:cubicBezTo>
                  <a:cubicBezTo>
                    <a:pt x="10280" y="2196"/>
                    <a:pt x="10281" y="2188"/>
                    <a:pt x="10281" y="2181"/>
                  </a:cubicBezTo>
                  <a:lnTo>
                    <a:pt x="10281" y="2181"/>
                  </a:lnTo>
                  <a:cubicBezTo>
                    <a:pt x="10281" y="2180"/>
                    <a:pt x="10282" y="2180"/>
                    <a:pt x="10282" y="2179"/>
                  </a:cubicBezTo>
                  <a:lnTo>
                    <a:pt x="10282" y="2179"/>
                  </a:lnTo>
                  <a:cubicBezTo>
                    <a:pt x="10282" y="2177"/>
                    <a:pt x="10282" y="2175"/>
                    <a:pt x="10282" y="2173"/>
                  </a:cubicBezTo>
                  <a:lnTo>
                    <a:pt x="10282" y="2173"/>
                  </a:lnTo>
                  <a:cubicBezTo>
                    <a:pt x="10294" y="2063"/>
                    <a:pt x="10303" y="1954"/>
                    <a:pt x="10306" y="1841"/>
                  </a:cubicBezTo>
                  <a:lnTo>
                    <a:pt x="10309" y="1800"/>
                  </a:lnTo>
                  <a:lnTo>
                    <a:pt x="10268" y="1800"/>
                  </a:lnTo>
                  <a:cubicBezTo>
                    <a:pt x="10091" y="1794"/>
                    <a:pt x="9921" y="1756"/>
                    <a:pt x="9757" y="1688"/>
                  </a:cubicBezTo>
                  <a:cubicBezTo>
                    <a:pt x="9567" y="1610"/>
                    <a:pt x="9383" y="1490"/>
                    <a:pt x="9239" y="1341"/>
                  </a:cubicBezTo>
                  <a:cubicBezTo>
                    <a:pt x="9093" y="1187"/>
                    <a:pt x="8977" y="1013"/>
                    <a:pt x="8898" y="819"/>
                  </a:cubicBezTo>
                  <a:cubicBezTo>
                    <a:pt x="8837" y="652"/>
                    <a:pt x="8803" y="482"/>
                    <a:pt x="8803" y="308"/>
                  </a:cubicBezTo>
                  <a:cubicBezTo>
                    <a:pt x="8803" y="274"/>
                    <a:pt x="8803" y="236"/>
                    <a:pt x="8807" y="202"/>
                  </a:cubicBezTo>
                  <a:cubicBezTo>
                    <a:pt x="8807" y="185"/>
                    <a:pt x="8810" y="169"/>
                    <a:pt x="8817" y="155"/>
                  </a:cubicBezTo>
                  <a:cubicBezTo>
                    <a:pt x="8823" y="141"/>
                    <a:pt x="8830" y="128"/>
                    <a:pt x="8840" y="117"/>
                  </a:cubicBezTo>
                  <a:cubicBezTo>
                    <a:pt x="8864" y="93"/>
                    <a:pt x="8895" y="83"/>
                    <a:pt x="8922" y="83"/>
                  </a:cubicBezTo>
                  <a:close/>
                  <a:moveTo>
                    <a:pt x="8922" y="1"/>
                  </a:moveTo>
                  <a:cubicBezTo>
                    <a:pt x="8871" y="1"/>
                    <a:pt x="8820" y="21"/>
                    <a:pt x="8782" y="59"/>
                  </a:cubicBezTo>
                  <a:cubicBezTo>
                    <a:pt x="8762" y="79"/>
                    <a:pt x="8749" y="100"/>
                    <a:pt x="8741" y="124"/>
                  </a:cubicBezTo>
                  <a:cubicBezTo>
                    <a:pt x="8732" y="148"/>
                    <a:pt x="8728" y="172"/>
                    <a:pt x="8725" y="196"/>
                  </a:cubicBezTo>
                  <a:cubicBezTo>
                    <a:pt x="8721" y="233"/>
                    <a:pt x="8721" y="271"/>
                    <a:pt x="8721" y="308"/>
                  </a:cubicBezTo>
                  <a:cubicBezTo>
                    <a:pt x="8721" y="492"/>
                    <a:pt x="8755" y="676"/>
                    <a:pt x="8823" y="847"/>
                  </a:cubicBezTo>
                  <a:cubicBezTo>
                    <a:pt x="8905" y="1054"/>
                    <a:pt x="9028" y="1235"/>
                    <a:pt x="9181" y="1395"/>
                  </a:cubicBezTo>
                  <a:cubicBezTo>
                    <a:pt x="9334" y="1555"/>
                    <a:pt x="9522" y="1682"/>
                    <a:pt x="9727" y="1767"/>
                  </a:cubicBezTo>
                  <a:cubicBezTo>
                    <a:pt x="9884" y="1832"/>
                    <a:pt x="10053" y="1870"/>
                    <a:pt x="10223" y="1880"/>
                  </a:cubicBezTo>
                  <a:lnTo>
                    <a:pt x="10223" y="1880"/>
                  </a:lnTo>
                  <a:cubicBezTo>
                    <a:pt x="10219" y="1971"/>
                    <a:pt x="10211" y="2062"/>
                    <a:pt x="10201" y="2155"/>
                  </a:cubicBezTo>
                  <a:lnTo>
                    <a:pt x="10201" y="2155"/>
                  </a:lnTo>
                  <a:lnTo>
                    <a:pt x="10200" y="2155"/>
                  </a:lnTo>
                  <a:cubicBezTo>
                    <a:pt x="10200" y="2162"/>
                    <a:pt x="10200" y="2168"/>
                    <a:pt x="10197" y="2176"/>
                  </a:cubicBezTo>
                  <a:lnTo>
                    <a:pt x="10199" y="2176"/>
                  </a:lnTo>
                  <a:lnTo>
                    <a:pt x="10199" y="2176"/>
                  </a:lnTo>
                  <a:cubicBezTo>
                    <a:pt x="10198" y="2182"/>
                    <a:pt x="10198" y="2187"/>
                    <a:pt x="10197" y="2193"/>
                  </a:cubicBezTo>
                  <a:cubicBezTo>
                    <a:pt x="10129" y="2639"/>
                    <a:pt x="9985" y="3072"/>
                    <a:pt x="9812" y="3494"/>
                  </a:cubicBezTo>
                  <a:cubicBezTo>
                    <a:pt x="9536" y="4145"/>
                    <a:pt x="9185" y="4762"/>
                    <a:pt x="8813" y="5369"/>
                  </a:cubicBezTo>
                  <a:cubicBezTo>
                    <a:pt x="8650" y="5635"/>
                    <a:pt x="8483" y="5897"/>
                    <a:pt x="8316" y="6160"/>
                  </a:cubicBezTo>
                  <a:cubicBezTo>
                    <a:pt x="8159" y="6405"/>
                    <a:pt x="7992" y="6637"/>
                    <a:pt x="7818" y="6865"/>
                  </a:cubicBezTo>
                  <a:lnTo>
                    <a:pt x="7818" y="6865"/>
                  </a:lnTo>
                  <a:lnTo>
                    <a:pt x="7818" y="6865"/>
                  </a:lnTo>
                  <a:cubicBezTo>
                    <a:pt x="7286" y="7547"/>
                    <a:pt x="6668" y="8162"/>
                    <a:pt x="5985" y="8699"/>
                  </a:cubicBezTo>
                  <a:lnTo>
                    <a:pt x="5985" y="8699"/>
                  </a:lnTo>
                  <a:lnTo>
                    <a:pt x="5985" y="8699"/>
                  </a:lnTo>
                  <a:lnTo>
                    <a:pt x="5985" y="8699"/>
                  </a:lnTo>
                  <a:lnTo>
                    <a:pt x="5985" y="8699"/>
                  </a:lnTo>
                  <a:cubicBezTo>
                    <a:pt x="5985" y="8699"/>
                    <a:pt x="5985" y="8699"/>
                    <a:pt x="5985" y="8699"/>
                  </a:cubicBezTo>
                  <a:lnTo>
                    <a:pt x="5985" y="8699"/>
                  </a:lnTo>
                  <a:cubicBezTo>
                    <a:pt x="5981" y="8700"/>
                    <a:pt x="5978" y="8704"/>
                    <a:pt x="5975" y="8706"/>
                  </a:cubicBezTo>
                  <a:lnTo>
                    <a:pt x="5975" y="8706"/>
                  </a:lnTo>
                  <a:cubicBezTo>
                    <a:pt x="5972" y="8708"/>
                    <a:pt x="5969" y="8710"/>
                    <a:pt x="5968" y="8712"/>
                  </a:cubicBezTo>
                  <a:cubicBezTo>
                    <a:pt x="5422" y="9128"/>
                    <a:pt x="4840" y="9493"/>
                    <a:pt x="4209" y="9762"/>
                  </a:cubicBezTo>
                  <a:cubicBezTo>
                    <a:pt x="3800" y="9930"/>
                    <a:pt x="3376" y="10057"/>
                    <a:pt x="2934" y="10123"/>
                  </a:cubicBezTo>
                  <a:lnTo>
                    <a:pt x="2934" y="10123"/>
                  </a:lnTo>
                  <a:lnTo>
                    <a:pt x="2934" y="10123"/>
                  </a:lnTo>
                  <a:cubicBezTo>
                    <a:pt x="2931" y="10123"/>
                    <a:pt x="2928" y="10124"/>
                    <a:pt x="2925" y="10125"/>
                  </a:cubicBezTo>
                  <a:lnTo>
                    <a:pt x="2925" y="10125"/>
                  </a:lnTo>
                  <a:cubicBezTo>
                    <a:pt x="2914" y="10126"/>
                    <a:pt x="2902" y="10128"/>
                    <a:pt x="2890" y="10130"/>
                  </a:cubicBezTo>
                  <a:lnTo>
                    <a:pt x="2890" y="10132"/>
                  </a:lnTo>
                  <a:lnTo>
                    <a:pt x="2890" y="10132"/>
                  </a:lnTo>
                  <a:cubicBezTo>
                    <a:pt x="2711" y="10152"/>
                    <a:pt x="2535" y="10163"/>
                    <a:pt x="2355" y="10163"/>
                  </a:cubicBezTo>
                  <a:cubicBezTo>
                    <a:pt x="2206" y="10163"/>
                    <a:pt x="2057" y="10155"/>
                    <a:pt x="1908" y="10140"/>
                  </a:cubicBezTo>
                  <a:lnTo>
                    <a:pt x="1908" y="10140"/>
                  </a:lnTo>
                  <a:lnTo>
                    <a:pt x="1909" y="10140"/>
                  </a:lnTo>
                  <a:cubicBezTo>
                    <a:pt x="1902" y="10137"/>
                    <a:pt x="1893" y="10137"/>
                    <a:pt x="1885" y="10137"/>
                  </a:cubicBezTo>
                  <a:lnTo>
                    <a:pt x="1885" y="10137"/>
                  </a:lnTo>
                  <a:lnTo>
                    <a:pt x="1885" y="10136"/>
                  </a:lnTo>
                  <a:cubicBezTo>
                    <a:pt x="1875" y="10133"/>
                    <a:pt x="1868" y="10133"/>
                    <a:pt x="1861" y="10133"/>
                  </a:cubicBezTo>
                  <a:lnTo>
                    <a:pt x="1861" y="10133"/>
                  </a:lnTo>
                  <a:lnTo>
                    <a:pt x="1861" y="10133"/>
                  </a:lnTo>
                  <a:cubicBezTo>
                    <a:pt x="1560" y="10088"/>
                    <a:pt x="1268" y="10008"/>
                    <a:pt x="988" y="9894"/>
                  </a:cubicBezTo>
                  <a:cubicBezTo>
                    <a:pt x="750" y="9792"/>
                    <a:pt x="518" y="9666"/>
                    <a:pt x="304" y="9520"/>
                  </a:cubicBezTo>
                  <a:cubicBezTo>
                    <a:pt x="273" y="9499"/>
                    <a:pt x="239" y="9489"/>
                    <a:pt x="205" y="9489"/>
                  </a:cubicBezTo>
                  <a:cubicBezTo>
                    <a:pt x="170" y="9489"/>
                    <a:pt x="133" y="9499"/>
                    <a:pt x="103" y="9516"/>
                  </a:cubicBezTo>
                  <a:cubicBezTo>
                    <a:pt x="71" y="9534"/>
                    <a:pt x="48" y="9557"/>
                    <a:pt x="27" y="9588"/>
                  </a:cubicBezTo>
                  <a:cubicBezTo>
                    <a:pt x="10" y="9619"/>
                    <a:pt x="0" y="9652"/>
                    <a:pt x="0" y="9687"/>
                  </a:cubicBezTo>
                  <a:cubicBezTo>
                    <a:pt x="0" y="9721"/>
                    <a:pt x="10" y="9754"/>
                    <a:pt x="27" y="9786"/>
                  </a:cubicBezTo>
                  <a:cubicBezTo>
                    <a:pt x="45" y="9813"/>
                    <a:pt x="68" y="9840"/>
                    <a:pt x="96" y="9861"/>
                  </a:cubicBezTo>
                  <a:cubicBezTo>
                    <a:pt x="409" y="10072"/>
                    <a:pt x="746" y="10242"/>
                    <a:pt x="1105" y="10365"/>
                  </a:cubicBezTo>
                  <a:cubicBezTo>
                    <a:pt x="1441" y="10477"/>
                    <a:pt x="1793" y="10539"/>
                    <a:pt x="2147" y="10559"/>
                  </a:cubicBezTo>
                  <a:cubicBezTo>
                    <a:pt x="2219" y="10563"/>
                    <a:pt x="2290" y="10563"/>
                    <a:pt x="2362" y="10563"/>
                  </a:cubicBezTo>
                  <a:cubicBezTo>
                    <a:pt x="2641" y="10563"/>
                    <a:pt x="2921" y="10531"/>
                    <a:pt x="3197" y="10481"/>
                  </a:cubicBezTo>
                  <a:cubicBezTo>
                    <a:pt x="3552" y="10419"/>
                    <a:pt x="3899" y="10311"/>
                    <a:pt x="4233" y="10177"/>
                  </a:cubicBezTo>
                  <a:cubicBezTo>
                    <a:pt x="4932" y="9905"/>
                    <a:pt x="5576" y="9509"/>
                    <a:pt x="6172" y="9056"/>
                  </a:cubicBezTo>
                  <a:cubicBezTo>
                    <a:pt x="6762" y="8606"/>
                    <a:pt x="7300" y="8092"/>
                    <a:pt x="7788" y="7530"/>
                  </a:cubicBezTo>
                  <a:cubicBezTo>
                    <a:pt x="8104" y="7165"/>
                    <a:pt x="8394" y="6773"/>
                    <a:pt x="8656" y="6367"/>
                  </a:cubicBezTo>
                  <a:cubicBezTo>
                    <a:pt x="8956" y="5894"/>
                    <a:pt x="9257" y="5424"/>
                    <a:pt x="9532" y="4936"/>
                  </a:cubicBezTo>
                  <a:cubicBezTo>
                    <a:pt x="9832" y="4414"/>
                    <a:pt x="10102" y="3873"/>
                    <a:pt x="10313" y="3304"/>
                  </a:cubicBezTo>
                  <a:cubicBezTo>
                    <a:pt x="10493" y="2813"/>
                    <a:pt x="10627" y="2284"/>
                    <a:pt x="10627" y="1753"/>
                  </a:cubicBezTo>
                  <a:cubicBezTo>
                    <a:pt x="10627" y="1729"/>
                    <a:pt x="10627" y="1702"/>
                    <a:pt x="10623" y="1678"/>
                  </a:cubicBezTo>
                  <a:cubicBezTo>
                    <a:pt x="10623" y="1630"/>
                    <a:pt x="10602" y="1583"/>
                    <a:pt x="10569" y="1545"/>
                  </a:cubicBezTo>
                  <a:cubicBezTo>
                    <a:pt x="10555" y="1525"/>
                    <a:pt x="10534" y="1507"/>
                    <a:pt x="10510" y="1498"/>
                  </a:cubicBezTo>
                  <a:cubicBezTo>
                    <a:pt x="10487" y="1487"/>
                    <a:pt x="10463" y="1480"/>
                    <a:pt x="10435" y="1480"/>
                  </a:cubicBezTo>
                  <a:lnTo>
                    <a:pt x="10422" y="1480"/>
                  </a:lnTo>
                  <a:cubicBezTo>
                    <a:pt x="10385" y="1484"/>
                    <a:pt x="10344" y="1484"/>
                    <a:pt x="10306" y="1484"/>
                  </a:cubicBezTo>
                  <a:cubicBezTo>
                    <a:pt x="10255" y="1484"/>
                    <a:pt x="10206" y="1481"/>
                    <a:pt x="10152" y="1477"/>
                  </a:cubicBezTo>
                  <a:lnTo>
                    <a:pt x="10152" y="1477"/>
                  </a:lnTo>
                  <a:lnTo>
                    <a:pt x="10152" y="1477"/>
                  </a:lnTo>
                  <a:cubicBezTo>
                    <a:pt x="10060" y="1458"/>
                    <a:pt x="9970" y="1435"/>
                    <a:pt x="9883" y="1402"/>
                  </a:cubicBezTo>
                  <a:lnTo>
                    <a:pt x="9883" y="1402"/>
                  </a:lnTo>
                  <a:cubicBezTo>
                    <a:pt x="9877" y="1397"/>
                    <a:pt x="9871" y="1395"/>
                    <a:pt x="9863" y="1391"/>
                  </a:cubicBezTo>
                  <a:lnTo>
                    <a:pt x="9863" y="1392"/>
                  </a:lnTo>
                  <a:lnTo>
                    <a:pt x="9863" y="1392"/>
                  </a:lnTo>
                  <a:cubicBezTo>
                    <a:pt x="9771" y="1348"/>
                    <a:pt x="9686" y="1299"/>
                    <a:pt x="9603" y="1240"/>
                  </a:cubicBezTo>
                  <a:lnTo>
                    <a:pt x="9603" y="1240"/>
                  </a:lnTo>
                  <a:lnTo>
                    <a:pt x="9604" y="1238"/>
                  </a:lnTo>
                  <a:cubicBezTo>
                    <a:pt x="9515" y="1166"/>
                    <a:pt x="9433" y="1089"/>
                    <a:pt x="9362" y="1000"/>
                  </a:cubicBezTo>
                  <a:cubicBezTo>
                    <a:pt x="9293" y="908"/>
                    <a:pt x="9239" y="809"/>
                    <a:pt x="9191" y="703"/>
                  </a:cubicBezTo>
                  <a:cubicBezTo>
                    <a:pt x="9164" y="622"/>
                    <a:pt x="9140" y="537"/>
                    <a:pt x="9127" y="447"/>
                  </a:cubicBezTo>
                  <a:lnTo>
                    <a:pt x="9126" y="448"/>
                  </a:lnTo>
                  <a:lnTo>
                    <a:pt x="9126" y="448"/>
                  </a:lnTo>
                  <a:cubicBezTo>
                    <a:pt x="9123" y="401"/>
                    <a:pt x="9120" y="355"/>
                    <a:pt x="9120" y="308"/>
                  </a:cubicBezTo>
                  <a:cubicBezTo>
                    <a:pt x="9120" y="274"/>
                    <a:pt x="9120" y="236"/>
                    <a:pt x="9123" y="202"/>
                  </a:cubicBezTo>
                  <a:lnTo>
                    <a:pt x="9123" y="189"/>
                  </a:lnTo>
                  <a:cubicBezTo>
                    <a:pt x="9123" y="161"/>
                    <a:pt x="9117" y="137"/>
                    <a:pt x="9106" y="114"/>
                  </a:cubicBezTo>
                  <a:cubicBezTo>
                    <a:pt x="9089" y="79"/>
                    <a:pt x="9062" y="52"/>
                    <a:pt x="9032" y="32"/>
                  </a:cubicBezTo>
                  <a:cubicBezTo>
                    <a:pt x="8997" y="12"/>
                    <a:pt x="8963" y="1"/>
                    <a:pt x="8922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3" name="Google Shape;2369;p49">
              <a:extLst>
                <a:ext uri="{FF2B5EF4-FFF2-40B4-BE49-F238E27FC236}">
                  <a16:creationId xmlns:a16="http://schemas.microsoft.com/office/drawing/2014/main" xmlns="" id="{2D63E651-E1A9-4DDF-BCF0-645C91E1A2F4}"/>
                </a:ext>
              </a:extLst>
            </p:cNvPr>
            <p:cNvSpPr/>
            <p:nvPr/>
          </p:nvSpPr>
          <p:spPr>
            <a:xfrm>
              <a:off x="4945825" y="3536375"/>
              <a:ext cx="81550" cy="137100"/>
            </a:xfrm>
            <a:custGeom>
              <a:avLst/>
              <a:gdLst/>
              <a:ahLst/>
              <a:cxnLst/>
              <a:rect l="l" t="t" r="r" b="b"/>
              <a:pathLst>
                <a:path w="3262" h="5484" extrusionOk="0">
                  <a:moveTo>
                    <a:pt x="735" y="3560"/>
                  </a:moveTo>
                  <a:cubicBezTo>
                    <a:pt x="735" y="3561"/>
                    <a:pt x="736" y="3562"/>
                    <a:pt x="736" y="3563"/>
                  </a:cubicBezTo>
                  <a:lnTo>
                    <a:pt x="736" y="3563"/>
                  </a:lnTo>
                  <a:cubicBezTo>
                    <a:pt x="736" y="3562"/>
                    <a:pt x="736" y="3561"/>
                    <a:pt x="735" y="3560"/>
                  </a:cubicBezTo>
                  <a:close/>
                  <a:moveTo>
                    <a:pt x="736" y="3563"/>
                  </a:moveTo>
                  <a:cubicBezTo>
                    <a:pt x="737" y="3566"/>
                    <a:pt x="738" y="3568"/>
                    <a:pt x="740" y="3572"/>
                  </a:cubicBezTo>
                  <a:cubicBezTo>
                    <a:pt x="739" y="3569"/>
                    <a:pt x="737" y="3566"/>
                    <a:pt x="736" y="3563"/>
                  </a:cubicBezTo>
                  <a:close/>
                  <a:moveTo>
                    <a:pt x="2335" y="3603"/>
                  </a:moveTo>
                  <a:cubicBezTo>
                    <a:pt x="2333" y="3605"/>
                    <a:pt x="2333" y="3607"/>
                    <a:pt x="2332" y="3609"/>
                  </a:cubicBezTo>
                  <a:lnTo>
                    <a:pt x="2332" y="3609"/>
                  </a:lnTo>
                  <a:cubicBezTo>
                    <a:pt x="2333" y="3607"/>
                    <a:pt x="2334" y="3605"/>
                    <a:pt x="2335" y="3603"/>
                  </a:cubicBezTo>
                  <a:close/>
                  <a:moveTo>
                    <a:pt x="1039" y="5010"/>
                  </a:moveTo>
                  <a:cubicBezTo>
                    <a:pt x="1039" y="5014"/>
                    <a:pt x="1043" y="5017"/>
                    <a:pt x="1043" y="5020"/>
                  </a:cubicBezTo>
                  <a:lnTo>
                    <a:pt x="1043" y="5017"/>
                  </a:lnTo>
                  <a:lnTo>
                    <a:pt x="1039" y="5010"/>
                  </a:lnTo>
                  <a:close/>
                  <a:moveTo>
                    <a:pt x="1050" y="5034"/>
                  </a:moveTo>
                  <a:lnTo>
                    <a:pt x="1050" y="5034"/>
                  </a:lnTo>
                  <a:cubicBezTo>
                    <a:pt x="1050" y="5037"/>
                    <a:pt x="1052" y="5041"/>
                    <a:pt x="1054" y="5045"/>
                  </a:cubicBezTo>
                  <a:lnTo>
                    <a:pt x="1054" y="5045"/>
                  </a:lnTo>
                  <a:cubicBezTo>
                    <a:pt x="1053" y="5041"/>
                    <a:pt x="1051" y="5037"/>
                    <a:pt x="1050" y="5034"/>
                  </a:cubicBezTo>
                  <a:close/>
                  <a:moveTo>
                    <a:pt x="2004" y="1"/>
                  </a:moveTo>
                  <a:cubicBezTo>
                    <a:pt x="1868" y="1"/>
                    <a:pt x="1731" y="21"/>
                    <a:pt x="1599" y="55"/>
                  </a:cubicBezTo>
                  <a:cubicBezTo>
                    <a:pt x="1452" y="92"/>
                    <a:pt x="1316" y="154"/>
                    <a:pt x="1182" y="226"/>
                  </a:cubicBezTo>
                  <a:cubicBezTo>
                    <a:pt x="1036" y="304"/>
                    <a:pt x="900" y="402"/>
                    <a:pt x="770" y="509"/>
                  </a:cubicBezTo>
                  <a:cubicBezTo>
                    <a:pt x="644" y="614"/>
                    <a:pt x="528" y="733"/>
                    <a:pt x="426" y="863"/>
                  </a:cubicBezTo>
                  <a:cubicBezTo>
                    <a:pt x="328" y="985"/>
                    <a:pt x="238" y="1118"/>
                    <a:pt x="170" y="1261"/>
                  </a:cubicBezTo>
                  <a:cubicBezTo>
                    <a:pt x="106" y="1391"/>
                    <a:pt x="58" y="1527"/>
                    <a:pt x="34" y="1674"/>
                  </a:cubicBezTo>
                  <a:cubicBezTo>
                    <a:pt x="0" y="1888"/>
                    <a:pt x="17" y="2113"/>
                    <a:pt x="45" y="2332"/>
                  </a:cubicBezTo>
                  <a:cubicBezTo>
                    <a:pt x="106" y="2812"/>
                    <a:pt x="269" y="3272"/>
                    <a:pt x="457" y="3715"/>
                  </a:cubicBezTo>
                  <a:cubicBezTo>
                    <a:pt x="644" y="4155"/>
                    <a:pt x="855" y="4581"/>
                    <a:pt x="1043" y="5017"/>
                  </a:cubicBezTo>
                  <a:cubicBezTo>
                    <a:pt x="1043" y="5018"/>
                    <a:pt x="1043" y="5019"/>
                    <a:pt x="1044" y="5020"/>
                  </a:cubicBezTo>
                  <a:lnTo>
                    <a:pt x="1044" y="5020"/>
                  </a:lnTo>
                  <a:cubicBezTo>
                    <a:pt x="1043" y="5020"/>
                    <a:pt x="1043" y="5020"/>
                    <a:pt x="1043" y="5020"/>
                  </a:cubicBezTo>
                  <a:lnTo>
                    <a:pt x="1043" y="5020"/>
                  </a:lnTo>
                  <a:cubicBezTo>
                    <a:pt x="1043" y="5020"/>
                    <a:pt x="1044" y="5021"/>
                    <a:pt x="1044" y="5021"/>
                  </a:cubicBezTo>
                  <a:lnTo>
                    <a:pt x="1044" y="5021"/>
                  </a:lnTo>
                  <a:cubicBezTo>
                    <a:pt x="1045" y="5026"/>
                    <a:pt x="1047" y="5029"/>
                    <a:pt x="1050" y="5034"/>
                  </a:cubicBezTo>
                  <a:cubicBezTo>
                    <a:pt x="1049" y="5032"/>
                    <a:pt x="1048" y="5030"/>
                    <a:pt x="1047" y="5028"/>
                  </a:cubicBezTo>
                  <a:lnTo>
                    <a:pt x="1047" y="5028"/>
                  </a:lnTo>
                  <a:cubicBezTo>
                    <a:pt x="1050" y="5034"/>
                    <a:pt x="1054" y="5041"/>
                    <a:pt x="1056" y="5048"/>
                  </a:cubicBezTo>
                  <a:cubicBezTo>
                    <a:pt x="1056" y="5047"/>
                    <a:pt x="1055" y="5046"/>
                    <a:pt x="1054" y="5045"/>
                  </a:cubicBezTo>
                  <a:lnTo>
                    <a:pt x="1054" y="5045"/>
                  </a:lnTo>
                  <a:cubicBezTo>
                    <a:pt x="1056" y="5050"/>
                    <a:pt x="1058" y="5054"/>
                    <a:pt x="1060" y="5058"/>
                  </a:cubicBezTo>
                  <a:cubicBezTo>
                    <a:pt x="1077" y="5095"/>
                    <a:pt x="1094" y="5130"/>
                    <a:pt x="1132" y="5153"/>
                  </a:cubicBezTo>
                  <a:cubicBezTo>
                    <a:pt x="1156" y="5166"/>
                    <a:pt x="1182" y="5174"/>
                    <a:pt x="1209" y="5174"/>
                  </a:cubicBezTo>
                  <a:cubicBezTo>
                    <a:pt x="1224" y="5174"/>
                    <a:pt x="1239" y="5172"/>
                    <a:pt x="1254" y="5167"/>
                  </a:cubicBezTo>
                  <a:cubicBezTo>
                    <a:pt x="1295" y="5157"/>
                    <a:pt x="1329" y="5130"/>
                    <a:pt x="1350" y="5095"/>
                  </a:cubicBezTo>
                  <a:cubicBezTo>
                    <a:pt x="1366" y="5061"/>
                    <a:pt x="1380" y="5010"/>
                    <a:pt x="1363" y="4973"/>
                  </a:cubicBezTo>
                  <a:cubicBezTo>
                    <a:pt x="1166" y="4496"/>
                    <a:pt x="934" y="4032"/>
                    <a:pt x="732" y="3555"/>
                  </a:cubicBezTo>
                  <a:lnTo>
                    <a:pt x="732" y="3555"/>
                  </a:lnTo>
                  <a:cubicBezTo>
                    <a:pt x="734" y="3557"/>
                    <a:pt x="734" y="3559"/>
                    <a:pt x="735" y="3560"/>
                  </a:cubicBezTo>
                  <a:lnTo>
                    <a:pt x="735" y="3560"/>
                  </a:lnTo>
                  <a:cubicBezTo>
                    <a:pt x="570" y="3159"/>
                    <a:pt x="429" y="2750"/>
                    <a:pt x="361" y="2321"/>
                  </a:cubicBezTo>
                  <a:cubicBezTo>
                    <a:pt x="337" y="2127"/>
                    <a:pt x="320" y="1929"/>
                    <a:pt x="344" y="1735"/>
                  </a:cubicBezTo>
                  <a:cubicBezTo>
                    <a:pt x="361" y="1643"/>
                    <a:pt x="389" y="1555"/>
                    <a:pt x="422" y="1465"/>
                  </a:cubicBezTo>
                  <a:cubicBezTo>
                    <a:pt x="484" y="1333"/>
                    <a:pt x="559" y="1210"/>
                    <a:pt x="644" y="1094"/>
                  </a:cubicBezTo>
                  <a:cubicBezTo>
                    <a:pt x="763" y="941"/>
                    <a:pt x="900" y="805"/>
                    <a:pt x="1053" y="685"/>
                  </a:cubicBezTo>
                  <a:cubicBezTo>
                    <a:pt x="1186" y="583"/>
                    <a:pt x="1329" y="498"/>
                    <a:pt x="1482" y="430"/>
                  </a:cubicBezTo>
                  <a:cubicBezTo>
                    <a:pt x="1605" y="382"/>
                    <a:pt x="1728" y="345"/>
                    <a:pt x="1854" y="324"/>
                  </a:cubicBezTo>
                  <a:cubicBezTo>
                    <a:pt x="1912" y="318"/>
                    <a:pt x="1968" y="315"/>
                    <a:pt x="2023" y="315"/>
                  </a:cubicBezTo>
                  <a:cubicBezTo>
                    <a:pt x="2062" y="315"/>
                    <a:pt x="2101" y="316"/>
                    <a:pt x="2140" y="320"/>
                  </a:cubicBezTo>
                  <a:cubicBezTo>
                    <a:pt x="2215" y="334"/>
                    <a:pt x="2286" y="355"/>
                    <a:pt x="2355" y="382"/>
                  </a:cubicBezTo>
                  <a:cubicBezTo>
                    <a:pt x="2426" y="413"/>
                    <a:pt x="2491" y="450"/>
                    <a:pt x="2552" y="495"/>
                  </a:cubicBezTo>
                  <a:cubicBezTo>
                    <a:pt x="2614" y="545"/>
                    <a:pt x="2672" y="600"/>
                    <a:pt x="2723" y="661"/>
                  </a:cubicBezTo>
                  <a:cubicBezTo>
                    <a:pt x="2767" y="726"/>
                    <a:pt x="2805" y="791"/>
                    <a:pt x="2838" y="859"/>
                  </a:cubicBezTo>
                  <a:cubicBezTo>
                    <a:pt x="2883" y="971"/>
                    <a:pt x="2910" y="1088"/>
                    <a:pt x="2928" y="1204"/>
                  </a:cubicBezTo>
                  <a:cubicBezTo>
                    <a:pt x="2948" y="1398"/>
                    <a:pt x="2937" y="1588"/>
                    <a:pt x="2914" y="1780"/>
                  </a:cubicBezTo>
                  <a:cubicBezTo>
                    <a:pt x="2866" y="2083"/>
                    <a:pt x="2788" y="2379"/>
                    <a:pt x="2689" y="2669"/>
                  </a:cubicBezTo>
                  <a:cubicBezTo>
                    <a:pt x="2590" y="2979"/>
                    <a:pt x="2470" y="3282"/>
                    <a:pt x="2344" y="3582"/>
                  </a:cubicBezTo>
                  <a:cubicBezTo>
                    <a:pt x="2339" y="3591"/>
                    <a:pt x="2335" y="3603"/>
                    <a:pt x="2330" y="3615"/>
                  </a:cubicBezTo>
                  <a:lnTo>
                    <a:pt x="2330" y="3615"/>
                  </a:lnTo>
                  <a:cubicBezTo>
                    <a:pt x="2331" y="3613"/>
                    <a:pt x="2331" y="3611"/>
                    <a:pt x="2332" y="3609"/>
                  </a:cubicBezTo>
                  <a:lnTo>
                    <a:pt x="2332" y="3609"/>
                  </a:lnTo>
                  <a:cubicBezTo>
                    <a:pt x="2331" y="3612"/>
                    <a:pt x="2329" y="3616"/>
                    <a:pt x="2328" y="3619"/>
                  </a:cubicBezTo>
                  <a:lnTo>
                    <a:pt x="2328" y="3619"/>
                  </a:lnTo>
                  <a:cubicBezTo>
                    <a:pt x="2328" y="3619"/>
                    <a:pt x="2327" y="3620"/>
                    <a:pt x="2327" y="3620"/>
                  </a:cubicBezTo>
                  <a:cubicBezTo>
                    <a:pt x="2327" y="3620"/>
                    <a:pt x="2328" y="3619"/>
                    <a:pt x="2328" y="3619"/>
                  </a:cubicBezTo>
                  <a:lnTo>
                    <a:pt x="2328" y="3619"/>
                  </a:lnTo>
                  <a:cubicBezTo>
                    <a:pt x="2200" y="3920"/>
                    <a:pt x="2066" y="4218"/>
                    <a:pt x="1936" y="4516"/>
                  </a:cubicBezTo>
                  <a:cubicBezTo>
                    <a:pt x="1827" y="4765"/>
                    <a:pt x="1718" y="5020"/>
                    <a:pt x="1643" y="5283"/>
                  </a:cubicBezTo>
                  <a:cubicBezTo>
                    <a:pt x="1619" y="5364"/>
                    <a:pt x="1670" y="5453"/>
                    <a:pt x="1751" y="5477"/>
                  </a:cubicBezTo>
                  <a:cubicBezTo>
                    <a:pt x="1766" y="5481"/>
                    <a:pt x="1780" y="5483"/>
                    <a:pt x="1794" y="5483"/>
                  </a:cubicBezTo>
                  <a:cubicBezTo>
                    <a:pt x="1863" y="5483"/>
                    <a:pt x="1927" y="5436"/>
                    <a:pt x="1949" y="5368"/>
                  </a:cubicBezTo>
                  <a:cubicBezTo>
                    <a:pt x="2000" y="5177"/>
                    <a:pt x="2075" y="4993"/>
                    <a:pt x="2151" y="4816"/>
                  </a:cubicBezTo>
                  <a:lnTo>
                    <a:pt x="2151" y="4816"/>
                  </a:lnTo>
                  <a:cubicBezTo>
                    <a:pt x="2151" y="4819"/>
                    <a:pt x="2147" y="4823"/>
                    <a:pt x="2147" y="4826"/>
                  </a:cubicBezTo>
                  <a:cubicBezTo>
                    <a:pt x="2385" y="4257"/>
                    <a:pt x="2648" y="3702"/>
                    <a:pt x="2866" y="3122"/>
                  </a:cubicBezTo>
                  <a:cubicBezTo>
                    <a:pt x="2978" y="2822"/>
                    <a:pt x="3077" y="2519"/>
                    <a:pt x="3153" y="2209"/>
                  </a:cubicBezTo>
                  <a:cubicBezTo>
                    <a:pt x="3217" y="1933"/>
                    <a:pt x="3261" y="1643"/>
                    <a:pt x="3255" y="1353"/>
                  </a:cubicBezTo>
                  <a:cubicBezTo>
                    <a:pt x="3247" y="1102"/>
                    <a:pt x="3193" y="849"/>
                    <a:pt x="3074" y="624"/>
                  </a:cubicBezTo>
                  <a:cubicBezTo>
                    <a:pt x="2945" y="382"/>
                    <a:pt x="2720" y="191"/>
                    <a:pt x="2470" y="89"/>
                  </a:cubicBezTo>
                  <a:cubicBezTo>
                    <a:pt x="2321" y="28"/>
                    <a:pt x="2164" y="1"/>
                    <a:pt x="2004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4" name="Google Shape;2370;p49">
              <a:extLst>
                <a:ext uri="{FF2B5EF4-FFF2-40B4-BE49-F238E27FC236}">
                  <a16:creationId xmlns:a16="http://schemas.microsoft.com/office/drawing/2014/main" xmlns="" id="{EAAB7DDC-1346-4588-AEDB-4CC32DA7B21C}"/>
                </a:ext>
              </a:extLst>
            </p:cNvPr>
            <p:cNvSpPr/>
            <p:nvPr/>
          </p:nvSpPr>
          <p:spPr>
            <a:xfrm>
              <a:off x="4945125" y="3535350"/>
              <a:ext cx="83100" cy="139150"/>
            </a:xfrm>
            <a:custGeom>
              <a:avLst/>
              <a:gdLst/>
              <a:ahLst/>
              <a:cxnLst/>
              <a:rect l="l" t="t" r="r" b="b"/>
              <a:pathLst>
                <a:path w="3324" h="5566" extrusionOk="0">
                  <a:moveTo>
                    <a:pt x="487" y="1523"/>
                  </a:moveTo>
                  <a:lnTo>
                    <a:pt x="488" y="1524"/>
                  </a:lnTo>
                  <a:lnTo>
                    <a:pt x="488" y="1524"/>
                  </a:lnTo>
                  <a:lnTo>
                    <a:pt x="487" y="1523"/>
                  </a:lnTo>
                  <a:lnTo>
                    <a:pt x="487" y="1523"/>
                  </a:lnTo>
                  <a:cubicBezTo>
                    <a:pt x="487" y="1523"/>
                    <a:pt x="487" y="1523"/>
                    <a:pt x="487" y="1523"/>
                  </a:cubicBezTo>
                  <a:close/>
                  <a:moveTo>
                    <a:pt x="2032" y="82"/>
                  </a:moveTo>
                  <a:cubicBezTo>
                    <a:pt x="2185" y="82"/>
                    <a:pt x="2339" y="109"/>
                    <a:pt x="2482" y="168"/>
                  </a:cubicBezTo>
                  <a:cubicBezTo>
                    <a:pt x="2723" y="267"/>
                    <a:pt x="2942" y="454"/>
                    <a:pt x="3068" y="685"/>
                  </a:cubicBezTo>
                  <a:lnTo>
                    <a:pt x="3064" y="685"/>
                  </a:lnTo>
                  <a:cubicBezTo>
                    <a:pt x="3181" y="904"/>
                    <a:pt x="3235" y="1149"/>
                    <a:pt x="3242" y="1398"/>
                  </a:cubicBezTo>
                  <a:lnTo>
                    <a:pt x="3242" y="1452"/>
                  </a:lnTo>
                  <a:cubicBezTo>
                    <a:pt x="3242" y="1718"/>
                    <a:pt x="3201" y="1984"/>
                    <a:pt x="3140" y="2243"/>
                  </a:cubicBezTo>
                  <a:lnTo>
                    <a:pt x="3140" y="2239"/>
                  </a:lnTo>
                  <a:cubicBezTo>
                    <a:pt x="3068" y="2549"/>
                    <a:pt x="2969" y="2849"/>
                    <a:pt x="2857" y="3150"/>
                  </a:cubicBezTo>
                  <a:cubicBezTo>
                    <a:pt x="2643" y="3713"/>
                    <a:pt x="2387" y="4257"/>
                    <a:pt x="2153" y="4813"/>
                  </a:cubicBezTo>
                  <a:lnTo>
                    <a:pt x="2153" y="4813"/>
                  </a:lnTo>
                  <a:lnTo>
                    <a:pt x="2151" y="4812"/>
                  </a:lnTo>
                  <a:cubicBezTo>
                    <a:pt x="2148" y="4823"/>
                    <a:pt x="2144" y="4830"/>
                    <a:pt x="2141" y="4839"/>
                  </a:cubicBezTo>
                  <a:cubicBezTo>
                    <a:pt x="2066" y="5020"/>
                    <a:pt x="1991" y="5204"/>
                    <a:pt x="1937" y="5396"/>
                  </a:cubicBezTo>
                  <a:cubicBezTo>
                    <a:pt x="1923" y="5450"/>
                    <a:pt x="1872" y="5484"/>
                    <a:pt x="1820" y="5484"/>
                  </a:cubicBezTo>
                  <a:cubicBezTo>
                    <a:pt x="1811" y="5484"/>
                    <a:pt x="1800" y="5481"/>
                    <a:pt x="1790" y="5481"/>
                  </a:cubicBezTo>
                  <a:cubicBezTo>
                    <a:pt x="1766" y="5473"/>
                    <a:pt x="1746" y="5457"/>
                    <a:pt x="1729" y="5437"/>
                  </a:cubicBezTo>
                  <a:cubicBezTo>
                    <a:pt x="1715" y="5416"/>
                    <a:pt x="1705" y="5392"/>
                    <a:pt x="1705" y="5365"/>
                  </a:cubicBezTo>
                  <a:cubicBezTo>
                    <a:pt x="1705" y="5355"/>
                    <a:pt x="1708" y="5344"/>
                    <a:pt x="1708" y="5334"/>
                  </a:cubicBezTo>
                  <a:cubicBezTo>
                    <a:pt x="1783" y="5075"/>
                    <a:pt x="1892" y="4823"/>
                    <a:pt x="2001" y="4574"/>
                  </a:cubicBezTo>
                  <a:cubicBezTo>
                    <a:pt x="2111" y="4324"/>
                    <a:pt x="2223" y="4074"/>
                    <a:pt x="2332" y="3821"/>
                  </a:cubicBezTo>
                  <a:lnTo>
                    <a:pt x="2332" y="3821"/>
                  </a:lnTo>
                  <a:lnTo>
                    <a:pt x="2332" y="3824"/>
                  </a:lnTo>
                  <a:lnTo>
                    <a:pt x="2390" y="3685"/>
                  </a:lnTo>
                  <a:lnTo>
                    <a:pt x="2390" y="3685"/>
                  </a:lnTo>
                  <a:cubicBezTo>
                    <a:pt x="2391" y="3682"/>
                    <a:pt x="2392" y="3680"/>
                    <a:pt x="2393" y="3677"/>
                  </a:cubicBezTo>
                  <a:lnTo>
                    <a:pt x="2393" y="3677"/>
                  </a:lnTo>
                  <a:cubicBezTo>
                    <a:pt x="2395" y="3675"/>
                    <a:pt x="2396" y="3673"/>
                    <a:pt x="2397" y="3670"/>
                  </a:cubicBezTo>
                  <a:lnTo>
                    <a:pt x="2397" y="3670"/>
                  </a:lnTo>
                  <a:cubicBezTo>
                    <a:pt x="2398" y="3667"/>
                    <a:pt x="2400" y="3664"/>
                    <a:pt x="2400" y="3662"/>
                  </a:cubicBezTo>
                  <a:lnTo>
                    <a:pt x="2400" y="3662"/>
                  </a:lnTo>
                  <a:cubicBezTo>
                    <a:pt x="2401" y="3660"/>
                    <a:pt x="2402" y="3658"/>
                    <a:pt x="2403" y="3656"/>
                  </a:cubicBezTo>
                  <a:lnTo>
                    <a:pt x="2403" y="3656"/>
                  </a:lnTo>
                  <a:cubicBezTo>
                    <a:pt x="2404" y="3653"/>
                    <a:pt x="2405" y="3651"/>
                    <a:pt x="2406" y="3649"/>
                  </a:cubicBezTo>
                  <a:lnTo>
                    <a:pt x="2406" y="3649"/>
                  </a:lnTo>
                  <a:cubicBezTo>
                    <a:pt x="2406" y="3648"/>
                    <a:pt x="2406" y="3648"/>
                    <a:pt x="2406" y="3647"/>
                  </a:cubicBezTo>
                  <a:lnTo>
                    <a:pt x="2406" y="3647"/>
                  </a:lnTo>
                  <a:cubicBezTo>
                    <a:pt x="2408" y="3645"/>
                    <a:pt x="2409" y="3643"/>
                    <a:pt x="2410" y="3640"/>
                  </a:cubicBezTo>
                  <a:lnTo>
                    <a:pt x="2410" y="3640"/>
                  </a:lnTo>
                  <a:cubicBezTo>
                    <a:pt x="2410" y="3640"/>
                    <a:pt x="2410" y="3640"/>
                    <a:pt x="2410" y="3640"/>
                  </a:cubicBezTo>
                  <a:lnTo>
                    <a:pt x="2413" y="3633"/>
                  </a:lnTo>
                  <a:lnTo>
                    <a:pt x="2413" y="3629"/>
                  </a:lnTo>
                  <a:lnTo>
                    <a:pt x="2413" y="3629"/>
                  </a:lnTo>
                  <a:cubicBezTo>
                    <a:pt x="2538" y="3332"/>
                    <a:pt x="2656" y="3031"/>
                    <a:pt x="2758" y="2724"/>
                  </a:cubicBezTo>
                  <a:cubicBezTo>
                    <a:pt x="2853" y="2434"/>
                    <a:pt x="2935" y="2134"/>
                    <a:pt x="2983" y="1827"/>
                  </a:cubicBezTo>
                  <a:cubicBezTo>
                    <a:pt x="2997" y="1704"/>
                    <a:pt x="3006" y="1582"/>
                    <a:pt x="3006" y="1459"/>
                  </a:cubicBezTo>
                  <a:cubicBezTo>
                    <a:pt x="3006" y="1384"/>
                    <a:pt x="3003" y="1313"/>
                    <a:pt x="2997" y="1241"/>
                  </a:cubicBezTo>
                  <a:cubicBezTo>
                    <a:pt x="2996" y="1233"/>
                    <a:pt x="2994" y="1226"/>
                    <a:pt x="2993" y="1218"/>
                  </a:cubicBezTo>
                  <a:lnTo>
                    <a:pt x="2993" y="1218"/>
                  </a:lnTo>
                  <a:lnTo>
                    <a:pt x="2993" y="1207"/>
                  </a:lnTo>
                  <a:lnTo>
                    <a:pt x="2992" y="1207"/>
                  </a:lnTo>
                  <a:lnTo>
                    <a:pt x="2992" y="1207"/>
                  </a:lnTo>
                  <a:cubicBezTo>
                    <a:pt x="2974" y="1096"/>
                    <a:pt x="2944" y="989"/>
                    <a:pt x="2904" y="887"/>
                  </a:cubicBezTo>
                  <a:lnTo>
                    <a:pt x="2904" y="883"/>
                  </a:lnTo>
                  <a:cubicBezTo>
                    <a:pt x="2871" y="811"/>
                    <a:pt x="2830" y="743"/>
                    <a:pt x="2785" y="679"/>
                  </a:cubicBezTo>
                  <a:lnTo>
                    <a:pt x="2781" y="679"/>
                  </a:lnTo>
                  <a:cubicBezTo>
                    <a:pt x="2731" y="614"/>
                    <a:pt x="2673" y="556"/>
                    <a:pt x="2608" y="505"/>
                  </a:cubicBezTo>
                  <a:lnTo>
                    <a:pt x="2605" y="505"/>
                  </a:lnTo>
                  <a:cubicBezTo>
                    <a:pt x="2539" y="457"/>
                    <a:pt x="2475" y="416"/>
                    <a:pt x="2400" y="386"/>
                  </a:cubicBezTo>
                  <a:lnTo>
                    <a:pt x="2396" y="386"/>
                  </a:lnTo>
                  <a:cubicBezTo>
                    <a:pt x="2325" y="358"/>
                    <a:pt x="2253" y="338"/>
                    <a:pt x="2175" y="325"/>
                  </a:cubicBezTo>
                  <a:cubicBezTo>
                    <a:pt x="2127" y="317"/>
                    <a:pt x="2080" y="314"/>
                    <a:pt x="2032" y="314"/>
                  </a:cubicBezTo>
                  <a:cubicBezTo>
                    <a:pt x="1992" y="314"/>
                    <a:pt x="1953" y="316"/>
                    <a:pt x="1913" y="320"/>
                  </a:cubicBezTo>
                  <a:lnTo>
                    <a:pt x="1913" y="320"/>
                  </a:lnTo>
                  <a:lnTo>
                    <a:pt x="1913" y="317"/>
                  </a:lnTo>
                  <a:cubicBezTo>
                    <a:pt x="1910" y="317"/>
                    <a:pt x="1907" y="320"/>
                    <a:pt x="1904" y="320"/>
                  </a:cubicBezTo>
                  <a:lnTo>
                    <a:pt x="1904" y="320"/>
                  </a:lnTo>
                  <a:cubicBezTo>
                    <a:pt x="1903" y="321"/>
                    <a:pt x="1902" y="321"/>
                    <a:pt x="1902" y="321"/>
                  </a:cubicBezTo>
                  <a:lnTo>
                    <a:pt x="1902" y="321"/>
                  </a:lnTo>
                  <a:lnTo>
                    <a:pt x="1902" y="321"/>
                  </a:lnTo>
                  <a:cubicBezTo>
                    <a:pt x="1894" y="322"/>
                    <a:pt x="1886" y="323"/>
                    <a:pt x="1878" y="325"/>
                  </a:cubicBezTo>
                  <a:lnTo>
                    <a:pt x="1875" y="325"/>
                  </a:lnTo>
                  <a:cubicBezTo>
                    <a:pt x="1756" y="343"/>
                    <a:pt x="1639" y="376"/>
                    <a:pt x="1525" y="422"/>
                  </a:cubicBezTo>
                  <a:lnTo>
                    <a:pt x="1525" y="422"/>
                  </a:lnTo>
                  <a:lnTo>
                    <a:pt x="1524" y="419"/>
                  </a:lnTo>
                  <a:cubicBezTo>
                    <a:pt x="1523" y="420"/>
                    <a:pt x="1522" y="420"/>
                    <a:pt x="1521" y="420"/>
                  </a:cubicBezTo>
                  <a:lnTo>
                    <a:pt x="1521" y="420"/>
                  </a:lnTo>
                  <a:lnTo>
                    <a:pt x="1521" y="419"/>
                  </a:lnTo>
                  <a:cubicBezTo>
                    <a:pt x="1518" y="421"/>
                    <a:pt x="1516" y="422"/>
                    <a:pt x="1513" y="423"/>
                  </a:cubicBezTo>
                  <a:lnTo>
                    <a:pt x="1513" y="423"/>
                  </a:lnTo>
                  <a:cubicBezTo>
                    <a:pt x="1507" y="426"/>
                    <a:pt x="1501" y="428"/>
                    <a:pt x="1496" y="430"/>
                  </a:cubicBezTo>
                  <a:lnTo>
                    <a:pt x="1498" y="433"/>
                  </a:lnTo>
                  <a:lnTo>
                    <a:pt x="1498" y="433"/>
                  </a:lnTo>
                  <a:cubicBezTo>
                    <a:pt x="1497" y="433"/>
                    <a:pt x="1497" y="433"/>
                    <a:pt x="1496" y="433"/>
                  </a:cubicBezTo>
                  <a:cubicBezTo>
                    <a:pt x="1337" y="501"/>
                    <a:pt x="1194" y="590"/>
                    <a:pt x="1054" y="696"/>
                  </a:cubicBezTo>
                  <a:cubicBezTo>
                    <a:pt x="900" y="815"/>
                    <a:pt x="760" y="954"/>
                    <a:pt x="642" y="1108"/>
                  </a:cubicBezTo>
                  <a:lnTo>
                    <a:pt x="638" y="1108"/>
                  </a:lnTo>
                  <a:cubicBezTo>
                    <a:pt x="557" y="1222"/>
                    <a:pt x="482" y="1341"/>
                    <a:pt x="422" y="1470"/>
                  </a:cubicBezTo>
                  <a:lnTo>
                    <a:pt x="422" y="1470"/>
                  </a:lnTo>
                  <a:lnTo>
                    <a:pt x="420" y="1470"/>
                  </a:lnTo>
                  <a:cubicBezTo>
                    <a:pt x="419" y="1472"/>
                    <a:pt x="419" y="1474"/>
                    <a:pt x="418" y="1475"/>
                  </a:cubicBezTo>
                  <a:lnTo>
                    <a:pt x="418" y="1475"/>
                  </a:lnTo>
                  <a:cubicBezTo>
                    <a:pt x="417" y="1478"/>
                    <a:pt x="417" y="1481"/>
                    <a:pt x="415" y="1485"/>
                  </a:cubicBezTo>
                  <a:lnTo>
                    <a:pt x="415" y="1485"/>
                  </a:lnTo>
                  <a:cubicBezTo>
                    <a:pt x="414" y="1486"/>
                    <a:pt x="414" y="1488"/>
                    <a:pt x="413" y="1490"/>
                  </a:cubicBezTo>
                  <a:lnTo>
                    <a:pt x="413" y="1493"/>
                  </a:lnTo>
                  <a:cubicBezTo>
                    <a:pt x="413" y="1493"/>
                    <a:pt x="413" y="1493"/>
                    <a:pt x="413" y="1493"/>
                  </a:cubicBezTo>
                  <a:lnTo>
                    <a:pt x="413" y="1493"/>
                  </a:lnTo>
                  <a:cubicBezTo>
                    <a:pt x="409" y="1497"/>
                    <a:pt x="409" y="1503"/>
                    <a:pt x="406" y="1506"/>
                  </a:cubicBezTo>
                  <a:lnTo>
                    <a:pt x="408" y="1507"/>
                  </a:lnTo>
                  <a:lnTo>
                    <a:pt x="408" y="1507"/>
                  </a:lnTo>
                  <a:cubicBezTo>
                    <a:pt x="376" y="1591"/>
                    <a:pt x="347" y="1679"/>
                    <a:pt x="331" y="1769"/>
                  </a:cubicBezTo>
                  <a:lnTo>
                    <a:pt x="331" y="1772"/>
                  </a:lnTo>
                  <a:cubicBezTo>
                    <a:pt x="324" y="1841"/>
                    <a:pt x="321" y="1912"/>
                    <a:pt x="321" y="1984"/>
                  </a:cubicBezTo>
                  <a:cubicBezTo>
                    <a:pt x="321" y="2113"/>
                    <a:pt x="331" y="2239"/>
                    <a:pt x="348" y="2365"/>
                  </a:cubicBezTo>
                  <a:cubicBezTo>
                    <a:pt x="416" y="2800"/>
                    <a:pt x="560" y="3215"/>
                    <a:pt x="725" y="3616"/>
                  </a:cubicBezTo>
                  <a:lnTo>
                    <a:pt x="725" y="3616"/>
                  </a:lnTo>
                  <a:lnTo>
                    <a:pt x="724" y="3617"/>
                  </a:lnTo>
                  <a:cubicBezTo>
                    <a:pt x="727" y="3620"/>
                    <a:pt x="727" y="3623"/>
                    <a:pt x="727" y="3626"/>
                  </a:cubicBezTo>
                  <a:lnTo>
                    <a:pt x="729" y="3626"/>
                  </a:lnTo>
                  <a:lnTo>
                    <a:pt x="729" y="3626"/>
                  </a:lnTo>
                  <a:cubicBezTo>
                    <a:pt x="729" y="3627"/>
                    <a:pt x="730" y="3628"/>
                    <a:pt x="730" y="3630"/>
                  </a:cubicBezTo>
                  <a:cubicBezTo>
                    <a:pt x="730" y="3630"/>
                    <a:pt x="730" y="3630"/>
                    <a:pt x="730" y="3630"/>
                  </a:cubicBezTo>
                  <a:lnTo>
                    <a:pt x="730" y="3630"/>
                  </a:lnTo>
                  <a:cubicBezTo>
                    <a:pt x="733" y="3637"/>
                    <a:pt x="733" y="3640"/>
                    <a:pt x="737" y="3650"/>
                  </a:cubicBezTo>
                  <a:lnTo>
                    <a:pt x="739" y="3649"/>
                  </a:lnTo>
                  <a:lnTo>
                    <a:pt x="739" y="3649"/>
                  </a:lnTo>
                  <a:cubicBezTo>
                    <a:pt x="936" y="4114"/>
                    <a:pt x="1161" y="4565"/>
                    <a:pt x="1353" y="5031"/>
                  </a:cubicBezTo>
                  <a:cubicBezTo>
                    <a:pt x="1357" y="5037"/>
                    <a:pt x="1357" y="5044"/>
                    <a:pt x="1357" y="5055"/>
                  </a:cubicBezTo>
                  <a:cubicBezTo>
                    <a:pt x="1357" y="5075"/>
                    <a:pt x="1350" y="5099"/>
                    <a:pt x="1340" y="5116"/>
                  </a:cubicBezTo>
                  <a:lnTo>
                    <a:pt x="1343" y="5117"/>
                  </a:lnTo>
                  <a:lnTo>
                    <a:pt x="1343" y="5117"/>
                  </a:lnTo>
                  <a:cubicBezTo>
                    <a:pt x="1332" y="5130"/>
                    <a:pt x="1323" y="5140"/>
                    <a:pt x="1312" y="5150"/>
                  </a:cubicBezTo>
                  <a:cubicBezTo>
                    <a:pt x="1299" y="5157"/>
                    <a:pt x="1285" y="5163"/>
                    <a:pt x="1272" y="5171"/>
                  </a:cubicBezTo>
                  <a:lnTo>
                    <a:pt x="1268" y="5171"/>
                  </a:lnTo>
                  <a:cubicBezTo>
                    <a:pt x="1258" y="5174"/>
                    <a:pt x="1248" y="5174"/>
                    <a:pt x="1238" y="5174"/>
                  </a:cubicBezTo>
                  <a:cubicBezTo>
                    <a:pt x="1218" y="5174"/>
                    <a:pt x="1197" y="5167"/>
                    <a:pt x="1180" y="5157"/>
                  </a:cubicBezTo>
                  <a:cubicBezTo>
                    <a:pt x="1166" y="5150"/>
                    <a:pt x="1156" y="5140"/>
                    <a:pt x="1149" y="5130"/>
                  </a:cubicBezTo>
                  <a:cubicBezTo>
                    <a:pt x="1139" y="5116"/>
                    <a:pt x="1133" y="5102"/>
                    <a:pt x="1125" y="5082"/>
                  </a:cubicBezTo>
                  <a:cubicBezTo>
                    <a:pt x="1124" y="5079"/>
                    <a:pt x="1123" y="5077"/>
                    <a:pt x="1122" y="5075"/>
                  </a:cubicBezTo>
                  <a:lnTo>
                    <a:pt x="1122" y="5075"/>
                  </a:lnTo>
                  <a:cubicBezTo>
                    <a:pt x="1120" y="5069"/>
                    <a:pt x="1117" y="5064"/>
                    <a:pt x="1115" y="5058"/>
                  </a:cubicBezTo>
                  <a:lnTo>
                    <a:pt x="1115" y="5058"/>
                  </a:lnTo>
                  <a:lnTo>
                    <a:pt x="1115" y="5058"/>
                  </a:lnTo>
                  <a:cubicBezTo>
                    <a:pt x="1114" y="5055"/>
                    <a:pt x="1112" y="5053"/>
                    <a:pt x="1111" y="5051"/>
                  </a:cubicBezTo>
                  <a:lnTo>
                    <a:pt x="1111" y="5051"/>
                  </a:lnTo>
                  <a:cubicBezTo>
                    <a:pt x="1110" y="5048"/>
                    <a:pt x="1109" y="5046"/>
                    <a:pt x="1108" y="5044"/>
                  </a:cubicBezTo>
                  <a:lnTo>
                    <a:pt x="1108" y="5041"/>
                  </a:lnTo>
                  <a:cubicBezTo>
                    <a:pt x="921" y="4605"/>
                    <a:pt x="710" y="4179"/>
                    <a:pt x="522" y="3743"/>
                  </a:cubicBezTo>
                  <a:cubicBezTo>
                    <a:pt x="335" y="3299"/>
                    <a:pt x="175" y="2843"/>
                    <a:pt x="113" y="2365"/>
                  </a:cubicBezTo>
                  <a:cubicBezTo>
                    <a:pt x="96" y="2239"/>
                    <a:pt x="82" y="2107"/>
                    <a:pt x="82" y="1977"/>
                  </a:cubicBezTo>
                  <a:cubicBezTo>
                    <a:pt x="82" y="1892"/>
                    <a:pt x="90" y="1807"/>
                    <a:pt x="103" y="1722"/>
                  </a:cubicBezTo>
                  <a:cubicBezTo>
                    <a:pt x="127" y="1582"/>
                    <a:pt x="171" y="1445"/>
                    <a:pt x="236" y="1319"/>
                  </a:cubicBezTo>
                  <a:cubicBezTo>
                    <a:pt x="304" y="1179"/>
                    <a:pt x="386" y="1050"/>
                    <a:pt x="485" y="927"/>
                  </a:cubicBezTo>
                  <a:cubicBezTo>
                    <a:pt x="587" y="801"/>
                    <a:pt x="699" y="685"/>
                    <a:pt x="826" y="580"/>
                  </a:cubicBezTo>
                  <a:cubicBezTo>
                    <a:pt x="952" y="474"/>
                    <a:pt x="1084" y="379"/>
                    <a:pt x="1227" y="300"/>
                  </a:cubicBezTo>
                  <a:cubicBezTo>
                    <a:pt x="1361" y="232"/>
                    <a:pt x="1496" y="174"/>
                    <a:pt x="1636" y="136"/>
                  </a:cubicBezTo>
                  <a:cubicBezTo>
                    <a:pt x="1766" y="103"/>
                    <a:pt x="1899" y="82"/>
                    <a:pt x="2032" y="82"/>
                  </a:cubicBezTo>
                  <a:close/>
                  <a:moveTo>
                    <a:pt x="2032" y="1"/>
                  </a:moveTo>
                  <a:cubicBezTo>
                    <a:pt x="1892" y="1"/>
                    <a:pt x="1753" y="21"/>
                    <a:pt x="1616" y="55"/>
                  </a:cubicBezTo>
                  <a:cubicBezTo>
                    <a:pt x="1466" y="96"/>
                    <a:pt x="1326" y="161"/>
                    <a:pt x="1190" y="229"/>
                  </a:cubicBezTo>
                  <a:cubicBezTo>
                    <a:pt x="1040" y="311"/>
                    <a:pt x="900" y="410"/>
                    <a:pt x="771" y="518"/>
                  </a:cubicBezTo>
                  <a:cubicBezTo>
                    <a:pt x="642" y="624"/>
                    <a:pt x="526" y="747"/>
                    <a:pt x="420" y="877"/>
                  </a:cubicBezTo>
                  <a:cubicBezTo>
                    <a:pt x="321" y="1003"/>
                    <a:pt x="233" y="1138"/>
                    <a:pt x="161" y="1282"/>
                  </a:cubicBezTo>
                  <a:lnTo>
                    <a:pt x="161" y="1286"/>
                  </a:lnTo>
                  <a:cubicBezTo>
                    <a:pt x="96" y="1415"/>
                    <a:pt x="45" y="1558"/>
                    <a:pt x="21" y="1708"/>
                  </a:cubicBezTo>
                  <a:cubicBezTo>
                    <a:pt x="8" y="1797"/>
                    <a:pt x="1" y="1888"/>
                    <a:pt x="1" y="1977"/>
                  </a:cubicBezTo>
                  <a:cubicBezTo>
                    <a:pt x="1" y="2113"/>
                    <a:pt x="14" y="2247"/>
                    <a:pt x="32" y="2376"/>
                  </a:cubicBezTo>
                  <a:cubicBezTo>
                    <a:pt x="96" y="2863"/>
                    <a:pt x="260" y="3326"/>
                    <a:pt x="447" y="3773"/>
                  </a:cubicBezTo>
                  <a:cubicBezTo>
                    <a:pt x="633" y="4211"/>
                    <a:pt x="844" y="4635"/>
                    <a:pt x="1031" y="5068"/>
                  </a:cubicBezTo>
                  <a:lnTo>
                    <a:pt x="1031" y="5068"/>
                  </a:lnTo>
                  <a:lnTo>
                    <a:pt x="1030" y="5068"/>
                  </a:lnTo>
                  <a:cubicBezTo>
                    <a:pt x="1030" y="5070"/>
                    <a:pt x="1031" y="5071"/>
                    <a:pt x="1032" y="5071"/>
                  </a:cubicBezTo>
                  <a:lnTo>
                    <a:pt x="1032" y="5071"/>
                  </a:lnTo>
                  <a:cubicBezTo>
                    <a:pt x="1033" y="5073"/>
                    <a:pt x="1033" y="5074"/>
                    <a:pt x="1034" y="5075"/>
                  </a:cubicBezTo>
                  <a:cubicBezTo>
                    <a:pt x="1034" y="5075"/>
                    <a:pt x="1034" y="5075"/>
                    <a:pt x="1034" y="5076"/>
                  </a:cubicBezTo>
                  <a:lnTo>
                    <a:pt x="1034" y="5076"/>
                  </a:lnTo>
                  <a:cubicBezTo>
                    <a:pt x="1034" y="5083"/>
                    <a:pt x="1037" y="5086"/>
                    <a:pt x="1040" y="5092"/>
                  </a:cubicBezTo>
                  <a:lnTo>
                    <a:pt x="1040" y="5092"/>
                  </a:lnTo>
                  <a:lnTo>
                    <a:pt x="1040" y="5092"/>
                  </a:lnTo>
                  <a:cubicBezTo>
                    <a:pt x="1041" y="5098"/>
                    <a:pt x="1044" y="5103"/>
                    <a:pt x="1047" y="5109"/>
                  </a:cubicBezTo>
                  <a:lnTo>
                    <a:pt x="1047" y="5109"/>
                  </a:lnTo>
                  <a:lnTo>
                    <a:pt x="1047" y="5109"/>
                  </a:lnTo>
                  <a:cubicBezTo>
                    <a:pt x="1048" y="5112"/>
                    <a:pt x="1050" y="5114"/>
                    <a:pt x="1051" y="5116"/>
                  </a:cubicBezTo>
                  <a:lnTo>
                    <a:pt x="1052" y="5115"/>
                  </a:lnTo>
                  <a:lnTo>
                    <a:pt x="1052" y="5115"/>
                  </a:lnTo>
                  <a:cubicBezTo>
                    <a:pt x="1058" y="5135"/>
                    <a:pt x="1068" y="5158"/>
                    <a:pt x="1081" y="5177"/>
                  </a:cubicBezTo>
                  <a:cubicBezTo>
                    <a:pt x="1095" y="5194"/>
                    <a:pt x="1115" y="5215"/>
                    <a:pt x="1139" y="5228"/>
                  </a:cubicBezTo>
                  <a:cubicBezTo>
                    <a:pt x="1169" y="5245"/>
                    <a:pt x="1204" y="5256"/>
                    <a:pt x="1238" y="5256"/>
                  </a:cubicBezTo>
                  <a:cubicBezTo>
                    <a:pt x="1258" y="5256"/>
                    <a:pt x="1276" y="5252"/>
                    <a:pt x="1292" y="5248"/>
                  </a:cubicBezTo>
                  <a:cubicBezTo>
                    <a:pt x="1317" y="5242"/>
                    <a:pt x="1340" y="5228"/>
                    <a:pt x="1361" y="5215"/>
                  </a:cubicBezTo>
                  <a:cubicBezTo>
                    <a:pt x="1381" y="5198"/>
                    <a:pt x="1398" y="5181"/>
                    <a:pt x="1411" y="5157"/>
                  </a:cubicBezTo>
                  <a:cubicBezTo>
                    <a:pt x="1429" y="5130"/>
                    <a:pt x="1439" y="5092"/>
                    <a:pt x="1439" y="5055"/>
                  </a:cubicBezTo>
                  <a:cubicBezTo>
                    <a:pt x="1439" y="5034"/>
                    <a:pt x="1439" y="5017"/>
                    <a:pt x="1429" y="4996"/>
                  </a:cubicBezTo>
                  <a:lnTo>
                    <a:pt x="1429" y="5000"/>
                  </a:lnTo>
                  <a:cubicBezTo>
                    <a:pt x="1236" y="4532"/>
                    <a:pt x="1012" y="4081"/>
                    <a:pt x="814" y="3620"/>
                  </a:cubicBezTo>
                  <a:lnTo>
                    <a:pt x="814" y="3620"/>
                  </a:lnTo>
                  <a:lnTo>
                    <a:pt x="815" y="3620"/>
                  </a:lnTo>
                  <a:cubicBezTo>
                    <a:pt x="812" y="3609"/>
                    <a:pt x="809" y="3603"/>
                    <a:pt x="805" y="3600"/>
                  </a:cubicBezTo>
                  <a:cubicBezTo>
                    <a:pt x="638" y="3194"/>
                    <a:pt x="495" y="2785"/>
                    <a:pt x="430" y="2355"/>
                  </a:cubicBezTo>
                  <a:cubicBezTo>
                    <a:pt x="413" y="2233"/>
                    <a:pt x="403" y="2107"/>
                    <a:pt x="403" y="1984"/>
                  </a:cubicBezTo>
                  <a:cubicBezTo>
                    <a:pt x="403" y="1917"/>
                    <a:pt x="406" y="1850"/>
                    <a:pt x="412" y="1783"/>
                  </a:cubicBezTo>
                  <a:lnTo>
                    <a:pt x="412" y="1783"/>
                  </a:lnTo>
                  <a:lnTo>
                    <a:pt x="413" y="1783"/>
                  </a:lnTo>
                  <a:cubicBezTo>
                    <a:pt x="426" y="1701"/>
                    <a:pt x="450" y="1622"/>
                    <a:pt x="480" y="1540"/>
                  </a:cubicBezTo>
                  <a:lnTo>
                    <a:pt x="480" y="1540"/>
                  </a:lnTo>
                  <a:lnTo>
                    <a:pt x="481" y="1541"/>
                  </a:lnTo>
                  <a:cubicBezTo>
                    <a:pt x="481" y="1538"/>
                    <a:pt x="485" y="1531"/>
                    <a:pt x="488" y="1524"/>
                  </a:cubicBezTo>
                  <a:cubicBezTo>
                    <a:pt x="546" y="1394"/>
                    <a:pt x="621" y="1275"/>
                    <a:pt x="706" y="1159"/>
                  </a:cubicBezTo>
                  <a:cubicBezTo>
                    <a:pt x="822" y="1009"/>
                    <a:pt x="955" y="877"/>
                    <a:pt x="1105" y="761"/>
                  </a:cubicBezTo>
                  <a:cubicBezTo>
                    <a:pt x="1238" y="658"/>
                    <a:pt x="1378" y="577"/>
                    <a:pt x="1528" y="509"/>
                  </a:cubicBezTo>
                  <a:cubicBezTo>
                    <a:pt x="1644" y="460"/>
                    <a:pt x="1762" y="427"/>
                    <a:pt x="1889" y="406"/>
                  </a:cubicBezTo>
                  <a:cubicBezTo>
                    <a:pt x="1937" y="399"/>
                    <a:pt x="1984" y="396"/>
                    <a:pt x="2032" y="396"/>
                  </a:cubicBezTo>
                  <a:cubicBezTo>
                    <a:pt x="2075" y="396"/>
                    <a:pt x="2118" y="399"/>
                    <a:pt x="2161" y="402"/>
                  </a:cubicBezTo>
                  <a:lnTo>
                    <a:pt x="2161" y="402"/>
                  </a:lnTo>
                  <a:lnTo>
                    <a:pt x="2161" y="402"/>
                  </a:lnTo>
                  <a:cubicBezTo>
                    <a:pt x="2232" y="416"/>
                    <a:pt x="2299" y="436"/>
                    <a:pt x="2366" y="459"/>
                  </a:cubicBezTo>
                  <a:lnTo>
                    <a:pt x="2366" y="459"/>
                  </a:lnTo>
                  <a:lnTo>
                    <a:pt x="2366" y="460"/>
                  </a:lnTo>
                  <a:cubicBezTo>
                    <a:pt x="2434" y="491"/>
                    <a:pt x="2495" y="525"/>
                    <a:pt x="2557" y="570"/>
                  </a:cubicBezTo>
                  <a:cubicBezTo>
                    <a:pt x="2613" y="616"/>
                    <a:pt x="2667" y="670"/>
                    <a:pt x="2717" y="726"/>
                  </a:cubicBezTo>
                  <a:lnTo>
                    <a:pt x="2717" y="726"/>
                  </a:lnTo>
                  <a:lnTo>
                    <a:pt x="2717" y="726"/>
                  </a:lnTo>
                  <a:cubicBezTo>
                    <a:pt x="2760" y="786"/>
                    <a:pt x="2797" y="849"/>
                    <a:pt x="2827" y="913"/>
                  </a:cubicBezTo>
                  <a:lnTo>
                    <a:pt x="2827" y="913"/>
                  </a:lnTo>
                  <a:lnTo>
                    <a:pt x="2826" y="913"/>
                  </a:lnTo>
                  <a:cubicBezTo>
                    <a:pt x="2871" y="1023"/>
                    <a:pt x="2898" y="1135"/>
                    <a:pt x="2915" y="1251"/>
                  </a:cubicBezTo>
                  <a:lnTo>
                    <a:pt x="2915" y="1251"/>
                  </a:lnTo>
                  <a:lnTo>
                    <a:pt x="2915" y="1251"/>
                  </a:lnTo>
                  <a:cubicBezTo>
                    <a:pt x="2921" y="1321"/>
                    <a:pt x="2925" y="1389"/>
                    <a:pt x="2925" y="1459"/>
                  </a:cubicBezTo>
                  <a:cubicBezTo>
                    <a:pt x="2925" y="1575"/>
                    <a:pt x="2915" y="1698"/>
                    <a:pt x="2901" y="1817"/>
                  </a:cubicBezTo>
                  <a:cubicBezTo>
                    <a:pt x="2853" y="2117"/>
                    <a:pt x="2775" y="2410"/>
                    <a:pt x="2679" y="2700"/>
                  </a:cubicBezTo>
                  <a:cubicBezTo>
                    <a:pt x="2582" y="3002"/>
                    <a:pt x="2461" y="3297"/>
                    <a:pt x="2340" y="3592"/>
                  </a:cubicBezTo>
                  <a:lnTo>
                    <a:pt x="2340" y="3592"/>
                  </a:lnTo>
                  <a:lnTo>
                    <a:pt x="2335" y="3603"/>
                  </a:lnTo>
                  <a:cubicBezTo>
                    <a:pt x="2335" y="3603"/>
                    <a:pt x="2335" y="3603"/>
                    <a:pt x="2335" y="3603"/>
                  </a:cubicBezTo>
                  <a:lnTo>
                    <a:pt x="2335" y="3603"/>
                  </a:lnTo>
                  <a:cubicBezTo>
                    <a:pt x="2333" y="3608"/>
                    <a:pt x="2332" y="3613"/>
                    <a:pt x="2330" y="3617"/>
                  </a:cubicBezTo>
                  <a:lnTo>
                    <a:pt x="2330" y="3617"/>
                  </a:lnTo>
                  <a:cubicBezTo>
                    <a:pt x="2329" y="3619"/>
                    <a:pt x="2329" y="3620"/>
                    <a:pt x="2328" y="3622"/>
                  </a:cubicBezTo>
                  <a:lnTo>
                    <a:pt x="2328" y="3622"/>
                  </a:lnTo>
                  <a:cubicBezTo>
                    <a:pt x="2327" y="3624"/>
                    <a:pt x="2326" y="3626"/>
                    <a:pt x="2325" y="3626"/>
                  </a:cubicBezTo>
                  <a:cubicBezTo>
                    <a:pt x="2324" y="3629"/>
                    <a:pt x="2324" y="3632"/>
                    <a:pt x="2323" y="3633"/>
                  </a:cubicBezTo>
                  <a:lnTo>
                    <a:pt x="2323" y="3633"/>
                  </a:lnTo>
                  <a:cubicBezTo>
                    <a:pt x="2322" y="3637"/>
                    <a:pt x="2320" y="3640"/>
                    <a:pt x="2318" y="3644"/>
                  </a:cubicBezTo>
                  <a:lnTo>
                    <a:pt x="2319" y="3644"/>
                  </a:lnTo>
                  <a:lnTo>
                    <a:pt x="2319" y="3644"/>
                  </a:lnTo>
                  <a:cubicBezTo>
                    <a:pt x="2192" y="3943"/>
                    <a:pt x="2057" y="4241"/>
                    <a:pt x="1926" y="4540"/>
                  </a:cubicBezTo>
                  <a:cubicBezTo>
                    <a:pt x="1817" y="4792"/>
                    <a:pt x="1705" y="5048"/>
                    <a:pt x="1630" y="5314"/>
                  </a:cubicBezTo>
                  <a:cubicBezTo>
                    <a:pt x="1627" y="5330"/>
                    <a:pt x="1623" y="5347"/>
                    <a:pt x="1623" y="5365"/>
                  </a:cubicBezTo>
                  <a:cubicBezTo>
                    <a:pt x="1623" y="5409"/>
                    <a:pt x="1640" y="5450"/>
                    <a:pt x="1664" y="5484"/>
                  </a:cubicBezTo>
                  <a:cubicBezTo>
                    <a:pt x="1688" y="5518"/>
                    <a:pt x="1726" y="5545"/>
                    <a:pt x="1770" y="5559"/>
                  </a:cubicBezTo>
                  <a:cubicBezTo>
                    <a:pt x="1787" y="5562"/>
                    <a:pt x="1803" y="5566"/>
                    <a:pt x="1820" y="5566"/>
                  </a:cubicBezTo>
                  <a:cubicBezTo>
                    <a:pt x="1910" y="5566"/>
                    <a:pt x="1987" y="5508"/>
                    <a:pt x="2015" y="5419"/>
                  </a:cubicBezTo>
                  <a:cubicBezTo>
                    <a:pt x="2068" y="5237"/>
                    <a:pt x="2138" y="5060"/>
                    <a:pt x="2211" y="4884"/>
                  </a:cubicBezTo>
                  <a:lnTo>
                    <a:pt x="2211" y="4884"/>
                  </a:lnTo>
                  <a:lnTo>
                    <a:pt x="2212" y="4884"/>
                  </a:lnTo>
                  <a:cubicBezTo>
                    <a:pt x="2212" y="4883"/>
                    <a:pt x="2212" y="4881"/>
                    <a:pt x="2212" y="4880"/>
                  </a:cubicBezTo>
                  <a:lnTo>
                    <a:pt x="2212" y="4880"/>
                  </a:lnTo>
                  <a:cubicBezTo>
                    <a:pt x="2212" y="4880"/>
                    <a:pt x="2213" y="4879"/>
                    <a:pt x="2213" y="4879"/>
                  </a:cubicBezTo>
                  <a:lnTo>
                    <a:pt x="2213" y="4879"/>
                  </a:lnTo>
                  <a:cubicBezTo>
                    <a:pt x="2214" y="4876"/>
                    <a:pt x="2215" y="4873"/>
                    <a:pt x="2217" y="4870"/>
                  </a:cubicBezTo>
                  <a:lnTo>
                    <a:pt x="2217" y="4870"/>
                  </a:lnTo>
                  <a:cubicBezTo>
                    <a:pt x="2220" y="4863"/>
                    <a:pt x="2226" y="4853"/>
                    <a:pt x="2229" y="4844"/>
                  </a:cubicBezTo>
                  <a:lnTo>
                    <a:pt x="2228" y="4843"/>
                  </a:lnTo>
                  <a:lnTo>
                    <a:pt x="2228" y="4843"/>
                  </a:lnTo>
                  <a:cubicBezTo>
                    <a:pt x="2463" y="4291"/>
                    <a:pt x="2718" y="3743"/>
                    <a:pt x="2932" y="3177"/>
                  </a:cubicBezTo>
                  <a:cubicBezTo>
                    <a:pt x="3044" y="2876"/>
                    <a:pt x="3146" y="2574"/>
                    <a:pt x="3221" y="2260"/>
                  </a:cubicBezTo>
                  <a:cubicBezTo>
                    <a:pt x="3283" y="1997"/>
                    <a:pt x="3324" y="1725"/>
                    <a:pt x="3324" y="1452"/>
                  </a:cubicBezTo>
                  <a:lnTo>
                    <a:pt x="3324" y="1394"/>
                  </a:lnTo>
                  <a:cubicBezTo>
                    <a:pt x="3316" y="1135"/>
                    <a:pt x="3262" y="877"/>
                    <a:pt x="3140" y="644"/>
                  </a:cubicBezTo>
                  <a:cubicBezTo>
                    <a:pt x="3003" y="396"/>
                    <a:pt x="2775" y="198"/>
                    <a:pt x="2512" y="92"/>
                  </a:cubicBezTo>
                  <a:cubicBezTo>
                    <a:pt x="2359" y="28"/>
                    <a:pt x="2196" y="1"/>
                    <a:pt x="2032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5" name="Google Shape;2371;p49">
              <a:extLst>
                <a:ext uri="{FF2B5EF4-FFF2-40B4-BE49-F238E27FC236}">
                  <a16:creationId xmlns:a16="http://schemas.microsoft.com/office/drawing/2014/main" xmlns="" id="{619F7736-8EDD-4637-B9F4-63151CA276CE}"/>
                </a:ext>
              </a:extLst>
            </p:cNvPr>
            <p:cNvSpPr/>
            <p:nvPr/>
          </p:nvSpPr>
          <p:spPr>
            <a:xfrm>
              <a:off x="4854825" y="3534150"/>
              <a:ext cx="21750" cy="96400"/>
            </a:xfrm>
            <a:custGeom>
              <a:avLst/>
              <a:gdLst/>
              <a:ahLst/>
              <a:cxnLst/>
              <a:rect l="l" t="t" r="r" b="b"/>
              <a:pathLst>
                <a:path w="870" h="3856" extrusionOk="0">
                  <a:moveTo>
                    <a:pt x="283" y="0"/>
                  </a:moveTo>
                  <a:cubicBezTo>
                    <a:pt x="208" y="0"/>
                    <a:pt x="140" y="55"/>
                    <a:pt x="127" y="130"/>
                  </a:cubicBezTo>
                  <a:cubicBezTo>
                    <a:pt x="34" y="744"/>
                    <a:pt x="1" y="1361"/>
                    <a:pt x="55" y="1977"/>
                  </a:cubicBezTo>
                  <a:cubicBezTo>
                    <a:pt x="109" y="2594"/>
                    <a:pt x="270" y="3198"/>
                    <a:pt x="539" y="3753"/>
                  </a:cubicBezTo>
                  <a:cubicBezTo>
                    <a:pt x="556" y="3794"/>
                    <a:pt x="580" y="3821"/>
                    <a:pt x="621" y="3841"/>
                  </a:cubicBezTo>
                  <a:cubicBezTo>
                    <a:pt x="641" y="3851"/>
                    <a:pt x="664" y="3856"/>
                    <a:pt x="687" y="3856"/>
                  </a:cubicBezTo>
                  <a:cubicBezTo>
                    <a:pt x="706" y="3856"/>
                    <a:pt x="725" y="3852"/>
                    <a:pt x="743" y="3845"/>
                  </a:cubicBezTo>
                  <a:cubicBezTo>
                    <a:pt x="819" y="3814"/>
                    <a:pt x="869" y="3715"/>
                    <a:pt x="832" y="3640"/>
                  </a:cubicBezTo>
                  <a:cubicBezTo>
                    <a:pt x="689" y="3338"/>
                    <a:pt x="576" y="3023"/>
                    <a:pt x="491" y="2696"/>
                  </a:cubicBezTo>
                  <a:cubicBezTo>
                    <a:pt x="375" y="2185"/>
                    <a:pt x="334" y="1664"/>
                    <a:pt x="348" y="1139"/>
                  </a:cubicBezTo>
                  <a:cubicBezTo>
                    <a:pt x="358" y="818"/>
                    <a:pt x="392" y="502"/>
                    <a:pt x="440" y="184"/>
                  </a:cubicBezTo>
                  <a:cubicBezTo>
                    <a:pt x="454" y="99"/>
                    <a:pt x="396" y="14"/>
                    <a:pt x="311" y="0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6" name="Google Shape;2372;p49">
              <a:extLst>
                <a:ext uri="{FF2B5EF4-FFF2-40B4-BE49-F238E27FC236}">
                  <a16:creationId xmlns:a16="http://schemas.microsoft.com/office/drawing/2014/main" xmlns="" id="{32257568-C415-47E5-A78D-0F045F473F01}"/>
                </a:ext>
              </a:extLst>
            </p:cNvPr>
            <p:cNvSpPr/>
            <p:nvPr/>
          </p:nvSpPr>
          <p:spPr>
            <a:xfrm>
              <a:off x="4854475" y="3533125"/>
              <a:ext cx="22525" cy="98450"/>
            </a:xfrm>
            <a:custGeom>
              <a:avLst/>
              <a:gdLst/>
              <a:ahLst/>
              <a:cxnLst/>
              <a:rect l="l" t="t" r="r" b="b"/>
              <a:pathLst>
                <a:path w="901" h="3938" extrusionOk="0">
                  <a:moveTo>
                    <a:pt x="317" y="82"/>
                  </a:moveTo>
                  <a:cubicBezTo>
                    <a:pt x="345" y="86"/>
                    <a:pt x="369" y="103"/>
                    <a:pt x="389" y="123"/>
                  </a:cubicBezTo>
                  <a:cubicBezTo>
                    <a:pt x="406" y="144"/>
                    <a:pt x="416" y="171"/>
                    <a:pt x="416" y="202"/>
                  </a:cubicBezTo>
                  <a:cubicBezTo>
                    <a:pt x="416" y="209"/>
                    <a:pt x="413" y="212"/>
                    <a:pt x="413" y="219"/>
                  </a:cubicBezTo>
                  <a:cubicBezTo>
                    <a:pt x="366" y="536"/>
                    <a:pt x="331" y="856"/>
                    <a:pt x="321" y="1180"/>
                  </a:cubicBezTo>
                  <a:cubicBezTo>
                    <a:pt x="317" y="1245"/>
                    <a:pt x="317" y="1309"/>
                    <a:pt x="317" y="1375"/>
                  </a:cubicBezTo>
                  <a:cubicBezTo>
                    <a:pt x="317" y="1834"/>
                    <a:pt x="362" y="2295"/>
                    <a:pt x="468" y="2748"/>
                  </a:cubicBezTo>
                  <a:cubicBezTo>
                    <a:pt x="550" y="3075"/>
                    <a:pt x="665" y="3392"/>
                    <a:pt x="812" y="3698"/>
                  </a:cubicBezTo>
                  <a:cubicBezTo>
                    <a:pt x="815" y="3709"/>
                    <a:pt x="819" y="3722"/>
                    <a:pt x="819" y="3736"/>
                  </a:cubicBezTo>
                  <a:cubicBezTo>
                    <a:pt x="819" y="3756"/>
                    <a:pt x="812" y="3780"/>
                    <a:pt x="798" y="3801"/>
                  </a:cubicBezTo>
                  <a:cubicBezTo>
                    <a:pt x="781" y="3821"/>
                    <a:pt x="764" y="3838"/>
                    <a:pt x="743" y="3845"/>
                  </a:cubicBezTo>
                  <a:lnTo>
                    <a:pt x="740" y="3849"/>
                  </a:lnTo>
                  <a:cubicBezTo>
                    <a:pt x="730" y="3852"/>
                    <a:pt x="716" y="3855"/>
                    <a:pt x="703" y="3855"/>
                  </a:cubicBezTo>
                  <a:cubicBezTo>
                    <a:pt x="685" y="3855"/>
                    <a:pt x="665" y="3852"/>
                    <a:pt x="652" y="3845"/>
                  </a:cubicBezTo>
                  <a:cubicBezTo>
                    <a:pt x="635" y="3838"/>
                    <a:pt x="624" y="3828"/>
                    <a:pt x="614" y="3818"/>
                  </a:cubicBezTo>
                  <a:cubicBezTo>
                    <a:pt x="608" y="3808"/>
                    <a:pt x="597" y="3794"/>
                    <a:pt x="590" y="3777"/>
                  </a:cubicBezTo>
                  <a:cubicBezTo>
                    <a:pt x="325" y="3225"/>
                    <a:pt x="164" y="2625"/>
                    <a:pt x="110" y="2015"/>
                  </a:cubicBezTo>
                  <a:cubicBezTo>
                    <a:pt x="92" y="1817"/>
                    <a:pt x="83" y="1620"/>
                    <a:pt x="83" y="1419"/>
                  </a:cubicBezTo>
                  <a:cubicBezTo>
                    <a:pt x="83" y="1007"/>
                    <a:pt x="120" y="590"/>
                    <a:pt x="182" y="178"/>
                  </a:cubicBezTo>
                  <a:cubicBezTo>
                    <a:pt x="185" y="151"/>
                    <a:pt x="202" y="127"/>
                    <a:pt x="222" y="110"/>
                  </a:cubicBezTo>
                  <a:cubicBezTo>
                    <a:pt x="243" y="93"/>
                    <a:pt x="270" y="82"/>
                    <a:pt x="297" y="82"/>
                  </a:cubicBezTo>
                  <a:close/>
                  <a:moveTo>
                    <a:pt x="297" y="1"/>
                  </a:moveTo>
                  <a:cubicBezTo>
                    <a:pt x="249" y="1"/>
                    <a:pt x="205" y="18"/>
                    <a:pt x="171" y="46"/>
                  </a:cubicBezTo>
                  <a:cubicBezTo>
                    <a:pt x="133" y="76"/>
                    <a:pt x="110" y="117"/>
                    <a:pt x="100" y="164"/>
                  </a:cubicBezTo>
                  <a:cubicBezTo>
                    <a:pt x="38" y="580"/>
                    <a:pt x="1" y="999"/>
                    <a:pt x="1" y="1419"/>
                  </a:cubicBezTo>
                  <a:cubicBezTo>
                    <a:pt x="1" y="1620"/>
                    <a:pt x="11" y="1820"/>
                    <a:pt x="28" y="2022"/>
                  </a:cubicBezTo>
                  <a:cubicBezTo>
                    <a:pt x="83" y="2642"/>
                    <a:pt x="246" y="3252"/>
                    <a:pt x="515" y="3811"/>
                  </a:cubicBezTo>
                  <a:cubicBezTo>
                    <a:pt x="526" y="3835"/>
                    <a:pt x="539" y="3855"/>
                    <a:pt x="553" y="3873"/>
                  </a:cubicBezTo>
                  <a:cubicBezTo>
                    <a:pt x="570" y="3893"/>
                    <a:pt x="594" y="3906"/>
                    <a:pt x="617" y="3920"/>
                  </a:cubicBezTo>
                  <a:cubicBezTo>
                    <a:pt x="644" y="3931"/>
                    <a:pt x="672" y="3937"/>
                    <a:pt x="703" y="3937"/>
                  </a:cubicBezTo>
                  <a:cubicBezTo>
                    <a:pt x="726" y="3937"/>
                    <a:pt x="751" y="3934"/>
                    <a:pt x="774" y="3923"/>
                  </a:cubicBezTo>
                  <a:lnTo>
                    <a:pt x="774" y="3922"/>
                  </a:lnTo>
                  <a:lnTo>
                    <a:pt x="774" y="3922"/>
                  </a:lnTo>
                  <a:cubicBezTo>
                    <a:pt x="813" y="3905"/>
                    <a:pt x="843" y="3878"/>
                    <a:pt x="863" y="3849"/>
                  </a:cubicBezTo>
                  <a:cubicBezTo>
                    <a:pt x="887" y="3814"/>
                    <a:pt x="900" y="3777"/>
                    <a:pt x="900" y="3736"/>
                  </a:cubicBezTo>
                  <a:cubicBezTo>
                    <a:pt x="900" y="3712"/>
                    <a:pt x="897" y="3685"/>
                    <a:pt x="883" y="3661"/>
                  </a:cubicBezTo>
                  <a:cubicBezTo>
                    <a:pt x="740" y="3361"/>
                    <a:pt x="628" y="3051"/>
                    <a:pt x="546" y="2727"/>
                  </a:cubicBezTo>
                  <a:cubicBezTo>
                    <a:pt x="444" y="2284"/>
                    <a:pt x="399" y="1831"/>
                    <a:pt x="399" y="1375"/>
                  </a:cubicBezTo>
                  <a:cubicBezTo>
                    <a:pt x="399" y="1309"/>
                    <a:pt x="399" y="1245"/>
                    <a:pt x="403" y="1183"/>
                  </a:cubicBezTo>
                  <a:cubicBezTo>
                    <a:pt x="413" y="863"/>
                    <a:pt x="447" y="546"/>
                    <a:pt x="495" y="233"/>
                  </a:cubicBezTo>
                  <a:cubicBezTo>
                    <a:pt x="495" y="222"/>
                    <a:pt x="498" y="212"/>
                    <a:pt x="498" y="202"/>
                  </a:cubicBezTo>
                  <a:cubicBezTo>
                    <a:pt x="498" y="154"/>
                    <a:pt x="481" y="110"/>
                    <a:pt x="451" y="73"/>
                  </a:cubicBezTo>
                  <a:cubicBezTo>
                    <a:pt x="424" y="35"/>
                    <a:pt x="383" y="11"/>
                    <a:pt x="331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7" name="Google Shape;2373;p49">
              <a:extLst>
                <a:ext uri="{FF2B5EF4-FFF2-40B4-BE49-F238E27FC236}">
                  <a16:creationId xmlns:a16="http://schemas.microsoft.com/office/drawing/2014/main" xmlns="" id="{061C8540-15F1-434B-9836-C97DC84AFBB7}"/>
                </a:ext>
              </a:extLst>
            </p:cNvPr>
            <p:cNvSpPr/>
            <p:nvPr/>
          </p:nvSpPr>
          <p:spPr>
            <a:xfrm>
              <a:off x="4858225" y="3533975"/>
              <a:ext cx="97075" cy="42700"/>
            </a:xfrm>
            <a:custGeom>
              <a:avLst/>
              <a:gdLst/>
              <a:ahLst/>
              <a:cxnLst/>
              <a:rect l="l" t="t" r="r" b="b"/>
              <a:pathLst>
                <a:path w="3883" h="1708" extrusionOk="0">
                  <a:moveTo>
                    <a:pt x="167" y="1"/>
                  </a:moveTo>
                  <a:cubicBezTo>
                    <a:pt x="134" y="1"/>
                    <a:pt x="103" y="7"/>
                    <a:pt x="69" y="32"/>
                  </a:cubicBezTo>
                  <a:cubicBezTo>
                    <a:pt x="38" y="56"/>
                    <a:pt x="14" y="93"/>
                    <a:pt x="8" y="134"/>
                  </a:cubicBezTo>
                  <a:cubicBezTo>
                    <a:pt x="0" y="175"/>
                    <a:pt x="11" y="219"/>
                    <a:pt x="35" y="253"/>
                  </a:cubicBezTo>
                  <a:cubicBezTo>
                    <a:pt x="59" y="281"/>
                    <a:pt x="99" y="314"/>
                    <a:pt x="137" y="314"/>
                  </a:cubicBezTo>
                  <a:cubicBezTo>
                    <a:pt x="543" y="331"/>
                    <a:pt x="938" y="420"/>
                    <a:pt x="1326" y="539"/>
                  </a:cubicBezTo>
                  <a:cubicBezTo>
                    <a:pt x="1984" y="748"/>
                    <a:pt x="2621" y="1037"/>
                    <a:pt x="3211" y="1398"/>
                  </a:cubicBezTo>
                  <a:cubicBezTo>
                    <a:pt x="3347" y="1487"/>
                    <a:pt x="3480" y="1575"/>
                    <a:pt x="3610" y="1674"/>
                  </a:cubicBezTo>
                  <a:cubicBezTo>
                    <a:pt x="3639" y="1696"/>
                    <a:pt x="3675" y="1708"/>
                    <a:pt x="3710" y="1708"/>
                  </a:cubicBezTo>
                  <a:cubicBezTo>
                    <a:pt x="3756" y="1708"/>
                    <a:pt x="3801" y="1689"/>
                    <a:pt x="3832" y="1651"/>
                  </a:cubicBezTo>
                  <a:cubicBezTo>
                    <a:pt x="3882" y="1586"/>
                    <a:pt x="3879" y="1480"/>
                    <a:pt x="3807" y="1429"/>
                  </a:cubicBezTo>
                  <a:cubicBezTo>
                    <a:pt x="3283" y="1034"/>
                    <a:pt x="2690" y="723"/>
                    <a:pt x="2083" y="474"/>
                  </a:cubicBezTo>
                  <a:cubicBezTo>
                    <a:pt x="1762" y="345"/>
                    <a:pt x="1435" y="236"/>
                    <a:pt x="1105" y="147"/>
                  </a:cubicBezTo>
                  <a:cubicBezTo>
                    <a:pt x="805" y="69"/>
                    <a:pt x="499" y="15"/>
                    <a:pt x="188" y="4"/>
                  </a:cubicBezTo>
                  <a:cubicBezTo>
                    <a:pt x="181" y="4"/>
                    <a:pt x="175" y="1"/>
                    <a:pt x="167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8" name="Google Shape;2374;p49">
              <a:extLst>
                <a:ext uri="{FF2B5EF4-FFF2-40B4-BE49-F238E27FC236}">
                  <a16:creationId xmlns:a16="http://schemas.microsoft.com/office/drawing/2014/main" xmlns="" id="{993B31B0-7607-447E-8968-87FB51058660}"/>
                </a:ext>
              </a:extLst>
            </p:cNvPr>
            <p:cNvSpPr/>
            <p:nvPr/>
          </p:nvSpPr>
          <p:spPr>
            <a:xfrm>
              <a:off x="4857275" y="3532975"/>
              <a:ext cx="98600" cy="44750"/>
            </a:xfrm>
            <a:custGeom>
              <a:avLst/>
              <a:gdLst/>
              <a:ahLst/>
              <a:cxnLst/>
              <a:rect l="l" t="t" r="r" b="b"/>
              <a:pathLst>
                <a:path w="3944" h="1790" extrusionOk="0">
                  <a:moveTo>
                    <a:pt x="205" y="82"/>
                  </a:moveTo>
                  <a:cubicBezTo>
                    <a:pt x="213" y="82"/>
                    <a:pt x="219" y="85"/>
                    <a:pt x="226" y="85"/>
                  </a:cubicBezTo>
                  <a:cubicBezTo>
                    <a:pt x="532" y="96"/>
                    <a:pt x="836" y="150"/>
                    <a:pt x="1133" y="228"/>
                  </a:cubicBezTo>
                  <a:cubicBezTo>
                    <a:pt x="1463" y="317"/>
                    <a:pt x="1787" y="423"/>
                    <a:pt x="2104" y="552"/>
                  </a:cubicBezTo>
                  <a:cubicBezTo>
                    <a:pt x="2711" y="801"/>
                    <a:pt x="3300" y="1107"/>
                    <a:pt x="3821" y="1499"/>
                  </a:cubicBezTo>
                  <a:cubicBezTo>
                    <a:pt x="3835" y="1510"/>
                    <a:pt x="3845" y="1524"/>
                    <a:pt x="3852" y="1540"/>
                  </a:cubicBezTo>
                  <a:cubicBezTo>
                    <a:pt x="3859" y="1554"/>
                    <a:pt x="3862" y="1571"/>
                    <a:pt x="3862" y="1588"/>
                  </a:cubicBezTo>
                  <a:cubicBezTo>
                    <a:pt x="3862" y="1619"/>
                    <a:pt x="3856" y="1646"/>
                    <a:pt x="3838" y="1667"/>
                  </a:cubicBezTo>
                  <a:cubicBezTo>
                    <a:pt x="3825" y="1680"/>
                    <a:pt x="3811" y="1691"/>
                    <a:pt x="3798" y="1697"/>
                  </a:cubicBezTo>
                  <a:cubicBezTo>
                    <a:pt x="3780" y="1704"/>
                    <a:pt x="3767" y="1708"/>
                    <a:pt x="3750" y="1708"/>
                  </a:cubicBezTo>
                  <a:cubicBezTo>
                    <a:pt x="3722" y="1708"/>
                    <a:pt x="3695" y="1697"/>
                    <a:pt x="3672" y="1680"/>
                  </a:cubicBezTo>
                  <a:cubicBezTo>
                    <a:pt x="3542" y="1581"/>
                    <a:pt x="3406" y="1493"/>
                    <a:pt x="3269" y="1404"/>
                  </a:cubicBezTo>
                  <a:cubicBezTo>
                    <a:pt x="3263" y="1401"/>
                    <a:pt x="3258" y="1397"/>
                    <a:pt x="3252" y="1394"/>
                  </a:cubicBezTo>
                  <a:lnTo>
                    <a:pt x="3252" y="1394"/>
                  </a:lnTo>
                  <a:lnTo>
                    <a:pt x="3252" y="1394"/>
                  </a:lnTo>
                  <a:cubicBezTo>
                    <a:pt x="3252" y="1394"/>
                    <a:pt x="3252" y="1394"/>
                    <a:pt x="3252" y="1394"/>
                  </a:cubicBezTo>
                  <a:lnTo>
                    <a:pt x="3252" y="1394"/>
                  </a:lnTo>
                  <a:cubicBezTo>
                    <a:pt x="3251" y="1393"/>
                    <a:pt x="3249" y="1392"/>
                    <a:pt x="3248" y="1391"/>
                  </a:cubicBezTo>
                  <a:lnTo>
                    <a:pt x="3248" y="1391"/>
                  </a:lnTo>
                  <a:cubicBezTo>
                    <a:pt x="3247" y="1390"/>
                    <a:pt x="3245" y="1389"/>
                    <a:pt x="3242" y="1387"/>
                  </a:cubicBezTo>
                  <a:lnTo>
                    <a:pt x="3242" y="1388"/>
                  </a:lnTo>
                  <a:lnTo>
                    <a:pt x="3242" y="1388"/>
                  </a:lnTo>
                  <a:cubicBezTo>
                    <a:pt x="2657" y="1031"/>
                    <a:pt x="2029" y="744"/>
                    <a:pt x="1375" y="538"/>
                  </a:cubicBezTo>
                  <a:cubicBezTo>
                    <a:pt x="986" y="423"/>
                    <a:pt x="587" y="330"/>
                    <a:pt x="175" y="313"/>
                  </a:cubicBezTo>
                  <a:cubicBezTo>
                    <a:pt x="172" y="313"/>
                    <a:pt x="168" y="313"/>
                    <a:pt x="161" y="310"/>
                  </a:cubicBezTo>
                  <a:cubicBezTo>
                    <a:pt x="151" y="307"/>
                    <a:pt x="141" y="300"/>
                    <a:pt x="131" y="293"/>
                  </a:cubicBezTo>
                  <a:cubicBezTo>
                    <a:pt x="120" y="286"/>
                    <a:pt x="110" y="276"/>
                    <a:pt x="107" y="266"/>
                  </a:cubicBezTo>
                  <a:lnTo>
                    <a:pt x="106" y="267"/>
                  </a:lnTo>
                  <a:lnTo>
                    <a:pt x="106" y="267"/>
                  </a:lnTo>
                  <a:cubicBezTo>
                    <a:pt x="93" y="247"/>
                    <a:pt x="83" y="224"/>
                    <a:pt x="83" y="201"/>
                  </a:cubicBezTo>
                  <a:cubicBezTo>
                    <a:pt x="83" y="195"/>
                    <a:pt x="87" y="187"/>
                    <a:pt x="87" y="181"/>
                  </a:cubicBezTo>
                  <a:lnTo>
                    <a:pt x="87" y="177"/>
                  </a:lnTo>
                  <a:cubicBezTo>
                    <a:pt x="90" y="164"/>
                    <a:pt x="93" y="150"/>
                    <a:pt x="103" y="137"/>
                  </a:cubicBezTo>
                  <a:cubicBezTo>
                    <a:pt x="110" y="123"/>
                    <a:pt x="120" y="113"/>
                    <a:pt x="134" y="102"/>
                  </a:cubicBezTo>
                  <a:lnTo>
                    <a:pt x="133" y="101"/>
                  </a:lnTo>
                  <a:lnTo>
                    <a:pt x="133" y="101"/>
                  </a:lnTo>
                  <a:cubicBezTo>
                    <a:pt x="145" y="95"/>
                    <a:pt x="155" y="92"/>
                    <a:pt x="164" y="88"/>
                  </a:cubicBezTo>
                  <a:cubicBezTo>
                    <a:pt x="175" y="85"/>
                    <a:pt x="189" y="82"/>
                    <a:pt x="205" y="82"/>
                  </a:cubicBezTo>
                  <a:close/>
                  <a:moveTo>
                    <a:pt x="205" y="0"/>
                  </a:moveTo>
                  <a:cubicBezTo>
                    <a:pt x="185" y="0"/>
                    <a:pt x="164" y="3"/>
                    <a:pt x="144" y="7"/>
                  </a:cubicBezTo>
                  <a:cubicBezTo>
                    <a:pt x="123" y="14"/>
                    <a:pt x="103" y="24"/>
                    <a:pt x="83" y="38"/>
                  </a:cubicBezTo>
                  <a:cubicBezTo>
                    <a:pt x="62" y="55"/>
                    <a:pt x="46" y="72"/>
                    <a:pt x="32" y="96"/>
                  </a:cubicBezTo>
                  <a:cubicBezTo>
                    <a:pt x="19" y="115"/>
                    <a:pt x="9" y="138"/>
                    <a:pt x="5" y="164"/>
                  </a:cubicBezTo>
                  <a:lnTo>
                    <a:pt x="5" y="164"/>
                  </a:lnTo>
                  <a:lnTo>
                    <a:pt x="5" y="164"/>
                  </a:lnTo>
                  <a:cubicBezTo>
                    <a:pt x="5" y="177"/>
                    <a:pt x="1" y="187"/>
                    <a:pt x="1" y="201"/>
                  </a:cubicBezTo>
                  <a:cubicBezTo>
                    <a:pt x="1" y="242"/>
                    <a:pt x="15" y="283"/>
                    <a:pt x="38" y="317"/>
                  </a:cubicBezTo>
                  <a:lnTo>
                    <a:pt x="42" y="317"/>
                  </a:lnTo>
                  <a:cubicBezTo>
                    <a:pt x="56" y="334"/>
                    <a:pt x="73" y="354"/>
                    <a:pt x="97" y="368"/>
                  </a:cubicBezTo>
                  <a:cubicBezTo>
                    <a:pt x="107" y="375"/>
                    <a:pt x="117" y="382"/>
                    <a:pt x="131" y="389"/>
                  </a:cubicBezTo>
                  <a:cubicBezTo>
                    <a:pt x="144" y="392"/>
                    <a:pt x="158" y="395"/>
                    <a:pt x="172" y="395"/>
                  </a:cubicBezTo>
                  <a:cubicBezTo>
                    <a:pt x="573" y="412"/>
                    <a:pt x="966" y="501"/>
                    <a:pt x="1350" y="617"/>
                  </a:cubicBezTo>
                  <a:cubicBezTo>
                    <a:pt x="2009" y="824"/>
                    <a:pt x="2643" y="1111"/>
                    <a:pt x="3225" y="1476"/>
                  </a:cubicBezTo>
                  <a:lnTo>
                    <a:pt x="3226" y="1473"/>
                  </a:lnTo>
                  <a:lnTo>
                    <a:pt x="3226" y="1473"/>
                  </a:lnTo>
                  <a:cubicBezTo>
                    <a:pt x="3363" y="1561"/>
                    <a:pt x="3495" y="1650"/>
                    <a:pt x="3620" y="1745"/>
                  </a:cubicBezTo>
                  <a:cubicBezTo>
                    <a:pt x="3658" y="1776"/>
                    <a:pt x="3706" y="1790"/>
                    <a:pt x="3750" y="1790"/>
                  </a:cubicBezTo>
                  <a:cubicBezTo>
                    <a:pt x="3777" y="1790"/>
                    <a:pt x="3804" y="1782"/>
                    <a:pt x="3832" y="1772"/>
                  </a:cubicBezTo>
                  <a:cubicBezTo>
                    <a:pt x="3856" y="1759"/>
                    <a:pt x="3879" y="1741"/>
                    <a:pt x="3900" y="1718"/>
                  </a:cubicBezTo>
                  <a:cubicBezTo>
                    <a:pt x="3931" y="1680"/>
                    <a:pt x="3944" y="1636"/>
                    <a:pt x="3944" y="1588"/>
                  </a:cubicBezTo>
                  <a:cubicBezTo>
                    <a:pt x="3944" y="1561"/>
                    <a:pt x="3941" y="1534"/>
                    <a:pt x="3927" y="1507"/>
                  </a:cubicBezTo>
                  <a:cubicBezTo>
                    <a:pt x="3914" y="1479"/>
                    <a:pt x="3897" y="1455"/>
                    <a:pt x="3873" y="1435"/>
                  </a:cubicBezTo>
                  <a:cubicBezTo>
                    <a:pt x="3341" y="1036"/>
                    <a:pt x="2745" y="726"/>
                    <a:pt x="2135" y="477"/>
                  </a:cubicBezTo>
                  <a:cubicBezTo>
                    <a:pt x="1814" y="348"/>
                    <a:pt x="1487" y="239"/>
                    <a:pt x="1153" y="150"/>
                  </a:cubicBezTo>
                  <a:cubicBezTo>
                    <a:pt x="850" y="72"/>
                    <a:pt x="543" y="14"/>
                    <a:pt x="230" y="3"/>
                  </a:cubicBezTo>
                  <a:lnTo>
                    <a:pt x="226" y="3"/>
                  </a:lnTo>
                  <a:cubicBezTo>
                    <a:pt x="222" y="3"/>
                    <a:pt x="213" y="0"/>
                    <a:pt x="205" y="0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9" name="Google Shape;2375;p49">
              <a:extLst>
                <a:ext uri="{FF2B5EF4-FFF2-40B4-BE49-F238E27FC236}">
                  <a16:creationId xmlns:a16="http://schemas.microsoft.com/office/drawing/2014/main" xmlns="" id="{F34DB89B-DEA6-49FC-8421-B4CA3709F601}"/>
                </a:ext>
              </a:extLst>
            </p:cNvPr>
            <p:cNvSpPr/>
            <p:nvPr/>
          </p:nvSpPr>
          <p:spPr>
            <a:xfrm>
              <a:off x="4861200" y="3537050"/>
              <a:ext cx="111300" cy="120775"/>
            </a:xfrm>
            <a:custGeom>
              <a:avLst/>
              <a:gdLst/>
              <a:ahLst/>
              <a:cxnLst/>
              <a:rect l="l" t="t" r="r" b="b"/>
              <a:pathLst>
                <a:path w="4452" h="4831" extrusionOk="0">
                  <a:moveTo>
                    <a:pt x="543" y="784"/>
                  </a:moveTo>
                  <a:lnTo>
                    <a:pt x="543" y="784"/>
                  </a:lnTo>
                  <a:cubicBezTo>
                    <a:pt x="545" y="787"/>
                    <a:pt x="548" y="789"/>
                    <a:pt x="550" y="791"/>
                  </a:cubicBezTo>
                  <a:lnTo>
                    <a:pt x="550" y="791"/>
                  </a:lnTo>
                  <a:cubicBezTo>
                    <a:pt x="548" y="789"/>
                    <a:pt x="545" y="787"/>
                    <a:pt x="543" y="784"/>
                  </a:cubicBezTo>
                  <a:close/>
                  <a:moveTo>
                    <a:pt x="147" y="1"/>
                  </a:moveTo>
                  <a:cubicBezTo>
                    <a:pt x="103" y="7"/>
                    <a:pt x="65" y="28"/>
                    <a:pt x="38" y="59"/>
                  </a:cubicBezTo>
                  <a:cubicBezTo>
                    <a:pt x="11" y="93"/>
                    <a:pt x="1" y="134"/>
                    <a:pt x="4" y="175"/>
                  </a:cubicBezTo>
                  <a:cubicBezTo>
                    <a:pt x="7" y="222"/>
                    <a:pt x="32" y="249"/>
                    <a:pt x="62" y="284"/>
                  </a:cubicBezTo>
                  <a:cubicBezTo>
                    <a:pt x="232" y="461"/>
                    <a:pt x="403" y="638"/>
                    <a:pt x="570" y="815"/>
                  </a:cubicBezTo>
                  <a:cubicBezTo>
                    <a:pt x="567" y="810"/>
                    <a:pt x="563" y="805"/>
                    <a:pt x="558" y="800"/>
                  </a:cubicBezTo>
                  <a:lnTo>
                    <a:pt x="558" y="800"/>
                  </a:lnTo>
                  <a:cubicBezTo>
                    <a:pt x="1783" y="2094"/>
                    <a:pt x="2971" y="3424"/>
                    <a:pt x="4138" y="4765"/>
                  </a:cubicBezTo>
                  <a:cubicBezTo>
                    <a:pt x="4169" y="4799"/>
                    <a:pt x="4196" y="4823"/>
                    <a:pt x="4240" y="4830"/>
                  </a:cubicBezTo>
                  <a:cubicBezTo>
                    <a:pt x="4246" y="4830"/>
                    <a:pt x="4253" y="4830"/>
                    <a:pt x="4259" y="4830"/>
                  </a:cubicBezTo>
                  <a:cubicBezTo>
                    <a:pt x="4295" y="4830"/>
                    <a:pt x="4331" y="4822"/>
                    <a:pt x="4359" y="4799"/>
                  </a:cubicBezTo>
                  <a:cubicBezTo>
                    <a:pt x="4428" y="4755"/>
                    <a:pt x="4452" y="4645"/>
                    <a:pt x="4397" y="4578"/>
                  </a:cubicBezTo>
                  <a:cubicBezTo>
                    <a:pt x="3051" y="3037"/>
                    <a:pt x="1684" y="1510"/>
                    <a:pt x="263" y="38"/>
                  </a:cubicBezTo>
                  <a:cubicBezTo>
                    <a:pt x="240" y="11"/>
                    <a:pt x="196" y="1"/>
                    <a:pt x="161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0" name="Google Shape;2376;p49">
              <a:extLst>
                <a:ext uri="{FF2B5EF4-FFF2-40B4-BE49-F238E27FC236}">
                  <a16:creationId xmlns:a16="http://schemas.microsoft.com/office/drawing/2014/main" xmlns="" id="{2E6EF2C4-9CB7-4A65-9CAB-841C35D54B39}"/>
                </a:ext>
              </a:extLst>
            </p:cNvPr>
            <p:cNvSpPr/>
            <p:nvPr/>
          </p:nvSpPr>
          <p:spPr>
            <a:xfrm>
              <a:off x="4860275" y="3536025"/>
              <a:ext cx="112675" cy="122800"/>
            </a:xfrm>
            <a:custGeom>
              <a:avLst/>
              <a:gdLst/>
              <a:ahLst/>
              <a:cxnLst/>
              <a:rect l="l" t="t" r="r" b="b"/>
              <a:pathLst>
                <a:path w="4507" h="4912" extrusionOk="0">
                  <a:moveTo>
                    <a:pt x="198" y="82"/>
                  </a:moveTo>
                  <a:cubicBezTo>
                    <a:pt x="212" y="82"/>
                    <a:pt x="228" y="86"/>
                    <a:pt x="239" y="89"/>
                  </a:cubicBezTo>
                  <a:cubicBezTo>
                    <a:pt x="253" y="93"/>
                    <a:pt x="263" y="100"/>
                    <a:pt x="269" y="106"/>
                  </a:cubicBezTo>
                  <a:cubicBezTo>
                    <a:pt x="1691" y="1578"/>
                    <a:pt x="3058" y="3105"/>
                    <a:pt x="4400" y="4646"/>
                  </a:cubicBezTo>
                  <a:cubicBezTo>
                    <a:pt x="4410" y="4656"/>
                    <a:pt x="4414" y="4663"/>
                    <a:pt x="4417" y="4673"/>
                  </a:cubicBezTo>
                  <a:cubicBezTo>
                    <a:pt x="4420" y="4683"/>
                    <a:pt x="4424" y="4697"/>
                    <a:pt x="4424" y="4707"/>
                  </a:cubicBezTo>
                  <a:cubicBezTo>
                    <a:pt x="4424" y="4727"/>
                    <a:pt x="4417" y="4748"/>
                    <a:pt x="4410" y="4765"/>
                  </a:cubicBezTo>
                  <a:cubicBezTo>
                    <a:pt x="4400" y="4782"/>
                    <a:pt x="4387" y="4799"/>
                    <a:pt x="4373" y="4809"/>
                  </a:cubicBezTo>
                  <a:cubicBezTo>
                    <a:pt x="4352" y="4823"/>
                    <a:pt x="4329" y="4830"/>
                    <a:pt x="4302" y="4830"/>
                  </a:cubicBezTo>
                  <a:lnTo>
                    <a:pt x="4284" y="4830"/>
                  </a:lnTo>
                  <a:cubicBezTo>
                    <a:pt x="4267" y="4826"/>
                    <a:pt x="4257" y="4823"/>
                    <a:pt x="4244" y="4812"/>
                  </a:cubicBezTo>
                  <a:cubicBezTo>
                    <a:pt x="4233" y="4806"/>
                    <a:pt x="4220" y="4792"/>
                    <a:pt x="4206" y="4779"/>
                  </a:cubicBezTo>
                  <a:cubicBezTo>
                    <a:pt x="3042" y="3442"/>
                    <a:pt x="1858" y="2116"/>
                    <a:pt x="637" y="826"/>
                  </a:cubicBezTo>
                  <a:lnTo>
                    <a:pt x="637" y="826"/>
                  </a:lnTo>
                  <a:lnTo>
                    <a:pt x="637" y="825"/>
                  </a:lnTo>
                  <a:cubicBezTo>
                    <a:pt x="636" y="824"/>
                    <a:pt x="634" y="823"/>
                    <a:pt x="632" y="821"/>
                  </a:cubicBezTo>
                  <a:lnTo>
                    <a:pt x="632" y="821"/>
                  </a:lnTo>
                  <a:cubicBezTo>
                    <a:pt x="625" y="814"/>
                    <a:pt x="618" y="806"/>
                    <a:pt x="610" y="798"/>
                  </a:cubicBezTo>
                  <a:lnTo>
                    <a:pt x="609" y="799"/>
                  </a:lnTo>
                  <a:lnTo>
                    <a:pt x="609" y="799"/>
                  </a:lnTo>
                  <a:cubicBezTo>
                    <a:pt x="449" y="629"/>
                    <a:pt x="291" y="461"/>
                    <a:pt x="130" y="294"/>
                  </a:cubicBezTo>
                  <a:cubicBezTo>
                    <a:pt x="113" y="280"/>
                    <a:pt x="102" y="267"/>
                    <a:pt x="96" y="253"/>
                  </a:cubicBezTo>
                  <a:cubicBezTo>
                    <a:pt x="89" y="240"/>
                    <a:pt x="82" y="229"/>
                    <a:pt x="82" y="212"/>
                  </a:cubicBezTo>
                  <a:lnTo>
                    <a:pt x="82" y="202"/>
                  </a:lnTo>
                  <a:cubicBezTo>
                    <a:pt x="82" y="175"/>
                    <a:pt x="89" y="147"/>
                    <a:pt x="106" y="127"/>
                  </a:cubicBezTo>
                  <a:lnTo>
                    <a:pt x="110" y="127"/>
                  </a:lnTo>
                  <a:cubicBezTo>
                    <a:pt x="126" y="103"/>
                    <a:pt x="157" y="86"/>
                    <a:pt x="188" y="82"/>
                  </a:cubicBezTo>
                  <a:close/>
                  <a:moveTo>
                    <a:pt x="181" y="1"/>
                  </a:moveTo>
                  <a:lnTo>
                    <a:pt x="183" y="44"/>
                  </a:lnTo>
                  <a:lnTo>
                    <a:pt x="178" y="4"/>
                  </a:lnTo>
                  <a:cubicBezTo>
                    <a:pt x="127" y="7"/>
                    <a:pt x="80" y="34"/>
                    <a:pt x="46" y="74"/>
                  </a:cubicBezTo>
                  <a:lnTo>
                    <a:pt x="46" y="74"/>
                  </a:lnTo>
                  <a:lnTo>
                    <a:pt x="44" y="73"/>
                  </a:lnTo>
                  <a:cubicBezTo>
                    <a:pt x="14" y="109"/>
                    <a:pt x="0" y="158"/>
                    <a:pt x="0" y="202"/>
                  </a:cubicBezTo>
                  <a:lnTo>
                    <a:pt x="0" y="219"/>
                  </a:lnTo>
                  <a:lnTo>
                    <a:pt x="0" y="222"/>
                  </a:lnTo>
                  <a:cubicBezTo>
                    <a:pt x="3" y="249"/>
                    <a:pt x="11" y="273"/>
                    <a:pt x="24" y="298"/>
                  </a:cubicBezTo>
                  <a:cubicBezTo>
                    <a:pt x="38" y="318"/>
                    <a:pt x="52" y="334"/>
                    <a:pt x="69" y="352"/>
                  </a:cubicBezTo>
                  <a:cubicBezTo>
                    <a:pt x="230" y="519"/>
                    <a:pt x="390" y="687"/>
                    <a:pt x="552" y="854"/>
                  </a:cubicBezTo>
                  <a:lnTo>
                    <a:pt x="552" y="854"/>
                  </a:lnTo>
                  <a:lnTo>
                    <a:pt x="549" y="856"/>
                  </a:lnTo>
                  <a:cubicBezTo>
                    <a:pt x="1779" y="2151"/>
                    <a:pt x="2973" y="3487"/>
                    <a:pt x="4145" y="4833"/>
                  </a:cubicBezTo>
                  <a:cubicBezTo>
                    <a:pt x="4162" y="4850"/>
                    <a:pt x="4179" y="4867"/>
                    <a:pt x="4199" y="4881"/>
                  </a:cubicBezTo>
                  <a:cubicBezTo>
                    <a:pt x="4220" y="4894"/>
                    <a:pt x="4244" y="4905"/>
                    <a:pt x="4271" y="4911"/>
                  </a:cubicBezTo>
                  <a:lnTo>
                    <a:pt x="4302" y="4911"/>
                  </a:lnTo>
                  <a:cubicBezTo>
                    <a:pt x="4346" y="4911"/>
                    <a:pt x="4387" y="4902"/>
                    <a:pt x="4420" y="4874"/>
                  </a:cubicBezTo>
                  <a:cubicBezTo>
                    <a:pt x="4448" y="4857"/>
                    <a:pt x="4468" y="4830"/>
                    <a:pt x="4482" y="4803"/>
                  </a:cubicBezTo>
                  <a:cubicBezTo>
                    <a:pt x="4495" y="4772"/>
                    <a:pt x="4506" y="4741"/>
                    <a:pt x="4506" y="4707"/>
                  </a:cubicBezTo>
                  <a:cubicBezTo>
                    <a:pt x="4506" y="4686"/>
                    <a:pt x="4502" y="4666"/>
                    <a:pt x="4495" y="4649"/>
                  </a:cubicBezTo>
                  <a:cubicBezTo>
                    <a:pt x="4489" y="4628"/>
                    <a:pt x="4478" y="4608"/>
                    <a:pt x="4465" y="4592"/>
                  </a:cubicBezTo>
                  <a:cubicBezTo>
                    <a:pt x="3119" y="3051"/>
                    <a:pt x="1749" y="1524"/>
                    <a:pt x="327" y="48"/>
                  </a:cubicBezTo>
                  <a:cubicBezTo>
                    <a:pt x="310" y="32"/>
                    <a:pt x="286" y="18"/>
                    <a:pt x="266" y="11"/>
                  </a:cubicBezTo>
                  <a:cubicBezTo>
                    <a:pt x="242" y="4"/>
                    <a:pt x="219" y="1"/>
                    <a:pt x="198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1" name="Google Shape;2377;p49">
              <a:extLst>
                <a:ext uri="{FF2B5EF4-FFF2-40B4-BE49-F238E27FC236}">
                  <a16:creationId xmlns:a16="http://schemas.microsoft.com/office/drawing/2014/main" xmlns="" id="{2C4118CD-E62A-4B95-B8AD-CBEA0A002F7A}"/>
                </a:ext>
              </a:extLst>
            </p:cNvPr>
            <p:cNvSpPr/>
            <p:nvPr/>
          </p:nvSpPr>
          <p:spPr>
            <a:xfrm>
              <a:off x="4846300" y="3906300"/>
              <a:ext cx="71175" cy="48575"/>
            </a:xfrm>
            <a:custGeom>
              <a:avLst/>
              <a:gdLst/>
              <a:ahLst/>
              <a:cxnLst/>
              <a:rect l="l" t="t" r="r" b="b"/>
              <a:pathLst>
                <a:path w="2847" h="1943" extrusionOk="0">
                  <a:moveTo>
                    <a:pt x="2405" y="1076"/>
                  </a:moveTo>
                  <a:lnTo>
                    <a:pt x="2405" y="1076"/>
                  </a:lnTo>
                  <a:cubicBezTo>
                    <a:pt x="2405" y="1076"/>
                    <a:pt x="2406" y="1077"/>
                    <a:pt x="2407" y="1077"/>
                  </a:cubicBezTo>
                  <a:lnTo>
                    <a:pt x="2407" y="1077"/>
                  </a:lnTo>
                  <a:cubicBezTo>
                    <a:pt x="2406" y="1077"/>
                    <a:pt x="2405" y="1076"/>
                    <a:pt x="2405" y="1076"/>
                  </a:cubicBezTo>
                  <a:close/>
                  <a:moveTo>
                    <a:pt x="2407" y="1078"/>
                  </a:moveTo>
                  <a:cubicBezTo>
                    <a:pt x="2407" y="1080"/>
                    <a:pt x="2409" y="1085"/>
                    <a:pt x="2411" y="1088"/>
                  </a:cubicBezTo>
                  <a:lnTo>
                    <a:pt x="2411" y="1088"/>
                  </a:lnTo>
                  <a:cubicBezTo>
                    <a:pt x="2410" y="1085"/>
                    <a:pt x="2408" y="1081"/>
                    <a:pt x="2407" y="1078"/>
                  </a:cubicBezTo>
                  <a:close/>
                  <a:moveTo>
                    <a:pt x="2509" y="1453"/>
                  </a:moveTo>
                  <a:cubicBezTo>
                    <a:pt x="2509" y="1460"/>
                    <a:pt x="2509" y="1466"/>
                    <a:pt x="2512" y="1477"/>
                  </a:cubicBezTo>
                  <a:cubicBezTo>
                    <a:pt x="2509" y="1470"/>
                    <a:pt x="2509" y="1460"/>
                    <a:pt x="2509" y="1453"/>
                  </a:cubicBezTo>
                  <a:close/>
                  <a:moveTo>
                    <a:pt x="1326" y="0"/>
                  </a:moveTo>
                  <a:cubicBezTo>
                    <a:pt x="971" y="0"/>
                    <a:pt x="628" y="154"/>
                    <a:pt x="392" y="413"/>
                  </a:cubicBezTo>
                  <a:cubicBezTo>
                    <a:pt x="82" y="750"/>
                    <a:pt x="1" y="1227"/>
                    <a:pt x="38" y="1671"/>
                  </a:cubicBezTo>
                  <a:cubicBezTo>
                    <a:pt x="41" y="1715"/>
                    <a:pt x="51" y="1752"/>
                    <a:pt x="86" y="1783"/>
                  </a:cubicBezTo>
                  <a:cubicBezTo>
                    <a:pt x="113" y="1814"/>
                    <a:pt x="154" y="1831"/>
                    <a:pt x="199" y="1831"/>
                  </a:cubicBezTo>
                  <a:cubicBezTo>
                    <a:pt x="276" y="1831"/>
                    <a:pt x="362" y="1756"/>
                    <a:pt x="355" y="1671"/>
                  </a:cubicBezTo>
                  <a:cubicBezTo>
                    <a:pt x="342" y="1531"/>
                    <a:pt x="342" y="1391"/>
                    <a:pt x="355" y="1252"/>
                  </a:cubicBezTo>
                  <a:cubicBezTo>
                    <a:pt x="372" y="1139"/>
                    <a:pt x="399" y="1030"/>
                    <a:pt x="440" y="925"/>
                  </a:cubicBezTo>
                  <a:cubicBezTo>
                    <a:pt x="474" y="839"/>
                    <a:pt x="522" y="757"/>
                    <a:pt x="576" y="683"/>
                  </a:cubicBezTo>
                  <a:cubicBezTo>
                    <a:pt x="628" y="621"/>
                    <a:pt x="682" y="563"/>
                    <a:pt x="743" y="516"/>
                  </a:cubicBezTo>
                  <a:cubicBezTo>
                    <a:pt x="808" y="467"/>
                    <a:pt x="880" y="427"/>
                    <a:pt x="951" y="396"/>
                  </a:cubicBezTo>
                  <a:cubicBezTo>
                    <a:pt x="1037" y="362"/>
                    <a:pt x="1125" y="338"/>
                    <a:pt x="1217" y="324"/>
                  </a:cubicBezTo>
                  <a:cubicBezTo>
                    <a:pt x="1258" y="321"/>
                    <a:pt x="1299" y="319"/>
                    <a:pt x="1340" y="319"/>
                  </a:cubicBezTo>
                  <a:cubicBezTo>
                    <a:pt x="1380" y="319"/>
                    <a:pt x="1421" y="321"/>
                    <a:pt x="1462" y="324"/>
                  </a:cubicBezTo>
                  <a:cubicBezTo>
                    <a:pt x="1569" y="338"/>
                    <a:pt x="1667" y="365"/>
                    <a:pt x="1766" y="406"/>
                  </a:cubicBezTo>
                  <a:cubicBezTo>
                    <a:pt x="1851" y="444"/>
                    <a:pt x="1932" y="495"/>
                    <a:pt x="2011" y="549"/>
                  </a:cubicBezTo>
                  <a:cubicBezTo>
                    <a:pt x="2093" y="614"/>
                    <a:pt x="2165" y="689"/>
                    <a:pt x="2229" y="768"/>
                  </a:cubicBezTo>
                  <a:cubicBezTo>
                    <a:pt x="2297" y="859"/>
                    <a:pt x="2355" y="961"/>
                    <a:pt x="2400" y="1064"/>
                  </a:cubicBezTo>
                  <a:cubicBezTo>
                    <a:pt x="2400" y="1063"/>
                    <a:pt x="2400" y="1062"/>
                    <a:pt x="2399" y="1062"/>
                  </a:cubicBezTo>
                  <a:lnTo>
                    <a:pt x="2399" y="1062"/>
                  </a:lnTo>
                  <a:cubicBezTo>
                    <a:pt x="2400" y="1064"/>
                    <a:pt x="2401" y="1066"/>
                    <a:pt x="2403" y="1068"/>
                  </a:cubicBezTo>
                  <a:lnTo>
                    <a:pt x="2400" y="1064"/>
                  </a:lnTo>
                  <a:lnTo>
                    <a:pt x="2400" y="1064"/>
                  </a:lnTo>
                  <a:cubicBezTo>
                    <a:pt x="2402" y="1070"/>
                    <a:pt x="2403" y="1073"/>
                    <a:pt x="2405" y="1076"/>
                  </a:cubicBezTo>
                  <a:lnTo>
                    <a:pt x="2405" y="1076"/>
                  </a:lnTo>
                  <a:cubicBezTo>
                    <a:pt x="2403" y="1073"/>
                    <a:pt x="2403" y="1070"/>
                    <a:pt x="2403" y="1068"/>
                  </a:cubicBezTo>
                  <a:lnTo>
                    <a:pt x="2403" y="1068"/>
                  </a:lnTo>
                  <a:cubicBezTo>
                    <a:pt x="2407" y="1078"/>
                    <a:pt x="2410" y="1084"/>
                    <a:pt x="2413" y="1091"/>
                  </a:cubicBezTo>
                  <a:cubicBezTo>
                    <a:pt x="2413" y="1091"/>
                    <a:pt x="2412" y="1089"/>
                    <a:pt x="2411" y="1088"/>
                  </a:cubicBezTo>
                  <a:lnTo>
                    <a:pt x="2411" y="1088"/>
                  </a:lnTo>
                  <a:cubicBezTo>
                    <a:pt x="2459" y="1218"/>
                    <a:pt x="2492" y="1354"/>
                    <a:pt x="2512" y="1493"/>
                  </a:cubicBezTo>
                  <a:cubicBezTo>
                    <a:pt x="2522" y="1589"/>
                    <a:pt x="2530" y="1688"/>
                    <a:pt x="2530" y="1787"/>
                  </a:cubicBezTo>
                  <a:cubicBezTo>
                    <a:pt x="2530" y="1872"/>
                    <a:pt x="2601" y="1943"/>
                    <a:pt x="2686" y="1943"/>
                  </a:cubicBezTo>
                  <a:cubicBezTo>
                    <a:pt x="2775" y="1943"/>
                    <a:pt x="2846" y="1872"/>
                    <a:pt x="2846" y="1787"/>
                  </a:cubicBezTo>
                  <a:cubicBezTo>
                    <a:pt x="2846" y="1527"/>
                    <a:pt x="2812" y="1272"/>
                    <a:pt x="2723" y="1030"/>
                  </a:cubicBezTo>
                  <a:cubicBezTo>
                    <a:pt x="2652" y="822"/>
                    <a:pt x="2536" y="631"/>
                    <a:pt x="2390" y="471"/>
                  </a:cubicBezTo>
                  <a:cubicBezTo>
                    <a:pt x="2260" y="324"/>
                    <a:pt x="2096" y="212"/>
                    <a:pt x="1923" y="130"/>
                  </a:cubicBezTo>
                  <a:cubicBezTo>
                    <a:pt x="1748" y="52"/>
                    <a:pt x="1564" y="11"/>
                    <a:pt x="1374" y="4"/>
                  </a:cubicBezTo>
                  <a:cubicBezTo>
                    <a:pt x="1357" y="0"/>
                    <a:pt x="1340" y="0"/>
                    <a:pt x="1326" y="0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2" name="Google Shape;2378;p49">
              <a:extLst>
                <a:ext uri="{FF2B5EF4-FFF2-40B4-BE49-F238E27FC236}">
                  <a16:creationId xmlns:a16="http://schemas.microsoft.com/office/drawing/2014/main" xmlns="" id="{E8AF0D58-5090-4F6C-8B51-94439FE4992F}"/>
                </a:ext>
              </a:extLst>
            </p:cNvPr>
            <p:cNvSpPr/>
            <p:nvPr/>
          </p:nvSpPr>
          <p:spPr>
            <a:xfrm>
              <a:off x="4845950" y="3905275"/>
              <a:ext cx="72525" cy="50625"/>
            </a:xfrm>
            <a:custGeom>
              <a:avLst/>
              <a:gdLst/>
              <a:ahLst/>
              <a:cxnLst/>
              <a:rect l="l" t="t" r="r" b="b"/>
              <a:pathLst>
                <a:path w="2901" h="2025" extrusionOk="0">
                  <a:moveTo>
                    <a:pt x="1340" y="82"/>
                  </a:moveTo>
                  <a:cubicBezTo>
                    <a:pt x="1353" y="82"/>
                    <a:pt x="1369" y="82"/>
                    <a:pt x="1385" y="86"/>
                  </a:cubicBezTo>
                  <a:lnTo>
                    <a:pt x="1385" y="86"/>
                  </a:lnTo>
                  <a:lnTo>
                    <a:pt x="1385" y="86"/>
                  </a:lnTo>
                  <a:cubicBezTo>
                    <a:pt x="1572" y="93"/>
                    <a:pt x="1753" y="134"/>
                    <a:pt x="1920" y="209"/>
                  </a:cubicBezTo>
                  <a:cubicBezTo>
                    <a:pt x="2090" y="287"/>
                    <a:pt x="2250" y="400"/>
                    <a:pt x="2373" y="540"/>
                  </a:cubicBezTo>
                  <a:cubicBezTo>
                    <a:pt x="2516" y="696"/>
                    <a:pt x="2629" y="880"/>
                    <a:pt x="2700" y="1084"/>
                  </a:cubicBezTo>
                  <a:cubicBezTo>
                    <a:pt x="2785" y="1320"/>
                    <a:pt x="2819" y="1572"/>
                    <a:pt x="2819" y="1828"/>
                  </a:cubicBezTo>
                  <a:cubicBezTo>
                    <a:pt x="2819" y="1858"/>
                    <a:pt x="2805" y="1889"/>
                    <a:pt x="2782" y="1910"/>
                  </a:cubicBezTo>
                  <a:cubicBezTo>
                    <a:pt x="2761" y="1930"/>
                    <a:pt x="2734" y="1943"/>
                    <a:pt x="2700" y="1943"/>
                  </a:cubicBezTo>
                  <a:cubicBezTo>
                    <a:pt x="2670" y="1943"/>
                    <a:pt x="2638" y="1930"/>
                    <a:pt x="2618" y="1910"/>
                  </a:cubicBezTo>
                  <a:cubicBezTo>
                    <a:pt x="2598" y="1889"/>
                    <a:pt x="2584" y="1858"/>
                    <a:pt x="2584" y="1828"/>
                  </a:cubicBezTo>
                  <a:cubicBezTo>
                    <a:pt x="2584" y="1729"/>
                    <a:pt x="2577" y="1627"/>
                    <a:pt x="2567" y="1531"/>
                  </a:cubicBezTo>
                  <a:lnTo>
                    <a:pt x="2567" y="1528"/>
                  </a:lnTo>
                  <a:cubicBezTo>
                    <a:pt x="2567" y="1523"/>
                    <a:pt x="2566" y="1518"/>
                    <a:pt x="2565" y="1514"/>
                  </a:cubicBezTo>
                  <a:lnTo>
                    <a:pt x="2565" y="1514"/>
                  </a:lnTo>
                  <a:lnTo>
                    <a:pt x="2567" y="1514"/>
                  </a:lnTo>
                  <a:cubicBezTo>
                    <a:pt x="2567" y="1513"/>
                    <a:pt x="2567" y="1512"/>
                    <a:pt x="2566" y="1511"/>
                  </a:cubicBezTo>
                  <a:lnTo>
                    <a:pt x="2566" y="1511"/>
                  </a:lnTo>
                  <a:lnTo>
                    <a:pt x="2567" y="1510"/>
                  </a:lnTo>
                  <a:cubicBezTo>
                    <a:pt x="2566" y="1507"/>
                    <a:pt x="2565" y="1504"/>
                    <a:pt x="2564" y="1501"/>
                  </a:cubicBezTo>
                  <a:lnTo>
                    <a:pt x="2564" y="1501"/>
                  </a:lnTo>
                  <a:cubicBezTo>
                    <a:pt x="2564" y="1497"/>
                    <a:pt x="2564" y="1494"/>
                    <a:pt x="2564" y="1490"/>
                  </a:cubicBezTo>
                  <a:lnTo>
                    <a:pt x="2562" y="1490"/>
                  </a:lnTo>
                  <a:lnTo>
                    <a:pt x="2562" y="1490"/>
                  </a:lnTo>
                  <a:cubicBezTo>
                    <a:pt x="2541" y="1363"/>
                    <a:pt x="2508" y="1241"/>
                    <a:pt x="2464" y="1119"/>
                  </a:cubicBezTo>
                  <a:lnTo>
                    <a:pt x="2464" y="1119"/>
                  </a:lnTo>
                  <a:lnTo>
                    <a:pt x="2465" y="1119"/>
                  </a:lnTo>
                  <a:cubicBezTo>
                    <a:pt x="2463" y="1111"/>
                    <a:pt x="2460" y="1105"/>
                    <a:pt x="2457" y="1098"/>
                  </a:cubicBezTo>
                  <a:lnTo>
                    <a:pt x="2457" y="1098"/>
                  </a:lnTo>
                  <a:lnTo>
                    <a:pt x="2458" y="1098"/>
                  </a:lnTo>
                  <a:cubicBezTo>
                    <a:pt x="2457" y="1098"/>
                    <a:pt x="2457" y="1098"/>
                    <a:pt x="2457" y="1098"/>
                  </a:cubicBezTo>
                  <a:lnTo>
                    <a:pt x="2457" y="1098"/>
                  </a:lnTo>
                  <a:cubicBezTo>
                    <a:pt x="2456" y="1096"/>
                    <a:pt x="2455" y="1094"/>
                    <a:pt x="2454" y="1092"/>
                  </a:cubicBezTo>
                  <a:lnTo>
                    <a:pt x="2454" y="1092"/>
                  </a:lnTo>
                  <a:lnTo>
                    <a:pt x="2454" y="1092"/>
                  </a:lnTo>
                  <a:lnTo>
                    <a:pt x="2454" y="1092"/>
                  </a:lnTo>
                  <a:lnTo>
                    <a:pt x="2454" y="1092"/>
                  </a:lnTo>
                  <a:cubicBezTo>
                    <a:pt x="2453" y="1091"/>
                    <a:pt x="2453" y="1090"/>
                    <a:pt x="2452" y="1089"/>
                  </a:cubicBezTo>
                  <a:lnTo>
                    <a:pt x="2452" y="1089"/>
                  </a:lnTo>
                  <a:cubicBezTo>
                    <a:pt x="2451" y="1086"/>
                    <a:pt x="2451" y="1083"/>
                    <a:pt x="2451" y="1081"/>
                  </a:cubicBezTo>
                  <a:lnTo>
                    <a:pt x="2449" y="1082"/>
                  </a:lnTo>
                  <a:lnTo>
                    <a:pt x="2449" y="1082"/>
                  </a:lnTo>
                  <a:lnTo>
                    <a:pt x="2448" y="1081"/>
                  </a:lnTo>
                  <a:lnTo>
                    <a:pt x="2448" y="1081"/>
                  </a:lnTo>
                  <a:cubicBezTo>
                    <a:pt x="2448" y="1081"/>
                    <a:pt x="2448" y="1081"/>
                    <a:pt x="2448" y="1081"/>
                  </a:cubicBezTo>
                  <a:lnTo>
                    <a:pt x="2445" y="1077"/>
                  </a:lnTo>
                  <a:lnTo>
                    <a:pt x="2445" y="1077"/>
                  </a:lnTo>
                  <a:cubicBezTo>
                    <a:pt x="2399" y="973"/>
                    <a:pt x="2343" y="876"/>
                    <a:pt x="2278" y="785"/>
                  </a:cubicBezTo>
                  <a:lnTo>
                    <a:pt x="2274" y="785"/>
                  </a:lnTo>
                  <a:cubicBezTo>
                    <a:pt x="2209" y="700"/>
                    <a:pt x="2135" y="625"/>
                    <a:pt x="2049" y="560"/>
                  </a:cubicBezTo>
                  <a:lnTo>
                    <a:pt x="2049" y="557"/>
                  </a:lnTo>
                  <a:cubicBezTo>
                    <a:pt x="1971" y="499"/>
                    <a:pt x="1885" y="450"/>
                    <a:pt x="1797" y="409"/>
                  </a:cubicBezTo>
                  <a:lnTo>
                    <a:pt x="1794" y="409"/>
                  </a:lnTo>
                  <a:cubicBezTo>
                    <a:pt x="1702" y="372"/>
                    <a:pt x="1605" y="346"/>
                    <a:pt x="1507" y="328"/>
                  </a:cubicBezTo>
                  <a:lnTo>
                    <a:pt x="1507" y="328"/>
                  </a:lnTo>
                  <a:lnTo>
                    <a:pt x="1507" y="328"/>
                  </a:lnTo>
                  <a:lnTo>
                    <a:pt x="1503" y="328"/>
                  </a:lnTo>
                  <a:cubicBezTo>
                    <a:pt x="1496" y="327"/>
                    <a:pt x="1490" y="325"/>
                    <a:pt x="1484" y="324"/>
                  </a:cubicBezTo>
                  <a:lnTo>
                    <a:pt x="1480" y="324"/>
                  </a:lnTo>
                  <a:cubicBezTo>
                    <a:pt x="1439" y="321"/>
                    <a:pt x="1394" y="318"/>
                    <a:pt x="1354" y="318"/>
                  </a:cubicBezTo>
                  <a:cubicBezTo>
                    <a:pt x="1309" y="318"/>
                    <a:pt x="1268" y="321"/>
                    <a:pt x="1228" y="324"/>
                  </a:cubicBezTo>
                  <a:lnTo>
                    <a:pt x="1224" y="324"/>
                  </a:lnTo>
                  <a:cubicBezTo>
                    <a:pt x="1129" y="338"/>
                    <a:pt x="1040" y="362"/>
                    <a:pt x="952" y="396"/>
                  </a:cubicBezTo>
                  <a:lnTo>
                    <a:pt x="949" y="400"/>
                  </a:lnTo>
                  <a:cubicBezTo>
                    <a:pt x="873" y="434"/>
                    <a:pt x="801" y="475"/>
                    <a:pt x="734" y="522"/>
                  </a:cubicBezTo>
                  <a:lnTo>
                    <a:pt x="734" y="526"/>
                  </a:lnTo>
                  <a:cubicBezTo>
                    <a:pt x="669" y="577"/>
                    <a:pt x="611" y="634"/>
                    <a:pt x="560" y="696"/>
                  </a:cubicBezTo>
                  <a:lnTo>
                    <a:pt x="560" y="700"/>
                  </a:lnTo>
                  <a:lnTo>
                    <a:pt x="556" y="700"/>
                  </a:lnTo>
                  <a:cubicBezTo>
                    <a:pt x="502" y="778"/>
                    <a:pt x="454" y="863"/>
                    <a:pt x="417" y="952"/>
                  </a:cubicBezTo>
                  <a:lnTo>
                    <a:pt x="413" y="952"/>
                  </a:lnTo>
                  <a:cubicBezTo>
                    <a:pt x="375" y="1052"/>
                    <a:pt x="349" y="1156"/>
                    <a:pt x="332" y="1262"/>
                  </a:cubicBezTo>
                  <a:lnTo>
                    <a:pt x="331" y="1262"/>
                  </a:lnTo>
                  <a:lnTo>
                    <a:pt x="331" y="1268"/>
                  </a:lnTo>
                  <a:lnTo>
                    <a:pt x="331" y="1268"/>
                  </a:lnTo>
                  <a:cubicBezTo>
                    <a:pt x="330" y="1275"/>
                    <a:pt x="329" y="1282"/>
                    <a:pt x="328" y="1289"/>
                  </a:cubicBezTo>
                  <a:cubicBezTo>
                    <a:pt x="321" y="1361"/>
                    <a:pt x="318" y="1432"/>
                    <a:pt x="318" y="1504"/>
                  </a:cubicBezTo>
                  <a:cubicBezTo>
                    <a:pt x="318" y="1575"/>
                    <a:pt x="321" y="1644"/>
                    <a:pt x="328" y="1715"/>
                  </a:cubicBezTo>
                  <a:lnTo>
                    <a:pt x="328" y="1722"/>
                  </a:lnTo>
                  <a:cubicBezTo>
                    <a:pt x="328" y="1735"/>
                    <a:pt x="325" y="1749"/>
                    <a:pt x="318" y="1763"/>
                  </a:cubicBezTo>
                  <a:cubicBezTo>
                    <a:pt x="311" y="1779"/>
                    <a:pt x="294" y="1797"/>
                    <a:pt x="274" y="1811"/>
                  </a:cubicBezTo>
                  <a:cubicBezTo>
                    <a:pt x="253" y="1824"/>
                    <a:pt x="229" y="1831"/>
                    <a:pt x="213" y="1831"/>
                  </a:cubicBezTo>
                  <a:cubicBezTo>
                    <a:pt x="181" y="1831"/>
                    <a:pt x="151" y="1817"/>
                    <a:pt x="127" y="1793"/>
                  </a:cubicBezTo>
                  <a:cubicBezTo>
                    <a:pt x="114" y="1784"/>
                    <a:pt x="106" y="1773"/>
                    <a:pt x="103" y="1759"/>
                  </a:cubicBezTo>
                  <a:cubicBezTo>
                    <a:pt x="96" y="1746"/>
                    <a:pt x="96" y="1729"/>
                    <a:pt x="93" y="1708"/>
                  </a:cubicBezTo>
                  <a:cubicBezTo>
                    <a:pt x="86" y="1644"/>
                    <a:pt x="82" y="1575"/>
                    <a:pt x="82" y="1507"/>
                  </a:cubicBezTo>
                  <a:cubicBezTo>
                    <a:pt x="82" y="1320"/>
                    <a:pt x="110" y="1132"/>
                    <a:pt x="164" y="958"/>
                  </a:cubicBezTo>
                  <a:cubicBezTo>
                    <a:pt x="222" y="782"/>
                    <a:pt x="307" y="621"/>
                    <a:pt x="437" y="481"/>
                  </a:cubicBezTo>
                  <a:cubicBezTo>
                    <a:pt x="666" y="230"/>
                    <a:pt x="999" y="82"/>
                    <a:pt x="1340" y="82"/>
                  </a:cubicBezTo>
                  <a:close/>
                  <a:moveTo>
                    <a:pt x="1340" y="1"/>
                  </a:moveTo>
                  <a:cubicBezTo>
                    <a:pt x="976" y="1"/>
                    <a:pt x="621" y="158"/>
                    <a:pt x="376" y="427"/>
                  </a:cubicBezTo>
                  <a:cubicBezTo>
                    <a:pt x="240" y="573"/>
                    <a:pt x="147" y="747"/>
                    <a:pt x="86" y="931"/>
                  </a:cubicBezTo>
                  <a:cubicBezTo>
                    <a:pt x="28" y="1119"/>
                    <a:pt x="1" y="1313"/>
                    <a:pt x="1" y="1507"/>
                  </a:cubicBezTo>
                  <a:cubicBezTo>
                    <a:pt x="1" y="1579"/>
                    <a:pt x="4" y="1647"/>
                    <a:pt x="11" y="1715"/>
                  </a:cubicBezTo>
                  <a:cubicBezTo>
                    <a:pt x="15" y="1739"/>
                    <a:pt x="18" y="1763"/>
                    <a:pt x="24" y="1787"/>
                  </a:cubicBezTo>
                  <a:cubicBezTo>
                    <a:pt x="35" y="1811"/>
                    <a:pt x="49" y="1834"/>
                    <a:pt x="69" y="1851"/>
                  </a:cubicBezTo>
                  <a:cubicBezTo>
                    <a:pt x="106" y="1889"/>
                    <a:pt x="158" y="1913"/>
                    <a:pt x="213" y="1913"/>
                  </a:cubicBezTo>
                  <a:cubicBezTo>
                    <a:pt x="236" y="1913"/>
                    <a:pt x="260" y="1906"/>
                    <a:pt x="284" y="1896"/>
                  </a:cubicBezTo>
                  <a:cubicBezTo>
                    <a:pt x="318" y="1882"/>
                    <a:pt x="348" y="1858"/>
                    <a:pt x="372" y="1831"/>
                  </a:cubicBezTo>
                  <a:cubicBezTo>
                    <a:pt x="397" y="1800"/>
                    <a:pt x="410" y="1763"/>
                    <a:pt x="410" y="1722"/>
                  </a:cubicBezTo>
                  <a:lnTo>
                    <a:pt x="410" y="1708"/>
                  </a:lnTo>
                  <a:cubicBezTo>
                    <a:pt x="403" y="1640"/>
                    <a:pt x="400" y="1572"/>
                    <a:pt x="400" y="1504"/>
                  </a:cubicBezTo>
                  <a:cubicBezTo>
                    <a:pt x="400" y="1436"/>
                    <a:pt x="403" y="1367"/>
                    <a:pt x="410" y="1299"/>
                  </a:cubicBezTo>
                  <a:cubicBezTo>
                    <a:pt x="411" y="1294"/>
                    <a:pt x="411" y="1288"/>
                    <a:pt x="412" y="1282"/>
                  </a:cubicBezTo>
                  <a:lnTo>
                    <a:pt x="412" y="1282"/>
                  </a:lnTo>
                  <a:lnTo>
                    <a:pt x="413" y="1282"/>
                  </a:lnTo>
                  <a:lnTo>
                    <a:pt x="413" y="1279"/>
                  </a:lnTo>
                  <a:lnTo>
                    <a:pt x="413" y="1279"/>
                  </a:lnTo>
                  <a:cubicBezTo>
                    <a:pt x="430" y="1177"/>
                    <a:pt x="453" y="1078"/>
                    <a:pt x="491" y="982"/>
                  </a:cubicBezTo>
                  <a:cubicBezTo>
                    <a:pt x="526" y="900"/>
                    <a:pt x="570" y="823"/>
                    <a:pt x="625" y="747"/>
                  </a:cubicBezTo>
                  <a:lnTo>
                    <a:pt x="624" y="747"/>
                  </a:lnTo>
                  <a:lnTo>
                    <a:pt x="624" y="747"/>
                  </a:lnTo>
                  <a:cubicBezTo>
                    <a:pt x="674" y="688"/>
                    <a:pt x="724" y="634"/>
                    <a:pt x="783" y="588"/>
                  </a:cubicBezTo>
                  <a:lnTo>
                    <a:pt x="783" y="588"/>
                  </a:lnTo>
                  <a:lnTo>
                    <a:pt x="785" y="590"/>
                  </a:lnTo>
                  <a:cubicBezTo>
                    <a:pt x="846" y="543"/>
                    <a:pt x="910" y="506"/>
                    <a:pt x="981" y="472"/>
                  </a:cubicBezTo>
                  <a:lnTo>
                    <a:pt x="981" y="472"/>
                  </a:lnTo>
                  <a:lnTo>
                    <a:pt x="982" y="475"/>
                  </a:lnTo>
                  <a:cubicBezTo>
                    <a:pt x="1064" y="441"/>
                    <a:pt x="1149" y="420"/>
                    <a:pt x="1238" y="406"/>
                  </a:cubicBezTo>
                  <a:lnTo>
                    <a:pt x="1238" y="406"/>
                  </a:lnTo>
                  <a:lnTo>
                    <a:pt x="1238" y="406"/>
                  </a:lnTo>
                  <a:cubicBezTo>
                    <a:pt x="1278" y="403"/>
                    <a:pt x="1314" y="400"/>
                    <a:pt x="1354" y="400"/>
                  </a:cubicBezTo>
                  <a:cubicBezTo>
                    <a:pt x="1390" y="400"/>
                    <a:pt x="1430" y="403"/>
                    <a:pt x="1470" y="406"/>
                  </a:cubicBezTo>
                  <a:lnTo>
                    <a:pt x="1470" y="406"/>
                  </a:lnTo>
                  <a:lnTo>
                    <a:pt x="1470" y="406"/>
                  </a:lnTo>
                  <a:cubicBezTo>
                    <a:pt x="1572" y="420"/>
                    <a:pt x="1671" y="447"/>
                    <a:pt x="1762" y="485"/>
                  </a:cubicBezTo>
                  <a:cubicBezTo>
                    <a:pt x="1848" y="522"/>
                    <a:pt x="1926" y="570"/>
                    <a:pt x="2001" y="625"/>
                  </a:cubicBezTo>
                  <a:lnTo>
                    <a:pt x="2002" y="624"/>
                  </a:lnTo>
                  <a:lnTo>
                    <a:pt x="2002" y="624"/>
                  </a:lnTo>
                  <a:cubicBezTo>
                    <a:pt x="2077" y="687"/>
                    <a:pt x="2147" y="756"/>
                    <a:pt x="2209" y="832"/>
                  </a:cubicBezTo>
                  <a:lnTo>
                    <a:pt x="2209" y="832"/>
                  </a:lnTo>
                  <a:lnTo>
                    <a:pt x="2209" y="832"/>
                  </a:lnTo>
                  <a:cubicBezTo>
                    <a:pt x="2278" y="925"/>
                    <a:pt x="2332" y="1020"/>
                    <a:pt x="2376" y="1122"/>
                  </a:cubicBezTo>
                  <a:cubicBezTo>
                    <a:pt x="2377" y="1123"/>
                    <a:pt x="2378" y="1124"/>
                    <a:pt x="2378" y="1125"/>
                  </a:cubicBezTo>
                  <a:lnTo>
                    <a:pt x="2378" y="1125"/>
                  </a:lnTo>
                  <a:lnTo>
                    <a:pt x="2380" y="1129"/>
                  </a:lnTo>
                  <a:cubicBezTo>
                    <a:pt x="2380" y="1129"/>
                    <a:pt x="2380" y="1129"/>
                    <a:pt x="2380" y="1129"/>
                  </a:cubicBezTo>
                  <a:lnTo>
                    <a:pt x="2380" y="1129"/>
                  </a:lnTo>
                  <a:cubicBezTo>
                    <a:pt x="2380" y="1130"/>
                    <a:pt x="2380" y="1131"/>
                    <a:pt x="2381" y="1131"/>
                  </a:cubicBezTo>
                  <a:lnTo>
                    <a:pt x="2381" y="1131"/>
                  </a:lnTo>
                  <a:cubicBezTo>
                    <a:pt x="2383" y="1138"/>
                    <a:pt x="2386" y="1142"/>
                    <a:pt x="2388" y="1145"/>
                  </a:cubicBezTo>
                  <a:lnTo>
                    <a:pt x="2388" y="1145"/>
                  </a:lnTo>
                  <a:cubicBezTo>
                    <a:pt x="2433" y="1273"/>
                    <a:pt x="2466" y="1403"/>
                    <a:pt x="2485" y="1541"/>
                  </a:cubicBezTo>
                  <a:lnTo>
                    <a:pt x="2486" y="1541"/>
                  </a:lnTo>
                  <a:lnTo>
                    <a:pt x="2486" y="1541"/>
                  </a:lnTo>
                  <a:cubicBezTo>
                    <a:pt x="2495" y="1635"/>
                    <a:pt x="2503" y="1730"/>
                    <a:pt x="2503" y="1828"/>
                  </a:cubicBezTo>
                  <a:cubicBezTo>
                    <a:pt x="2503" y="1882"/>
                    <a:pt x="2523" y="1930"/>
                    <a:pt x="2560" y="1968"/>
                  </a:cubicBezTo>
                  <a:cubicBezTo>
                    <a:pt x="2598" y="2001"/>
                    <a:pt x="2646" y="2025"/>
                    <a:pt x="2700" y="2025"/>
                  </a:cubicBezTo>
                  <a:cubicBezTo>
                    <a:pt x="2755" y="2025"/>
                    <a:pt x="2805" y="2001"/>
                    <a:pt x="2840" y="1968"/>
                  </a:cubicBezTo>
                  <a:cubicBezTo>
                    <a:pt x="2877" y="1930"/>
                    <a:pt x="2901" y="1882"/>
                    <a:pt x="2901" y="1828"/>
                  </a:cubicBezTo>
                  <a:cubicBezTo>
                    <a:pt x="2901" y="1565"/>
                    <a:pt x="2867" y="1303"/>
                    <a:pt x="2778" y="1057"/>
                  </a:cubicBezTo>
                  <a:cubicBezTo>
                    <a:pt x="2700" y="843"/>
                    <a:pt x="2584" y="648"/>
                    <a:pt x="2434" y="481"/>
                  </a:cubicBezTo>
                  <a:lnTo>
                    <a:pt x="2434" y="485"/>
                  </a:lnTo>
                  <a:cubicBezTo>
                    <a:pt x="2301" y="335"/>
                    <a:pt x="2135" y="216"/>
                    <a:pt x="1954" y="134"/>
                  </a:cubicBezTo>
                  <a:cubicBezTo>
                    <a:pt x="1776" y="55"/>
                    <a:pt x="1586" y="11"/>
                    <a:pt x="1388" y="5"/>
                  </a:cubicBezTo>
                  <a:cubicBezTo>
                    <a:pt x="1371" y="1"/>
                    <a:pt x="1358" y="1"/>
                    <a:pt x="1340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3" name="Google Shape;2379;p49">
              <a:extLst>
                <a:ext uri="{FF2B5EF4-FFF2-40B4-BE49-F238E27FC236}">
                  <a16:creationId xmlns:a16="http://schemas.microsoft.com/office/drawing/2014/main" xmlns="" id="{21BA6A87-D02C-4687-90F2-FBAA07F6667E}"/>
                </a:ext>
              </a:extLst>
            </p:cNvPr>
            <p:cNvSpPr/>
            <p:nvPr/>
          </p:nvSpPr>
          <p:spPr>
            <a:xfrm>
              <a:off x="5067375" y="3907425"/>
              <a:ext cx="68625" cy="46025"/>
            </a:xfrm>
            <a:custGeom>
              <a:avLst/>
              <a:gdLst/>
              <a:ahLst/>
              <a:cxnLst/>
              <a:rect l="l" t="t" r="r" b="b"/>
              <a:pathLst>
                <a:path w="2745" h="1841" extrusionOk="0">
                  <a:moveTo>
                    <a:pt x="426" y="974"/>
                  </a:moveTo>
                  <a:lnTo>
                    <a:pt x="426" y="974"/>
                  </a:lnTo>
                  <a:cubicBezTo>
                    <a:pt x="425" y="975"/>
                    <a:pt x="424" y="977"/>
                    <a:pt x="423" y="979"/>
                  </a:cubicBezTo>
                  <a:lnTo>
                    <a:pt x="423" y="979"/>
                  </a:lnTo>
                  <a:cubicBezTo>
                    <a:pt x="424" y="978"/>
                    <a:pt x="425" y="975"/>
                    <a:pt x="426" y="974"/>
                  </a:cubicBezTo>
                  <a:close/>
                  <a:moveTo>
                    <a:pt x="1391" y="0"/>
                  </a:moveTo>
                  <a:cubicBezTo>
                    <a:pt x="1228" y="0"/>
                    <a:pt x="1061" y="34"/>
                    <a:pt x="911" y="92"/>
                  </a:cubicBezTo>
                  <a:cubicBezTo>
                    <a:pt x="730" y="160"/>
                    <a:pt x="567" y="266"/>
                    <a:pt x="430" y="399"/>
                  </a:cubicBezTo>
                  <a:cubicBezTo>
                    <a:pt x="284" y="545"/>
                    <a:pt x="182" y="726"/>
                    <a:pt x="110" y="921"/>
                  </a:cubicBezTo>
                  <a:cubicBezTo>
                    <a:pt x="21" y="1141"/>
                    <a:pt x="1" y="1394"/>
                    <a:pt x="15" y="1629"/>
                  </a:cubicBezTo>
                  <a:cubicBezTo>
                    <a:pt x="18" y="1718"/>
                    <a:pt x="83" y="1789"/>
                    <a:pt x="172" y="1789"/>
                  </a:cubicBezTo>
                  <a:cubicBezTo>
                    <a:pt x="254" y="1789"/>
                    <a:pt x="335" y="1718"/>
                    <a:pt x="332" y="1629"/>
                  </a:cubicBezTo>
                  <a:cubicBezTo>
                    <a:pt x="325" y="1523"/>
                    <a:pt x="328" y="1418"/>
                    <a:pt x="339" y="1316"/>
                  </a:cubicBezTo>
                  <a:cubicBezTo>
                    <a:pt x="355" y="1199"/>
                    <a:pt x="383" y="1086"/>
                    <a:pt x="423" y="979"/>
                  </a:cubicBezTo>
                  <a:lnTo>
                    <a:pt x="423" y="979"/>
                  </a:lnTo>
                  <a:cubicBezTo>
                    <a:pt x="422" y="983"/>
                    <a:pt x="420" y="986"/>
                    <a:pt x="417" y="988"/>
                  </a:cubicBezTo>
                  <a:cubicBezTo>
                    <a:pt x="420" y="982"/>
                    <a:pt x="424" y="971"/>
                    <a:pt x="427" y="965"/>
                  </a:cubicBezTo>
                  <a:lnTo>
                    <a:pt x="427" y="965"/>
                  </a:lnTo>
                  <a:cubicBezTo>
                    <a:pt x="427" y="967"/>
                    <a:pt x="426" y="970"/>
                    <a:pt x="426" y="974"/>
                  </a:cubicBezTo>
                  <a:lnTo>
                    <a:pt x="426" y="974"/>
                  </a:lnTo>
                  <a:cubicBezTo>
                    <a:pt x="427" y="969"/>
                    <a:pt x="429" y="965"/>
                    <a:pt x="430" y="961"/>
                  </a:cubicBezTo>
                  <a:cubicBezTo>
                    <a:pt x="468" y="876"/>
                    <a:pt x="516" y="798"/>
                    <a:pt x="570" y="723"/>
                  </a:cubicBezTo>
                  <a:cubicBezTo>
                    <a:pt x="622" y="658"/>
                    <a:pt x="680" y="597"/>
                    <a:pt x="744" y="545"/>
                  </a:cubicBezTo>
                  <a:cubicBezTo>
                    <a:pt x="823" y="484"/>
                    <a:pt x="908" y="436"/>
                    <a:pt x="996" y="395"/>
                  </a:cubicBezTo>
                  <a:cubicBezTo>
                    <a:pt x="1078" y="368"/>
                    <a:pt x="1163" y="344"/>
                    <a:pt x="1248" y="328"/>
                  </a:cubicBezTo>
                  <a:cubicBezTo>
                    <a:pt x="1298" y="322"/>
                    <a:pt x="1346" y="320"/>
                    <a:pt x="1395" y="320"/>
                  </a:cubicBezTo>
                  <a:cubicBezTo>
                    <a:pt x="1443" y="320"/>
                    <a:pt x="1491" y="322"/>
                    <a:pt x="1538" y="328"/>
                  </a:cubicBezTo>
                  <a:cubicBezTo>
                    <a:pt x="1633" y="341"/>
                    <a:pt x="1726" y="364"/>
                    <a:pt x="1814" y="402"/>
                  </a:cubicBezTo>
                  <a:cubicBezTo>
                    <a:pt x="1889" y="436"/>
                    <a:pt x="1957" y="477"/>
                    <a:pt x="2022" y="525"/>
                  </a:cubicBezTo>
                  <a:cubicBezTo>
                    <a:pt x="2086" y="576"/>
                    <a:pt x="2141" y="630"/>
                    <a:pt x="2193" y="692"/>
                  </a:cubicBezTo>
                  <a:cubicBezTo>
                    <a:pt x="2240" y="760"/>
                    <a:pt x="2284" y="831"/>
                    <a:pt x="2319" y="907"/>
                  </a:cubicBezTo>
                  <a:cubicBezTo>
                    <a:pt x="2360" y="1009"/>
                    <a:pt x="2387" y="1111"/>
                    <a:pt x="2404" y="1217"/>
                  </a:cubicBezTo>
                  <a:cubicBezTo>
                    <a:pt x="2421" y="1370"/>
                    <a:pt x="2418" y="1523"/>
                    <a:pt x="2401" y="1680"/>
                  </a:cubicBezTo>
                  <a:cubicBezTo>
                    <a:pt x="2397" y="1721"/>
                    <a:pt x="2421" y="1765"/>
                    <a:pt x="2448" y="1792"/>
                  </a:cubicBezTo>
                  <a:cubicBezTo>
                    <a:pt x="2475" y="1824"/>
                    <a:pt x="2516" y="1841"/>
                    <a:pt x="2561" y="1841"/>
                  </a:cubicBezTo>
                  <a:cubicBezTo>
                    <a:pt x="2602" y="1841"/>
                    <a:pt x="2643" y="1824"/>
                    <a:pt x="2670" y="1792"/>
                  </a:cubicBezTo>
                  <a:cubicBezTo>
                    <a:pt x="2704" y="1762"/>
                    <a:pt x="2714" y="1725"/>
                    <a:pt x="2717" y="1680"/>
                  </a:cubicBezTo>
                  <a:cubicBezTo>
                    <a:pt x="2745" y="1448"/>
                    <a:pt x="2734" y="1213"/>
                    <a:pt x="2676" y="985"/>
                  </a:cubicBezTo>
                  <a:cubicBezTo>
                    <a:pt x="2629" y="784"/>
                    <a:pt x="2530" y="603"/>
                    <a:pt x="2397" y="446"/>
                  </a:cubicBezTo>
                  <a:cubicBezTo>
                    <a:pt x="2281" y="307"/>
                    <a:pt x="2124" y="194"/>
                    <a:pt x="1961" y="119"/>
                  </a:cubicBezTo>
                  <a:cubicBezTo>
                    <a:pt x="1787" y="45"/>
                    <a:pt x="1606" y="7"/>
                    <a:pt x="1419" y="0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4" name="Google Shape;2380;p49">
              <a:extLst>
                <a:ext uri="{FF2B5EF4-FFF2-40B4-BE49-F238E27FC236}">
                  <a16:creationId xmlns:a16="http://schemas.microsoft.com/office/drawing/2014/main" xmlns="" id="{87486458-8088-41CD-8AAE-274E441D7A1C}"/>
                </a:ext>
              </a:extLst>
            </p:cNvPr>
            <p:cNvSpPr/>
            <p:nvPr/>
          </p:nvSpPr>
          <p:spPr>
            <a:xfrm>
              <a:off x="5066625" y="3906400"/>
              <a:ext cx="70050" cy="48075"/>
            </a:xfrm>
            <a:custGeom>
              <a:avLst/>
              <a:gdLst/>
              <a:ahLst/>
              <a:cxnLst/>
              <a:rect l="l" t="t" r="r" b="b"/>
              <a:pathLst>
                <a:path w="2802" h="1923" extrusionOk="0">
                  <a:moveTo>
                    <a:pt x="497" y="1018"/>
                  </a:moveTo>
                  <a:lnTo>
                    <a:pt x="498" y="1019"/>
                  </a:lnTo>
                  <a:lnTo>
                    <a:pt x="498" y="1019"/>
                  </a:lnTo>
                  <a:lnTo>
                    <a:pt x="497" y="1018"/>
                  </a:lnTo>
                  <a:lnTo>
                    <a:pt x="497" y="1018"/>
                  </a:lnTo>
                  <a:cubicBezTo>
                    <a:pt x="497" y="1018"/>
                    <a:pt x="497" y="1018"/>
                    <a:pt x="497" y="1018"/>
                  </a:cubicBezTo>
                  <a:close/>
                  <a:moveTo>
                    <a:pt x="1449" y="82"/>
                  </a:moveTo>
                  <a:cubicBezTo>
                    <a:pt x="1630" y="89"/>
                    <a:pt x="1806" y="126"/>
                    <a:pt x="1973" y="198"/>
                  </a:cubicBezTo>
                  <a:cubicBezTo>
                    <a:pt x="2134" y="270"/>
                    <a:pt x="2284" y="378"/>
                    <a:pt x="2396" y="512"/>
                  </a:cubicBezTo>
                  <a:cubicBezTo>
                    <a:pt x="2522" y="665"/>
                    <a:pt x="2621" y="842"/>
                    <a:pt x="2669" y="1036"/>
                  </a:cubicBezTo>
                  <a:cubicBezTo>
                    <a:pt x="2706" y="1179"/>
                    <a:pt x="2720" y="1325"/>
                    <a:pt x="2720" y="1476"/>
                  </a:cubicBezTo>
                  <a:cubicBezTo>
                    <a:pt x="2720" y="1555"/>
                    <a:pt x="2717" y="1636"/>
                    <a:pt x="2706" y="1718"/>
                  </a:cubicBezTo>
                  <a:cubicBezTo>
                    <a:pt x="2703" y="1739"/>
                    <a:pt x="2700" y="1755"/>
                    <a:pt x="2696" y="1769"/>
                  </a:cubicBezTo>
                  <a:cubicBezTo>
                    <a:pt x="2689" y="1783"/>
                    <a:pt x="2682" y="1793"/>
                    <a:pt x="2673" y="1806"/>
                  </a:cubicBezTo>
                  <a:cubicBezTo>
                    <a:pt x="2648" y="1827"/>
                    <a:pt x="2621" y="1841"/>
                    <a:pt x="2591" y="1841"/>
                  </a:cubicBezTo>
                  <a:cubicBezTo>
                    <a:pt x="2560" y="1841"/>
                    <a:pt x="2525" y="1827"/>
                    <a:pt x="2505" y="1806"/>
                  </a:cubicBezTo>
                  <a:cubicBezTo>
                    <a:pt x="2498" y="1796"/>
                    <a:pt x="2489" y="1783"/>
                    <a:pt x="2481" y="1769"/>
                  </a:cubicBezTo>
                  <a:cubicBezTo>
                    <a:pt x="2475" y="1755"/>
                    <a:pt x="2471" y="1742"/>
                    <a:pt x="2471" y="1731"/>
                  </a:cubicBezTo>
                  <a:lnTo>
                    <a:pt x="2471" y="1728"/>
                  </a:lnTo>
                  <a:cubicBezTo>
                    <a:pt x="2481" y="1643"/>
                    <a:pt x="2485" y="1558"/>
                    <a:pt x="2485" y="1473"/>
                  </a:cubicBezTo>
                  <a:cubicBezTo>
                    <a:pt x="2485" y="1410"/>
                    <a:pt x="2482" y="1344"/>
                    <a:pt x="2477" y="1278"/>
                  </a:cubicBezTo>
                  <a:lnTo>
                    <a:pt x="2477" y="1278"/>
                  </a:lnTo>
                  <a:lnTo>
                    <a:pt x="2478" y="1278"/>
                  </a:lnTo>
                  <a:lnTo>
                    <a:pt x="2478" y="1275"/>
                  </a:lnTo>
                  <a:cubicBezTo>
                    <a:pt x="2478" y="1273"/>
                    <a:pt x="2477" y="1271"/>
                    <a:pt x="2476" y="1270"/>
                  </a:cubicBezTo>
                  <a:lnTo>
                    <a:pt x="2476" y="1270"/>
                  </a:lnTo>
                  <a:cubicBezTo>
                    <a:pt x="2476" y="1263"/>
                    <a:pt x="2475" y="1257"/>
                    <a:pt x="2475" y="1251"/>
                  </a:cubicBezTo>
                  <a:cubicBezTo>
                    <a:pt x="2455" y="1146"/>
                    <a:pt x="2429" y="1044"/>
                    <a:pt x="2391" y="945"/>
                  </a:cubicBezTo>
                  <a:lnTo>
                    <a:pt x="2391" y="945"/>
                  </a:lnTo>
                  <a:lnTo>
                    <a:pt x="2393" y="944"/>
                  </a:lnTo>
                  <a:cubicBezTo>
                    <a:pt x="2390" y="941"/>
                    <a:pt x="2390" y="937"/>
                    <a:pt x="2386" y="934"/>
                  </a:cubicBezTo>
                  <a:lnTo>
                    <a:pt x="2386" y="934"/>
                  </a:lnTo>
                  <a:cubicBezTo>
                    <a:pt x="2386" y="934"/>
                    <a:pt x="2386" y="934"/>
                    <a:pt x="2386" y="934"/>
                  </a:cubicBezTo>
                  <a:lnTo>
                    <a:pt x="2386" y="930"/>
                  </a:lnTo>
                  <a:cubicBezTo>
                    <a:pt x="2349" y="852"/>
                    <a:pt x="2305" y="781"/>
                    <a:pt x="2256" y="709"/>
                  </a:cubicBezTo>
                  <a:lnTo>
                    <a:pt x="2253" y="709"/>
                  </a:lnTo>
                  <a:cubicBezTo>
                    <a:pt x="2202" y="644"/>
                    <a:pt x="2144" y="586"/>
                    <a:pt x="2080" y="532"/>
                  </a:cubicBezTo>
                  <a:lnTo>
                    <a:pt x="2076" y="532"/>
                  </a:lnTo>
                  <a:cubicBezTo>
                    <a:pt x="2016" y="485"/>
                    <a:pt x="1952" y="447"/>
                    <a:pt x="1881" y="414"/>
                  </a:cubicBezTo>
                  <a:lnTo>
                    <a:pt x="1881" y="414"/>
                  </a:lnTo>
                  <a:lnTo>
                    <a:pt x="1882" y="413"/>
                  </a:lnTo>
                  <a:cubicBezTo>
                    <a:pt x="1875" y="409"/>
                    <a:pt x="1871" y="409"/>
                    <a:pt x="1865" y="405"/>
                  </a:cubicBezTo>
                  <a:lnTo>
                    <a:pt x="1864" y="407"/>
                  </a:lnTo>
                  <a:lnTo>
                    <a:pt x="1864" y="407"/>
                  </a:lnTo>
                  <a:cubicBezTo>
                    <a:pt x="1863" y="406"/>
                    <a:pt x="1862" y="406"/>
                    <a:pt x="1861" y="405"/>
                  </a:cubicBezTo>
                  <a:lnTo>
                    <a:pt x="1861" y="405"/>
                  </a:lnTo>
                  <a:cubicBezTo>
                    <a:pt x="1861" y="405"/>
                    <a:pt x="1861" y="405"/>
                    <a:pt x="1861" y="405"/>
                  </a:cubicBezTo>
                  <a:cubicBezTo>
                    <a:pt x="1858" y="402"/>
                    <a:pt x="1851" y="399"/>
                    <a:pt x="1845" y="399"/>
                  </a:cubicBezTo>
                  <a:lnTo>
                    <a:pt x="1845" y="399"/>
                  </a:lnTo>
                  <a:cubicBezTo>
                    <a:pt x="1757" y="365"/>
                    <a:pt x="1668" y="340"/>
                    <a:pt x="1572" y="328"/>
                  </a:cubicBezTo>
                  <a:cubicBezTo>
                    <a:pt x="1524" y="320"/>
                    <a:pt x="1479" y="320"/>
                    <a:pt x="1432" y="320"/>
                  </a:cubicBezTo>
                  <a:cubicBezTo>
                    <a:pt x="1380" y="320"/>
                    <a:pt x="1330" y="324"/>
                    <a:pt x="1275" y="328"/>
                  </a:cubicBezTo>
                  <a:lnTo>
                    <a:pt x="1272" y="331"/>
                  </a:lnTo>
                  <a:cubicBezTo>
                    <a:pt x="1183" y="344"/>
                    <a:pt x="1094" y="369"/>
                    <a:pt x="1012" y="399"/>
                  </a:cubicBezTo>
                  <a:lnTo>
                    <a:pt x="1009" y="399"/>
                  </a:lnTo>
                  <a:cubicBezTo>
                    <a:pt x="924" y="437"/>
                    <a:pt x="844" y="484"/>
                    <a:pt x="768" y="540"/>
                  </a:cubicBezTo>
                  <a:lnTo>
                    <a:pt x="768" y="540"/>
                  </a:lnTo>
                  <a:lnTo>
                    <a:pt x="767" y="539"/>
                  </a:lnTo>
                  <a:lnTo>
                    <a:pt x="764" y="539"/>
                  </a:lnTo>
                  <a:lnTo>
                    <a:pt x="766" y="541"/>
                  </a:lnTo>
                  <a:lnTo>
                    <a:pt x="766" y="541"/>
                  </a:lnTo>
                  <a:cubicBezTo>
                    <a:pt x="761" y="545"/>
                    <a:pt x="756" y="549"/>
                    <a:pt x="751" y="553"/>
                  </a:cubicBezTo>
                  <a:lnTo>
                    <a:pt x="746" y="553"/>
                  </a:lnTo>
                  <a:cubicBezTo>
                    <a:pt x="682" y="610"/>
                    <a:pt x="621" y="671"/>
                    <a:pt x="567" y="737"/>
                  </a:cubicBezTo>
                  <a:lnTo>
                    <a:pt x="567" y="740"/>
                  </a:lnTo>
                  <a:cubicBezTo>
                    <a:pt x="512" y="818"/>
                    <a:pt x="464" y="896"/>
                    <a:pt x="423" y="985"/>
                  </a:cubicBezTo>
                  <a:cubicBezTo>
                    <a:pt x="423" y="987"/>
                    <a:pt x="422" y="988"/>
                    <a:pt x="422" y="990"/>
                  </a:cubicBezTo>
                  <a:lnTo>
                    <a:pt x="422" y="990"/>
                  </a:lnTo>
                  <a:lnTo>
                    <a:pt x="419" y="989"/>
                  </a:lnTo>
                  <a:cubicBezTo>
                    <a:pt x="416" y="998"/>
                    <a:pt x="413" y="1006"/>
                    <a:pt x="410" y="1012"/>
                  </a:cubicBezTo>
                  <a:lnTo>
                    <a:pt x="412" y="1014"/>
                  </a:lnTo>
                  <a:lnTo>
                    <a:pt x="412" y="1014"/>
                  </a:lnTo>
                  <a:cubicBezTo>
                    <a:pt x="370" y="1124"/>
                    <a:pt x="344" y="1237"/>
                    <a:pt x="328" y="1350"/>
                  </a:cubicBezTo>
                  <a:lnTo>
                    <a:pt x="328" y="1353"/>
                  </a:lnTo>
                  <a:cubicBezTo>
                    <a:pt x="321" y="1424"/>
                    <a:pt x="317" y="1496"/>
                    <a:pt x="317" y="1568"/>
                  </a:cubicBezTo>
                  <a:cubicBezTo>
                    <a:pt x="317" y="1602"/>
                    <a:pt x="317" y="1636"/>
                    <a:pt x="321" y="1673"/>
                  </a:cubicBezTo>
                  <a:lnTo>
                    <a:pt x="321" y="1677"/>
                  </a:lnTo>
                  <a:cubicBezTo>
                    <a:pt x="321" y="1690"/>
                    <a:pt x="317" y="1704"/>
                    <a:pt x="311" y="1718"/>
                  </a:cubicBezTo>
                  <a:cubicBezTo>
                    <a:pt x="301" y="1739"/>
                    <a:pt x="284" y="1755"/>
                    <a:pt x="266" y="1769"/>
                  </a:cubicBezTo>
                  <a:cubicBezTo>
                    <a:pt x="246" y="1783"/>
                    <a:pt x="222" y="1789"/>
                    <a:pt x="202" y="1789"/>
                  </a:cubicBezTo>
                  <a:cubicBezTo>
                    <a:pt x="167" y="1789"/>
                    <a:pt x="140" y="1775"/>
                    <a:pt x="120" y="1755"/>
                  </a:cubicBezTo>
                  <a:cubicBezTo>
                    <a:pt x="100" y="1731"/>
                    <a:pt x="86" y="1701"/>
                    <a:pt x="86" y="1670"/>
                  </a:cubicBezTo>
                  <a:cubicBezTo>
                    <a:pt x="82" y="1632"/>
                    <a:pt x="82" y="1595"/>
                    <a:pt x="82" y="1558"/>
                  </a:cubicBezTo>
                  <a:cubicBezTo>
                    <a:pt x="82" y="1360"/>
                    <a:pt x="106" y="1155"/>
                    <a:pt x="178" y="975"/>
                  </a:cubicBezTo>
                  <a:cubicBezTo>
                    <a:pt x="246" y="787"/>
                    <a:pt x="348" y="610"/>
                    <a:pt x="491" y="471"/>
                  </a:cubicBezTo>
                  <a:cubicBezTo>
                    <a:pt x="624" y="341"/>
                    <a:pt x="781" y="238"/>
                    <a:pt x="955" y="171"/>
                  </a:cubicBezTo>
                  <a:cubicBezTo>
                    <a:pt x="1101" y="116"/>
                    <a:pt x="1265" y="82"/>
                    <a:pt x="1421" y="82"/>
                  </a:cubicBezTo>
                  <a:close/>
                  <a:moveTo>
                    <a:pt x="1421" y="0"/>
                  </a:moveTo>
                  <a:cubicBezTo>
                    <a:pt x="1254" y="0"/>
                    <a:pt x="1081" y="34"/>
                    <a:pt x="924" y="95"/>
                  </a:cubicBezTo>
                  <a:cubicBezTo>
                    <a:pt x="740" y="167"/>
                    <a:pt x="573" y="273"/>
                    <a:pt x="433" y="413"/>
                  </a:cubicBezTo>
                  <a:cubicBezTo>
                    <a:pt x="280" y="562"/>
                    <a:pt x="174" y="750"/>
                    <a:pt x="100" y="948"/>
                  </a:cubicBezTo>
                  <a:cubicBezTo>
                    <a:pt x="28" y="1138"/>
                    <a:pt x="1" y="1350"/>
                    <a:pt x="1" y="1558"/>
                  </a:cubicBezTo>
                  <a:cubicBezTo>
                    <a:pt x="1" y="1595"/>
                    <a:pt x="1" y="1632"/>
                    <a:pt x="4" y="1673"/>
                  </a:cubicBezTo>
                  <a:cubicBezTo>
                    <a:pt x="4" y="1725"/>
                    <a:pt x="24" y="1775"/>
                    <a:pt x="62" y="1810"/>
                  </a:cubicBezTo>
                  <a:cubicBezTo>
                    <a:pt x="96" y="1847"/>
                    <a:pt x="147" y="1871"/>
                    <a:pt x="202" y="1871"/>
                  </a:cubicBezTo>
                  <a:cubicBezTo>
                    <a:pt x="252" y="1871"/>
                    <a:pt x="304" y="1847"/>
                    <a:pt x="338" y="1813"/>
                  </a:cubicBezTo>
                  <a:cubicBezTo>
                    <a:pt x="358" y="1796"/>
                    <a:pt x="372" y="1775"/>
                    <a:pt x="386" y="1752"/>
                  </a:cubicBezTo>
                  <a:cubicBezTo>
                    <a:pt x="396" y="1731"/>
                    <a:pt x="403" y="1704"/>
                    <a:pt x="403" y="1677"/>
                  </a:cubicBezTo>
                  <a:lnTo>
                    <a:pt x="403" y="1670"/>
                  </a:lnTo>
                  <a:cubicBezTo>
                    <a:pt x="399" y="1636"/>
                    <a:pt x="399" y="1602"/>
                    <a:pt x="399" y="1568"/>
                  </a:cubicBezTo>
                  <a:cubicBezTo>
                    <a:pt x="399" y="1498"/>
                    <a:pt x="403" y="1430"/>
                    <a:pt x="409" y="1363"/>
                  </a:cubicBezTo>
                  <a:lnTo>
                    <a:pt x="409" y="1363"/>
                  </a:lnTo>
                  <a:lnTo>
                    <a:pt x="410" y="1363"/>
                  </a:lnTo>
                  <a:cubicBezTo>
                    <a:pt x="426" y="1251"/>
                    <a:pt x="450" y="1143"/>
                    <a:pt x="490" y="1037"/>
                  </a:cubicBezTo>
                  <a:lnTo>
                    <a:pt x="490" y="1037"/>
                  </a:lnTo>
                  <a:cubicBezTo>
                    <a:pt x="493" y="1032"/>
                    <a:pt x="496" y="1025"/>
                    <a:pt x="498" y="1019"/>
                  </a:cubicBezTo>
                  <a:cubicBezTo>
                    <a:pt x="535" y="938"/>
                    <a:pt x="579" y="861"/>
                    <a:pt x="630" y="789"/>
                  </a:cubicBezTo>
                  <a:lnTo>
                    <a:pt x="630" y="789"/>
                  </a:lnTo>
                  <a:lnTo>
                    <a:pt x="631" y="791"/>
                  </a:lnTo>
                  <a:cubicBezTo>
                    <a:pt x="682" y="726"/>
                    <a:pt x="740" y="668"/>
                    <a:pt x="801" y="617"/>
                  </a:cubicBezTo>
                  <a:lnTo>
                    <a:pt x="800" y="616"/>
                  </a:lnTo>
                  <a:lnTo>
                    <a:pt x="800" y="616"/>
                  </a:lnTo>
                  <a:cubicBezTo>
                    <a:pt x="806" y="612"/>
                    <a:pt x="812" y="607"/>
                    <a:pt x="818" y="603"/>
                  </a:cubicBezTo>
                  <a:lnTo>
                    <a:pt x="818" y="603"/>
                  </a:lnTo>
                  <a:cubicBezTo>
                    <a:pt x="818" y="603"/>
                    <a:pt x="818" y="603"/>
                    <a:pt x="818" y="603"/>
                  </a:cubicBezTo>
                  <a:cubicBezTo>
                    <a:pt x="818" y="603"/>
                    <a:pt x="818" y="603"/>
                    <a:pt x="818" y="603"/>
                  </a:cubicBezTo>
                  <a:lnTo>
                    <a:pt x="818" y="603"/>
                  </a:lnTo>
                  <a:cubicBezTo>
                    <a:pt x="890" y="554"/>
                    <a:pt x="963" y="509"/>
                    <a:pt x="1043" y="477"/>
                  </a:cubicBezTo>
                  <a:lnTo>
                    <a:pt x="1043" y="476"/>
                  </a:lnTo>
                  <a:lnTo>
                    <a:pt x="1043" y="476"/>
                  </a:lnTo>
                  <a:cubicBezTo>
                    <a:pt x="1124" y="446"/>
                    <a:pt x="1205" y="422"/>
                    <a:pt x="1285" y="409"/>
                  </a:cubicBezTo>
                  <a:cubicBezTo>
                    <a:pt x="1333" y="405"/>
                    <a:pt x="1384" y="402"/>
                    <a:pt x="1432" y="402"/>
                  </a:cubicBezTo>
                  <a:cubicBezTo>
                    <a:pt x="1475" y="402"/>
                    <a:pt x="1518" y="402"/>
                    <a:pt x="1561" y="409"/>
                  </a:cubicBezTo>
                  <a:lnTo>
                    <a:pt x="1561" y="409"/>
                  </a:lnTo>
                  <a:lnTo>
                    <a:pt x="1561" y="409"/>
                  </a:lnTo>
                  <a:cubicBezTo>
                    <a:pt x="1653" y="422"/>
                    <a:pt x="1740" y="446"/>
                    <a:pt x="1827" y="480"/>
                  </a:cubicBezTo>
                  <a:lnTo>
                    <a:pt x="1827" y="480"/>
                  </a:lnTo>
                  <a:lnTo>
                    <a:pt x="1827" y="481"/>
                  </a:lnTo>
                  <a:cubicBezTo>
                    <a:pt x="1899" y="512"/>
                    <a:pt x="1967" y="553"/>
                    <a:pt x="2028" y="597"/>
                  </a:cubicBezTo>
                  <a:cubicBezTo>
                    <a:pt x="2088" y="643"/>
                    <a:pt x="2139" y="697"/>
                    <a:pt x="2189" y="757"/>
                  </a:cubicBezTo>
                  <a:lnTo>
                    <a:pt x="2189" y="757"/>
                  </a:lnTo>
                  <a:lnTo>
                    <a:pt x="2188" y="757"/>
                  </a:lnTo>
                  <a:cubicBezTo>
                    <a:pt x="2231" y="818"/>
                    <a:pt x="2269" y="880"/>
                    <a:pt x="2301" y="944"/>
                  </a:cubicBezTo>
                  <a:lnTo>
                    <a:pt x="2301" y="944"/>
                  </a:lnTo>
                  <a:lnTo>
                    <a:pt x="2301" y="944"/>
                  </a:lnTo>
                  <a:cubicBezTo>
                    <a:pt x="2301" y="945"/>
                    <a:pt x="2301" y="945"/>
                    <a:pt x="2302" y="946"/>
                  </a:cubicBezTo>
                  <a:lnTo>
                    <a:pt x="2302" y="946"/>
                  </a:lnTo>
                  <a:cubicBezTo>
                    <a:pt x="2305" y="952"/>
                    <a:pt x="2308" y="958"/>
                    <a:pt x="2311" y="965"/>
                  </a:cubicBezTo>
                  <a:cubicBezTo>
                    <a:pt x="2312" y="966"/>
                    <a:pt x="2312" y="967"/>
                    <a:pt x="2312" y="968"/>
                  </a:cubicBezTo>
                  <a:lnTo>
                    <a:pt x="2312" y="968"/>
                  </a:lnTo>
                  <a:lnTo>
                    <a:pt x="2311" y="968"/>
                  </a:lnTo>
                  <a:cubicBezTo>
                    <a:pt x="2312" y="969"/>
                    <a:pt x="2313" y="970"/>
                    <a:pt x="2313" y="970"/>
                  </a:cubicBezTo>
                  <a:lnTo>
                    <a:pt x="2313" y="970"/>
                  </a:lnTo>
                  <a:cubicBezTo>
                    <a:pt x="2315" y="974"/>
                    <a:pt x="2316" y="978"/>
                    <a:pt x="2318" y="982"/>
                  </a:cubicBezTo>
                  <a:lnTo>
                    <a:pt x="2318" y="982"/>
                  </a:lnTo>
                  <a:cubicBezTo>
                    <a:pt x="2318" y="982"/>
                    <a:pt x="2318" y="982"/>
                    <a:pt x="2318" y="982"/>
                  </a:cubicBezTo>
                  <a:lnTo>
                    <a:pt x="2318" y="982"/>
                  </a:lnTo>
                  <a:lnTo>
                    <a:pt x="2318" y="982"/>
                  </a:lnTo>
                  <a:cubicBezTo>
                    <a:pt x="2352" y="1072"/>
                    <a:pt x="2377" y="1165"/>
                    <a:pt x="2393" y="1264"/>
                  </a:cubicBezTo>
                  <a:lnTo>
                    <a:pt x="2393" y="1264"/>
                  </a:lnTo>
                  <a:lnTo>
                    <a:pt x="2393" y="1264"/>
                  </a:lnTo>
                  <a:cubicBezTo>
                    <a:pt x="2400" y="1335"/>
                    <a:pt x="2403" y="1405"/>
                    <a:pt x="2403" y="1473"/>
                  </a:cubicBezTo>
                  <a:cubicBezTo>
                    <a:pt x="2403" y="1555"/>
                    <a:pt x="2399" y="1636"/>
                    <a:pt x="2390" y="1718"/>
                  </a:cubicBezTo>
                  <a:lnTo>
                    <a:pt x="2390" y="1731"/>
                  </a:lnTo>
                  <a:cubicBezTo>
                    <a:pt x="2390" y="1759"/>
                    <a:pt x="2396" y="1783"/>
                    <a:pt x="2407" y="1806"/>
                  </a:cubicBezTo>
                  <a:cubicBezTo>
                    <a:pt x="2417" y="1827"/>
                    <a:pt x="2431" y="1847"/>
                    <a:pt x="2448" y="1865"/>
                  </a:cubicBezTo>
                  <a:cubicBezTo>
                    <a:pt x="2485" y="1898"/>
                    <a:pt x="2536" y="1923"/>
                    <a:pt x="2591" y="1923"/>
                  </a:cubicBezTo>
                  <a:cubicBezTo>
                    <a:pt x="2642" y="1923"/>
                    <a:pt x="2693" y="1898"/>
                    <a:pt x="2730" y="1865"/>
                  </a:cubicBezTo>
                  <a:cubicBezTo>
                    <a:pt x="2750" y="1844"/>
                    <a:pt x="2764" y="1820"/>
                    <a:pt x="2771" y="1796"/>
                  </a:cubicBezTo>
                  <a:cubicBezTo>
                    <a:pt x="2781" y="1772"/>
                    <a:pt x="2785" y="1752"/>
                    <a:pt x="2788" y="1728"/>
                  </a:cubicBezTo>
                  <a:cubicBezTo>
                    <a:pt x="2799" y="1643"/>
                    <a:pt x="2802" y="1558"/>
                    <a:pt x="2802" y="1476"/>
                  </a:cubicBezTo>
                  <a:cubicBezTo>
                    <a:pt x="2802" y="1319"/>
                    <a:pt x="2785" y="1166"/>
                    <a:pt x="2747" y="1016"/>
                  </a:cubicBezTo>
                  <a:cubicBezTo>
                    <a:pt x="2696" y="808"/>
                    <a:pt x="2594" y="620"/>
                    <a:pt x="2458" y="460"/>
                  </a:cubicBezTo>
                  <a:cubicBezTo>
                    <a:pt x="2338" y="314"/>
                    <a:pt x="2175" y="201"/>
                    <a:pt x="2008" y="123"/>
                  </a:cubicBezTo>
                  <a:cubicBezTo>
                    <a:pt x="1830" y="48"/>
                    <a:pt x="1643" y="7"/>
                    <a:pt x="1449" y="0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5" name="Google Shape;2381;p49">
              <a:extLst>
                <a:ext uri="{FF2B5EF4-FFF2-40B4-BE49-F238E27FC236}">
                  <a16:creationId xmlns:a16="http://schemas.microsoft.com/office/drawing/2014/main" xmlns="" id="{F1419FBF-E47F-4174-BB9C-58316E05AB7C}"/>
                </a:ext>
              </a:extLst>
            </p:cNvPr>
            <p:cNvSpPr/>
            <p:nvPr/>
          </p:nvSpPr>
          <p:spPr>
            <a:xfrm>
              <a:off x="4979875" y="3941050"/>
              <a:ext cx="33175" cy="24500"/>
            </a:xfrm>
            <a:custGeom>
              <a:avLst/>
              <a:gdLst/>
              <a:ahLst/>
              <a:cxnLst/>
              <a:rect l="l" t="t" r="r" b="b"/>
              <a:pathLst>
                <a:path w="1327" h="980" extrusionOk="0">
                  <a:moveTo>
                    <a:pt x="1163" y="1"/>
                  </a:moveTo>
                  <a:cubicBezTo>
                    <a:pt x="1078" y="1"/>
                    <a:pt x="1010" y="73"/>
                    <a:pt x="1006" y="161"/>
                  </a:cubicBezTo>
                  <a:cubicBezTo>
                    <a:pt x="1006" y="192"/>
                    <a:pt x="1003" y="222"/>
                    <a:pt x="1000" y="254"/>
                  </a:cubicBezTo>
                  <a:cubicBezTo>
                    <a:pt x="993" y="312"/>
                    <a:pt x="979" y="369"/>
                    <a:pt x="959" y="424"/>
                  </a:cubicBezTo>
                  <a:cubicBezTo>
                    <a:pt x="938" y="461"/>
                    <a:pt x="921" y="496"/>
                    <a:pt x="894" y="529"/>
                  </a:cubicBezTo>
                  <a:cubicBezTo>
                    <a:pt x="874" y="553"/>
                    <a:pt x="853" y="573"/>
                    <a:pt x="830" y="598"/>
                  </a:cubicBezTo>
                  <a:cubicBezTo>
                    <a:pt x="806" y="611"/>
                    <a:pt x="778" y="628"/>
                    <a:pt x="754" y="642"/>
                  </a:cubicBezTo>
                  <a:cubicBezTo>
                    <a:pt x="727" y="649"/>
                    <a:pt x="699" y="655"/>
                    <a:pt x="672" y="663"/>
                  </a:cubicBezTo>
                  <a:cubicBezTo>
                    <a:pt x="649" y="663"/>
                    <a:pt x="625" y="663"/>
                    <a:pt x="601" y="659"/>
                  </a:cubicBezTo>
                  <a:cubicBezTo>
                    <a:pt x="581" y="655"/>
                    <a:pt x="560" y="649"/>
                    <a:pt x="540" y="642"/>
                  </a:cubicBezTo>
                  <a:cubicBezTo>
                    <a:pt x="515" y="631"/>
                    <a:pt x="495" y="622"/>
                    <a:pt x="475" y="604"/>
                  </a:cubicBezTo>
                  <a:cubicBezTo>
                    <a:pt x="454" y="587"/>
                    <a:pt x="434" y="567"/>
                    <a:pt x="417" y="543"/>
                  </a:cubicBezTo>
                  <a:cubicBezTo>
                    <a:pt x="397" y="516"/>
                    <a:pt x="380" y="485"/>
                    <a:pt x="366" y="451"/>
                  </a:cubicBezTo>
                  <a:cubicBezTo>
                    <a:pt x="349" y="407"/>
                    <a:pt x="339" y="362"/>
                    <a:pt x="328" y="315"/>
                  </a:cubicBezTo>
                  <a:cubicBezTo>
                    <a:pt x="325" y="274"/>
                    <a:pt x="322" y="233"/>
                    <a:pt x="322" y="189"/>
                  </a:cubicBezTo>
                  <a:cubicBezTo>
                    <a:pt x="318" y="103"/>
                    <a:pt x="250" y="32"/>
                    <a:pt x="161" y="32"/>
                  </a:cubicBezTo>
                  <a:cubicBezTo>
                    <a:pt x="76" y="32"/>
                    <a:pt x="1" y="103"/>
                    <a:pt x="4" y="189"/>
                  </a:cubicBezTo>
                  <a:cubicBezTo>
                    <a:pt x="4" y="301"/>
                    <a:pt x="18" y="410"/>
                    <a:pt x="53" y="519"/>
                  </a:cubicBezTo>
                  <a:cubicBezTo>
                    <a:pt x="83" y="614"/>
                    <a:pt x="134" y="693"/>
                    <a:pt x="192" y="771"/>
                  </a:cubicBezTo>
                  <a:cubicBezTo>
                    <a:pt x="243" y="833"/>
                    <a:pt x="311" y="884"/>
                    <a:pt x="383" y="918"/>
                  </a:cubicBezTo>
                  <a:cubicBezTo>
                    <a:pt x="468" y="959"/>
                    <a:pt x="556" y="979"/>
                    <a:pt x="649" y="979"/>
                  </a:cubicBezTo>
                  <a:cubicBezTo>
                    <a:pt x="652" y="979"/>
                    <a:pt x="655" y="979"/>
                    <a:pt x="658" y="979"/>
                  </a:cubicBezTo>
                  <a:cubicBezTo>
                    <a:pt x="832" y="979"/>
                    <a:pt x="998" y="888"/>
                    <a:pt x="1113" y="761"/>
                  </a:cubicBezTo>
                  <a:cubicBezTo>
                    <a:pt x="1262" y="598"/>
                    <a:pt x="1317" y="376"/>
                    <a:pt x="1324" y="161"/>
                  </a:cubicBezTo>
                  <a:cubicBezTo>
                    <a:pt x="1327" y="73"/>
                    <a:pt x="1248" y="1"/>
                    <a:pt x="1163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6" name="Google Shape;2382;p49">
              <a:extLst>
                <a:ext uri="{FF2B5EF4-FFF2-40B4-BE49-F238E27FC236}">
                  <a16:creationId xmlns:a16="http://schemas.microsoft.com/office/drawing/2014/main" xmlns="" id="{82D6FF0F-E7E1-4CD5-A718-53F0B6F02358}"/>
                </a:ext>
              </a:extLst>
            </p:cNvPr>
            <p:cNvSpPr/>
            <p:nvPr/>
          </p:nvSpPr>
          <p:spPr>
            <a:xfrm>
              <a:off x="4978950" y="3940025"/>
              <a:ext cx="35050" cy="26525"/>
            </a:xfrm>
            <a:custGeom>
              <a:avLst/>
              <a:gdLst/>
              <a:ahLst/>
              <a:cxnLst/>
              <a:rect l="l" t="t" r="r" b="b"/>
              <a:pathLst>
                <a:path w="1402" h="1061" extrusionOk="0">
                  <a:moveTo>
                    <a:pt x="1200" y="83"/>
                  </a:moveTo>
                  <a:cubicBezTo>
                    <a:pt x="1231" y="83"/>
                    <a:pt x="1262" y="97"/>
                    <a:pt x="1282" y="117"/>
                  </a:cubicBezTo>
                  <a:cubicBezTo>
                    <a:pt x="1296" y="128"/>
                    <a:pt x="1302" y="141"/>
                    <a:pt x="1309" y="155"/>
                  </a:cubicBezTo>
                  <a:cubicBezTo>
                    <a:pt x="1316" y="169"/>
                    <a:pt x="1320" y="182"/>
                    <a:pt x="1320" y="196"/>
                  </a:cubicBezTo>
                  <a:lnTo>
                    <a:pt x="1320" y="199"/>
                  </a:lnTo>
                  <a:cubicBezTo>
                    <a:pt x="1316" y="304"/>
                    <a:pt x="1302" y="410"/>
                    <a:pt x="1268" y="509"/>
                  </a:cubicBezTo>
                  <a:cubicBezTo>
                    <a:pt x="1238" y="608"/>
                    <a:pt x="1190" y="700"/>
                    <a:pt x="1118" y="775"/>
                  </a:cubicBezTo>
                  <a:cubicBezTo>
                    <a:pt x="1064" y="836"/>
                    <a:pt x="999" y="888"/>
                    <a:pt x="925" y="921"/>
                  </a:cubicBezTo>
                  <a:cubicBezTo>
                    <a:pt x="853" y="959"/>
                    <a:pt x="774" y="979"/>
                    <a:pt x="692" y="979"/>
                  </a:cubicBezTo>
                  <a:lnTo>
                    <a:pt x="686" y="979"/>
                  </a:lnTo>
                  <a:cubicBezTo>
                    <a:pt x="597" y="979"/>
                    <a:pt x="516" y="962"/>
                    <a:pt x="437" y="921"/>
                  </a:cubicBezTo>
                  <a:cubicBezTo>
                    <a:pt x="373" y="891"/>
                    <a:pt x="304" y="843"/>
                    <a:pt x="263" y="785"/>
                  </a:cubicBezTo>
                  <a:cubicBezTo>
                    <a:pt x="205" y="710"/>
                    <a:pt x="157" y="635"/>
                    <a:pt x="130" y="550"/>
                  </a:cubicBezTo>
                  <a:cubicBezTo>
                    <a:pt x="96" y="444"/>
                    <a:pt x="82" y="339"/>
                    <a:pt x="82" y="230"/>
                  </a:cubicBezTo>
                  <a:lnTo>
                    <a:pt x="82" y="226"/>
                  </a:lnTo>
                  <a:cubicBezTo>
                    <a:pt x="82" y="196"/>
                    <a:pt x="96" y="169"/>
                    <a:pt x="117" y="148"/>
                  </a:cubicBezTo>
                  <a:cubicBezTo>
                    <a:pt x="140" y="128"/>
                    <a:pt x="168" y="114"/>
                    <a:pt x="198" y="114"/>
                  </a:cubicBezTo>
                  <a:cubicBezTo>
                    <a:pt x="233" y="114"/>
                    <a:pt x="260" y="128"/>
                    <a:pt x="280" y="148"/>
                  </a:cubicBezTo>
                  <a:cubicBezTo>
                    <a:pt x="304" y="169"/>
                    <a:pt x="318" y="199"/>
                    <a:pt x="318" y="233"/>
                  </a:cubicBezTo>
                  <a:lnTo>
                    <a:pt x="318" y="233"/>
                  </a:lnTo>
                  <a:lnTo>
                    <a:pt x="318" y="233"/>
                  </a:lnTo>
                  <a:cubicBezTo>
                    <a:pt x="318" y="276"/>
                    <a:pt x="321" y="319"/>
                    <a:pt x="324" y="362"/>
                  </a:cubicBezTo>
                  <a:lnTo>
                    <a:pt x="324" y="366"/>
                  </a:lnTo>
                  <a:cubicBezTo>
                    <a:pt x="333" y="406"/>
                    <a:pt x="342" y="446"/>
                    <a:pt x="354" y="484"/>
                  </a:cubicBezTo>
                  <a:lnTo>
                    <a:pt x="354" y="484"/>
                  </a:lnTo>
                  <a:lnTo>
                    <a:pt x="352" y="485"/>
                  </a:lnTo>
                  <a:cubicBezTo>
                    <a:pt x="355" y="485"/>
                    <a:pt x="355" y="488"/>
                    <a:pt x="355" y="492"/>
                  </a:cubicBezTo>
                  <a:cubicBezTo>
                    <a:pt x="355" y="492"/>
                    <a:pt x="355" y="492"/>
                    <a:pt x="355" y="492"/>
                  </a:cubicBezTo>
                  <a:lnTo>
                    <a:pt x="355" y="492"/>
                  </a:lnTo>
                  <a:cubicBezTo>
                    <a:pt x="359" y="496"/>
                    <a:pt x="359" y="502"/>
                    <a:pt x="362" y="506"/>
                  </a:cubicBezTo>
                  <a:lnTo>
                    <a:pt x="362" y="509"/>
                  </a:lnTo>
                  <a:lnTo>
                    <a:pt x="365" y="509"/>
                  </a:lnTo>
                  <a:cubicBezTo>
                    <a:pt x="379" y="543"/>
                    <a:pt x="400" y="578"/>
                    <a:pt x="420" y="608"/>
                  </a:cubicBezTo>
                  <a:lnTo>
                    <a:pt x="420" y="611"/>
                  </a:lnTo>
                  <a:cubicBezTo>
                    <a:pt x="437" y="631"/>
                    <a:pt x="454" y="648"/>
                    <a:pt x="473" y="666"/>
                  </a:cubicBezTo>
                  <a:lnTo>
                    <a:pt x="473" y="666"/>
                  </a:lnTo>
                  <a:lnTo>
                    <a:pt x="471" y="669"/>
                  </a:lnTo>
                  <a:cubicBezTo>
                    <a:pt x="475" y="669"/>
                    <a:pt x="478" y="672"/>
                    <a:pt x="481" y="676"/>
                  </a:cubicBezTo>
                  <a:lnTo>
                    <a:pt x="482" y="674"/>
                  </a:lnTo>
                  <a:lnTo>
                    <a:pt x="482" y="674"/>
                  </a:lnTo>
                  <a:cubicBezTo>
                    <a:pt x="483" y="675"/>
                    <a:pt x="484" y="675"/>
                    <a:pt x="485" y="676"/>
                  </a:cubicBezTo>
                  <a:lnTo>
                    <a:pt x="488" y="680"/>
                  </a:lnTo>
                  <a:cubicBezTo>
                    <a:pt x="512" y="696"/>
                    <a:pt x="536" y="710"/>
                    <a:pt x="560" y="721"/>
                  </a:cubicBezTo>
                  <a:lnTo>
                    <a:pt x="563" y="724"/>
                  </a:lnTo>
                  <a:cubicBezTo>
                    <a:pt x="587" y="731"/>
                    <a:pt x="607" y="737"/>
                    <a:pt x="631" y="741"/>
                  </a:cubicBezTo>
                  <a:lnTo>
                    <a:pt x="634" y="741"/>
                  </a:lnTo>
                  <a:cubicBezTo>
                    <a:pt x="651" y="744"/>
                    <a:pt x="669" y="744"/>
                    <a:pt x="686" y="744"/>
                  </a:cubicBezTo>
                  <a:lnTo>
                    <a:pt x="720" y="744"/>
                  </a:lnTo>
                  <a:cubicBezTo>
                    <a:pt x="747" y="737"/>
                    <a:pt x="774" y="731"/>
                    <a:pt x="805" y="721"/>
                  </a:cubicBezTo>
                  <a:lnTo>
                    <a:pt x="808" y="717"/>
                  </a:lnTo>
                  <a:cubicBezTo>
                    <a:pt x="835" y="704"/>
                    <a:pt x="863" y="690"/>
                    <a:pt x="890" y="672"/>
                  </a:cubicBezTo>
                  <a:lnTo>
                    <a:pt x="890" y="669"/>
                  </a:lnTo>
                  <a:lnTo>
                    <a:pt x="894" y="669"/>
                  </a:lnTo>
                  <a:cubicBezTo>
                    <a:pt x="917" y="645"/>
                    <a:pt x="941" y="622"/>
                    <a:pt x="965" y="598"/>
                  </a:cubicBezTo>
                  <a:lnTo>
                    <a:pt x="965" y="594"/>
                  </a:lnTo>
                  <a:cubicBezTo>
                    <a:pt x="992" y="557"/>
                    <a:pt x="1013" y="523"/>
                    <a:pt x="1030" y="482"/>
                  </a:cubicBezTo>
                  <a:lnTo>
                    <a:pt x="1033" y="482"/>
                  </a:lnTo>
                  <a:lnTo>
                    <a:pt x="1033" y="479"/>
                  </a:lnTo>
                  <a:cubicBezTo>
                    <a:pt x="1054" y="421"/>
                    <a:pt x="1068" y="359"/>
                    <a:pt x="1078" y="301"/>
                  </a:cubicBezTo>
                  <a:lnTo>
                    <a:pt x="1078" y="298"/>
                  </a:lnTo>
                  <a:cubicBezTo>
                    <a:pt x="1081" y="263"/>
                    <a:pt x="1084" y="233"/>
                    <a:pt x="1084" y="202"/>
                  </a:cubicBezTo>
                  <a:cubicBezTo>
                    <a:pt x="1084" y="169"/>
                    <a:pt x="1098" y="138"/>
                    <a:pt x="1118" y="117"/>
                  </a:cubicBezTo>
                  <a:cubicBezTo>
                    <a:pt x="1142" y="97"/>
                    <a:pt x="1170" y="83"/>
                    <a:pt x="1200" y="83"/>
                  </a:cubicBezTo>
                  <a:close/>
                  <a:moveTo>
                    <a:pt x="1200" y="1"/>
                  </a:moveTo>
                  <a:cubicBezTo>
                    <a:pt x="1145" y="1"/>
                    <a:pt x="1098" y="25"/>
                    <a:pt x="1060" y="59"/>
                  </a:cubicBezTo>
                  <a:cubicBezTo>
                    <a:pt x="1027" y="97"/>
                    <a:pt x="1002" y="144"/>
                    <a:pt x="1002" y="199"/>
                  </a:cubicBezTo>
                  <a:cubicBezTo>
                    <a:pt x="1002" y="229"/>
                    <a:pt x="999" y="258"/>
                    <a:pt x="996" y="287"/>
                  </a:cubicBezTo>
                  <a:lnTo>
                    <a:pt x="996" y="287"/>
                  </a:lnTo>
                  <a:lnTo>
                    <a:pt x="996" y="287"/>
                  </a:lnTo>
                  <a:cubicBezTo>
                    <a:pt x="989" y="345"/>
                    <a:pt x="975" y="397"/>
                    <a:pt x="955" y="451"/>
                  </a:cubicBezTo>
                  <a:lnTo>
                    <a:pt x="956" y="451"/>
                  </a:lnTo>
                  <a:lnTo>
                    <a:pt x="956" y="451"/>
                  </a:lnTo>
                  <a:cubicBezTo>
                    <a:pt x="940" y="484"/>
                    <a:pt x="921" y="516"/>
                    <a:pt x="901" y="544"/>
                  </a:cubicBezTo>
                  <a:lnTo>
                    <a:pt x="901" y="544"/>
                  </a:lnTo>
                  <a:lnTo>
                    <a:pt x="900" y="543"/>
                  </a:lnTo>
                  <a:cubicBezTo>
                    <a:pt x="884" y="566"/>
                    <a:pt x="865" y="586"/>
                    <a:pt x="842" y="605"/>
                  </a:cubicBezTo>
                  <a:lnTo>
                    <a:pt x="842" y="605"/>
                  </a:lnTo>
                  <a:cubicBezTo>
                    <a:pt x="823" y="618"/>
                    <a:pt x="801" y="630"/>
                    <a:pt x="776" y="643"/>
                  </a:cubicBezTo>
                  <a:lnTo>
                    <a:pt x="776" y="643"/>
                  </a:lnTo>
                  <a:cubicBezTo>
                    <a:pt x="753" y="652"/>
                    <a:pt x="730" y="655"/>
                    <a:pt x="703" y="663"/>
                  </a:cubicBezTo>
                  <a:lnTo>
                    <a:pt x="686" y="663"/>
                  </a:lnTo>
                  <a:cubicBezTo>
                    <a:pt x="673" y="663"/>
                    <a:pt x="661" y="663"/>
                    <a:pt x="648" y="660"/>
                  </a:cubicBezTo>
                  <a:lnTo>
                    <a:pt x="648" y="660"/>
                  </a:lnTo>
                  <a:lnTo>
                    <a:pt x="648" y="659"/>
                  </a:lnTo>
                  <a:cubicBezTo>
                    <a:pt x="628" y="655"/>
                    <a:pt x="607" y="652"/>
                    <a:pt x="587" y="645"/>
                  </a:cubicBezTo>
                  <a:lnTo>
                    <a:pt x="587" y="645"/>
                  </a:lnTo>
                  <a:cubicBezTo>
                    <a:pt x="569" y="636"/>
                    <a:pt x="551" y="624"/>
                    <a:pt x="536" y="611"/>
                  </a:cubicBezTo>
                  <a:lnTo>
                    <a:pt x="534" y="613"/>
                  </a:lnTo>
                  <a:lnTo>
                    <a:pt x="534" y="613"/>
                  </a:lnTo>
                  <a:cubicBezTo>
                    <a:pt x="517" y="596"/>
                    <a:pt x="502" y="581"/>
                    <a:pt x="488" y="564"/>
                  </a:cubicBezTo>
                  <a:lnTo>
                    <a:pt x="488" y="564"/>
                  </a:lnTo>
                  <a:lnTo>
                    <a:pt x="488" y="564"/>
                  </a:lnTo>
                  <a:cubicBezTo>
                    <a:pt x="468" y="538"/>
                    <a:pt x="455" y="508"/>
                    <a:pt x="439" y="479"/>
                  </a:cubicBezTo>
                  <a:lnTo>
                    <a:pt x="439" y="479"/>
                  </a:lnTo>
                  <a:lnTo>
                    <a:pt x="440" y="479"/>
                  </a:lnTo>
                  <a:cubicBezTo>
                    <a:pt x="423" y="438"/>
                    <a:pt x="413" y="394"/>
                    <a:pt x="406" y="349"/>
                  </a:cubicBezTo>
                  <a:lnTo>
                    <a:pt x="405" y="349"/>
                  </a:lnTo>
                  <a:lnTo>
                    <a:pt x="405" y="349"/>
                  </a:lnTo>
                  <a:cubicBezTo>
                    <a:pt x="400" y="309"/>
                    <a:pt x="400" y="270"/>
                    <a:pt x="400" y="230"/>
                  </a:cubicBezTo>
                  <a:cubicBezTo>
                    <a:pt x="396" y="175"/>
                    <a:pt x="376" y="128"/>
                    <a:pt x="338" y="90"/>
                  </a:cubicBezTo>
                  <a:cubicBezTo>
                    <a:pt x="304" y="56"/>
                    <a:pt x="253" y="32"/>
                    <a:pt x="198" y="32"/>
                  </a:cubicBezTo>
                  <a:cubicBezTo>
                    <a:pt x="148" y="32"/>
                    <a:pt x="96" y="52"/>
                    <a:pt x="58" y="87"/>
                  </a:cubicBezTo>
                  <a:cubicBezTo>
                    <a:pt x="25" y="124"/>
                    <a:pt x="0" y="172"/>
                    <a:pt x="0" y="226"/>
                  </a:cubicBezTo>
                  <a:lnTo>
                    <a:pt x="0" y="233"/>
                  </a:lnTo>
                  <a:lnTo>
                    <a:pt x="0" y="233"/>
                  </a:lnTo>
                  <a:lnTo>
                    <a:pt x="0" y="233"/>
                  </a:lnTo>
                  <a:cubicBezTo>
                    <a:pt x="1" y="347"/>
                    <a:pt x="15" y="462"/>
                    <a:pt x="52" y="573"/>
                  </a:cubicBezTo>
                  <a:cubicBezTo>
                    <a:pt x="82" y="672"/>
                    <a:pt x="137" y="758"/>
                    <a:pt x="198" y="836"/>
                  </a:cubicBezTo>
                  <a:cubicBezTo>
                    <a:pt x="253" y="905"/>
                    <a:pt x="328" y="959"/>
                    <a:pt x="403" y="996"/>
                  </a:cubicBezTo>
                  <a:cubicBezTo>
                    <a:pt x="491" y="1041"/>
                    <a:pt x="587" y="1058"/>
                    <a:pt x="686" y="1061"/>
                  </a:cubicBezTo>
                  <a:lnTo>
                    <a:pt x="692" y="1061"/>
                  </a:lnTo>
                  <a:cubicBezTo>
                    <a:pt x="788" y="1061"/>
                    <a:pt x="880" y="1037"/>
                    <a:pt x="961" y="996"/>
                  </a:cubicBezTo>
                  <a:cubicBezTo>
                    <a:pt x="1043" y="955"/>
                    <a:pt x="1118" y="897"/>
                    <a:pt x="1180" y="829"/>
                  </a:cubicBezTo>
                  <a:cubicBezTo>
                    <a:pt x="1258" y="744"/>
                    <a:pt x="1313" y="642"/>
                    <a:pt x="1347" y="533"/>
                  </a:cubicBezTo>
                  <a:cubicBezTo>
                    <a:pt x="1381" y="427"/>
                    <a:pt x="1398" y="312"/>
                    <a:pt x="1401" y="202"/>
                  </a:cubicBezTo>
                  <a:lnTo>
                    <a:pt x="1401" y="196"/>
                  </a:lnTo>
                  <a:cubicBezTo>
                    <a:pt x="1401" y="169"/>
                    <a:pt x="1395" y="141"/>
                    <a:pt x="1384" y="120"/>
                  </a:cubicBezTo>
                  <a:cubicBezTo>
                    <a:pt x="1367" y="83"/>
                    <a:pt x="1343" y="56"/>
                    <a:pt x="1309" y="35"/>
                  </a:cubicBezTo>
                  <a:cubicBezTo>
                    <a:pt x="1279" y="15"/>
                    <a:pt x="1241" y="1"/>
                    <a:pt x="1200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7" name="Google Shape;2383;p49">
              <a:extLst>
                <a:ext uri="{FF2B5EF4-FFF2-40B4-BE49-F238E27FC236}">
                  <a16:creationId xmlns:a16="http://schemas.microsoft.com/office/drawing/2014/main" xmlns="" id="{49A03827-42F7-4BD9-B5B3-6B46BC35FA1A}"/>
                </a:ext>
              </a:extLst>
            </p:cNvPr>
            <p:cNvSpPr/>
            <p:nvPr/>
          </p:nvSpPr>
          <p:spPr>
            <a:xfrm>
              <a:off x="5147550" y="3629750"/>
              <a:ext cx="73225" cy="185875"/>
            </a:xfrm>
            <a:custGeom>
              <a:avLst/>
              <a:gdLst/>
              <a:ahLst/>
              <a:cxnLst/>
              <a:rect l="l" t="t" r="r" b="b"/>
              <a:pathLst>
                <a:path w="2929" h="7435" extrusionOk="0">
                  <a:moveTo>
                    <a:pt x="604" y="1108"/>
                  </a:moveTo>
                  <a:cubicBezTo>
                    <a:pt x="608" y="1115"/>
                    <a:pt x="608" y="1122"/>
                    <a:pt x="611" y="1132"/>
                  </a:cubicBezTo>
                  <a:cubicBezTo>
                    <a:pt x="608" y="1125"/>
                    <a:pt x="608" y="1115"/>
                    <a:pt x="604" y="1108"/>
                  </a:cubicBezTo>
                  <a:close/>
                  <a:moveTo>
                    <a:pt x="860" y="1950"/>
                  </a:moveTo>
                  <a:cubicBezTo>
                    <a:pt x="867" y="1960"/>
                    <a:pt x="874" y="1963"/>
                    <a:pt x="877" y="1971"/>
                  </a:cubicBezTo>
                  <a:cubicBezTo>
                    <a:pt x="870" y="1963"/>
                    <a:pt x="867" y="1960"/>
                    <a:pt x="860" y="1950"/>
                  </a:cubicBezTo>
                  <a:close/>
                  <a:moveTo>
                    <a:pt x="791" y="4804"/>
                  </a:moveTo>
                  <a:cubicBezTo>
                    <a:pt x="792" y="4815"/>
                    <a:pt x="793" y="4826"/>
                    <a:pt x="795" y="4836"/>
                  </a:cubicBezTo>
                  <a:cubicBezTo>
                    <a:pt x="795" y="4826"/>
                    <a:pt x="793" y="4815"/>
                    <a:pt x="791" y="4804"/>
                  </a:cubicBezTo>
                  <a:close/>
                  <a:moveTo>
                    <a:pt x="178" y="0"/>
                  </a:moveTo>
                  <a:cubicBezTo>
                    <a:pt x="164" y="0"/>
                    <a:pt x="151" y="4"/>
                    <a:pt x="137" y="8"/>
                  </a:cubicBezTo>
                  <a:cubicBezTo>
                    <a:pt x="56" y="31"/>
                    <a:pt x="1" y="120"/>
                    <a:pt x="25" y="205"/>
                  </a:cubicBezTo>
                  <a:cubicBezTo>
                    <a:pt x="79" y="382"/>
                    <a:pt x="120" y="566"/>
                    <a:pt x="164" y="750"/>
                  </a:cubicBezTo>
                  <a:cubicBezTo>
                    <a:pt x="188" y="839"/>
                    <a:pt x="213" y="931"/>
                    <a:pt x="236" y="1019"/>
                  </a:cubicBezTo>
                  <a:cubicBezTo>
                    <a:pt x="270" y="1122"/>
                    <a:pt x="311" y="1224"/>
                    <a:pt x="352" y="1319"/>
                  </a:cubicBezTo>
                  <a:cubicBezTo>
                    <a:pt x="380" y="1381"/>
                    <a:pt x="410" y="1442"/>
                    <a:pt x="451" y="1493"/>
                  </a:cubicBezTo>
                  <a:cubicBezTo>
                    <a:pt x="495" y="1554"/>
                    <a:pt x="543" y="1609"/>
                    <a:pt x="594" y="1664"/>
                  </a:cubicBezTo>
                  <a:cubicBezTo>
                    <a:pt x="683" y="1759"/>
                    <a:pt x="775" y="1848"/>
                    <a:pt x="856" y="1947"/>
                  </a:cubicBezTo>
                  <a:cubicBezTo>
                    <a:pt x="867" y="1960"/>
                    <a:pt x="874" y="1974"/>
                    <a:pt x="880" y="1988"/>
                  </a:cubicBezTo>
                  <a:cubicBezTo>
                    <a:pt x="891" y="2011"/>
                    <a:pt x="894" y="2038"/>
                    <a:pt x="901" y="2062"/>
                  </a:cubicBezTo>
                  <a:cubicBezTo>
                    <a:pt x="911" y="2185"/>
                    <a:pt x="908" y="2307"/>
                    <a:pt x="891" y="2430"/>
                  </a:cubicBezTo>
                  <a:cubicBezTo>
                    <a:pt x="812" y="2941"/>
                    <a:pt x="614" y="3432"/>
                    <a:pt x="505" y="3937"/>
                  </a:cubicBezTo>
                  <a:cubicBezTo>
                    <a:pt x="482" y="4059"/>
                    <a:pt x="465" y="4179"/>
                    <a:pt x="451" y="4302"/>
                  </a:cubicBezTo>
                  <a:cubicBezTo>
                    <a:pt x="441" y="4421"/>
                    <a:pt x="451" y="4544"/>
                    <a:pt x="458" y="4662"/>
                  </a:cubicBezTo>
                  <a:cubicBezTo>
                    <a:pt x="478" y="4918"/>
                    <a:pt x="529" y="5173"/>
                    <a:pt x="604" y="5423"/>
                  </a:cubicBezTo>
                  <a:cubicBezTo>
                    <a:pt x="748" y="5893"/>
                    <a:pt x="1003" y="6329"/>
                    <a:pt x="1350" y="6677"/>
                  </a:cubicBezTo>
                  <a:cubicBezTo>
                    <a:pt x="1722" y="7051"/>
                    <a:pt x="2203" y="7300"/>
                    <a:pt x="2711" y="7430"/>
                  </a:cubicBezTo>
                  <a:cubicBezTo>
                    <a:pt x="2724" y="7433"/>
                    <a:pt x="2737" y="7435"/>
                    <a:pt x="2750" y="7435"/>
                  </a:cubicBezTo>
                  <a:cubicBezTo>
                    <a:pt x="2821" y="7435"/>
                    <a:pt x="2884" y="7390"/>
                    <a:pt x="2904" y="7320"/>
                  </a:cubicBezTo>
                  <a:cubicBezTo>
                    <a:pt x="2928" y="7239"/>
                    <a:pt x="2877" y="7147"/>
                    <a:pt x="2796" y="7127"/>
                  </a:cubicBezTo>
                  <a:cubicBezTo>
                    <a:pt x="2652" y="7089"/>
                    <a:pt x="2516" y="7045"/>
                    <a:pt x="2383" y="6990"/>
                  </a:cubicBezTo>
                  <a:cubicBezTo>
                    <a:pt x="2179" y="6902"/>
                    <a:pt x="1984" y="6793"/>
                    <a:pt x="1808" y="6660"/>
                  </a:cubicBezTo>
                  <a:cubicBezTo>
                    <a:pt x="1637" y="6523"/>
                    <a:pt x="1484" y="6370"/>
                    <a:pt x="1347" y="6200"/>
                  </a:cubicBezTo>
                  <a:cubicBezTo>
                    <a:pt x="1204" y="6005"/>
                    <a:pt x="1085" y="5798"/>
                    <a:pt x="993" y="5573"/>
                  </a:cubicBezTo>
                  <a:lnTo>
                    <a:pt x="993" y="5573"/>
                  </a:lnTo>
                  <a:cubicBezTo>
                    <a:pt x="996" y="5586"/>
                    <a:pt x="1003" y="5600"/>
                    <a:pt x="1006" y="5613"/>
                  </a:cubicBezTo>
                  <a:cubicBezTo>
                    <a:pt x="901" y="5348"/>
                    <a:pt x="829" y="5075"/>
                    <a:pt x="788" y="4796"/>
                  </a:cubicBezTo>
                  <a:lnTo>
                    <a:pt x="788" y="4796"/>
                  </a:lnTo>
                  <a:cubicBezTo>
                    <a:pt x="789" y="4799"/>
                    <a:pt x="790" y="4801"/>
                    <a:pt x="791" y="4804"/>
                  </a:cubicBezTo>
                  <a:lnTo>
                    <a:pt x="791" y="4804"/>
                  </a:lnTo>
                  <a:cubicBezTo>
                    <a:pt x="777" y="4699"/>
                    <a:pt x="771" y="4594"/>
                    <a:pt x="765" y="4486"/>
                  </a:cubicBezTo>
                  <a:cubicBezTo>
                    <a:pt x="761" y="4390"/>
                    <a:pt x="768" y="4294"/>
                    <a:pt x="781" y="4199"/>
                  </a:cubicBezTo>
                  <a:cubicBezTo>
                    <a:pt x="867" y="3640"/>
                    <a:pt x="1092" y="3116"/>
                    <a:pt x="1190" y="2560"/>
                  </a:cubicBezTo>
                  <a:cubicBezTo>
                    <a:pt x="1211" y="2433"/>
                    <a:pt x="1224" y="2304"/>
                    <a:pt x="1224" y="2175"/>
                  </a:cubicBezTo>
                  <a:cubicBezTo>
                    <a:pt x="1224" y="2114"/>
                    <a:pt x="1218" y="2052"/>
                    <a:pt x="1207" y="1994"/>
                  </a:cubicBezTo>
                  <a:cubicBezTo>
                    <a:pt x="1201" y="1943"/>
                    <a:pt x="1190" y="1892"/>
                    <a:pt x="1166" y="1845"/>
                  </a:cubicBezTo>
                  <a:cubicBezTo>
                    <a:pt x="1116" y="1749"/>
                    <a:pt x="1034" y="1667"/>
                    <a:pt x="962" y="1589"/>
                  </a:cubicBezTo>
                  <a:cubicBezTo>
                    <a:pt x="877" y="1500"/>
                    <a:pt x="788" y="1415"/>
                    <a:pt x="710" y="1319"/>
                  </a:cubicBezTo>
                  <a:cubicBezTo>
                    <a:pt x="669" y="1261"/>
                    <a:pt x="642" y="1197"/>
                    <a:pt x="614" y="1132"/>
                  </a:cubicBezTo>
                  <a:cubicBezTo>
                    <a:pt x="485" y="805"/>
                    <a:pt x="434" y="454"/>
                    <a:pt x="331" y="120"/>
                  </a:cubicBezTo>
                  <a:cubicBezTo>
                    <a:pt x="311" y="52"/>
                    <a:pt x="246" y="0"/>
                    <a:pt x="178" y="0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8" name="Google Shape;2384;p49">
              <a:extLst>
                <a:ext uri="{FF2B5EF4-FFF2-40B4-BE49-F238E27FC236}">
                  <a16:creationId xmlns:a16="http://schemas.microsoft.com/office/drawing/2014/main" xmlns="" id="{2CADD050-81DB-43D1-995E-23F5DD4DF837}"/>
                </a:ext>
              </a:extLst>
            </p:cNvPr>
            <p:cNvSpPr/>
            <p:nvPr/>
          </p:nvSpPr>
          <p:spPr>
            <a:xfrm>
              <a:off x="5146975" y="3628725"/>
              <a:ext cx="74400" cy="187900"/>
            </a:xfrm>
            <a:custGeom>
              <a:avLst/>
              <a:gdLst/>
              <a:ahLst/>
              <a:cxnLst/>
              <a:rect l="l" t="t" r="r" b="b"/>
              <a:pathLst>
                <a:path w="2976" h="7516" extrusionOk="0">
                  <a:moveTo>
                    <a:pt x="201" y="0"/>
                  </a:moveTo>
                  <a:cubicBezTo>
                    <a:pt x="184" y="0"/>
                    <a:pt x="167" y="4"/>
                    <a:pt x="150" y="8"/>
                  </a:cubicBezTo>
                  <a:lnTo>
                    <a:pt x="170" y="89"/>
                  </a:lnTo>
                  <a:cubicBezTo>
                    <a:pt x="181" y="86"/>
                    <a:pt x="191" y="82"/>
                    <a:pt x="201" y="82"/>
                  </a:cubicBezTo>
                  <a:cubicBezTo>
                    <a:pt x="225" y="82"/>
                    <a:pt x="252" y="93"/>
                    <a:pt x="269" y="107"/>
                  </a:cubicBezTo>
                  <a:cubicBezTo>
                    <a:pt x="290" y="123"/>
                    <a:pt x="307" y="148"/>
                    <a:pt x="313" y="171"/>
                  </a:cubicBezTo>
                  <a:cubicBezTo>
                    <a:pt x="365" y="338"/>
                    <a:pt x="403" y="508"/>
                    <a:pt x="447" y="679"/>
                  </a:cubicBezTo>
                  <a:cubicBezTo>
                    <a:pt x="486" y="841"/>
                    <a:pt x="528" y="1003"/>
                    <a:pt x="590" y="1166"/>
                  </a:cubicBezTo>
                  <a:lnTo>
                    <a:pt x="590" y="1166"/>
                  </a:lnTo>
                  <a:lnTo>
                    <a:pt x="590" y="1166"/>
                  </a:lnTo>
                  <a:cubicBezTo>
                    <a:pt x="590" y="1167"/>
                    <a:pt x="590" y="1168"/>
                    <a:pt x="590" y="1170"/>
                  </a:cubicBezTo>
                  <a:lnTo>
                    <a:pt x="590" y="1170"/>
                  </a:lnTo>
                  <a:lnTo>
                    <a:pt x="590" y="1170"/>
                  </a:lnTo>
                  <a:cubicBezTo>
                    <a:pt x="590" y="1170"/>
                    <a:pt x="590" y="1170"/>
                    <a:pt x="590" y="1170"/>
                  </a:cubicBezTo>
                  <a:lnTo>
                    <a:pt x="590" y="1170"/>
                  </a:lnTo>
                  <a:cubicBezTo>
                    <a:pt x="591" y="1176"/>
                    <a:pt x="594" y="1181"/>
                    <a:pt x="596" y="1186"/>
                  </a:cubicBezTo>
                  <a:lnTo>
                    <a:pt x="598" y="1186"/>
                  </a:lnTo>
                  <a:lnTo>
                    <a:pt x="598" y="1186"/>
                  </a:lnTo>
                  <a:cubicBezTo>
                    <a:pt x="598" y="1187"/>
                    <a:pt x="599" y="1189"/>
                    <a:pt x="600" y="1190"/>
                  </a:cubicBezTo>
                  <a:cubicBezTo>
                    <a:pt x="627" y="1255"/>
                    <a:pt x="658" y="1320"/>
                    <a:pt x="702" y="1384"/>
                  </a:cubicBezTo>
                  <a:cubicBezTo>
                    <a:pt x="780" y="1483"/>
                    <a:pt x="870" y="1568"/>
                    <a:pt x="955" y="1657"/>
                  </a:cubicBezTo>
                  <a:cubicBezTo>
                    <a:pt x="992" y="1697"/>
                    <a:pt x="1029" y="1735"/>
                    <a:pt x="1063" y="1776"/>
                  </a:cubicBezTo>
                  <a:cubicBezTo>
                    <a:pt x="1098" y="1817"/>
                    <a:pt x="1128" y="1858"/>
                    <a:pt x="1152" y="1902"/>
                  </a:cubicBezTo>
                  <a:lnTo>
                    <a:pt x="1152" y="1906"/>
                  </a:lnTo>
                  <a:cubicBezTo>
                    <a:pt x="1172" y="1943"/>
                    <a:pt x="1183" y="1991"/>
                    <a:pt x="1189" y="2042"/>
                  </a:cubicBezTo>
                  <a:cubicBezTo>
                    <a:pt x="1200" y="2100"/>
                    <a:pt x="1207" y="2158"/>
                    <a:pt x="1207" y="2216"/>
                  </a:cubicBezTo>
                  <a:lnTo>
                    <a:pt x="1207" y="2229"/>
                  </a:lnTo>
                  <a:cubicBezTo>
                    <a:pt x="1207" y="2352"/>
                    <a:pt x="1193" y="2471"/>
                    <a:pt x="1172" y="2591"/>
                  </a:cubicBezTo>
                  <a:cubicBezTo>
                    <a:pt x="1125" y="2867"/>
                    <a:pt x="1046" y="3136"/>
                    <a:pt x="964" y="3409"/>
                  </a:cubicBezTo>
                  <a:cubicBezTo>
                    <a:pt x="886" y="3678"/>
                    <a:pt x="808" y="3951"/>
                    <a:pt x="763" y="4233"/>
                  </a:cubicBezTo>
                  <a:cubicBezTo>
                    <a:pt x="763" y="4239"/>
                    <a:pt x="762" y="4245"/>
                    <a:pt x="761" y="4250"/>
                  </a:cubicBezTo>
                  <a:lnTo>
                    <a:pt x="761" y="4250"/>
                  </a:lnTo>
                  <a:lnTo>
                    <a:pt x="760" y="4250"/>
                  </a:lnTo>
                  <a:lnTo>
                    <a:pt x="760" y="4261"/>
                  </a:lnTo>
                  <a:lnTo>
                    <a:pt x="760" y="4261"/>
                  </a:lnTo>
                  <a:lnTo>
                    <a:pt x="760" y="4261"/>
                  </a:lnTo>
                  <a:cubicBezTo>
                    <a:pt x="752" y="4333"/>
                    <a:pt x="747" y="4403"/>
                    <a:pt x="747" y="4475"/>
                  </a:cubicBezTo>
                  <a:lnTo>
                    <a:pt x="747" y="4530"/>
                  </a:lnTo>
                  <a:cubicBezTo>
                    <a:pt x="753" y="4649"/>
                    <a:pt x="763" y="4765"/>
                    <a:pt x="777" y="4884"/>
                  </a:cubicBezTo>
                  <a:lnTo>
                    <a:pt x="780" y="4884"/>
                  </a:lnTo>
                  <a:lnTo>
                    <a:pt x="780" y="4884"/>
                  </a:lnTo>
                  <a:cubicBezTo>
                    <a:pt x="819" y="5154"/>
                    <a:pt x="891" y="5416"/>
                    <a:pt x="992" y="5668"/>
                  </a:cubicBezTo>
                  <a:lnTo>
                    <a:pt x="994" y="5668"/>
                  </a:lnTo>
                  <a:lnTo>
                    <a:pt x="994" y="5668"/>
                  </a:lnTo>
                  <a:cubicBezTo>
                    <a:pt x="1087" y="5879"/>
                    <a:pt x="1200" y="6078"/>
                    <a:pt x="1336" y="6265"/>
                  </a:cubicBezTo>
                  <a:lnTo>
                    <a:pt x="1340" y="6265"/>
                  </a:lnTo>
                  <a:cubicBezTo>
                    <a:pt x="1476" y="6438"/>
                    <a:pt x="1629" y="6592"/>
                    <a:pt x="1803" y="6732"/>
                  </a:cubicBezTo>
                  <a:lnTo>
                    <a:pt x="1806" y="6732"/>
                  </a:lnTo>
                  <a:cubicBezTo>
                    <a:pt x="1987" y="6867"/>
                    <a:pt x="2181" y="6980"/>
                    <a:pt x="2389" y="7069"/>
                  </a:cubicBezTo>
                  <a:cubicBezTo>
                    <a:pt x="2391" y="7070"/>
                    <a:pt x="2394" y="7070"/>
                    <a:pt x="2396" y="7071"/>
                  </a:cubicBezTo>
                  <a:lnTo>
                    <a:pt x="2396" y="7071"/>
                  </a:lnTo>
                  <a:lnTo>
                    <a:pt x="2396" y="7072"/>
                  </a:lnTo>
                  <a:cubicBezTo>
                    <a:pt x="2403" y="7075"/>
                    <a:pt x="2410" y="7079"/>
                    <a:pt x="2413" y="7079"/>
                  </a:cubicBezTo>
                  <a:lnTo>
                    <a:pt x="2413" y="7078"/>
                  </a:lnTo>
                  <a:lnTo>
                    <a:pt x="2413" y="7078"/>
                  </a:lnTo>
                  <a:cubicBezTo>
                    <a:pt x="2542" y="7129"/>
                    <a:pt x="2673" y="7170"/>
                    <a:pt x="2808" y="7205"/>
                  </a:cubicBezTo>
                  <a:cubicBezTo>
                    <a:pt x="2833" y="7212"/>
                    <a:pt x="2853" y="7226"/>
                    <a:pt x="2869" y="7246"/>
                  </a:cubicBezTo>
                  <a:cubicBezTo>
                    <a:pt x="2883" y="7270"/>
                    <a:pt x="2894" y="7294"/>
                    <a:pt x="2894" y="7321"/>
                  </a:cubicBezTo>
                  <a:cubicBezTo>
                    <a:pt x="2894" y="7331"/>
                    <a:pt x="2894" y="7338"/>
                    <a:pt x="2890" y="7348"/>
                  </a:cubicBezTo>
                  <a:cubicBezTo>
                    <a:pt x="2883" y="7375"/>
                    <a:pt x="2866" y="7396"/>
                    <a:pt x="2846" y="7413"/>
                  </a:cubicBezTo>
                  <a:cubicBezTo>
                    <a:pt x="2825" y="7427"/>
                    <a:pt x="2801" y="7433"/>
                    <a:pt x="2774" y="7433"/>
                  </a:cubicBezTo>
                  <a:cubicBezTo>
                    <a:pt x="2764" y="7433"/>
                    <a:pt x="2754" y="7433"/>
                    <a:pt x="2743" y="7430"/>
                  </a:cubicBezTo>
                  <a:cubicBezTo>
                    <a:pt x="2243" y="7304"/>
                    <a:pt x="1769" y="7059"/>
                    <a:pt x="1404" y="6691"/>
                  </a:cubicBezTo>
                  <a:cubicBezTo>
                    <a:pt x="1060" y="6346"/>
                    <a:pt x="808" y="5917"/>
                    <a:pt x="665" y="5450"/>
                  </a:cubicBezTo>
                  <a:cubicBezTo>
                    <a:pt x="593" y="5208"/>
                    <a:pt x="542" y="4956"/>
                    <a:pt x="522" y="4700"/>
                  </a:cubicBezTo>
                  <a:lnTo>
                    <a:pt x="522" y="4700"/>
                  </a:lnTo>
                  <a:lnTo>
                    <a:pt x="522" y="4700"/>
                  </a:lnTo>
                  <a:cubicBezTo>
                    <a:pt x="514" y="4619"/>
                    <a:pt x="511" y="4543"/>
                    <a:pt x="511" y="4465"/>
                  </a:cubicBezTo>
                  <a:cubicBezTo>
                    <a:pt x="511" y="4424"/>
                    <a:pt x="511" y="4387"/>
                    <a:pt x="515" y="4346"/>
                  </a:cubicBezTo>
                  <a:cubicBezTo>
                    <a:pt x="525" y="4226"/>
                    <a:pt x="546" y="4107"/>
                    <a:pt x="569" y="3988"/>
                  </a:cubicBezTo>
                  <a:cubicBezTo>
                    <a:pt x="624" y="3736"/>
                    <a:pt x="699" y="3490"/>
                    <a:pt x="774" y="3238"/>
                  </a:cubicBezTo>
                  <a:cubicBezTo>
                    <a:pt x="845" y="2990"/>
                    <a:pt x="914" y="2737"/>
                    <a:pt x="955" y="2479"/>
                  </a:cubicBezTo>
                  <a:lnTo>
                    <a:pt x="955" y="2474"/>
                  </a:lnTo>
                  <a:cubicBezTo>
                    <a:pt x="955" y="2470"/>
                    <a:pt x="956" y="2466"/>
                    <a:pt x="956" y="2461"/>
                  </a:cubicBezTo>
                  <a:lnTo>
                    <a:pt x="956" y="2461"/>
                  </a:lnTo>
                  <a:lnTo>
                    <a:pt x="958" y="2461"/>
                  </a:lnTo>
                  <a:cubicBezTo>
                    <a:pt x="958" y="2454"/>
                    <a:pt x="958" y="2447"/>
                    <a:pt x="961" y="2441"/>
                  </a:cubicBezTo>
                  <a:lnTo>
                    <a:pt x="959" y="2441"/>
                  </a:lnTo>
                  <a:lnTo>
                    <a:pt x="959" y="2441"/>
                  </a:lnTo>
                  <a:cubicBezTo>
                    <a:pt x="966" y="2376"/>
                    <a:pt x="972" y="2310"/>
                    <a:pt x="972" y="2243"/>
                  </a:cubicBezTo>
                  <a:cubicBezTo>
                    <a:pt x="972" y="2196"/>
                    <a:pt x="968" y="2147"/>
                    <a:pt x="964" y="2100"/>
                  </a:cubicBezTo>
                  <a:lnTo>
                    <a:pt x="961" y="2097"/>
                  </a:lnTo>
                  <a:cubicBezTo>
                    <a:pt x="958" y="2070"/>
                    <a:pt x="951" y="2042"/>
                    <a:pt x="944" y="2015"/>
                  </a:cubicBezTo>
                  <a:lnTo>
                    <a:pt x="944" y="2012"/>
                  </a:lnTo>
                  <a:lnTo>
                    <a:pt x="941" y="2008"/>
                  </a:lnTo>
                  <a:cubicBezTo>
                    <a:pt x="937" y="2002"/>
                    <a:pt x="934" y="1996"/>
                    <a:pt x="931" y="1991"/>
                  </a:cubicBezTo>
                  <a:lnTo>
                    <a:pt x="931" y="1991"/>
                  </a:lnTo>
                  <a:lnTo>
                    <a:pt x="934" y="1988"/>
                  </a:lnTo>
                  <a:cubicBezTo>
                    <a:pt x="927" y="1980"/>
                    <a:pt x="920" y="1974"/>
                    <a:pt x="917" y="1967"/>
                  </a:cubicBezTo>
                  <a:lnTo>
                    <a:pt x="917" y="1968"/>
                  </a:lnTo>
                  <a:lnTo>
                    <a:pt x="917" y="1968"/>
                  </a:lnTo>
                  <a:cubicBezTo>
                    <a:pt x="916" y="1966"/>
                    <a:pt x="915" y="1965"/>
                    <a:pt x="914" y="1963"/>
                  </a:cubicBezTo>
                  <a:lnTo>
                    <a:pt x="910" y="1960"/>
                  </a:lnTo>
                  <a:cubicBezTo>
                    <a:pt x="829" y="1861"/>
                    <a:pt x="733" y="1769"/>
                    <a:pt x="648" y="1677"/>
                  </a:cubicBezTo>
                  <a:cubicBezTo>
                    <a:pt x="596" y="1623"/>
                    <a:pt x="549" y="1568"/>
                    <a:pt x="505" y="1510"/>
                  </a:cubicBezTo>
                  <a:cubicBezTo>
                    <a:pt x="467" y="1459"/>
                    <a:pt x="440" y="1405"/>
                    <a:pt x="412" y="1347"/>
                  </a:cubicBezTo>
                  <a:cubicBezTo>
                    <a:pt x="371" y="1248"/>
                    <a:pt x="331" y="1149"/>
                    <a:pt x="300" y="1050"/>
                  </a:cubicBezTo>
                  <a:cubicBezTo>
                    <a:pt x="272" y="958"/>
                    <a:pt x="249" y="870"/>
                    <a:pt x="228" y="781"/>
                  </a:cubicBezTo>
                  <a:cubicBezTo>
                    <a:pt x="184" y="597"/>
                    <a:pt x="143" y="413"/>
                    <a:pt x="88" y="233"/>
                  </a:cubicBezTo>
                  <a:cubicBezTo>
                    <a:pt x="85" y="222"/>
                    <a:pt x="82" y="212"/>
                    <a:pt x="82" y="201"/>
                  </a:cubicBezTo>
                  <a:cubicBezTo>
                    <a:pt x="82" y="178"/>
                    <a:pt x="93" y="151"/>
                    <a:pt x="109" y="130"/>
                  </a:cubicBezTo>
                  <a:cubicBezTo>
                    <a:pt x="123" y="110"/>
                    <a:pt x="147" y="96"/>
                    <a:pt x="170" y="89"/>
                  </a:cubicBezTo>
                  <a:lnTo>
                    <a:pt x="147" y="11"/>
                  </a:lnTo>
                  <a:cubicBezTo>
                    <a:pt x="106" y="21"/>
                    <a:pt x="68" y="49"/>
                    <a:pt x="44" y="82"/>
                  </a:cubicBezTo>
                  <a:cubicBezTo>
                    <a:pt x="17" y="116"/>
                    <a:pt x="3" y="157"/>
                    <a:pt x="0" y="201"/>
                  </a:cubicBezTo>
                  <a:cubicBezTo>
                    <a:pt x="0" y="219"/>
                    <a:pt x="3" y="239"/>
                    <a:pt x="11" y="256"/>
                  </a:cubicBezTo>
                  <a:cubicBezTo>
                    <a:pt x="65" y="434"/>
                    <a:pt x="106" y="614"/>
                    <a:pt x="147" y="798"/>
                  </a:cubicBezTo>
                  <a:lnTo>
                    <a:pt x="147" y="802"/>
                  </a:lnTo>
                  <a:cubicBezTo>
                    <a:pt x="170" y="890"/>
                    <a:pt x="195" y="982"/>
                    <a:pt x="222" y="1071"/>
                  </a:cubicBezTo>
                  <a:lnTo>
                    <a:pt x="222" y="1074"/>
                  </a:lnTo>
                  <a:cubicBezTo>
                    <a:pt x="252" y="1176"/>
                    <a:pt x="297" y="1279"/>
                    <a:pt x="338" y="1378"/>
                  </a:cubicBezTo>
                  <a:cubicBezTo>
                    <a:pt x="365" y="1442"/>
                    <a:pt x="395" y="1504"/>
                    <a:pt x="440" y="1558"/>
                  </a:cubicBezTo>
                  <a:cubicBezTo>
                    <a:pt x="484" y="1623"/>
                    <a:pt x="535" y="1677"/>
                    <a:pt x="590" y="1735"/>
                  </a:cubicBezTo>
                  <a:cubicBezTo>
                    <a:pt x="674" y="1826"/>
                    <a:pt x="768" y="1913"/>
                    <a:pt x="846" y="2011"/>
                  </a:cubicBezTo>
                  <a:lnTo>
                    <a:pt x="846" y="2011"/>
                  </a:lnTo>
                  <a:lnTo>
                    <a:pt x="845" y="2012"/>
                  </a:lnTo>
                  <a:cubicBezTo>
                    <a:pt x="855" y="2023"/>
                    <a:pt x="861" y="2033"/>
                    <a:pt x="867" y="2045"/>
                  </a:cubicBezTo>
                  <a:lnTo>
                    <a:pt x="867" y="2045"/>
                  </a:lnTo>
                  <a:cubicBezTo>
                    <a:pt x="873" y="2067"/>
                    <a:pt x="877" y="2088"/>
                    <a:pt x="883" y="2110"/>
                  </a:cubicBezTo>
                  <a:lnTo>
                    <a:pt x="883" y="2110"/>
                  </a:lnTo>
                  <a:lnTo>
                    <a:pt x="883" y="2110"/>
                  </a:lnTo>
                  <a:cubicBezTo>
                    <a:pt x="886" y="2154"/>
                    <a:pt x="890" y="2200"/>
                    <a:pt x="890" y="2243"/>
                  </a:cubicBezTo>
                  <a:cubicBezTo>
                    <a:pt x="890" y="2318"/>
                    <a:pt x="883" y="2389"/>
                    <a:pt x="873" y="2465"/>
                  </a:cubicBezTo>
                  <a:cubicBezTo>
                    <a:pt x="835" y="2717"/>
                    <a:pt x="767" y="2965"/>
                    <a:pt x="692" y="3215"/>
                  </a:cubicBezTo>
                  <a:cubicBezTo>
                    <a:pt x="620" y="3467"/>
                    <a:pt x="546" y="3715"/>
                    <a:pt x="491" y="3971"/>
                  </a:cubicBezTo>
                  <a:cubicBezTo>
                    <a:pt x="464" y="4094"/>
                    <a:pt x="447" y="4217"/>
                    <a:pt x="433" y="4339"/>
                  </a:cubicBezTo>
                  <a:cubicBezTo>
                    <a:pt x="430" y="4380"/>
                    <a:pt x="430" y="4424"/>
                    <a:pt x="430" y="4465"/>
                  </a:cubicBezTo>
                  <a:cubicBezTo>
                    <a:pt x="430" y="4547"/>
                    <a:pt x="433" y="4629"/>
                    <a:pt x="440" y="4707"/>
                  </a:cubicBezTo>
                  <a:cubicBezTo>
                    <a:pt x="461" y="4966"/>
                    <a:pt x="511" y="5225"/>
                    <a:pt x="587" y="5474"/>
                  </a:cubicBezTo>
                  <a:cubicBezTo>
                    <a:pt x="733" y="5951"/>
                    <a:pt x="992" y="6394"/>
                    <a:pt x="1343" y="6748"/>
                  </a:cubicBezTo>
                  <a:cubicBezTo>
                    <a:pt x="1721" y="7127"/>
                    <a:pt x="2208" y="7379"/>
                    <a:pt x="2723" y="7512"/>
                  </a:cubicBezTo>
                  <a:cubicBezTo>
                    <a:pt x="2740" y="7515"/>
                    <a:pt x="2757" y="7515"/>
                    <a:pt x="2774" y="7515"/>
                  </a:cubicBezTo>
                  <a:cubicBezTo>
                    <a:pt x="2819" y="7515"/>
                    <a:pt x="2860" y="7501"/>
                    <a:pt x="2894" y="7478"/>
                  </a:cubicBezTo>
                  <a:cubicBezTo>
                    <a:pt x="2927" y="7451"/>
                    <a:pt x="2955" y="7416"/>
                    <a:pt x="2968" y="7372"/>
                  </a:cubicBezTo>
                  <a:cubicBezTo>
                    <a:pt x="2972" y="7355"/>
                    <a:pt x="2976" y="7338"/>
                    <a:pt x="2976" y="7321"/>
                  </a:cubicBezTo>
                  <a:cubicBezTo>
                    <a:pt x="2976" y="7276"/>
                    <a:pt x="2962" y="7232"/>
                    <a:pt x="2935" y="7198"/>
                  </a:cubicBezTo>
                  <a:cubicBezTo>
                    <a:pt x="2910" y="7164"/>
                    <a:pt x="2873" y="7137"/>
                    <a:pt x="2828" y="7127"/>
                  </a:cubicBezTo>
                  <a:cubicBezTo>
                    <a:pt x="2693" y="7090"/>
                    <a:pt x="2560" y="7050"/>
                    <a:pt x="2431" y="6998"/>
                  </a:cubicBezTo>
                  <a:lnTo>
                    <a:pt x="2431" y="6998"/>
                  </a:lnTo>
                  <a:cubicBezTo>
                    <a:pt x="2430" y="6998"/>
                    <a:pt x="2430" y="6998"/>
                    <a:pt x="2430" y="6997"/>
                  </a:cubicBezTo>
                  <a:lnTo>
                    <a:pt x="2430" y="6998"/>
                  </a:lnTo>
                  <a:lnTo>
                    <a:pt x="2430" y="6998"/>
                  </a:lnTo>
                  <a:cubicBezTo>
                    <a:pt x="2428" y="6997"/>
                    <a:pt x="2425" y="6996"/>
                    <a:pt x="2423" y="6995"/>
                  </a:cubicBezTo>
                  <a:lnTo>
                    <a:pt x="2423" y="6995"/>
                  </a:lnTo>
                  <a:lnTo>
                    <a:pt x="2424" y="6993"/>
                  </a:lnTo>
                  <a:cubicBezTo>
                    <a:pt x="2219" y="6905"/>
                    <a:pt x="2031" y="6800"/>
                    <a:pt x="1854" y="6666"/>
                  </a:cubicBezTo>
                  <a:cubicBezTo>
                    <a:pt x="1688" y="6534"/>
                    <a:pt x="1538" y="6381"/>
                    <a:pt x="1402" y="6215"/>
                  </a:cubicBezTo>
                  <a:lnTo>
                    <a:pt x="1402" y="6215"/>
                  </a:lnTo>
                  <a:lnTo>
                    <a:pt x="1404" y="6213"/>
                  </a:lnTo>
                  <a:cubicBezTo>
                    <a:pt x="1261" y="6023"/>
                    <a:pt x="1145" y="5818"/>
                    <a:pt x="1054" y="5600"/>
                  </a:cubicBezTo>
                  <a:lnTo>
                    <a:pt x="1054" y="5600"/>
                  </a:lnTo>
                  <a:lnTo>
                    <a:pt x="1052" y="5600"/>
                  </a:lnTo>
                  <a:lnTo>
                    <a:pt x="1052" y="5600"/>
                  </a:lnTo>
                  <a:cubicBezTo>
                    <a:pt x="963" y="5365"/>
                    <a:pt x="898" y="5122"/>
                    <a:pt x="859" y="4871"/>
                  </a:cubicBezTo>
                  <a:lnTo>
                    <a:pt x="859" y="4871"/>
                  </a:lnTo>
                  <a:lnTo>
                    <a:pt x="859" y="4871"/>
                  </a:lnTo>
                  <a:cubicBezTo>
                    <a:pt x="842" y="4758"/>
                    <a:pt x="835" y="4642"/>
                    <a:pt x="829" y="4523"/>
                  </a:cubicBezTo>
                  <a:lnTo>
                    <a:pt x="829" y="4475"/>
                  </a:lnTo>
                  <a:cubicBezTo>
                    <a:pt x="829" y="4401"/>
                    <a:pt x="835" y="4322"/>
                    <a:pt x="845" y="4247"/>
                  </a:cubicBezTo>
                  <a:cubicBezTo>
                    <a:pt x="886" y="3971"/>
                    <a:pt x="964" y="3701"/>
                    <a:pt x="1043" y="3429"/>
                  </a:cubicBezTo>
                  <a:cubicBezTo>
                    <a:pt x="1125" y="3160"/>
                    <a:pt x="1203" y="2887"/>
                    <a:pt x="1254" y="2608"/>
                  </a:cubicBezTo>
                  <a:cubicBezTo>
                    <a:pt x="1274" y="2482"/>
                    <a:pt x="1288" y="2359"/>
                    <a:pt x="1288" y="2229"/>
                  </a:cubicBezTo>
                  <a:lnTo>
                    <a:pt x="1288" y="2216"/>
                  </a:lnTo>
                  <a:cubicBezTo>
                    <a:pt x="1288" y="2151"/>
                    <a:pt x="1282" y="2090"/>
                    <a:pt x="1271" y="2029"/>
                  </a:cubicBezTo>
                  <a:cubicBezTo>
                    <a:pt x="1261" y="1977"/>
                    <a:pt x="1251" y="1919"/>
                    <a:pt x="1224" y="1865"/>
                  </a:cubicBezTo>
                  <a:lnTo>
                    <a:pt x="1224" y="1868"/>
                  </a:lnTo>
                  <a:cubicBezTo>
                    <a:pt x="1197" y="1814"/>
                    <a:pt x="1162" y="1766"/>
                    <a:pt x="1125" y="1725"/>
                  </a:cubicBezTo>
                  <a:cubicBezTo>
                    <a:pt x="1087" y="1681"/>
                    <a:pt x="1049" y="1640"/>
                    <a:pt x="1013" y="1603"/>
                  </a:cubicBezTo>
                  <a:cubicBezTo>
                    <a:pt x="927" y="1510"/>
                    <a:pt x="842" y="1425"/>
                    <a:pt x="767" y="1333"/>
                  </a:cubicBezTo>
                  <a:lnTo>
                    <a:pt x="766" y="1335"/>
                  </a:lnTo>
                  <a:lnTo>
                    <a:pt x="766" y="1335"/>
                  </a:lnTo>
                  <a:cubicBezTo>
                    <a:pt x="729" y="1280"/>
                    <a:pt x="702" y="1220"/>
                    <a:pt x="675" y="1156"/>
                  </a:cubicBezTo>
                  <a:lnTo>
                    <a:pt x="674" y="1156"/>
                  </a:lnTo>
                  <a:lnTo>
                    <a:pt x="674" y="1156"/>
                  </a:lnTo>
                  <a:cubicBezTo>
                    <a:pt x="673" y="1153"/>
                    <a:pt x="672" y="1150"/>
                    <a:pt x="670" y="1147"/>
                  </a:cubicBezTo>
                  <a:lnTo>
                    <a:pt x="670" y="1147"/>
                  </a:lnTo>
                  <a:cubicBezTo>
                    <a:pt x="608" y="987"/>
                    <a:pt x="565" y="825"/>
                    <a:pt x="525" y="659"/>
                  </a:cubicBezTo>
                  <a:cubicBezTo>
                    <a:pt x="484" y="488"/>
                    <a:pt x="443" y="318"/>
                    <a:pt x="392" y="148"/>
                  </a:cubicBezTo>
                  <a:cubicBezTo>
                    <a:pt x="379" y="107"/>
                    <a:pt x="354" y="69"/>
                    <a:pt x="321" y="41"/>
                  </a:cubicBezTo>
                  <a:cubicBezTo>
                    <a:pt x="286" y="17"/>
                    <a:pt x="245" y="0"/>
                    <a:pt x="201" y="0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9" name="Google Shape;2385;p49">
              <a:extLst>
                <a:ext uri="{FF2B5EF4-FFF2-40B4-BE49-F238E27FC236}">
                  <a16:creationId xmlns:a16="http://schemas.microsoft.com/office/drawing/2014/main" xmlns="" id="{1F41E9BE-ACE7-402C-A17D-17D80F58C7ED}"/>
                </a:ext>
              </a:extLst>
            </p:cNvPr>
            <p:cNvSpPr/>
            <p:nvPr/>
          </p:nvSpPr>
          <p:spPr>
            <a:xfrm>
              <a:off x="5212225" y="3808850"/>
              <a:ext cx="31900" cy="62725"/>
            </a:xfrm>
            <a:custGeom>
              <a:avLst/>
              <a:gdLst/>
              <a:ahLst/>
              <a:cxnLst/>
              <a:rect l="l" t="t" r="r" b="b"/>
              <a:pathLst>
                <a:path w="1276" h="2509" extrusionOk="0">
                  <a:moveTo>
                    <a:pt x="174" y="0"/>
                  </a:moveTo>
                  <a:cubicBezTo>
                    <a:pt x="130" y="0"/>
                    <a:pt x="89" y="17"/>
                    <a:pt x="62" y="48"/>
                  </a:cubicBezTo>
                  <a:cubicBezTo>
                    <a:pt x="28" y="79"/>
                    <a:pt x="21" y="116"/>
                    <a:pt x="14" y="156"/>
                  </a:cubicBezTo>
                  <a:cubicBezTo>
                    <a:pt x="1" y="259"/>
                    <a:pt x="1" y="354"/>
                    <a:pt x="4" y="457"/>
                  </a:cubicBezTo>
                  <a:cubicBezTo>
                    <a:pt x="7" y="552"/>
                    <a:pt x="25" y="651"/>
                    <a:pt x="42" y="743"/>
                  </a:cubicBezTo>
                  <a:cubicBezTo>
                    <a:pt x="86" y="958"/>
                    <a:pt x="171" y="1162"/>
                    <a:pt x="267" y="1356"/>
                  </a:cubicBezTo>
                  <a:cubicBezTo>
                    <a:pt x="451" y="1738"/>
                    <a:pt x="709" y="2083"/>
                    <a:pt x="951" y="2430"/>
                  </a:cubicBezTo>
                  <a:cubicBezTo>
                    <a:pt x="975" y="2464"/>
                    <a:pt x="1003" y="2492"/>
                    <a:pt x="1047" y="2501"/>
                  </a:cubicBezTo>
                  <a:cubicBezTo>
                    <a:pt x="1061" y="2506"/>
                    <a:pt x="1076" y="2509"/>
                    <a:pt x="1091" y="2509"/>
                  </a:cubicBezTo>
                  <a:cubicBezTo>
                    <a:pt x="1118" y="2509"/>
                    <a:pt x="1144" y="2501"/>
                    <a:pt x="1166" y="2488"/>
                  </a:cubicBezTo>
                  <a:cubicBezTo>
                    <a:pt x="1238" y="2447"/>
                    <a:pt x="1275" y="2341"/>
                    <a:pt x="1224" y="2270"/>
                  </a:cubicBezTo>
                  <a:cubicBezTo>
                    <a:pt x="951" y="1881"/>
                    <a:pt x="672" y="1496"/>
                    <a:pt x="478" y="1064"/>
                  </a:cubicBezTo>
                  <a:cubicBezTo>
                    <a:pt x="410" y="897"/>
                    <a:pt x="358" y="726"/>
                    <a:pt x="328" y="552"/>
                  </a:cubicBezTo>
                  <a:cubicBezTo>
                    <a:pt x="314" y="419"/>
                    <a:pt x="314" y="290"/>
                    <a:pt x="331" y="156"/>
                  </a:cubicBezTo>
                  <a:cubicBezTo>
                    <a:pt x="338" y="120"/>
                    <a:pt x="314" y="71"/>
                    <a:pt x="284" y="48"/>
                  </a:cubicBezTo>
                  <a:cubicBezTo>
                    <a:pt x="256" y="17"/>
                    <a:pt x="215" y="0"/>
                    <a:pt x="174" y="0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0" name="Google Shape;2386;p49">
              <a:extLst>
                <a:ext uri="{FF2B5EF4-FFF2-40B4-BE49-F238E27FC236}">
                  <a16:creationId xmlns:a16="http://schemas.microsoft.com/office/drawing/2014/main" xmlns="" id="{5FD3DA41-8A82-4ED2-92D1-98AB710A4C6A}"/>
                </a:ext>
              </a:extLst>
            </p:cNvPr>
            <p:cNvSpPr/>
            <p:nvPr/>
          </p:nvSpPr>
          <p:spPr>
            <a:xfrm>
              <a:off x="5211200" y="3807825"/>
              <a:ext cx="33275" cy="64750"/>
            </a:xfrm>
            <a:custGeom>
              <a:avLst/>
              <a:gdLst/>
              <a:ahLst/>
              <a:cxnLst/>
              <a:rect l="l" t="t" r="r" b="b"/>
              <a:pathLst>
                <a:path w="1331" h="2590" extrusionOk="0">
                  <a:moveTo>
                    <a:pt x="215" y="82"/>
                  </a:moveTo>
                  <a:cubicBezTo>
                    <a:pt x="246" y="82"/>
                    <a:pt x="273" y="95"/>
                    <a:pt x="297" y="116"/>
                  </a:cubicBezTo>
                  <a:cubicBezTo>
                    <a:pt x="308" y="126"/>
                    <a:pt x="318" y="136"/>
                    <a:pt x="325" y="150"/>
                  </a:cubicBezTo>
                  <a:cubicBezTo>
                    <a:pt x="328" y="164"/>
                    <a:pt x="335" y="181"/>
                    <a:pt x="335" y="191"/>
                  </a:cubicBezTo>
                  <a:lnTo>
                    <a:pt x="331" y="194"/>
                  </a:lnTo>
                  <a:cubicBezTo>
                    <a:pt x="325" y="266"/>
                    <a:pt x="318" y="334"/>
                    <a:pt x="318" y="406"/>
                  </a:cubicBezTo>
                  <a:cubicBezTo>
                    <a:pt x="318" y="471"/>
                    <a:pt x="321" y="532"/>
                    <a:pt x="328" y="597"/>
                  </a:cubicBezTo>
                  <a:lnTo>
                    <a:pt x="331" y="597"/>
                  </a:lnTo>
                  <a:lnTo>
                    <a:pt x="331" y="600"/>
                  </a:lnTo>
                  <a:cubicBezTo>
                    <a:pt x="358" y="777"/>
                    <a:pt x="413" y="951"/>
                    <a:pt x="481" y="1118"/>
                  </a:cubicBezTo>
                  <a:lnTo>
                    <a:pt x="481" y="1122"/>
                  </a:lnTo>
                  <a:cubicBezTo>
                    <a:pt x="483" y="1125"/>
                    <a:pt x="484" y="1128"/>
                    <a:pt x="485" y="1131"/>
                  </a:cubicBezTo>
                  <a:lnTo>
                    <a:pt x="485" y="1131"/>
                  </a:lnTo>
                  <a:lnTo>
                    <a:pt x="484" y="1132"/>
                  </a:lnTo>
                  <a:cubicBezTo>
                    <a:pt x="485" y="1132"/>
                    <a:pt x="486" y="1133"/>
                    <a:pt x="487" y="1134"/>
                  </a:cubicBezTo>
                  <a:lnTo>
                    <a:pt x="487" y="1134"/>
                  </a:lnTo>
                  <a:cubicBezTo>
                    <a:pt x="684" y="1568"/>
                    <a:pt x="964" y="1950"/>
                    <a:pt x="1231" y="2335"/>
                  </a:cubicBezTo>
                  <a:lnTo>
                    <a:pt x="1232" y="2334"/>
                  </a:lnTo>
                  <a:lnTo>
                    <a:pt x="1232" y="2334"/>
                  </a:lnTo>
                  <a:cubicBezTo>
                    <a:pt x="1242" y="2350"/>
                    <a:pt x="1248" y="2366"/>
                    <a:pt x="1248" y="2385"/>
                  </a:cubicBezTo>
                  <a:cubicBezTo>
                    <a:pt x="1248" y="2406"/>
                    <a:pt x="1241" y="2430"/>
                    <a:pt x="1231" y="2447"/>
                  </a:cubicBezTo>
                  <a:cubicBezTo>
                    <a:pt x="1220" y="2467"/>
                    <a:pt x="1204" y="2481"/>
                    <a:pt x="1187" y="2492"/>
                  </a:cubicBezTo>
                  <a:cubicBezTo>
                    <a:pt x="1170" y="2502"/>
                    <a:pt x="1149" y="2508"/>
                    <a:pt x="1129" y="2508"/>
                  </a:cubicBezTo>
                  <a:cubicBezTo>
                    <a:pt x="1118" y="2508"/>
                    <a:pt x="1108" y="2505"/>
                    <a:pt x="1098" y="2505"/>
                  </a:cubicBezTo>
                  <a:lnTo>
                    <a:pt x="1098" y="2502"/>
                  </a:lnTo>
                  <a:cubicBezTo>
                    <a:pt x="1081" y="2498"/>
                    <a:pt x="1071" y="2492"/>
                    <a:pt x="1057" y="2484"/>
                  </a:cubicBezTo>
                  <a:cubicBezTo>
                    <a:pt x="1047" y="2475"/>
                    <a:pt x="1036" y="2461"/>
                    <a:pt x="1027" y="2447"/>
                  </a:cubicBezTo>
                  <a:cubicBezTo>
                    <a:pt x="781" y="2099"/>
                    <a:pt x="525" y="1759"/>
                    <a:pt x="345" y="1380"/>
                  </a:cubicBezTo>
                  <a:cubicBezTo>
                    <a:pt x="250" y="1186"/>
                    <a:pt x="165" y="985"/>
                    <a:pt x="124" y="777"/>
                  </a:cubicBezTo>
                  <a:cubicBezTo>
                    <a:pt x="106" y="685"/>
                    <a:pt x="89" y="590"/>
                    <a:pt x="86" y="494"/>
                  </a:cubicBezTo>
                  <a:cubicBezTo>
                    <a:pt x="83" y="467"/>
                    <a:pt x="83" y="443"/>
                    <a:pt x="83" y="416"/>
                  </a:cubicBezTo>
                  <a:cubicBezTo>
                    <a:pt x="83" y="345"/>
                    <a:pt x="86" y="276"/>
                    <a:pt x="96" y="205"/>
                  </a:cubicBezTo>
                  <a:cubicBezTo>
                    <a:pt x="100" y="184"/>
                    <a:pt x="103" y="167"/>
                    <a:pt x="106" y="153"/>
                  </a:cubicBezTo>
                  <a:cubicBezTo>
                    <a:pt x="113" y="140"/>
                    <a:pt x="120" y="130"/>
                    <a:pt x="130" y="116"/>
                  </a:cubicBezTo>
                  <a:cubicBezTo>
                    <a:pt x="154" y="95"/>
                    <a:pt x="185" y="82"/>
                    <a:pt x="215" y="82"/>
                  </a:cubicBezTo>
                  <a:close/>
                  <a:moveTo>
                    <a:pt x="215" y="0"/>
                  </a:moveTo>
                  <a:cubicBezTo>
                    <a:pt x="161" y="0"/>
                    <a:pt x="110" y="21"/>
                    <a:pt x="72" y="58"/>
                  </a:cubicBezTo>
                  <a:cubicBezTo>
                    <a:pt x="52" y="79"/>
                    <a:pt x="39" y="103"/>
                    <a:pt x="31" y="126"/>
                  </a:cubicBezTo>
                  <a:cubicBezTo>
                    <a:pt x="21" y="147"/>
                    <a:pt x="18" y="170"/>
                    <a:pt x="14" y="194"/>
                  </a:cubicBezTo>
                  <a:cubicBezTo>
                    <a:pt x="4" y="269"/>
                    <a:pt x="1" y="341"/>
                    <a:pt x="1" y="416"/>
                  </a:cubicBezTo>
                  <a:cubicBezTo>
                    <a:pt x="1" y="443"/>
                    <a:pt x="1" y="471"/>
                    <a:pt x="4" y="498"/>
                  </a:cubicBezTo>
                  <a:cubicBezTo>
                    <a:pt x="8" y="600"/>
                    <a:pt x="25" y="699"/>
                    <a:pt x="45" y="795"/>
                  </a:cubicBezTo>
                  <a:cubicBezTo>
                    <a:pt x="89" y="1012"/>
                    <a:pt x="178" y="1220"/>
                    <a:pt x="270" y="1415"/>
                  </a:cubicBezTo>
                  <a:cubicBezTo>
                    <a:pt x="457" y="1803"/>
                    <a:pt x="717" y="2147"/>
                    <a:pt x="959" y="2495"/>
                  </a:cubicBezTo>
                  <a:cubicBezTo>
                    <a:pt x="972" y="2515"/>
                    <a:pt x="989" y="2533"/>
                    <a:pt x="1006" y="2546"/>
                  </a:cubicBezTo>
                  <a:cubicBezTo>
                    <a:pt x="1026" y="2562"/>
                    <a:pt x="1049" y="2576"/>
                    <a:pt x="1074" y="2583"/>
                  </a:cubicBezTo>
                  <a:lnTo>
                    <a:pt x="1074" y="2583"/>
                  </a:lnTo>
                  <a:lnTo>
                    <a:pt x="1074" y="2583"/>
                  </a:lnTo>
                  <a:cubicBezTo>
                    <a:pt x="1095" y="2587"/>
                    <a:pt x="1112" y="2590"/>
                    <a:pt x="1129" y="2590"/>
                  </a:cubicBezTo>
                  <a:cubicBezTo>
                    <a:pt x="1167" y="2590"/>
                    <a:pt x="1200" y="2580"/>
                    <a:pt x="1228" y="2563"/>
                  </a:cubicBezTo>
                  <a:cubicBezTo>
                    <a:pt x="1261" y="2546"/>
                    <a:pt x="1286" y="2519"/>
                    <a:pt x="1302" y="2488"/>
                  </a:cubicBezTo>
                  <a:cubicBezTo>
                    <a:pt x="1319" y="2457"/>
                    <a:pt x="1330" y="2423"/>
                    <a:pt x="1330" y="2385"/>
                  </a:cubicBezTo>
                  <a:cubicBezTo>
                    <a:pt x="1330" y="2352"/>
                    <a:pt x="1319" y="2317"/>
                    <a:pt x="1299" y="2287"/>
                  </a:cubicBezTo>
                  <a:cubicBezTo>
                    <a:pt x="1033" y="1908"/>
                    <a:pt x="760" y="1535"/>
                    <a:pt x="570" y="1118"/>
                  </a:cubicBezTo>
                  <a:lnTo>
                    <a:pt x="570" y="1118"/>
                  </a:lnTo>
                  <a:lnTo>
                    <a:pt x="570" y="1118"/>
                  </a:lnTo>
                  <a:cubicBezTo>
                    <a:pt x="570" y="1117"/>
                    <a:pt x="569" y="1116"/>
                    <a:pt x="569" y="1116"/>
                  </a:cubicBezTo>
                  <a:lnTo>
                    <a:pt x="569" y="1116"/>
                  </a:lnTo>
                  <a:cubicBezTo>
                    <a:pt x="566" y="1109"/>
                    <a:pt x="563" y="1103"/>
                    <a:pt x="561" y="1097"/>
                  </a:cubicBezTo>
                  <a:lnTo>
                    <a:pt x="561" y="1097"/>
                  </a:lnTo>
                  <a:cubicBezTo>
                    <a:pt x="560" y="1096"/>
                    <a:pt x="560" y="1095"/>
                    <a:pt x="560" y="1094"/>
                  </a:cubicBezTo>
                  <a:lnTo>
                    <a:pt x="559" y="1094"/>
                  </a:lnTo>
                  <a:lnTo>
                    <a:pt x="559" y="1094"/>
                  </a:lnTo>
                  <a:cubicBezTo>
                    <a:pt x="558" y="1092"/>
                    <a:pt x="557" y="1090"/>
                    <a:pt x="556" y="1087"/>
                  </a:cubicBezTo>
                  <a:cubicBezTo>
                    <a:pt x="488" y="924"/>
                    <a:pt x="440" y="757"/>
                    <a:pt x="410" y="586"/>
                  </a:cubicBezTo>
                  <a:cubicBezTo>
                    <a:pt x="409" y="576"/>
                    <a:pt x="408" y="566"/>
                    <a:pt x="407" y="556"/>
                  </a:cubicBezTo>
                  <a:lnTo>
                    <a:pt x="407" y="556"/>
                  </a:lnTo>
                  <a:lnTo>
                    <a:pt x="407" y="549"/>
                  </a:lnTo>
                  <a:lnTo>
                    <a:pt x="406" y="549"/>
                  </a:lnTo>
                  <a:lnTo>
                    <a:pt x="406" y="549"/>
                  </a:lnTo>
                  <a:cubicBezTo>
                    <a:pt x="401" y="501"/>
                    <a:pt x="399" y="455"/>
                    <a:pt x="399" y="406"/>
                  </a:cubicBezTo>
                  <a:cubicBezTo>
                    <a:pt x="399" y="337"/>
                    <a:pt x="407" y="273"/>
                    <a:pt x="413" y="205"/>
                  </a:cubicBezTo>
                  <a:cubicBezTo>
                    <a:pt x="413" y="197"/>
                    <a:pt x="416" y="194"/>
                    <a:pt x="416" y="191"/>
                  </a:cubicBezTo>
                  <a:cubicBezTo>
                    <a:pt x="413" y="164"/>
                    <a:pt x="407" y="136"/>
                    <a:pt x="396" y="116"/>
                  </a:cubicBezTo>
                  <a:cubicBezTo>
                    <a:pt x="386" y="92"/>
                    <a:pt x="372" y="75"/>
                    <a:pt x="355" y="58"/>
                  </a:cubicBezTo>
                  <a:cubicBezTo>
                    <a:pt x="318" y="21"/>
                    <a:pt x="270" y="0"/>
                    <a:pt x="215" y="0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pic>
        <p:nvPicPr>
          <p:cNvPr id="181" name="Picture 35">
            <a:extLst>
              <a:ext uri="{FF2B5EF4-FFF2-40B4-BE49-F238E27FC236}">
                <a16:creationId xmlns:a16="http://schemas.microsoft.com/office/drawing/2014/main" xmlns="" id="{F8D131BD-BBE6-4BF8-8DA2-30E7513F8D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443099" y="-46379"/>
            <a:ext cx="919448" cy="1037860"/>
          </a:xfrm>
          <a:prstGeom prst="rect">
            <a:avLst/>
          </a:prstGeom>
        </p:spPr>
      </p:pic>
      <p:pic>
        <p:nvPicPr>
          <p:cNvPr id="182" name="Picture 36">
            <a:extLst>
              <a:ext uri="{FF2B5EF4-FFF2-40B4-BE49-F238E27FC236}">
                <a16:creationId xmlns:a16="http://schemas.microsoft.com/office/drawing/2014/main" xmlns="" id="{566B18AD-F9CE-4D98-A10A-0F17686743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31640" y="0"/>
            <a:ext cx="1001163" cy="10378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9789C9E-2B97-4A57-AADE-6FBC7458C3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376" y="1622301"/>
            <a:ext cx="3770472" cy="3356058"/>
          </a:xfrm>
          <a:prstGeom prst="rect">
            <a:avLst/>
          </a:prstGeom>
        </p:spPr>
      </p:pic>
      <p:sp>
        <p:nvSpPr>
          <p:cNvPr id="184" name="TextBox 183">
            <a:extLst>
              <a:ext uri="{FF2B5EF4-FFF2-40B4-BE49-F238E27FC236}">
                <a16:creationId xmlns:a16="http://schemas.microsoft.com/office/drawing/2014/main" xmlns="" id="{D1DBC72D-69B6-4E8E-8BE9-B93CB1A68F68}"/>
              </a:ext>
            </a:extLst>
          </p:cNvPr>
          <p:cNvSpPr txBox="1"/>
          <p:nvPr/>
        </p:nvSpPr>
        <p:spPr>
          <a:xfrm>
            <a:off x="210558" y="1441373"/>
            <a:ext cx="3789115" cy="1828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19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Quãng đường: Phòng học STEM -&gt; Bể bơi -&gt; Vườn trường -&gt; Nhà đa năng là quãng đường ngắn </a:t>
            </a:r>
            <a:endParaRPr lang="nl-NL" sz="190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nl-NL" sz="19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nhất:</a:t>
            </a:r>
            <a:endParaRPr lang="en-US" sz="1900" b="1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Picture 4" descr="Trẻ Em, Học Tập, Học Bài, Giáo Dục, Mầm Non, Tải hình PNG 118 -  Free.Vector6.com">
            <a:extLst>
              <a:ext uri="{FF2B5EF4-FFF2-40B4-BE49-F238E27FC236}">
                <a16:creationId xmlns:a16="http://schemas.microsoft.com/office/drawing/2014/main" xmlns="" id="{02272CAC-D751-47BD-8B38-A09337C44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72" y="3283979"/>
            <a:ext cx="2616580" cy="224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" name="TextBox 185">
            <a:extLst>
              <a:ext uri="{FF2B5EF4-FFF2-40B4-BE49-F238E27FC236}">
                <a16:creationId xmlns:a16="http://schemas.microsoft.com/office/drawing/2014/main" xmlns="" id="{A15467E7-F7EF-4CEE-AE46-78C661CC64F1}"/>
              </a:ext>
            </a:extLst>
          </p:cNvPr>
          <p:cNvSpPr txBox="1"/>
          <p:nvPr/>
        </p:nvSpPr>
        <p:spPr>
          <a:xfrm>
            <a:off x="611196" y="3268867"/>
            <a:ext cx="467236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9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300 + 470 + 150 = 920 (m)</a:t>
            </a: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535420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4" grpId="0" animBg="1"/>
      <p:bldP spid="17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8" grpId="0" animBg="1"/>
      <p:bldP spid="1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7" name="Google Shape;2267;p48"/>
          <p:cNvGrpSpPr/>
          <p:nvPr/>
        </p:nvGrpSpPr>
        <p:grpSpPr>
          <a:xfrm>
            <a:off x="7085971" y="2227003"/>
            <a:ext cx="487218" cy="631278"/>
            <a:chOff x="1791700" y="228000"/>
            <a:chExt cx="4027425" cy="5218250"/>
          </a:xfrm>
        </p:grpSpPr>
        <p:sp>
          <p:nvSpPr>
            <p:cNvPr id="2268" name="Google Shape;2268;p48"/>
            <p:cNvSpPr/>
            <p:nvPr/>
          </p:nvSpPr>
          <p:spPr>
            <a:xfrm>
              <a:off x="1868900" y="3292300"/>
              <a:ext cx="1530600" cy="2072525"/>
            </a:xfrm>
            <a:custGeom>
              <a:avLst/>
              <a:gdLst/>
              <a:ahLst/>
              <a:cxnLst/>
              <a:rect l="l" t="t" r="r" b="b"/>
              <a:pathLst>
                <a:path w="61224" h="82901" extrusionOk="0">
                  <a:moveTo>
                    <a:pt x="30682" y="0"/>
                  </a:moveTo>
                  <a:cubicBezTo>
                    <a:pt x="30430" y="0"/>
                    <a:pt x="30178" y="3"/>
                    <a:pt x="29925" y="9"/>
                  </a:cubicBezTo>
                  <a:cubicBezTo>
                    <a:pt x="13578" y="377"/>
                    <a:pt x="319" y="13808"/>
                    <a:pt x="98" y="30155"/>
                  </a:cubicBezTo>
                  <a:cubicBezTo>
                    <a:pt x="0" y="37826"/>
                    <a:pt x="2745" y="44836"/>
                    <a:pt x="7328" y="50252"/>
                  </a:cubicBezTo>
                  <a:cubicBezTo>
                    <a:pt x="9166" y="52433"/>
                    <a:pt x="9877" y="55301"/>
                    <a:pt x="9412" y="58120"/>
                  </a:cubicBezTo>
                  <a:cubicBezTo>
                    <a:pt x="9142" y="59811"/>
                    <a:pt x="9068" y="61600"/>
                    <a:pt x="9240" y="63438"/>
                  </a:cubicBezTo>
                  <a:cubicBezTo>
                    <a:pt x="10147" y="73830"/>
                    <a:pt x="18602" y="82114"/>
                    <a:pt x="29019" y="82849"/>
                  </a:cubicBezTo>
                  <a:cubicBezTo>
                    <a:pt x="29526" y="82884"/>
                    <a:pt x="30030" y="82901"/>
                    <a:pt x="30530" y="82901"/>
                  </a:cubicBezTo>
                  <a:cubicBezTo>
                    <a:pt x="42347" y="82901"/>
                    <a:pt x="51934" y="73329"/>
                    <a:pt x="51934" y="61502"/>
                  </a:cubicBezTo>
                  <a:cubicBezTo>
                    <a:pt x="51934" y="58781"/>
                    <a:pt x="51420" y="56183"/>
                    <a:pt x="50488" y="53781"/>
                  </a:cubicBezTo>
                  <a:cubicBezTo>
                    <a:pt x="57032" y="48193"/>
                    <a:pt x="61223" y="39860"/>
                    <a:pt x="61223" y="30547"/>
                  </a:cubicBezTo>
                  <a:cubicBezTo>
                    <a:pt x="61223" y="13691"/>
                    <a:pt x="47542" y="0"/>
                    <a:pt x="30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69" name="Google Shape;2269;p48"/>
            <p:cNvSpPr/>
            <p:nvPr/>
          </p:nvSpPr>
          <p:spPr>
            <a:xfrm>
              <a:off x="4212550" y="3292300"/>
              <a:ext cx="1530600" cy="2072525"/>
            </a:xfrm>
            <a:custGeom>
              <a:avLst/>
              <a:gdLst/>
              <a:ahLst/>
              <a:cxnLst/>
              <a:rect l="l" t="t" r="r" b="b"/>
              <a:pathLst>
                <a:path w="61224" h="82901" extrusionOk="0">
                  <a:moveTo>
                    <a:pt x="30542" y="0"/>
                  </a:moveTo>
                  <a:cubicBezTo>
                    <a:pt x="13682" y="0"/>
                    <a:pt x="0" y="13691"/>
                    <a:pt x="0" y="30547"/>
                  </a:cubicBezTo>
                  <a:cubicBezTo>
                    <a:pt x="0" y="39860"/>
                    <a:pt x="4167" y="48193"/>
                    <a:pt x="10735" y="53781"/>
                  </a:cubicBezTo>
                  <a:cubicBezTo>
                    <a:pt x="9804" y="56183"/>
                    <a:pt x="9289" y="58781"/>
                    <a:pt x="9289" y="61502"/>
                  </a:cubicBezTo>
                  <a:cubicBezTo>
                    <a:pt x="9289" y="73329"/>
                    <a:pt x="18877" y="82901"/>
                    <a:pt x="30694" y="82901"/>
                  </a:cubicBezTo>
                  <a:cubicBezTo>
                    <a:pt x="31194" y="82901"/>
                    <a:pt x="31697" y="82884"/>
                    <a:pt x="32205" y="82849"/>
                  </a:cubicBezTo>
                  <a:cubicBezTo>
                    <a:pt x="42621" y="82114"/>
                    <a:pt x="51077" y="73830"/>
                    <a:pt x="51983" y="63438"/>
                  </a:cubicBezTo>
                  <a:cubicBezTo>
                    <a:pt x="52155" y="61600"/>
                    <a:pt x="52081" y="59811"/>
                    <a:pt x="51812" y="58120"/>
                  </a:cubicBezTo>
                  <a:cubicBezTo>
                    <a:pt x="51346" y="55301"/>
                    <a:pt x="52057" y="52433"/>
                    <a:pt x="53895" y="50252"/>
                  </a:cubicBezTo>
                  <a:cubicBezTo>
                    <a:pt x="58478" y="44836"/>
                    <a:pt x="61223" y="37826"/>
                    <a:pt x="61125" y="30155"/>
                  </a:cubicBezTo>
                  <a:cubicBezTo>
                    <a:pt x="60905" y="13808"/>
                    <a:pt x="47645" y="377"/>
                    <a:pt x="31298" y="9"/>
                  </a:cubicBezTo>
                  <a:cubicBezTo>
                    <a:pt x="31045" y="3"/>
                    <a:pt x="30793" y="0"/>
                    <a:pt x="305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70" name="Google Shape;2270;p48"/>
            <p:cNvSpPr/>
            <p:nvPr/>
          </p:nvSpPr>
          <p:spPr>
            <a:xfrm>
              <a:off x="4681875" y="3331125"/>
              <a:ext cx="1061275" cy="2033700"/>
            </a:xfrm>
            <a:custGeom>
              <a:avLst/>
              <a:gdLst/>
              <a:ahLst/>
              <a:cxnLst/>
              <a:rect l="l" t="t" r="r" b="b"/>
              <a:pathLst>
                <a:path w="42451" h="81348" extrusionOk="0">
                  <a:moveTo>
                    <a:pt x="21373" y="0"/>
                  </a:moveTo>
                  <a:cubicBezTo>
                    <a:pt x="30147" y="5294"/>
                    <a:pt x="36078" y="14877"/>
                    <a:pt x="36225" y="25759"/>
                  </a:cubicBezTo>
                  <a:cubicBezTo>
                    <a:pt x="36323" y="33430"/>
                    <a:pt x="33578" y="40464"/>
                    <a:pt x="28995" y="45881"/>
                  </a:cubicBezTo>
                  <a:cubicBezTo>
                    <a:pt x="27181" y="48037"/>
                    <a:pt x="26470" y="50930"/>
                    <a:pt x="26912" y="53724"/>
                  </a:cubicBezTo>
                  <a:cubicBezTo>
                    <a:pt x="27181" y="55439"/>
                    <a:pt x="27255" y="57228"/>
                    <a:pt x="27108" y="59042"/>
                  </a:cubicBezTo>
                  <a:cubicBezTo>
                    <a:pt x="26176" y="69434"/>
                    <a:pt x="17721" y="77742"/>
                    <a:pt x="7329" y="78453"/>
                  </a:cubicBezTo>
                  <a:cubicBezTo>
                    <a:pt x="6820" y="78487"/>
                    <a:pt x="6316" y="78503"/>
                    <a:pt x="5817" y="78503"/>
                  </a:cubicBezTo>
                  <a:cubicBezTo>
                    <a:pt x="3792" y="78503"/>
                    <a:pt x="1849" y="78229"/>
                    <a:pt x="1" y="77718"/>
                  </a:cubicBezTo>
                  <a:lnTo>
                    <a:pt x="1" y="77718"/>
                  </a:lnTo>
                  <a:cubicBezTo>
                    <a:pt x="3392" y="80007"/>
                    <a:pt x="7495" y="81348"/>
                    <a:pt x="11919" y="81348"/>
                  </a:cubicBezTo>
                  <a:cubicBezTo>
                    <a:pt x="12419" y="81348"/>
                    <a:pt x="12924" y="81331"/>
                    <a:pt x="13432" y="81296"/>
                  </a:cubicBezTo>
                  <a:cubicBezTo>
                    <a:pt x="23848" y="80561"/>
                    <a:pt x="32304" y="72277"/>
                    <a:pt x="33210" y="61885"/>
                  </a:cubicBezTo>
                  <a:cubicBezTo>
                    <a:pt x="33382" y="60047"/>
                    <a:pt x="33308" y="58258"/>
                    <a:pt x="33039" y="56567"/>
                  </a:cubicBezTo>
                  <a:cubicBezTo>
                    <a:pt x="32573" y="53748"/>
                    <a:pt x="33284" y="50880"/>
                    <a:pt x="35122" y="48699"/>
                  </a:cubicBezTo>
                  <a:cubicBezTo>
                    <a:pt x="39705" y="43283"/>
                    <a:pt x="42450" y="36273"/>
                    <a:pt x="42352" y="28602"/>
                  </a:cubicBezTo>
                  <a:cubicBezTo>
                    <a:pt x="42181" y="15343"/>
                    <a:pt x="33406" y="3995"/>
                    <a:pt x="2137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71" name="Google Shape;2271;p48"/>
            <p:cNvSpPr/>
            <p:nvPr/>
          </p:nvSpPr>
          <p:spPr>
            <a:xfrm>
              <a:off x="2210800" y="2773550"/>
              <a:ext cx="3189825" cy="1926975"/>
            </a:xfrm>
            <a:custGeom>
              <a:avLst/>
              <a:gdLst/>
              <a:ahLst/>
              <a:cxnLst/>
              <a:rect l="l" t="t" r="r" b="b"/>
              <a:pathLst>
                <a:path w="127593" h="77079" extrusionOk="0">
                  <a:moveTo>
                    <a:pt x="1814" y="0"/>
                  </a:moveTo>
                  <a:cubicBezTo>
                    <a:pt x="0" y="11446"/>
                    <a:pt x="343" y="24338"/>
                    <a:pt x="2917" y="35489"/>
                  </a:cubicBezTo>
                  <a:cubicBezTo>
                    <a:pt x="5049" y="44631"/>
                    <a:pt x="9485" y="52302"/>
                    <a:pt x="15171" y="58160"/>
                  </a:cubicBezTo>
                  <a:cubicBezTo>
                    <a:pt x="18039" y="61125"/>
                    <a:pt x="21200" y="63625"/>
                    <a:pt x="24484" y="65757"/>
                  </a:cubicBezTo>
                  <a:cubicBezTo>
                    <a:pt x="29950" y="69336"/>
                    <a:pt x="34974" y="71762"/>
                    <a:pt x="40930" y="73698"/>
                  </a:cubicBezTo>
                  <a:cubicBezTo>
                    <a:pt x="42462" y="74188"/>
                    <a:pt x="56850" y="77078"/>
                    <a:pt x="62109" y="77078"/>
                  </a:cubicBezTo>
                  <a:cubicBezTo>
                    <a:pt x="62908" y="77078"/>
                    <a:pt x="63496" y="77012"/>
                    <a:pt x="63796" y="76860"/>
                  </a:cubicBezTo>
                  <a:cubicBezTo>
                    <a:pt x="64100" y="77012"/>
                    <a:pt x="64691" y="77078"/>
                    <a:pt x="65492" y="77078"/>
                  </a:cubicBezTo>
                  <a:cubicBezTo>
                    <a:pt x="70767" y="77078"/>
                    <a:pt x="85156" y="74188"/>
                    <a:pt x="86688" y="73698"/>
                  </a:cubicBezTo>
                  <a:cubicBezTo>
                    <a:pt x="92643" y="71762"/>
                    <a:pt x="97668" y="69336"/>
                    <a:pt x="103133" y="65757"/>
                  </a:cubicBezTo>
                  <a:cubicBezTo>
                    <a:pt x="106393" y="63625"/>
                    <a:pt x="109554" y="61125"/>
                    <a:pt x="112446" y="58160"/>
                  </a:cubicBezTo>
                  <a:cubicBezTo>
                    <a:pt x="118132" y="52302"/>
                    <a:pt x="122568" y="44631"/>
                    <a:pt x="124701" y="35489"/>
                  </a:cubicBezTo>
                  <a:cubicBezTo>
                    <a:pt x="127274" y="24338"/>
                    <a:pt x="127593" y="11446"/>
                    <a:pt x="125804" y="0"/>
                  </a:cubicBezTo>
                  <a:close/>
                </a:path>
              </a:pathLst>
            </a:custGeom>
            <a:solidFill>
              <a:srgbClr val="7C7B7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72" name="Google Shape;2272;p48"/>
            <p:cNvSpPr/>
            <p:nvPr/>
          </p:nvSpPr>
          <p:spPr>
            <a:xfrm>
              <a:off x="3674575" y="2773550"/>
              <a:ext cx="1726675" cy="1927200"/>
            </a:xfrm>
            <a:custGeom>
              <a:avLst/>
              <a:gdLst/>
              <a:ahLst/>
              <a:cxnLst/>
              <a:rect l="l" t="t" r="r" b="b"/>
              <a:pathLst>
                <a:path w="69067" h="77088" extrusionOk="0">
                  <a:moveTo>
                    <a:pt x="56738" y="0"/>
                  </a:moveTo>
                  <a:cubicBezTo>
                    <a:pt x="58528" y="11446"/>
                    <a:pt x="58209" y="24338"/>
                    <a:pt x="55611" y="35489"/>
                  </a:cubicBezTo>
                  <a:cubicBezTo>
                    <a:pt x="53503" y="44631"/>
                    <a:pt x="49067" y="52302"/>
                    <a:pt x="43381" y="58160"/>
                  </a:cubicBezTo>
                  <a:cubicBezTo>
                    <a:pt x="40489" y="61125"/>
                    <a:pt x="37327" y="63625"/>
                    <a:pt x="34068" y="65757"/>
                  </a:cubicBezTo>
                  <a:cubicBezTo>
                    <a:pt x="28602" y="69336"/>
                    <a:pt x="23578" y="71762"/>
                    <a:pt x="17622" y="73698"/>
                  </a:cubicBezTo>
                  <a:cubicBezTo>
                    <a:pt x="16372" y="74115"/>
                    <a:pt x="6422" y="76125"/>
                    <a:pt x="1" y="76835"/>
                  </a:cubicBezTo>
                  <a:cubicBezTo>
                    <a:pt x="1385" y="76994"/>
                    <a:pt x="2614" y="77088"/>
                    <a:pt x="3552" y="77088"/>
                  </a:cubicBezTo>
                  <a:cubicBezTo>
                    <a:pt x="4359" y="77088"/>
                    <a:pt x="4951" y="77018"/>
                    <a:pt x="5245" y="76860"/>
                  </a:cubicBezTo>
                  <a:cubicBezTo>
                    <a:pt x="5549" y="77012"/>
                    <a:pt x="6140" y="77078"/>
                    <a:pt x="6941" y="77078"/>
                  </a:cubicBezTo>
                  <a:cubicBezTo>
                    <a:pt x="12216" y="77078"/>
                    <a:pt x="26605" y="74188"/>
                    <a:pt x="28137" y="73698"/>
                  </a:cubicBezTo>
                  <a:cubicBezTo>
                    <a:pt x="34092" y="71762"/>
                    <a:pt x="39117" y="69336"/>
                    <a:pt x="44582" y="65757"/>
                  </a:cubicBezTo>
                  <a:cubicBezTo>
                    <a:pt x="47842" y="63625"/>
                    <a:pt x="51003" y="61125"/>
                    <a:pt x="53895" y="58160"/>
                  </a:cubicBezTo>
                  <a:cubicBezTo>
                    <a:pt x="59581" y="52302"/>
                    <a:pt x="64017" y="44631"/>
                    <a:pt x="66150" y="35489"/>
                  </a:cubicBezTo>
                  <a:cubicBezTo>
                    <a:pt x="68723" y="24338"/>
                    <a:pt x="69066" y="11446"/>
                    <a:pt x="67253" y="0"/>
                  </a:cubicBez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73" name="Google Shape;2273;p48"/>
            <p:cNvSpPr/>
            <p:nvPr/>
          </p:nvSpPr>
          <p:spPr>
            <a:xfrm>
              <a:off x="3840000" y="462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74" name="Google Shape;2274;p48"/>
            <p:cNvSpPr/>
            <p:nvPr/>
          </p:nvSpPr>
          <p:spPr>
            <a:xfrm>
              <a:off x="3771375" y="4627025"/>
              <a:ext cx="650" cy="25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cubicBezTo>
                    <a:pt x="25" y="0"/>
                    <a:pt x="1" y="0"/>
                    <a:pt x="1" y="0"/>
                  </a:cubicBezTo>
                  <a:cubicBezTo>
                    <a:pt x="1" y="0"/>
                    <a:pt x="25" y="0"/>
                    <a:pt x="25" y="0"/>
                  </a:cubicBezTo>
                  <a:close/>
                  <a:moveTo>
                    <a:pt x="25" y="0"/>
                  </a:move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75" name="Google Shape;2275;p48"/>
            <p:cNvSpPr/>
            <p:nvPr/>
          </p:nvSpPr>
          <p:spPr>
            <a:xfrm>
              <a:off x="2216925" y="803650"/>
              <a:ext cx="3178200" cy="3354050"/>
            </a:xfrm>
            <a:custGeom>
              <a:avLst/>
              <a:gdLst/>
              <a:ahLst/>
              <a:cxnLst/>
              <a:rect l="l" t="t" r="r" b="b"/>
              <a:pathLst>
                <a:path w="127128" h="134162" extrusionOk="0">
                  <a:moveTo>
                    <a:pt x="63551" y="1"/>
                  </a:moveTo>
                  <a:cubicBezTo>
                    <a:pt x="28455" y="1"/>
                    <a:pt x="0" y="28455"/>
                    <a:pt x="0" y="63576"/>
                  </a:cubicBezTo>
                  <a:lnTo>
                    <a:pt x="0" y="88134"/>
                  </a:lnTo>
                  <a:cubicBezTo>
                    <a:pt x="0" y="113403"/>
                    <a:pt x="20318" y="133941"/>
                    <a:pt x="45488" y="134162"/>
                  </a:cubicBezTo>
                  <a:lnTo>
                    <a:pt x="81639" y="134162"/>
                  </a:lnTo>
                  <a:cubicBezTo>
                    <a:pt x="106809" y="133941"/>
                    <a:pt x="127127" y="113403"/>
                    <a:pt x="127127" y="88134"/>
                  </a:cubicBezTo>
                  <a:lnTo>
                    <a:pt x="127127" y="71909"/>
                  </a:lnTo>
                  <a:lnTo>
                    <a:pt x="127127" y="63576"/>
                  </a:lnTo>
                  <a:cubicBezTo>
                    <a:pt x="127127" y="28455"/>
                    <a:pt x="98673" y="1"/>
                    <a:pt x="63551" y="1"/>
                  </a:cubicBezTo>
                  <a:close/>
                </a:path>
              </a:pathLst>
            </a:custGeom>
            <a:solidFill>
              <a:srgbClr val="F3D1B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76" name="Google Shape;2276;p48"/>
            <p:cNvSpPr/>
            <p:nvPr/>
          </p:nvSpPr>
          <p:spPr>
            <a:xfrm>
              <a:off x="3670300" y="803650"/>
              <a:ext cx="1724825" cy="3354050"/>
            </a:xfrm>
            <a:custGeom>
              <a:avLst/>
              <a:gdLst/>
              <a:ahLst/>
              <a:cxnLst/>
              <a:rect l="l" t="t" r="r" b="b"/>
              <a:pathLst>
                <a:path w="68993" h="134162" extrusionOk="0">
                  <a:moveTo>
                    <a:pt x="5416" y="1"/>
                  </a:moveTo>
                  <a:cubicBezTo>
                    <a:pt x="3603" y="1"/>
                    <a:pt x="1789" y="74"/>
                    <a:pt x="0" y="221"/>
                  </a:cubicBezTo>
                  <a:cubicBezTo>
                    <a:pt x="32572" y="2966"/>
                    <a:pt x="58159" y="30293"/>
                    <a:pt x="58159" y="63576"/>
                  </a:cubicBezTo>
                  <a:lnTo>
                    <a:pt x="58159" y="71909"/>
                  </a:lnTo>
                  <a:lnTo>
                    <a:pt x="58159" y="88134"/>
                  </a:lnTo>
                  <a:cubicBezTo>
                    <a:pt x="58159" y="113403"/>
                    <a:pt x="37842" y="133941"/>
                    <a:pt x="12671" y="134162"/>
                  </a:cubicBezTo>
                  <a:lnTo>
                    <a:pt x="23504" y="134162"/>
                  </a:lnTo>
                  <a:cubicBezTo>
                    <a:pt x="48674" y="133941"/>
                    <a:pt x="68992" y="113403"/>
                    <a:pt x="68992" y="88134"/>
                  </a:cubicBezTo>
                  <a:lnTo>
                    <a:pt x="68992" y="71909"/>
                  </a:lnTo>
                  <a:lnTo>
                    <a:pt x="68992" y="63576"/>
                  </a:lnTo>
                  <a:cubicBezTo>
                    <a:pt x="68992" y="28455"/>
                    <a:pt x="40538" y="1"/>
                    <a:pt x="5416" y="1"/>
                  </a:cubicBezTo>
                  <a:close/>
                </a:path>
              </a:pathLst>
            </a:custGeom>
            <a:solidFill>
              <a:srgbClr val="E8C0A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77" name="Google Shape;2277;p48"/>
            <p:cNvSpPr/>
            <p:nvPr/>
          </p:nvSpPr>
          <p:spPr>
            <a:xfrm>
              <a:off x="1868275" y="2446350"/>
              <a:ext cx="345600" cy="654400"/>
            </a:xfrm>
            <a:custGeom>
              <a:avLst/>
              <a:gdLst/>
              <a:ahLst/>
              <a:cxnLst/>
              <a:rect l="l" t="t" r="r" b="b"/>
              <a:pathLst>
                <a:path w="13824" h="26176" extrusionOk="0">
                  <a:moveTo>
                    <a:pt x="13064" y="1"/>
                  </a:moveTo>
                  <a:cubicBezTo>
                    <a:pt x="5858" y="1"/>
                    <a:pt x="1" y="5858"/>
                    <a:pt x="1" y="13088"/>
                  </a:cubicBezTo>
                  <a:cubicBezTo>
                    <a:pt x="1" y="20318"/>
                    <a:pt x="5858" y="26176"/>
                    <a:pt x="13064" y="26176"/>
                  </a:cubicBezTo>
                  <a:lnTo>
                    <a:pt x="13824" y="26176"/>
                  </a:lnTo>
                  <a:lnTo>
                    <a:pt x="13824" y="1"/>
                  </a:lnTo>
                  <a:close/>
                </a:path>
              </a:pathLst>
            </a:custGeom>
            <a:solidFill>
              <a:srgbClr val="F3D1B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78" name="Google Shape;2278;p48"/>
            <p:cNvSpPr/>
            <p:nvPr/>
          </p:nvSpPr>
          <p:spPr>
            <a:xfrm>
              <a:off x="5395100" y="2446350"/>
              <a:ext cx="345600" cy="654400"/>
            </a:xfrm>
            <a:custGeom>
              <a:avLst/>
              <a:gdLst/>
              <a:ahLst/>
              <a:cxnLst/>
              <a:rect l="l" t="t" r="r" b="b"/>
              <a:pathLst>
                <a:path w="13824" h="26176" extrusionOk="0">
                  <a:moveTo>
                    <a:pt x="0" y="1"/>
                  </a:moveTo>
                  <a:lnTo>
                    <a:pt x="0" y="26176"/>
                  </a:lnTo>
                  <a:lnTo>
                    <a:pt x="784" y="26176"/>
                  </a:lnTo>
                  <a:cubicBezTo>
                    <a:pt x="7990" y="26176"/>
                    <a:pt x="13823" y="20318"/>
                    <a:pt x="13823" y="13088"/>
                  </a:cubicBezTo>
                  <a:cubicBezTo>
                    <a:pt x="13823" y="5858"/>
                    <a:pt x="7990" y="1"/>
                    <a:pt x="784" y="1"/>
                  </a:cubicBezTo>
                  <a:close/>
                </a:path>
              </a:pathLst>
            </a:custGeom>
            <a:solidFill>
              <a:srgbClr val="F3D1B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79" name="Google Shape;2279;p48"/>
            <p:cNvSpPr/>
            <p:nvPr/>
          </p:nvSpPr>
          <p:spPr>
            <a:xfrm>
              <a:off x="3015300" y="4168100"/>
              <a:ext cx="1567975" cy="1201550"/>
            </a:xfrm>
            <a:custGeom>
              <a:avLst/>
              <a:gdLst/>
              <a:ahLst/>
              <a:cxnLst/>
              <a:rect l="l" t="t" r="r" b="b"/>
              <a:pathLst>
                <a:path w="62719" h="48062" extrusionOk="0">
                  <a:moveTo>
                    <a:pt x="22058" y="0"/>
                  </a:moveTo>
                  <a:lnTo>
                    <a:pt x="22058" y="2966"/>
                  </a:lnTo>
                  <a:cubicBezTo>
                    <a:pt x="22058" y="7426"/>
                    <a:pt x="22009" y="7304"/>
                    <a:pt x="17720" y="7892"/>
                  </a:cubicBezTo>
                  <a:cubicBezTo>
                    <a:pt x="14436" y="8358"/>
                    <a:pt x="11274" y="9632"/>
                    <a:pt x="8554" y="11593"/>
                  </a:cubicBezTo>
                  <a:cubicBezTo>
                    <a:pt x="3211" y="15441"/>
                    <a:pt x="0" y="21740"/>
                    <a:pt x="0" y="28332"/>
                  </a:cubicBezTo>
                  <a:lnTo>
                    <a:pt x="0" y="48062"/>
                  </a:lnTo>
                  <a:lnTo>
                    <a:pt x="62718" y="48062"/>
                  </a:lnTo>
                  <a:lnTo>
                    <a:pt x="62718" y="28332"/>
                  </a:lnTo>
                  <a:cubicBezTo>
                    <a:pt x="62718" y="21740"/>
                    <a:pt x="59483" y="15441"/>
                    <a:pt x="54140" y="11593"/>
                  </a:cubicBezTo>
                  <a:cubicBezTo>
                    <a:pt x="51444" y="9632"/>
                    <a:pt x="48282" y="8358"/>
                    <a:pt x="44998" y="7892"/>
                  </a:cubicBezTo>
                  <a:cubicBezTo>
                    <a:pt x="40709" y="7304"/>
                    <a:pt x="40660" y="7426"/>
                    <a:pt x="40660" y="2966"/>
                  </a:cubicBezTo>
                  <a:lnTo>
                    <a:pt x="40660" y="0"/>
                  </a:lnTo>
                  <a:close/>
                </a:path>
              </a:pathLst>
            </a:custGeom>
            <a:solidFill>
              <a:srgbClr val="F3D1B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80" name="Google Shape;2280;p48"/>
            <p:cNvSpPr/>
            <p:nvPr/>
          </p:nvSpPr>
          <p:spPr>
            <a:xfrm>
              <a:off x="4083875" y="4356800"/>
              <a:ext cx="499400" cy="1012850"/>
            </a:xfrm>
            <a:custGeom>
              <a:avLst/>
              <a:gdLst/>
              <a:ahLst/>
              <a:cxnLst/>
              <a:rect l="l" t="t" r="r" b="b"/>
              <a:pathLst>
                <a:path w="19976" h="40514" extrusionOk="0">
                  <a:moveTo>
                    <a:pt x="0" y="1"/>
                  </a:moveTo>
                  <a:lnTo>
                    <a:pt x="0" y="1"/>
                  </a:lnTo>
                  <a:cubicBezTo>
                    <a:pt x="1201" y="589"/>
                    <a:pt x="2329" y="1251"/>
                    <a:pt x="3407" y="2035"/>
                  </a:cubicBezTo>
                  <a:cubicBezTo>
                    <a:pt x="9167" y="6177"/>
                    <a:pt x="12671" y="12991"/>
                    <a:pt x="12671" y="20098"/>
                  </a:cubicBezTo>
                  <a:lnTo>
                    <a:pt x="12671" y="40514"/>
                  </a:lnTo>
                  <a:lnTo>
                    <a:pt x="19975" y="40514"/>
                  </a:lnTo>
                  <a:lnTo>
                    <a:pt x="19975" y="20784"/>
                  </a:lnTo>
                  <a:cubicBezTo>
                    <a:pt x="19975" y="14192"/>
                    <a:pt x="16740" y="7893"/>
                    <a:pt x="11397" y="4045"/>
                  </a:cubicBezTo>
                  <a:cubicBezTo>
                    <a:pt x="8701" y="2084"/>
                    <a:pt x="5539" y="810"/>
                    <a:pt x="2231" y="344"/>
                  </a:cubicBezTo>
                  <a:cubicBezTo>
                    <a:pt x="1324" y="222"/>
                    <a:pt x="589" y="124"/>
                    <a:pt x="0" y="1"/>
                  </a:cubicBezTo>
                  <a:close/>
                </a:path>
              </a:pathLst>
            </a:custGeom>
            <a:solidFill>
              <a:srgbClr val="E8C0A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81" name="Google Shape;2281;p48"/>
            <p:cNvSpPr/>
            <p:nvPr/>
          </p:nvSpPr>
          <p:spPr>
            <a:xfrm>
              <a:off x="3015300" y="4791400"/>
              <a:ext cx="1567975" cy="578250"/>
            </a:xfrm>
            <a:custGeom>
              <a:avLst/>
              <a:gdLst/>
              <a:ahLst/>
              <a:cxnLst/>
              <a:rect l="l" t="t" r="r" b="b"/>
              <a:pathLst>
                <a:path w="62719" h="23130" extrusionOk="0">
                  <a:moveTo>
                    <a:pt x="22066" y="1"/>
                  </a:moveTo>
                  <a:cubicBezTo>
                    <a:pt x="18000" y="1"/>
                    <a:pt x="13672" y="1554"/>
                    <a:pt x="9902" y="2347"/>
                  </a:cubicBezTo>
                  <a:cubicBezTo>
                    <a:pt x="9294" y="2484"/>
                    <a:pt x="3326" y="3655"/>
                    <a:pt x="959" y="3655"/>
                  </a:cubicBezTo>
                  <a:cubicBezTo>
                    <a:pt x="367" y="3655"/>
                    <a:pt x="0" y="3582"/>
                    <a:pt x="0" y="3400"/>
                  </a:cubicBezTo>
                  <a:lnTo>
                    <a:pt x="0" y="23130"/>
                  </a:lnTo>
                  <a:lnTo>
                    <a:pt x="62718" y="23130"/>
                  </a:lnTo>
                  <a:lnTo>
                    <a:pt x="62718" y="3400"/>
                  </a:lnTo>
                  <a:cubicBezTo>
                    <a:pt x="62067" y="3428"/>
                    <a:pt x="61413" y="3442"/>
                    <a:pt x="60758" y="3442"/>
                  </a:cubicBezTo>
                  <a:cubicBezTo>
                    <a:pt x="57961" y="3442"/>
                    <a:pt x="55140" y="3191"/>
                    <a:pt x="52400" y="2714"/>
                  </a:cubicBezTo>
                  <a:cubicBezTo>
                    <a:pt x="50537" y="2396"/>
                    <a:pt x="48626" y="1783"/>
                    <a:pt x="46665" y="1219"/>
                  </a:cubicBezTo>
                  <a:cubicBezTo>
                    <a:pt x="44498" y="606"/>
                    <a:pt x="42303" y="66"/>
                    <a:pt x="40142" y="66"/>
                  </a:cubicBezTo>
                  <a:cubicBezTo>
                    <a:pt x="38760" y="66"/>
                    <a:pt x="37391" y="287"/>
                    <a:pt x="36053" y="851"/>
                  </a:cubicBezTo>
                  <a:cubicBezTo>
                    <a:pt x="34386" y="1562"/>
                    <a:pt x="32842" y="2543"/>
                    <a:pt x="31984" y="3891"/>
                  </a:cubicBezTo>
                  <a:cubicBezTo>
                    <a:pt x="31837" y="4123"/>
                    <a:pt x="31598" y="4240"/>
                    <a:pt x="31359" y="4240"/>
                  </a:cubicBezTo>
                  <a:cubicBezTo>
                    <a:pt x="31120" y="4240"/>
                    <a:pt x="30881" y="4123"/>
                    <a:pt x="30734" y="3891"/>
                  </a:cubicBezTo>
                  <a:cubicBezTo>
                    <a:pt x="29876" y="2543"/>
                    <a:pt x="28332" y="1562"/>
                    <a:pt x="26666" y="851"/>
                  </a:cubicBezTo>
                  <a:cubicBezTo>
                    <a:pt x="25205" y="238"/>
                    <a:pt x="23655" y="1"/>
                    <a:pt x="22066" y="1"/>
                  </a:cubicBezTo>
                  <a:close/>
                </a:path>
              </a:pathLst>
            </a:custGeom>
            <a:solidFill>
              <a:srgbClr val="FFC3C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82" name="Google Shape;2282;p48"/>
            <p:cNvSpPr/>
            <p:nvPr/>
          </p:nvSpPr>
          <p:spPr>
            <a:xfrm>
              <a:off x="4400650" y="4870275"/>
              <a:ext cx="182625" cy="499375"/>
            </a:xfrm>
            <a:custGeom>
              <a:avLst/>
              <a:gdLst/>
              <a:ahLst/>
              <a:cxnLst/>
              <a:rect l="l" t="t" r="r" b="b"/>
              <a:pathLst>
                <a:path w="7305" h="19975" extrusionOk="0">
                  <a:moveTo>
                    <a:pt x="0" y="0"/>
                  </a:moveTo>
                  <a:lnTo>
                    <a:pt x="0" y="19975"/>
                  </a:lnTo>
                  <a:lnTo>
                    <a:pt x="7304" y="19975"/>
                  </a:lnTo>
                  <a:lnTo>
                    <a:pt x="7304" y="245"/>
                  </a:lnTo>
                  <a:cubicBezTo>
                    <a:pt x="6677" y="271"/>
                    <a:pt x="6049" y="283"/>
                    <a:pt x="5420" y="283"/>
                  </a:cubicBezTo>
                  <a:cubicBezTo>
                    <a:pt x="3613" y="283"/>
                    <a:pt x="1800" y="182"/>
                    <a:pt x="0" y="0"/>
                  </a:cubicBezTo>
                  <a:close/>
                </a:path>
              </a:pathLst>
            </a:custGeom>
            <a:solidFill>
              <a:srgbClr val="C063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83" name="Google Shape;2283;p48"/>
            <p:cNvSpPr/>
            <p:nvPr/>
          </p:nvSpPr>
          <p:spPr>
            <a:xfrm>
              <a:off x="2661750" y="2723300"/>
              <a:ext cx="355400" cy="356025"/>
            </a:xfrm>
            <a:custGeom>
              <a:avLst/>
              <a:gdLst/>
              <a:ahLst/>
              <a:cxnLst/>
              <a:rect l="l" t="t" r="r" b="b"/>
              <a:pathLst>
                <a:path w="14216" h="14241" extrusionOk="0">
                  <a:moveTo>
                    <a:pt x="7108" y="1"/>
                  </a:moveTo>
                  <a:cubicBezTo>
                    <a:pt x="3187" y="1"/>
                    <a:pt x="1" y="3187"/>
                    <a:pt x="1" y="7133"/>
                  </a:cubicBezTo>
                  <a:cubicBezTo>
                    <a:pt x="1" y="11054"/>
                    <a:pt x="3187" y="14240"/>
                    <a:pt x="7108" y="14240"/>
                  </a:cubicBezTo>
                  <a:cubicBezTo>
                    <a:pt x="11030" y="14240"/>
                    <a:pt x="14216" y="11054"/>
                    <a:pt x="14216" y="7133"/>
                  </a:cubicBezTo>
                  <a:cubicBezTo>
                    <a:pt x="14216" y="3187"/>
                    <a:pt x="11030" y="1"/>
                    <a:pt x="7108" y="1"/>
                  </a:cubicBezTo>
                  <a:close/>
                </a:path>
              </a:pathLst>
            </a:custGeom>
            <a:solidFill>
              <a:srgbClr val="C063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84" name="Google Shape;2284;p48"/>
            <p:cNvSpPr/>
            <p:nvPr/>
          </p:nvSpPr>
          <p:spPr>
            <a:xfrm>
              <a:off x="4594275" y="2723300"/>
              <a:ext cx="356000" cy="356025"/>
            </a:xfrm>
            <a:custGeom>
              <a:avLst/>
              <a:gdLst/>
              <a:ahLst/>
              <a:cxnLst/>
              <a:rect l="l" t="t" r="r" b="b"/>
              <a:pathLst>
                <a:path w="14240" h="14241" extrusionOk="0">
                  <a:moveTo>
                    <a:pt x="7132" y="1"/>
                  </a:moveTo>
                  <a:cubicBezTo>
                    <a:pt x="3186" y="1"/>
                    <a:pt x="0" y="3187"/>
                    <a:pt x="0" y="7133"/>
                  </a:cubicBezTo>
                  <a:cubicBezTo>
                    <a:pt x="0" y="11054"/>
                    <a:pt x="3186" y="14240"/>
                    <a:pt x="7132" y="14240"/>
                  </a:cubicBezTo>
                  <a:cubicBezTo>
                    <a:pt x="11054" y="14240"/>
                    <a:pt x="14240" y="11054"/>
                    <a:pt x="14240" y="7133"/>
                  </a:cubicBezTo>
                  <a:cubicBezTo>
                    <a:pt x="14240" y="3187"/>
                    <a:pt x="11054" y="1"/>
                    <a:pt x="7132" y="1"/>
                  </a:cubicBezTo>
                  <a:close/>
                </a:path>
              </a:pathLst>
            </a:custGeom>
            <a:solidFill>
              <a:srgbClr val="C063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85" name="Google Shape;2285;p48"/>
            <p:cNvSpPr/>
            <p:nvPr/>
          </p:nvSpPr>
          <p:spPr>
            <a:xfrm>
              <a:off x="2216925" y="652300"/>
              <a:ext cx="3174525" cy="1826550"/>
            </a:xfrm>
            <a:custGeom>
              <a:avLst/>
              <a:gdLst/>
              <a:ahLst/>
              <a:cxnLst/>
              <a:rect l="l" t="t" r="r" b="b"/>
              <a:pathLst>
                <a:path w="126981" h="73062" extrusionOk="0">
                  <a:moveTo>
                    <a:pt x="63123" y="1"/>
                  </a:moveTo>
                  <a:cubicBezTo>
                    <a:pt x="48454" y="1"/>
                    <a:pt x="33769" y="4879"/>
                    <a:pt x="22181" y="14976"/>
                  </a:cubicBezTo>
                  <a:cubicBezTo>
                    <a:pt x="10563" y="25098"/>
                    <a:pt x="3088" y="39436"/>
                    <a:pt x="1397" y="54754"/>
                  </a:cubicBezTo>
                  <a:cubicBezTo>
                    <a:pt x="637" y="61714"/>
                    <a:pt x="98" y="63944"/>
                    <a:pt x="0" y="73062"/>
                  </a:cubicBezTo>
                  <a:cubicBezTo>
                    <a:pt x="0" y="73062"/>
                    <a:pt x="40856" y="68233"/>
                    <a:pt x="59924" y="48871"/>
                  </a:cubicBezTo>
                  <a:cubicBezTo>
                    <a:pt x="60892" y="47879"/>
                    <a:pt x="62185" y="47383"/>
                    <a:pt x="63481" y="47383"/>
                  </a:cubicBezTo>
                  <a:cubicBezTo>
                    <a:pt x="64777" y="47383"/>
                    <a:pt x="66076" y="47879"/>
                    <a:pt x="67056" y="48871"/>
                  </a:cubicBezTo>
                  <a:cubicBezTo>
                    <a:pt x="86100" y="68233"/>
                    <a:pt x="126980" y="73062"/>
                    <a:pt x="126980" y="73062"/>
                  </a:cubicBezTo>
                  <a:cubicBezTo>
                    <a:pt x="126882" y="63944"/>
                    <a:pt x="126318" y="61714"/>
                    <a:pt x="125559" y="54754"/>
                  </a:cubicBezTo>
                  <a:cubicBezTo>
                    <a:pt x="123892" y="39436"/>
                    <a:pt x="116392" y="25098"/>
                    <a:pt x="104775" y="14976"/>
                  </a:cubicBezTo>
                  <a:cubicBezTo>
                    <a:pt x="93212" y="4879"/>
                    <a:pt x="78526" y="1"/>
                    <a:pt x="63858" y="1"/>
                  </a:cubicBezTo>
                  <a:cubicBezTo>
                    <a:pt x="63821" y="1"/>
                    <a:pt x="63784" y="1"/>
                    <a:pt x="63748" y="1"/>
                  </a:cubicBezTo>
                  <a:lnTo>
                    <a:pt x="63233" y="1"/>
                  </a:lnTo>
                  <a:cubicBezTo>
                    <a:pt x="63196" y="1"/>
                    <a:pt x="63159" y="1"/>
                    <a:pt x="63123" y="1"/>
                  </a:cubicBezTo>
                  <a:close/>
                </a:path>
              </a:pathLst>
            </a:custGeom>
            <a:solidFill>
              <a:srgbClr val="7C7B7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86" name="Google Shape;2286;p48"/>
            <p:cNvSpPr/>
            <p:nvPr/>
          </p:nvSpPr>
          <p:spPr>
            <a:xfrm>
              <a:off x="3669050" y="652300"/>
              <a:ext cx="1722400" cy="1826550"/>
            </a:xfrm>
            <a:custGeom>
              <a:avLst/>
              <a:gdLst/>
              <a:ahLst/>
              <a:cxnLst/>
              <a:rect l="l" t="t" r="r" b="b"/>
              <a:pathLst>
                <a:path w="68896" h="73062" extrusionOk="0">
                  <a:moveTo>
                    <a:pt x="5773" y="1"/>
                  </a:moveTo>
                  <a:cubicBezTo>
                    <a:pt x="5736" y="1"/>
                    <a:pt x="5699" y="1"/>
                    <a:pt x="5663" y="1"/>
                  </a:cubicBezTo>
                  <a:lnTo>
                    <a:pt x="5074" y="1"/>
                  </a:lnTo>
                  <a:cubicBezTo>
                    <a:pt x="3383" y="1"/>
                    <a:pt x="1692" y="50"/>
                    <a:pt x="1" y="197"/>
                  </a:cubicBezTo>
                  <a:cubicBezTo>
                    <a:pt x="12942" y="1202"/>
                    <a:pt x="25637" y="6055"/>
                    <a:pt x="35906" y="14976"/>
                  </a:cubicBezTo>
                  <a:cubicBezTo>
                    <a:pt x="47499" y="25098"/>
                    <a:pt x="54999" y="39436"/>
                    <a:pt x="56665" y="54754"/>
                  </a:cubicBezTo>
                  <a:cubicBezTo>
                    <a:pt x="57376" y="61224"/>
                    <a:pt x="57915" y="63601"/>
                    <a:pt x="58062" y="71199"/>
                  </a:cubicBezTo>
                  <a:cubicBezTo>
                    <a:pt x="64557" y="72547"/>
                    <a:pt x="68895" y="73062"/>
                    <a:pt x="68895" y="73062"/>
                  </a:cubicBezTo>
                  <a:cubicBezTo>
                    <a:pt x="68797" y="63944"/>
                    <a:pt x="68233" y="61714"/>
                    <a:pt x="67474" y="54754"/>
                  </a:cubicBezTo>
                  <a:cubicBezTo>
                    <a:pt x="65807" y="39436"/>
                    <a:pt x="58307" y="25098"/>
                    <a:pt x="46690" y="14976"/>
                  </a:cubicBezTo>
                  <a:cubicBezTo>
                    <a:pt x="35127" y="4879"/>
                    <a:pt x="20441" y="1"/>
                    <a:pt x="5773" y="1"/>
                  </a:cubicBez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87" name="Google Shape;2287;p48"/>
            <p:cNvSpPr/>
            <p:nvPr/>
          </p:nvSpPr>
          <p:spPr>
            <a:xfrm>
              <a:off x="2482650" y="304125"/>
              <a:ext cx="2646750" cy="826125"/>
            </a:xfrm>
            <a:custGeom>
              <a:avLst/>
              <a:gdLst/>
              <a:ahLst/>
              <a:cxnLst/>
              <a:rect l="l" t="t" r="r" b="b"/>
              <a:pathLst>
                <a:path w="105870" h="33045" extrusionOk="0">
                  <a:moveTo>
                    <a:pt x="52935" y="1"/>
                  </a:moveTo>
                  <a:cubicBezTo>
                    <a:pt x="51525" y="1"/>
                    <a:pt x="50116" y="338"/>
                    <a:pt x="48829" y="1012"/>
                  </a:cubicBezTo>
                  <a:lnTo>
                    <a:pt x="26306" y="12825"/>
                  </a:lnTo>
                  <a:lnTo>
                    <a:pt x="2753" y="8487"/>
                  </a:lnTo>
                  <a:cubicBezTo>
                    <a:pt x="2619" y="8461"/>
                    <a:pt x="2486" y="8449"/>
                    <a:pt x="2357" y="8449"/>
                  </a:cubicBezTo>
                  <a:cubicBezTo>
                    <a:pt x="1022" y="8449"/>
                    <a:pt x="0" y="9769"/>
                    <a:pt x="425" y="11109"/>
                  </a:cubicBezTo>
                  <a:lnTo>
                    <a:pt x="7238" y="33045"/>
                  </a:lnTo>
                  <a:cubicBezTo>
                    <a:pt x="7238" y="33045"/>
                    <a:pt x="33266" y="26771"/>
                    <a:pt x="52922" y="26427"/>
                  </a:cubicBezTo>
                  <a:cubicBezTo>
                    <a:pt x="72603" y="26771"/>
                    <a:pt x="98631" y="33045"/>
                    <a:pt x="98631" y="33045"/>
                  </a:cubicBezTo>
                  <a:lnTo>
                    <a:pt x="105445" y="11109"/>
                  </a:lnTo>
                  <a:cubicBezTo>
                    <a:pt x="105869" y="9769"/>
                    <a:pt x="104848" y="8449"/>
                    <a:pt x="103512" y="8449"/>
                  </a:cubicBezTo>
                  <a:cubicBezTo>
                    <a:pt x="103383" y="8449"/>
                    <a:pt x="103251" y="8461"/>
                    <a:pt x="103116" y="8487"/>
                  </a:cubicBezTo>
                  <a:lnTo>
                    <a:pt x="79563" y="12825"/>
                  </a:lnTo>
                  <a:lnTo>
                    <a:pt x="57040" y="1012"/>
                  </a:lnTo>
                  <a:cubicBezTo>
                    <a:pt x="55753" y="338"/>
                    <a:pt x="54344" y="1"/>
                    <a:pt x="52935" y="1"/>
                  </a:cubicBezTo>
                  <a:close/>
                </a:path>
              </a:pathLst>
            </a:custGeom>
            <a:solidFill>
              <a:srgbClr val="FFC14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88" name="Google Shape;2288;p48"/>
            <p:cNvSpPr/>
            <p:nvPr/>
          </p:nvSpPr>
          <p:spPr>
            <a:xfrm>
              <a:off x="4717425" y="515325"/>
              <a:ext cx="411975" cy="614925"/>
            </a:xfrm>
            <a:custGeom>
              <a:avLst/>
              <a:gdLst/>
              <a:ahLst/>
              <a:cxnLst/>
              <a:rect l="l" t="t" r="r" b="b"/>
              <a:pathLst>
                <a:path w="16479" h="24597" extrusionOk="0">
                  <a:moveTo>
                    <a:pt x="14121" y="1"/>
                  </a:moveTo>
                  <a:cubicBezTo>
                    <a:pt x="13992" y="1"/>
                    <a:pt x="13860" y="13"/>
                    <a:pt x="13725" y="39"/>
                  </a:cubicBezTo>
                  <a:lnTo>
                    <a:pt x="6201" y="1411"/>
                  </a:lnTo>
                  <a:cubicBezTo>
                    <a:pt x="6324" y="1804"/>
                    <a:pt x="6348" y="2220"/>
                    <a:pt x="6201" y="2661"/>
                  </a:cubicBezTo>
                  <a:lnTo>
                    <a:pt x="0" y="22612"/>
                  </a:lnTo>
                  <a:cubicBezTo>
                    <a:pt x="5588" y="23714"/>
                    <a:pt x="9240" y="24597"/>
                    <a:pt x="9240" y="24597"/>
                  </a:cubicBezTo>
                  <a:lnTo>
                    <a:pt x="16054" y="2661"/>
                  </a:lnTo>
                  <a:cubicBezTo>
                    <a:pt x="16478" y="1321"/>
                    <a:pt x="15457" y="1"/>
                    <a:pt x="14121" y="1"/>
                  </a:cubicBezTo>
                  <a:close/>
                </a:path>
              </a:pathLst>
            </a:custGeom>
            <a:solidFill>
              <a:srgbClr val="FFB50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89" name="Google Shape;2289;p48"/>
            <p:cNvSpPr/>
            <p:nvPr/>
          </p:nvSpPr>
          <p:spPr>
            <a:xfrm>
              <a:off x="3071650" y="2369775"/>
              <a:ext cx="153225" cy="322300"/>
            </a:xfrm>
            <a:custGeom>
              <a:avLst/>
              <a:gdLst/>
              <a:ahLst/>
              <a:cxnLst/>
              <a:rect l="l" t="t" r="r" b="b"/>
              <a:pathLst>
                <a:path w="6129" h="12892" extrusionOk="0">
                  <a:moveTo>
                    <a:pt x="3065" y="0"/>
                  </a:moveTo>
                  <a:cubicBezTo>
                    <a:pt x="1373" y="0"/>
                    <a:pt x="1" y="1373"/>
                    <a:pt x="1" y="3064"/>
                  </a:cubicBezTo>
                  <a:lnTo>
                    <a:pt x="1" y="9828"/>
                  </a:lnTo>
                  <a:cubicBezTo>
                    <a:pt x="1" y="11519"/>
                    <a:pt x="1373" y="12892"/>
                    <a:pt x="3065" y="12892"/>
                  </a:cubicBezTo>
                  <a:cubicBezTo>
                    <a:pt x="4756" y="12892"/>
                    <a:pt x="6128" y="11519"/>
                    <a:pt x="6128" y="9828"/>
                  </a:cubicBezTo>
                  <a:lnTo>
                    <a:pt x="6128" y="3064"/>
                  </a:lnTo>
                  <a:cubicBezTo>
                    <a:pt x="6128" y="1373"/>
                    <a:pt x="4756" y="0"/>
                    <a:pt x="3065" y="0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90" name="Google Shape;2290;p48"/>
            <p:cNvSpPr/>
            <p:nvPr/>
          </p:nvSpPr>
          <p:spPr>
            <a:xfrm>
              <a:off x="4387175" y="2369775"/>
              <a:ext cx="152575" cy="322300"/>
            </a:xfrm>
            <a:custGeom>
              <a:avLst/>
              <a:gdLst/>
              <a:ahLst/>
              <a:cxnLst/>
              <a:rect l="l" t="t" r="r" b="b"/>
              <a:pathLst>
                <a:path w="6103" h="12892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lnTo>
                    <a:pt x="0" y="9828"/>
                  </a:lnTo>
                  <a:cubicBezTo>
                    <a:pt x="0" y="11519"/>
                    <a:pt x="1373" y="12892"/>
                    <a:pt x="3064" y="12892"/>
                  </a:cubicBezTo>
                  <a:cubicBezTo>
                    <a:pt x="4755" y="12892"/>
                    <a:pt x="6103" y="11519"/>
                    <a:pt x="6103" y="9828"/>
                  </a:cubicBezTo>
                  <a:lnTo>
                    <a:pt x="6103" y="3064"/>
                  </a:lnTo>
                  <a:cubicBezTo>
                    <a:pt x="6103" y="1373"/>
                    <a:pt x="4755" y="0"/>
                    <a:pt x="3064" y="0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91" name="Google Shape;2291;p48"/>
            <p:cNvSpPr/>
            <p:nvPr/>
          </p:nvSpPr>
          <p:spPr>
            <a:xfrm>
              <a:off x="1791700" y="228000"/>
              <a:ext cx="4027425" cy="5218250"/>
            </a:xfrm>
            <a:custGeom>
              <a:avLst/>
              <a:gdLst/>
              <a:ahLst/>
              <a:cxnLst/>
              <a:rect l="l" t="t" r="r" b="b"/>
              <a:pathLst>
                <a:path w="161097" h="208730" extrusionOk="0">
                  <a:moveTo>
                    <a:pt x="80560" y="32536"/>
                  </a:moveTo>
                  <a:cubicBezTo>
                    <a:pt x="97398" y="32830"/>
                    <a:pt x="119260" y="37634"/>
                    <a:pt x="124431" y="38810"/>
                  </a:cubicBezTo>
                  <a:cubicBezTo>
                    <a:pt x="132764" y="47952"/>
                    <a:pt x="138181" y="59741"/>
                    <a:pt x="139529" y="72044"/>
                  </a:cubicBezTo>
                  <a:cubicBezTo>
                    <a:pt x="139700" y="73564"/>
                    <a:pt x="139847" y="74863"/>
                    <a:pt x="139994" y="76064"/>
                  </a:cubicBezTo>
                  <a:cubicBezTo>
                    <a:pt x="140411" y="79470"/>
                    <a:pt x="140705" y="81970"/>
                    <a:pt x="140852" y="86480"/>
                  </a:cubicBezTo>
                  <a:cubicBezTo>
                    <a:pt x="136857" y="85843"/>
                    <a:pt x="129823" y="84519"/>
                    <a:pt x="121907" y="82240"/>
                  </a:cubicBezTo>
                  <a:cubicBezTo>
                    <a:pt x="105976" y="77632"/>
                    <a:pt x="93648" y="71211"/>
                    <a:pt x="86246" y="63687"/>
                  </a:cubicBezTo>
                  <a:cubicBezTo>
                    <a:pt x="84727" y="62143"/>
                    <a:pt x="82668" y="61285"/>
                    <a:pt x="80487" y="61285"/>
                  </a:cubicBezTo>
                  <a:cubicBezTo>
                    <a:pt x="78306" y="61285"/>
                    <a:pt x="76271" y="62143"/>
                    <a:pt x="74752" y="63687"/>
                  </a:cubicBezTo>
                  <a:cubicBezTo>
                    <a:pt x="67350" y="71211"/>
                    <a:pt x="54998" y="77632"/>
                    <a:pt x="39067" y="82240"/>
                  </a:cubicBezTo>
                  <a:cubicBezTo>
                    <a:pt x="31151" y="84519"/>
                    <a:pt x="24117" y="85843"/>
                    <a:pt x="20122" y="86480"/>
                  </a:cubicBezTo>
                  <a:cubicBezTo>
                    <a:pt x="20269" y="81970"/>
                    <a:pt x="20563" y="79470"/>
                    <a:pt x="20980" y="76064"/>
                  </a:cubicBezTo>
                  <a:cubicBezTo>
                    <a:pt x="21127" y="74863"/>
                    <a:pt x="21274" y="73564"/>
                    <a:pt x="21445" y="72044"/>
                  </a:cubicBezTo>
                  <a:cubicBezTo>
                    <a:pt x="22793" y="59765"/>
                    <a:pt x="28210" y="47977"/>
                    <a:pt x="36518" y="38835"/>
                  </a:cubicBezTo>
                  <a:cubicBezTo>
                    <a:pt x="41297" y="37756"/>
                    <a:pt x="63527" y="32855"/>
                    <a:pt x="80560" y="32536"/>
                  </a:cubicBezTo>
                  <a:close/>
                  <a:moveTo>
                    <a:pt x="13823" y="92068"/>
                  </a:moveTo>
                  <a:lnTo>
                    <a:pt x="13823" y="111601"/>
                  </a:lnTo>
                  <a:cubicBezTo>
                    <a:pt x="9411" y="110572"/>
                    <a:pt x="6127" y="106577"/>
                    <a:pt x="6127" y="101822"/>
                  </a:cubicBezTo>
                  <a:cubicBezTo>
                    <a:pt x="6127" y="97092"/>
                    <a:pt x="9411" y="93097"/>
                    <a:pt x="13823" y="92068"/>
                  </a:cubicBezTo>
                  <a:close/>
                  <a:moveTo>
                    <a:pt x="147200" y="92068"/>
                  </a:moveTo>
                  <a:cubicBezTo>
                    <a:pt x="151611" y="93097"/>
                    <a:pt x="154920" y="97092"/>
                    <a:pt x="154920" y="101822"/>
                  </a:cubicBezTo>
                  <a:cubicBezTo>
                    <a:pt x="154920" y="106577"/>
                    <a:pt x="151611" y="110547"/>
                    <a:pt x="147200" y="111601"/>
                  </a:cubicBezTo>
                  <a:lnTo>
                    <a:pt x="147200" y="109028"/>
                  </a:lnTo>
                  <a:cubicBezTo>
                    <a:pt x="147224" y="104518"/>
                    <a:pt x="147249" y="100058"/>
                    <a:pt x="147200" y="95573"/>
                  </a:cubicBezTo>
                  <a:lnTo>
                    <a:pt x="147200" y="92068"/>
                  </a:lnTo>
                  <a:close/>
                  <a:moveTo>
                    <a:pt x="80487" y="67412"/>
                  </a:moveTo>
                  <a:cubicBezTo>
                    <a:pt x="81026" y="67412"/>
                    <a:pt x="81516" y="67608"/>
                    <a:pt x="81884" y="67976"/>
                  </a:cubicBezTo>
                  <a:cubicBezTo>
                    <a:pt x="98893" y="85279"/>
                    <a:pt x="131661" y="91308"/>
                    <a:pt x="141097" y="92730"/>
                  </a:cubicBezTo>
                  <a:lnTo>
                    <a:pt x="141073" y="111160"/>
                  </a:lnTo>
                  <a:cubicBezTo>
                    <a:pt x="141073" y="122557"/>
                    <a:pt x="136661" y="133316"/>
                    <a:pt x="128647" y="141428"/>
                  </a:cubicBezTo>
                  <a:cubicBezTo>
                    <a:pt x="120657" y="149516"/>
                    <a:pt x="109995" y="154026"/>
                    <a:pt x="98623" y="154124"/>
                  </a:cubicBezTo>
                  <a:lnTo>
                    <a:pt x="62522" y="154124"/>
                  </a:lnTo>
                  <a:cubicBezTo>
                    <a:pt x="51174" y="154026"/>
                    <a:pt x="40489" y="149516"/>
                    <a:pt x="32499" y="141428"/>
                  </a:cubicBezTo>
                  <a:cubicBezTo>
                    <a:pt x="24484" y="133316"/>
                    <a:pt x="20048" y="122557"/>
                    <a:pt x="20048" y="111160"/>
                  </a:cubicBezTo>
                  <a:lnTo>
                    <a:pt x="20048" y="92705"/>
                  </a:lnTo>
                  <a:cubicBezTo>
                    <a:pt x="29680" y="91235"/>
                    <a:pt x="62179" y="85181"/>
                    <a:pt x="79090" y="67976"/>
                  </a:cubicBezTo>
                  <a:cubicBezTo>
                    <a:pt x="79458" y="67608"/>
                    <a:pt x="79972" y="67412"/>
                    <a:pt x="80487" y="67412"/>
                  </a:cubicBezTo>
                  <a:close/>
                  <a:moveTo>
                    <a:pt x="23823" y="140718"/>
                  </a:moveTo>
                  <a:lnTo>
                    <a:pt x="23823" y="140718"/>
                  </a:lnTo>
                  <a:cubicBezTo>
                    <a:pt x="25146" y="142458"/>
                    <a:pt x="26568" y="144149"/>
                    <a:pt x="28136" y="145718"/>
                  </a:cubicBezTo>
                  <a:cubicBezTo>
                    <a:pt x="37278" y="154957"/>
                    <a:pt x="49459" y="160129"/>
                    <a:pt x="62448" y="160251"/>
                  </a:cubicBezTo>
                  <a:lnTo>
                    <a:pt x="67938" y="160251"/>
                  </a:lnTo>
                  <a:lnTo>
                    <a:pt x="67938" y="160570"/>
                  </a:lnTo>
                  <a:cubicBezTo>
                    <a:pt x="67938" y="161085"/>
                    <a:pt x="67938" y="161746"/>
                    <a:pt x="67914" y="162236"/>
                  </a:cubicBezTo>
                  <a:cubicBezTo>
                    <a:pt x="67546" y="162310"/>
                    <a:pt x="67056" y="162359"/>
                    <a:pt x="66615" y="162432"/>
                  </a:cubicBezTo>
                  <a:lnTo>
                    <a:pt x="66247" y="162482"/>
                  </a:lnTo>
                  <a:cubicBezTo>
                    <a:pt x="62473" y="163021"/>
                    <a:pt x="58821" y="164467"/>
                    <a:pt x="55733" y="166722"/>
                  </a:cubicBezTo>
                  <a:cubicBezTo>
                    <a:pt x="54361" y="167702"/>
                    <a:pt x="53111" y="168829"/>
                    <a:pt x="52008" y="170055"/>
                  </a:cubicBezTo>
                  <a:cubicBezTo>
                    <a:pt x="48944" y="168658"/>
                    <a:pt x="45979" y="167040"/>
                    <a:pt x="42939" y="165030"/>
                  </a:cubicBezTo>
                  <a:cubicBezTo>
                    <a:pt x="39533" y="162800"/>
                    <a:pt x="36641" y="160447"/>
                    <a:pt x="34116" y="157849"/>
                  </a:cubicBezTo>
                  <a:cubicBezTo>
                    <a:pt x="29460" y="153070"/>
                    <a:pt x="25955" y="147213"/>
                    <a:pt x="23823" y="140718"/>
                  </a:cubicBezTo>
                  <a:close/>
                  <a:moveTo>
                    <a:pt x="137323" y="140718"/>
                  </a:moveTo>
                  <a:lnTo>
                    <a:pt x="137323" y="140718"/>
                  </a:lnTo>
                  <a:cubicBezTo>
                    <a:pt x="135190" y="147213"/>
                    <a:pt x="131661" y="153070"/>
                    <a:pt x="127029" y="157849"/>
                  </a:cubicBezTo>
                  <a:cubicBezTo>
                    <a:pt x="124480" y="160447"/>
                    <a:pt x="121613" y="162800"/>
                    <a:pt x="118206" y="165030"/>
                  </a:cubicBezTo>
                  <a:cubicBezTo>
                    <a:pt x="115020" y="167114"/>
                    <a:pt x="111956" y="168805"/>
                    <a:pt x="108746" y="170226"/>
                  </a:cubicBezTo>
                  <a:cubicBezTo>
                    <a:pt x="107594" y="168927"/>
                    <a:pt x="106319" y="167751"/>
                    <a:pt x="104873" y="166722"/>
                  </a:cubicBezTo>
                  <a:cubicBezTo>
                    <a:pt x="101785" y="164467"/>
                    <a:pt x="98133" y="163021"/>
                    <a:pt x="94359" y="162482"/>
                  </a:cubicBezTo>
                  <a:lnTo>
                    <a:pt x="93991" y="162432"/>
                  </a:lnTo>
                  <a:cubicBezTo>
                    <a:pt x="93550" y="162359"/>
                    <a:pt x="93060" y="162310"/>
                    <a:pt x="92668" y="162236"/>
                  </a:cubicBezTo>
                  <a:cubicBezTo>
                    <a:pt x="92668" y="161746"/>
                    <a:pt x="92668" y="161085"/>
                    <a:pt x="92668" y="160570"/>
                  </a:cubicBezTo>
                  <a:lnTo>
                    <a:pt x="92668" y="160251"/>
                  </a:lnTo>
                  <a:lnTo>
                    <a:pt x="98697" y="160251"/>
                  </a:lnTo>
                  <a:cubicBezTo>
                    <a:pt x="111687" y="160129"/>
                    <a:pt x="123867" y="154957"/>
                    <a:pt x="133009" y="145718"/>
                  </a:cubicBezTo>
                  <a:cubicBezTo>
                    <a:pt x="134578" y="144149"/>
                    <a:pt x="135999" y="142458"/>
                    <a:pt x="137323" y="140718"/>
                  </a:cubicBezTo>
                  <a:close/>
                  <a:moveTo>
                    <a:pt x="86541" y="160668"/>
                  </a:moveTo>
                  <a:cubicBezTo>
                    <a:pt x="86541" y="163217"/>
                    <a:pt x="86565" y="164908"/>
                    <a:pt x="87742" y="166378"/>
                  </a:cubicBezTo>
                  <a:cubicBezTo>
                    <a:pt x="89016" y="167898"/>
                    <a:pt x="90732" y="168143"/>
                    <a:pt x="93133" y="168486"/>
                  </a:cubicBezTo>
                  <a:lnTo>
                    <a:pt x="93501" y="168535"/>
                  </a:lnTo>
                  <a:cubicBezTo>
                    <a:pt x="96295" y="168927"/>
                    <a:pt x="98991" y="170006"/>
                    <a:pt x="101295" y="171672"/>
                  </a:cubicBezTo>
                  <a:cubicBezTo>
                    <a:pt x="105045" y="174368"/>
                    <a:pt x="107545" y="178437"/>
                    <a:pt x="108329" y="182897"/>
                  </a:cubicBezTo>
                  <a:cubicBezTo>
                    <a:pt x="106148" y="182824"/>
                    <a:pt x="103991" y="182603"/>
                    <a:pt x="101883" y="182236"/>
                  </a:cubicBezTo>
                  <a:cubicBezTo>
                    <a:pt x="100560" y="182015"/>
                    <a:pt x="99138" y="181598"/>
                    <a:pt x="97619" y="181157"/>
                  </a:cubicBezTo>
                  <a:cubicBezTo>
                    <a:pt x="97226" y="181035"/>
                    <a:pt x="96834" y="180937"/>
                    <a:pt x="96442" y="180814"/>
                  </a:cubicBezTo>
                  <a:cubicBezTo>
                    <a:pt x="94156" y="180169"/>
                    <a:pt x="91650" y="179551"/>
                    <a:pt x="89072" y="179551"/>
                  </a:cubicBezTo>
                  <a:cubicBezTo>
                    <a:pt x="87339" y="179551"/>
                    <a:pt x="85574" y="179830"/>
                    <a:pt x="83820" y="180569"/>
                  </a:cubicBezTo>
                  <a:cubicBezTo>
                    <a:pt x="82448" y="181133"/>
                    <a:pt x="81271" y="181819"/>
                    <a:pt x="80291" y="182628"/>
                  </a:cubicBezTo>
                  <a:cubicBezTo>
                    <a:pt x="79335" y="181843"/>
                    <a:pt x="78159" y="181133"/>
                    <a:pt x="76786" y="180569"/>
                  </a:cubicBezTo>
                  <a:cubicBezTo>
                    <a:pt x="74900" y="179772"/>
                    <a:pt x="72958" y="179472"/>
                    <a:pt x="71016" y="179472"/>
                  </a:cubicBezTo>
                  <a:cubicBezTo>
                    <a:pt x="67760" y="179472"/>
                    <a:pt x="64501" y="180316"/>
                    <a:pt x="61493" y="181084"/>
                  </a:cubicBezTo>
                  <a:cubicBezTo>
                    <a:pt x="60341" y="181402"/>
                    <a:pt x="59238" y="181672"/>
                    <a:pt x="58208" y="181892"/>
                  </a:cubicBezTo>
                  <a:cubicBezTo>
                    <a:pt x="56762" y="182211"/>
                    <a:pt x="54214" y="182652"/>
                    <a:pt x="52253" y="182922"/>
                  </a:cubicBezTo>
                  <a:cubicBezTo>
                    <a:pt x="53037" y="178437"/>
                    <a:pt x="55561" y="174368"/>
                    <a:pt x="59287" y="171672"/>
                  </a:cubicBezTo>
                  <a:cubicBezTo>
                    <a:pt x="61591" y="170006"/>
                    <a:pt x="64287" y="168927"/>
                    <a:pt x="67105" y="168535"/>
                  </a:cubicBezTo>
                  <a:lnTo>
                    <a:pt x="67473" y="168486"/>
                  </a:lnTo>
                  <a:cubicBezTo>
                    <a:pt x="69850" y="168143"/>
                    <a:pt x="71590" y="167898"/>
                    <a:pt x="72840" y="166378"/>
                  </a:cubicBezTo>
                  <a:cubicBezTo>
                    <a:pt x="74041" y="164908"/>
                    <a:pt x="74066" y="163217"/>
                    <a:pt x="74066" y="160668"/>
                  </a:cubicBezTo>
                  <a:close/>
                  <a:moveTo>
                    <a:pt x="145509" y="132507"/>
                  </a:moveTo>
                  <a:cubicBezTo>
                    <a:pt x="145974" y="132924"/>
                    <a:pt x="146465" y="133365"/>
                    <a:pt x="146906" y="133806"/>
                  </a:cubicBezTo>
                  <a:cubicBezTo>
                    <a:pt x="151954" y="138929"/>
                    <a:pt x="154798" y="145644"/>
                    <a:pt x="154896" y="152752"/>
                  </a:cubicBezTo>
                  <a:cubicBezTo>
                    <a:pt x="154969" y="159369"/>
                    <a:pt x="152665" y="165815"/>
                    <a:pt x="148401" y="170864"/>
                  </a:cubicBezTo>
                  <a:cubicBezTo>
                    <a:pt x="146023" y="173658"/>
                    <a:pt x="145019" y="177407"/>
                    <a:pt x="145607" y="181157"/>
                  </a:cubicBezTo>
                  <a:cubicBezTo>
                    <a:pt x="145852" y="182652"/>
                    <a:pt x="145901" y="184196"/>
                    <a:pt x="145778" y="185740"/>
                  </a:cubicBezTo>
                  <a:cubicBezTo>
                    <a:pt x="144994" y="194588"/>
                    <a:pt x="137715" y="201745"/>
                    <a:pt x="128843" y="202357"/>
                  </a:cubicBezTo>
                  <a:cubicBezTo>
                    <a:pt x="128388" y="202390"/>
                    <a:pt x="127936" y="202406"/>
                    <a:pt x="127487" y="202406"/>
                  </a:cubicBezTo>
                  <a:cubicBezTo>
                    <a:pt x="122819" y="202406"/>
                    <a:pt x="118440" y="200677"/>
                    <a:pt x="115020" y="197480"/>
                  </a:cubicBezTo>
                  <a:cubicBezTo>
                    <a:pt x="114922" y="197382"/>
                    <a:pt x="114824" y="197284"/>
                    <a:pt x="114726" y="197210"/>
                  </a:cubicBezTo>
                  <a:lnTo>
                    <a:pt x="114726" y="185936"/>
                  </a:lnTo>
                  <a:cubicBezTo>
                    <a:pt x="114726" y="182236"/>
                    <a:pt x="113843" y="178608"/>
                    <a:pt x="112226" y="175373"/>
                  </a:cubicBezTo>
                  <a:cubicBezTo>
                    <a:pt x="115387" y="173903"/>
                    <a:pt x="118426" y="172211"/>
                    <a:pt x="121564" y="170153"/>
                  </a:cubicBezTo>
                  <a:cubicBezTo>
                    <a:pt x="125338" y="167677"/>
                    <a:pt x="128549" y="165055"/>
                    <a:pt x="131416" y="162114"/>
                  </a:cubicBezTo>
                  <a:cubicBezTo>
                    <a:pt x="137788" y="155546"/>
                    <a:pt x="142298" y="147213"/>
                    <a:pt x="144430" y="137997"/>
                  </a:cubicBezTo>
                  <a:cubicBezTo>
                    <a:pt x="144847" y="136208"/>
                    <a:pt x="145190" y="134370"/>
                    <a:pt x="145509" y="132507"/>
                  </a:cubicBezTo>
                  <a:close/>
                  <a:moveTo>
                    <a:pt x="70993" y="185593"/>
                  </a:moveTo>
                  <a:cubicBezTo>
                    <a:pt x="72218" y="185593"/>
                    <a:pt x="73371" y="185768"/>
                    <a:pt x="74409" y="186206"/>
                  </a:cubicBezTo>
                  <a:cubicBezTo>
                    <a:pt x="75732" y="186745"/>
                    <a:pt x="76688" y="187407"/>
                    <a:pt x="77080" y="188069"/>
                  </a:cubicBezTo>
                  <a:cubicBezTo>
                    <a:pt x="77791" y="189172"/>
                    <a:pt x="78992" y="189833"/>
                    <a:pt x="80291" y="189833"/>
                  </a:cubicBezTo>
                  <a:cubicBezTo>
                    <a:pt x="81614" y="189833"/>
                    <a:pt x="82815" y="189172"/>
                    <a:pt x="83526" y="188069"/>
                  </a:cubicBezTo>
                  <a:cubicBezTo>
                    <a:pt x="83918" y="187407"/>
                    <a:pt x="84874" y="186745"/>
                    <a:pt x="86173" y="186206"/>
                  </a:cubicBezTo>
                  <a:cubicBezTo>
                    <a:pt x="87094" y="185816"/>
                    <a:pt x="88069" y="185660"/>
                    <a:pt x="89085" y="185660"/>
                  </a:cubicBezTo>
                  <a:cubicBezTo>
                    <a:pt x="90881" y="185660"/>
                    <a:pt x="92803" y="186148"/>
                    <a:pt x="94776" y="186696"/>
                  </a:cubicBezTo>
                  <a:cubicBezTo>
                    <a:pt x="95143" y="186819"/>
                    <a:pt x="95535" y="186917"/>
                    <a:pt x="95903" y="187039"/>
                  </a:cubicBezTo>
                  <a:cubicBezTo>
                    <a:pt x="97521" y="187505"/>
                    <a:pt x="99163" y="187971"/>
                    <a:pt x="100829" y="188265"/>
                  </a:cubicBezTo>
                  <a:cubicBezTo>
                    <a:pt x="103378" y="188706"/>
                    <a:pt x="105976" y="188975"/>
                    <a:pt x="108598" y="189025"/>
                  </a:cubicBezTo>
                  <a:lnTo>
                    <a:pt x="108598" y="202627"/>
                  </a:lnTo>
                  <a:lnTo>
                    <a:pt x="51983" y="202627"/>
                  </a:lnTo>
                  <a:lnTo>
                    <a:pt x="51983" y="189123"/>
                  </a:lnTo>
                  <a:cubicBezTo>
                    <a:pt x="52694" y="189049"/>
                    <a:pt x="53478" y="188926"/>
                    <a:pt x="54410" y="188779"/>
                  </a:cubicBezTo>
                  <a:cubicBezTo>
                    <a:pt x="56811" y="188412"/>
                    <a:pt x="59140" y="187946"/>
                    <a:pt x="59483" y="187873"/>
                  </a:cubicBezTo>
                  <a:cubicBezTo>
                    <a:pt x="60635" y="187628"/>
                    <a:pt x="61860" y="187309"/>
                    <a:pt x="63037" y="187015"/>
                  </a:cubicBezTo>
                  <a:cubicBezTo>
                    <a:pt x="65743" y="186310"/>
                    <a:pt x="68515" y="185593"/>
                    <a:pt x="70993" y="185593"/>
                  </a:cubicBezTo>
                  <a:close/>
                  <a:moveTo>
                    <a:pt x="80573" y="1"/>
                  </a:moveTo>
                  <a:cubicBezTo>
                    <a:pt x="78673" y="1"/>
                    <a:pt x="76774" y="454"/>
                    <a:pt x="75046" y="1361"/>
                  </a:cubicBezTo>
                  <a:lnTo>
                    <a:pt x="53454" y="12659"/>
                  </a:lnTo>
                  <a:lnTo>
                    <a:pt x="30930" y="8517"/>
                  </a:lnTo>
                  <a:cubicBezTo>
                    <a:pt x="30616" y="8461"/>
                    <a:pt x="30303" y="8433"/>
                    <a:pt x="29992" y="8433"/>
                  </a:cubicBezTo>
                  <a:cubicBezTo>
                    <a:pt x="28556" y="8433"/>
                    <a:pt x="27187" y="9031"/>
                    <a:pt x="26200" y="10159"/>
                  </a:cubicBezTo>
                  <a:cubicBezTo>
                    <a:pt x="24999" y="11507"/>
                    <a:pt x="24607" y="13321"/>
                    <a:pt x="25146" y="15061"/>
                  </a:cubicBezTo>
                  <a:lnTo>
                    <a:pt x="31469" y="35404"/>
                  </a:lnTo>
                  <a:cubicBezTo>
                    <a:pt x="19558" y="49104"/>
                    <a:pt x="14166" y="67804"/>
                    <a:pt x="13946" y="85818"/>
                  </a:cubicBezTo>
                  <a:cubicBezTo>
                    <a:pt x="6078" y="86896"/>
                    <a:pt x="0" y="93661"/>
                    <a:pt x="0" y="101822"/>
                  </a:cubicBezTo>
                  <a:cubicBezTo>
                    <a:pt x="0" y="110155"/>
                    <a:pt x="6323" y="117018"/>
                    <a:pt x="14411" y="117876"/>
                  </a:cubicBezTo>
                  <a:cubicBezTo>
                    <a:pt x="14436" y="120424"/>
                    <a:pt x="14558" y="122924"/>
                    <a:pt x="14779" y="125424"/>
                  </a:cubicBezTo>
                  <a:cubicBezTo>
                    <a:pt x="11936" y="127360"/>
                    <a:pt x="9387" y="129738"/>
                    <a:pt x="7230" y="132532"/>
                  </a:cubicBezTo>
                  <a:cubicBezTo>
                    <a:pt x="6201" y="133880"/>
                    <a:pt x="6421" y="135791"/>
                    <a:pt x="7769" y="136821"/>
                  </a:cubicBezTo>
                  <a:cubicBezTo>
                    <a:pt x="8324" y="137262"/>
                    <a:pt x="8981" y="137476"/>
                    <a:pt x="9636" y="137476"/>
                  </a:cubicBezTo>
                  <a:cubicBezTo>
                    <a:pt x="10544" y="137476"/>
                    <a:pt x="11446" y="137065"/>
                    <a:pt x="12058" y="136282"/>
                  </a:cubicBezTo>
                  <a:cubicBezTo>
                    <a:pt x="13137" y="134909"/>
                    <a:pt x="14338" y="133635"/>
                    <a:pt x="15637" y="132483"/>
                  </a:cubicBezTo>
                  <a:cubicBezTo>
                    <a:pt x="15955" y="134370"/>
                    <a:pt x="16298" y="136208"/>
                    <a:pt x="16715" y="137997"/>
                  </a:cubicBezTo>
                  <a:cubicBezTo>
                    <a:pt x="18847" y="147213"/>
                    <a:pt x="23357" y="155546"/>
                    <a:pt x="29729" y="162114"/>
                  </a:cubicBezTo>
                  <a:cubicBezTo>
                    <a:pt x="32572" y="165055"/>
                    <a:pt x="35807" y="167677"/>
                    <a:pt x="39582" y="170153"/>
                  </a:cubicBezTo>
                  <a:cubicBezTo>
                    <a:pt x="42572" y="172113"/>
                    <a:pt x="45488" y="173756"/>
                    <a:pt x="48478" y="175177"/>
                  </a:cubicBezTo>
                  <a:cubicBezTo>
                    <a:pt x="46787" y="178461"/>
                    <a:pt x="45881" y="182162"/>
                    <a:pt x="45881" y="185936"/>
                  </a:cubicBezTo>
                  <a:lnTo>
                    <a:pt x="45881" y="197701"/>
                  </a:lnTo>
                  <a:cubicBezTo>
                    <a:pt x="42479" y="200766"/>
                    <a:pt x="38179" y="202402"/>
                    <a:pt x="33613" y="202402"/>
                  </a:cubicBezTo>
                  <a:cubicBezTo>
                    <a:pt x="33179" y="202402"/>
                    <a:pt x="32742" y="202387"/>
                    <a:pt x="32303" y="202357"/>
                  </a:cubicBezTo>
                  <a:cubicBezTo>
                    <a:pt x="23430" y="201745"/>
                    <a:pt x="16151" y="194588"/>
                    <a:pt x="15367" y="185740"/>
                  </a:cubicBezTo>
                  <a:cubicBezTo>
                    <a:pt x="15220" y="184196"/>
                    <a:pt x="15294" y="182652"/>
                    <a:pt x="15514" y="181157"/>
                  </a:cubicBezTo>
                  <a:cubicBezTo>
                    <a:pt x="16127" y="177407"/>
                    <a:pt x="15122" y="173658"/>
                    <a:pt x="12745" y="170864"/>
                  </a:cubicBezTo>
                  <a:cubicBezTo>
                    <a:pt x="8480" y="165815"/>
                    <a:pt x="6176" y="159369"/>
                    <a:pt x="6250" y="152752"/>
                  </a:cubicBezTo>
                  <a:cubicBezTo>
                    <a:pt x="6274" y="151085"/>
                    <a:pt x="6446" y="149418"/>
                    <a:pt x="6765" y="147801"/>
                  </a:cubicBezTo>
                  <a:cubicBezTo>
                    <a:pt x="7108" y="146134"/>
                    <a:pt x="6029" y="144541"/>
                    <a:pt x="4363" y="144198"/>
                  </a:cubicBezTo>
                  <a:cubicBezTo>
                    <a:pt x="4169" y="144160"/>
                    <a:pt x="3975" y="144142"/>
                    <a:pt x="3784" y="144142"/>
                  </a:cubicBezTo>
                  <a:cubicBezTo>
                    <a:pt x="2356" y="144142"/>
                    <a:pt x="1065" y="145152"/>
                    <a:pt x="784" y="146600"/>
                  </a:cubicBezTo>
                  <a:cubicBezTo>
                    <a:pt x="368" y="148585"/>
                    <a:pt x="172" y="150644"/>
                    <a:pt x="147" y="152678"/>
                  </a:cubicBezTo>
                  <a:cubicBezTo>
                    <a:pt x="25" y="160766"/>
                    <a:pt x="2843" y="168633"/>
                    <a:pt x="8088" y="174809"/>
                  </a:cubicBezTo>
                  <a:cubicBezTo>
                    <a:pt x="9289" y="176231"/>
                    <a:pt x="9804" y="178216"/>
                    <a:pt x="9485" y="180201"/>
                  </a:cubicBezTo>
                  <a:cubicBezTo>
                    <a:pt x="9166" y="182187"/>
                    <a:pt x="9093" y="184245"/>
                    <a:pt x="9264" y="186280"/>
                  </a:cubicBezTo>
                  <a:cubicBezTo>
                    <a:pt x="10318" y="198093"/>
                    <a:pt x="20048" y="207651"/>
                    <a:pt x="31886" y="208460"/>
                  </a:cubicBezTo>
                  <a:cubicBezTo>
                    <a:pt x="32474" y="208509"/>
                    <a:pt x="33062" y="208533"/>
                    <a:pt x="33651" y="208533"/>
                  </a:cubicBezTo>
                  <a:cubicBezTo>
                    <a:pt x="38013" y="208533"/>
                    <a:pt x="42180" y="207382"/>
                    <a:pt x="45881" y="205249"/>
                  </a:cubicBezTo>
                  <a:lnTo>
                    <a:pt x="45881" y="205666"/>
                  </a:lnTo>
                  <a:cubicBezTo>
                    <a:pt x="45881" y="207357"/>
                    <a:pt x="47253" y="208730"/>
                    <a:pt x="48944" y="208730"/>
                  </a:cubicBezTo>
                  <a:lnTo>
                    <a:pt x="111662" y="208730"/>
                  </a:lnTo>
                  <a:cubicBezTo>
                    <a:pt x="113353" y="208730"/>
                    <a:pt x="114726" y="207357"/>
                    <a:pt x="114726" y="205666"/>
                  </a:cubicBezTo>
                  <a:lnTo>
                    <a:pt x="114726" y="204906"/>
                  </a:lnTo>
                  <a:cubicBezTo>
                    <a:pt x="118549" y="207284"/>
                    <a:pt x="122912" y="208533"/>
                    <a:pt x="127495" y="208533"/>
                  </a:cubicBezTo>
                  <a:cubicBezTo>
                    <a:pt x="128083" y="208533"/>
                    <a:pt x="128671" y="208509"/>
                    <a:pt x="129259" y="208460"/>
                  </a:cubicBezTo>
                  <a:cubicBezTo>
                    <a:pt x="141097" y="207651"/>
                    <a:pt x="150827" y="198093"/>
                    <a:pt x="151856" y="186280"/>
                  </a:cubicBezTo>
                  <a:cubicBezTo>
                    <a:pt x="152053" y="184245"/>
                    <a:pt x="151979" y="182187"/>
                    <a:pt x="151660" y="180201"/>
                  </a:cubicBezTo>
                  <a:cubicBezTo>
                    <a:pt x="151342" y="178216"/>
                    <a:pt x="151856" y="176231"/>
                    <a:pt x="153057" y="174809"/>
                  </a:cubicBezTo>
                  <a:cubicBezTo>
                    <a:pt x="158278" y="168633"/>
                    <a:pt x="161096" y="160766"/>
                    <a:pt x="160998" y="152678"/>
                  </a:cubicBezTo>
                  <a:cubicBezTo>
                    <a:pt x="160900" y="143977"/>
                    <a:pt x="157444" y="135742"/>
                    <a:pt x="151268" y="129517"/>
                  </a:cubicBezTo>
                  <a:cubicBezTo>
                    <a:pt x="149749" y="127973"/>
                    <a:pt x="148107" y="126625"/>
                    <a:pt x="146366" y="125424"/>
                  </a:cubicBezTo>
                  <a:cubicBezTo>
                    <a:pt x="146587" y="122949"/>
                    <a:pt x="146710" y="120449"/>
                    <a:pt x="146734" y="117925"/>
                  </a:cubicBezTo>
                  <a:cubicBezTo>
                    <a:pt x="146734" y="117900"/>
                    <a:pt x="146734" y="117876"/>
                    <a:pt x="146734" y="117876"/>
                  </a:cubicBezTo>
                  <a:cubicBezTo>
                    <a:pt x="154773" y="116969"/>
                    <a:pt x="161023" y="110106"/>
                    <a:pt x="161023" y="101822"/>
                  </a:cubicBezTo>
                  <a:cubicBezTo>
                    <a:pt x="161023" y="93612"/>
                    <a:pt x="154871" y="86798"/>
                    <a:pt x="146930" y="85818"/>
                  </a:cubicBezTo>
                  <a:cubicBezTo>
                    <a:pt x="146906" y="85181"/>
                    <a:pt x="146881" y="84544"/>
                    <a:pt x="146832" y="83906"/>
                  </a:cubicBezTo>
                  <a:cubicBezTo>
                    <a:pt x="146661" y="81063"/>
                    <a:pt x="146416" y="78196"/>
                    <a:pt x="146072" y="75328"/>
                  </a:cubicBezTo>
                  <a:cubicBezTo>
                    <a:pt x="145925" y="74152"/>
                    <a:pt x="145778" y="72877"/>
                    <a:pt x="145607" y="71382"/>
                  </a:cubicBezTo>
                  <a:cubicBezTo>
                    <a:pt x="144161" y="58172"/>
                    <a:pt x="138450" y="45452"/>
                    <a:pt x="129652" y="35477"/>
                  </a:cubicBezTo>
                  <a:lnTo>
                    <a:pt x="135999" y="15061"/>
                  </a:lnTo>
                  <a:cubicBezTo>
                    <a:pt x="136538" y="13321"/>
                    <a:pt x="136146" y="11507"/>
                    <a:pt x="134945" y="10159"/>
                  </a:cubicBezTo>
                  <a:cubicBezTo>
                    <a:pt x="133958" y="9031"/>
                    <a:pt x="132590" y="8433"/>
                    <a:pt x="131140" y="8433"/>
                  </a:cubicBezTo>
                  <a:cubicBezTo>
                    <a:pt x="130826" y="8433"/>
                    <a:pt x="130509" y="8461"/>
                    <a:pt x="130191" y="8517"/>
                  </a:cubicBezTo>
                  <a:lnTo>
                    <a:pt x="107692" y="12659"/>
                  </a:lnTo>
                  <a:lnTo>
                    <a:pt x="102986" y="10209"/>
                  </a:lnTo>
                  <a:cubicBezTo>
                    <a:pt x="102530" y="9969"/>
                    <a:pt x="102039" y="9855"/>
                    <a:pt x="101555" y="9855"/>
                  </a:cubicBezTo>
                  <a:cubicBezTo>
                    <a:pt x="100454" y="9855"/>
                    <a:pt x="99389" y="10444"/>
                    <a:pt x="98844" y="11483"/>
                  </a:cubicBezTo>
                  <a:cubicBezTo>
                    <a:pt x="98060" y="12978"/>
                    <a:pt x="98648" y="14841"/>
                    <a:pt x="100143" y="15625"/>
                  </a:cubicBezTo>
                  <a:lnTo>
                    <a:pt x="105780" y="18566"/>
                  </a:lnTo>
                  <a:cubicBezTo>
                    <a:pt x="106235" y="18803"/>
                    <a:pt x="106732" y="18931"/>
                    <a:pt x="107228" y="18931"/>
                  </a:cubicBezTo>
                  <a:cubicBezTo>
                    <a:pt x="107399" y="18931"/>
                    <a:pt x="107571" y="18916"/>
                    <a:pt x="107741" y="18885"/>
                  </a:cubicBezTo>
                  <a:lnTo>
                    <a:pt x="129676" y="14841"/>
                  </a:lnTo>
                  <a:lnTo>
                    <a:pt x="124186" y="32487"/>
                  </a:lnTo>
                  <a:cubicBezTo>
                    <a:pt x="116882" y="30845"/>
                    <a:pt x="96834" y="26703"/>
                    <a:pt x="80634" y="26433"/>
                  </a:cubicBezTo>
                  <a:lnTo>
                    <a:pt x="80511" y="26433"/>
                  </a:lnTo>
                  <a:cubicBezTo>
                    <a:pt x="64311" y="26703"/>
                    <a:pt x="44263" y="30845"/>
                    <a:pt x="36959" y="32487"/>
                  </a:cubicBezTo>
                  <a:lnTo>
                    <a:pt x="31469" y="14841"/>
                  </a:lnTo>
                  <a:lnTo>
                    <a:pt x="53380" y="18885"/>
                  </a:lnTo>
                  <a:cubicBezTo>
                    <a:pt x="53556" y="18916"/>
                    <a:pt x="53732" y="18931"/>
                    <a:pt x="53907" y="18931"/>
                  </a:cubicBezTo>
                  <a:cubicBezTo>
                    <a:pt x="54414" y="18931"/>
                    <a:pt x="54910" y="18803"/>
                    <a:pt x="55365" y="18566"/>
                  </a:cubicBezTo>
                  <a:lnTo>
                    <a:pt x="77864" y="6777"/>
                  </a:lnTo>
                  <a:cubicBezTo>
                    <a:pt x="78710" y="6336"/>
                    <a:pt x="79641" y="6116"/>
                    <a:pt x="80570" y="6116"/>
                  </a:cubicBezTo>
                  <a:cubicBezTo>
                    <a:pt x="81498" y="6116"/>
                    <a:pt x="82423" y="6336"/>
                    <a:pt x="83256" y="6777"/>
                  </a:cubicBezTo>
                  <a:lnTo>
                    <a:pt x="87643" y="9081"/>
                  </a:lnTo>
                  <a:cubicBezTo>
                    <a:pt x="88094" y="9317"/>
                    <a:pt x="88577" y="9429"/>
                    <a:pt x="89054" y="9429"/>
                  </a:cubicBezTo>
                  <a:cubicBezTo>
                    <a:pt x="90162" y="9429"/>
                    <a:pt x="91237" y="8827"/>
                    <a:pt x="91785" y="7782"/>
                  </a:cubicBezTo>
                  <a:cubicBezTo>
                    <a:pt x="92570" y="6287"/>
                    <a:pt x="91982" y="4449"/>
                    <a:pt x="90486" y="3665"/>
                  </a:cubicBezTo>
                  <a:lnTo>
                    <a:pt x="86099" y="1361"/>
                  </a:lnTo>
                  <a:cubicBezTo>
                    <a:pt x="84372" y="454"/>
                    <a:pt x="82472" y="1"/>
                    <a:pt x="80573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92" name="Google Shape;2292;p48"/>
            <p:cNvSpPr/>
            <p:nvPr/>
          </p:nvSpPr>
          <p:spPr>
            <a:xfrm>
              <a:off x="3555100" y="3174875"/>
              <a:ext cx="506750" cy="234700"/>
            </a:xfrm>
            <a:custGeom>
              <a:avLst/>
              <a:gdLst/>
              <a:ahLst/>
              <a:cxnLst/>
              <a:rect l="l" t="t" r="r" b="b"/>
              <a:pathLst>
                <a:path w="20270" h="9388" extrusionOk="0">
                  <a:moveTo>
                    <a:pt x="3446" y="1"/>
                  </a:moveTo>
                  <a:cubicBezTo>
                    <a:pt x="2792" y="1"/>
                    <a:pt x="2131" y="208"/>
                    <a:pt x="1569" y="638"/>
                  </a:cubicBezTo>
                  <a:cubicBezTo>
                    <a:pt x="245" y="1667"/>
                    <a:pt x="0" y="3579"/>
                    <a:pt x="1030" y="4927"/>
                  </a:cubicBezTo>
                  <a:cubicBezTo>
                    <a:pt x="3211" y="7770"/>
                    <a:pt x="6544" y="9387"/>
                    <a:pt x="10122" y="9387"/>
                  </a:cubicBezTo>
                  <a:cubicBezTo>
                    <a:pt x="13725" y="9387"/>
                    <a:pt x="17034" y="7770"/>
                    <a:pt x="19240" y="4927"/>
                  </a:cubicBezTo>
                  <a:cubicBezTo>
                    <a:pt x="20269" y="3579"/>
                    <a:pt x="20024" y="1667"/>
                    <a:pt x="18701" y="638"/>
                  </a:cubicBezTo>
                  <a:cubicBezTo>
                    <a:pt x="18138" y="208"/>
                    <a:pt x="17478" y="1"/>
                    <a:pt x="16824" y="1"/>
                  </a:cubicBezTo>
                  <a:cubicBezTo>
                    <a:pt x="15911" y="1"/>
                    <a:pt x="15011" y="406"/>
                    <a:pt x="14412" y="1177"/>
                  </a:cubicBezTo>
                  <a:cubicBezTo>
                    <a:pt x="13382" y="2525"/>
                    <a:pt x="11814" y="3285"/>
                    <a:pt x="10122" y="3285"/>
                  </a:cubicBezTo>
                  <a:cubicBezTo>
                    <a:pt x="8456" y="3285"/>
                    <a:pt x="6887" y="2525"/>
                    <a:pt x="5858" y="1177"/>
                  </a:cubicBezTo>
                  <a:cubicBezTo>
                    <a:pt x="5258" y="406"/>
                    <a:pt x="4359" y="1"/>
                    <a:pt x="3446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</p:grpSp>
      <p:grpSp>
        <p:nvGrpSpPr>
          <p:cNvPr id="2293" name="Google Shape;2293;p48"/>
          <p:cNvGrpSpPr/>
          <p:nvPr/>
        </p:nvGrpSpPr>
        <p:grpSpPr>
          <a:xfrm>
            <a:off x="1547664" y="2209999"/>
            <a:ext cx="537953" cy="631332"/>
            <a:chOff x="1578475" y="238050"/>
            <a:chExt cx="4455100" cy="5228425"/>
          </a:xfrm>
        </p:grpSpPr>
        <p:sp>
          <p:nvSpPr>
            <p:cNvPr id="2294" name="Google Shape;2294;p48"/>
            <p:cNvSpPr/>
            <p:nvPr/>
          </p:nvSpPr>
          <p:spPr>
            <a:xfrm>
              <a:off x="1655675" y="314700"/>
              <a:ext cx="4301300" cy="4208400"/>
            </a:xfrm>
            <a:custGeom>
              <a:avLst/>
              <a:gdLst/>
              <a:ahLst/>
              <a:cxnLst/>
              <a:rect l="l" t="t" r="r" b="b"/>
              <a:pathLst>
                <a:path w="172052" h="168336" extrusionOk="0">
                  <a:moveTo>
                    <a:pt x="69438" y="0"/>
                  </a:moveTo>
                  <a:cubicBezTo>
                    <a:pt x="68574" y="0"/>
                    <a:pt x="67722" y="82"/>
                    <a:pt x="66885" y="270"/>
                  </a:cubicBezTo>
                  <a:cubicBezTo>
                    <a:pt x="60708" y="1692"/>
                    <a:pt x="56395" y="8383"/>
                    <a:pt x="50807" y="11079"/>
                  </a:cubicBezTo>
                  <a:cubicBezTo>
                    <a:pt x="45145" y="13799"/>
                    <a:pt x="37253" y="13015"/>
                    <a:pt x="32376" y="16912"/>
                  </a:cubicBezTo>
                  <a:cubicBezTo>
                    <a:pt x="27499" y="20809"/>
                    <a:pt x="26494" y="28700"/>
                    <a:pt x="22597" y="33602"/>
                  </a:cubicBezTo>
                  <a:cubicBezTo>
                    <a:pt x="18700" y="38455"/>
                    <a:pt x="11225" y="41175"/>
                    <a:pt x="8505" y="46837"/>
                  </a:cubicBezTo>
                  <a:cubicBezTo>
                    <a:pt x="5809" y="52400"/>
                    <a:pt x="8333" y="59949"/>
                    <a:pt x="6912" y="66125"/>
                  </a:cubicBezTo>
                  <a:cubicBezTo>
                    <a:pt x="5564" y="72105"/>
                    <a:pt x="0" y="77767"/>
                    <a:pt x="0" y="84164"/>
                  </a:cubicBezTo>
                  <a:cubicBezTo>
                    <a:pt x="0" y="90561"/>
                    <a:pt x="5564" y="96247"/>
                    <a:pt x="6912" y="102227"/>
                  </a:cubicBezTo>
                  <a:cubicBezTo>
                    <a:pt x="8333" y="108403"/>
                    <a:pt x="5809" y="115927"/>
                    <a:pt x="8505" y="121515"/>
                  </a:cubicBezTo>
                  <a:cubicBezTo>
                    <a:pt x="11225" y="127177"/>
                    <a:pt x="18700" y="129897"/>
                    <a:pt x="22597" y="134750"/>
                  </a:cubicBezTo>
                  <a:cubicBezTo>
                    <a:pt x="26494" y="139652"/>
                    <a:pt x="27499" y="147543"/>
                    <a:pt x="32376" y="151440"/>
                  </a:cubicBezTo>
                  <a:cubicBezTo>
                    <a:pt x="37253" y="155313"/>
                    <a:pt x="45145" y="154553"/>
                    <a:pt x="50807" y="157273"/>
                  </a:cubicBezTo>
                  <a:cubicBezTo>
                    <a:pt x="56395" y="159969"/>
                    <a:pt x="60708" y="166660"/>
                    <a:pt x="66885" y="168057"/>
                  </a:cubicBezTo>
                  <a:cubicBezTo>
                    <a:pt x="67735" y="168252"/>
                    <a:pt x="68600" y="168336"/>
                    <a:pt x="69479" y="168336"/>
                  </a:cubicBezTo>
                  <a:cubicBezTo>
                    <a:pt x="74780" y="168336"/>
                    <a:pt x="80538" y="165288"/>
                    <a:pt x="86026" y="165288"/>
                  </a:cubicBezTo>
                  <a:cubicBezTo>
                    <a:pt x="91514" y="165288"/>
                    <a:pt x="97272" y="168336"/>
                    <a:pt x="102573" y="168336"/>
                  </a:cubicBezTo>
                  <a:cubicBezTo>
                    <a:pt x="103452" y="168336"/>
                    <a:pt x="104317" y="168252"/>
                    <a:pt x="105167" y="168057"/>
                  </a:cubicBezTo>
                  <a:cubicBezTo>
                    <a:pt x="111344" y="166660"/>
                    <a:pt x="115657" y="159969"/>
                    <a:pt x="121221" y="157273"/>
                  </a:cubicBezTo>
                  <a:cubicBezTo>
                    <a:pt x="126882" y="154553"/>
                    <a:pt x="134798" y="155313"/>
                    <a:pt x="139651" y="151440"/>
                  </a:cubicBezTo>
                  <a:cubicBezTo>
                    <a:pt x="144553" y="147543"/>
                    <a:pt x="145533" y="139652"/>
                    <a:pt x="149455" y="134750"/>
                  </a:cubicBezTo>
                  <a:cubicBezTo>
                    <a:pt x="153327" y="129897"/>
                    <a:pt x="160827" y="127177"/>
                    <a:pt x="163547" y="121515"/>
                  </a:cubicBezTo>
                  <a:cubicBezTo>
                    <a:pt x="166243" y="115927"/>
                    <a:pt x="163719" y="108403"/>
                    <a:pt x="165116" y="102227"/>
                  </a:cubicBezTo>
                  <a:cubicBezTo>
                    <a:pt x="166488" y="96247"/>
                    <a:pt x="172052" y="90561"/>
                    <a:pt x="172052" y="84164"/>
                  </a:cubicBezTo>
                  <a:cubicBezTo>
                    <a:pt x="172052" y="77767"/>
                    <a:pt x="166488" y="72105"/>
                    <a:pt x="165116" y="66125"/>
                  </a:cubicBezTo>
                  <a:cubicBezTo>
                    <a:pt x="163719" y="59949"/>
                    <a:pt x="166243" y="52400"/>
                    <a:pt x="163547" y="46837"/>
                  </a:cubicBezTo>
                  <a:cubicBezTo>
                    <a:pt x="160827" y="41175"/>
                    <a:pt x="153327" y="38455"/>
                    <a:pt x="149455" y="33602"/>
                  </a:cubicBezTo>
                  <a:cubicBezTo>
                    <a:pt x="145533" y="28700"/>
                    <a:pt x="144553" y="20809"/>
                    <a:pt x="139651" y="16912"/>
                  </a:cubicBezTo>
                  <a:cubicBezTo>
                    <a:pt x="134798" y="13015"/>
                    <a:pt x="126882" y="13799"/>
                    <a:pt x="121221" y="11079"/>
                  </a:cubicBezTo>
                  <a:cubicBezTo>
                    <a:pt x="115657" y="8383"/>
                    <a:pt x="111344" y="1692"/>
                    <a:pt x="105167" y="270"/>
                  </a:cubicBezTo>
                  <a:cubicBezTo>
                    <a:pt x="104330" y="82"/>
                    <a:pt x="103478" y="0"/>
                    <a:pt x="102614" y="0"/>
                  </a:cubicBezTo>
                  <a:cubicBezTo>
                    <a:pt x="97301" y="0"/>
                    <a:pt x="91528" y="3064"/>
                    <a:pt x="86026" y="3064"/>
                  </a:cubicBezTo>
                  <a:cubicBezTo>
                    <a:pt x="80524" y="3064"/>
                    <a:pt x="74751" y="0"/>
                    <a:pt x="69438" y="0"/>
                  </a:cubicBezTo>
                  <a:close/>
                </a:path>
              </a:pathLst>
            </a:custGeom>
            <a:solidFill>
              <a:srgbClr val="99D6B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95" name="Google Shape;2295;p48"/>
            <p:cNvSpPr/>
            <p:nvPr/>
          </p:nvSpPr>
          <p:spPr>
            <a:xfrm>
              <a:off x="3096175" y="314700"/>
              <a:ext cx="2860800" cy="3214975"/>
            </a:xfrm>
            <a:custGeom>
              <a:avLst/>
              <a:gdLst/>
              <a:ahLst/>
              <a:cxnLst/>
              <a:rect l="l" t="t" r="r" b="b"/>
              <a:pathLst>
                <a:path w="114432" h="128599" extrusionOk="0">
                  <a:moveTo>
                    <a:pt x="11818" y="0"/>
                  </a:moveTo>
                  <a:cubicBezTo>
                    <a:pt x="10954" y="0"/>
                    <a:pt x="10102" y="82"/>
                    <a:pt x="9265" y="270"/>
                  </a:cubicBezTo>
                  <a:cubicBezTo>
                    <a:pt x="5760" y="1079"/>
                    <a:pt x="2868" y="3554"/>
                    <a:pt x="0" y="6054"/>
                  </a:cubicBezTo>
                  <a:cubicBezTo>
                    <a:pt x="319" y="5956"/>
                    <a:pt x="687" y="5858"/>
                    <a:pt x="1005" y="5785"/>
                  </a:cubicBezTo>
                  <a:cubicBezTo>
                    <a:pt x="1937" y="5572"/>
                    <a:pt x="2870" y="5481"/>
                    <a:pt x="3802" y="5481"/>
                  </a:cubicBezTo>
                  <a:cubicBezTo>
                    <a:pt x="7705" y="5481"/>
                    <a:pt x="11599" y="7066"/>
                    <a:pt x="15318" y="7917"/>
                  </a:cubicBezTo>
                  <a:cubicBezTo>
                    <a:pt x="19047" y="8754"/>
                    <a:pt x="23307" y="9488"/>
                    <a:pt x="27308" y="9488"/>
                  </a:cubicBezTo>
                  <a:cubicBezTo>
                    <a:pt x="28461" y="9488"/>
                    <a:pt x="29594" y="9427"/>
                    <a:pt x="30685" y="9289"/>
                  </a:cubicBezTo>
                  <a:cubicBezTo>
                    <a:pt x="33247" y="8957"/>
                    <a:pt x="35764" y="8258"/>
                    <a:pt x="38323" y="8258"/>
                  </a:cubicBezTo>
                  <a:cubicBezTo>
                    <a:pt x="38408" y="8258"/>
                    <a:pt x="38492" y="8258"/>
                    <a:pt x="38577" y="8260"/>
                  </a:cubicBezTo>
                  <a:cubicBezTo>
                    <a:pt x="40660" y="8334"/>
                    <a:pt x="42793" y="8726"/>
                    <a:pt x="44778" y="9387"/>
                  </a:cubicBezTo>
                  <a:cubicBezTo>
                    <a:pt x="49067" y="10809"/>
                    <a:pt x="52106" y="14779"/>
                    <a:pt x="56125" y="16716"/>
                  </a:cubicBezTo>
                  <a:cubicBezTo>
                    <a:pt x="61493" y="19314"/>
                    <a:pt x="68184" y="18137"/>
                    <a:pt x="73355" y="21348"/>
                  </a:cubicBezTo>
                  <a:cubicBezTo>
                    <a:pt x="79948" y="25465"/>
                    <a:pt x="80217" y="33896"/>
                    <a:pt x="84752" y="39558"/>
                  </a:cubicBezTo>
                  <a:cubicBezTo>
                    <a:pt x="88673" y="44484"/>
                    <a:pt x="96271" y="47229"/>
                    <a:pt x="99040" y="52989"/>
                  </a:cubicBezTo>
                  <a:cubicBezTo>
                    <a:pt x="100976" y="57008"/>
                    <a:pt x="100756" y="61787"/>
                    <a:pt x="100511" y="66150"/>
                  </a:cubicBezTo>
                  <a:cubicBezTo>
                    <a:pt x="100266" y="70733"/>
                    <a:pt x="100682" y="74385"/>
                    <a:pt x="102055" y="78796"/>
                  </a:cubicBezTo>
                  <a:cubicBezTo>
                    <a:pt x="102864" y="81296"/>
                    <a:pt x="104604" y="83355"/>
                    <a:pt x="105290" y="85904"/>
                  </a:cubicBezTo>
                  <a:cubicBezTo>
                    <a:pt x="106319" y="89678"/>
                    <a:pt x="105020" y="93673"/>
                    <a:pt x="103574" y="97325"/>
                  </a:cubicBezTo>
                  <a:cubicBezTo>
                    <a:pt x="101540" y="102398"/>
                    <a:pt x="100437" y="107300"/>
                    <a:pt x="100192" y="112765"/>
                  </a:cubicBezTo>
                  <a:cubicBezTo>
                    <a:pt x="99947" y="117961"/>
                    <a:pt x="101393" y="123696"/>
                    <a:pt x="99089" y="128598"/>
                  </a:cubicBezTo>
                  <a:cubicBezTo>
                    <a:pt x="101859" y="126539"/>
                    <a:pt x="104530" y="124432"/>
                    <a:pt x="105927" y="121515"/>
                  </a:cubicBezTo>
                  <a:cubicBezTo>
                    <a:pt x="108623" y="115927"/>
                    <a:pt x="106099" y="108403"/>
                    <a:pt x="107496" y="102227"/>
                  </a:cubicBezTo>
                  <a:cubicBezTo>
                    <a:pt x="108868" y="96247"/>
                    <a:pt x="114432" y="90561"/>
                    <a:pt x="114432" y="84164"/>
                  </a:cubicBezTo>
                  <a:cubicBezTo>
                    <a:pt x="114432" y="77767"/>
                    <a:pt x="108868" y="72105"/>
                    <a:pt x="107496" y="66125"/>
                  </a:cubicBezTo>
                  <a:cubicBezTo>
                    <a:pt x="106099" y="59949"/>
                    <a:pt x="108623" y="52400"/>
                    <a:pt x="105927" y="46837"/>
                  </a:cubicBezTo>
                  <a:cubicBezTo>
                    <a:pt x="103182" y="41175"/>
                    <a:pt x="95707" y="38455"/>
                    <a:pt x="91835" y="33602"/>
                  </a:cubicBezTo>
                  <a:cubicBezTo>
                    <a:pt x="87913" y="28700"/>
                    <a:pt x="86933" y="20809"/>
                    <a:pt x="82031" y="16912"/>
                  </a:cubicBezTo>
                  <a:cubicBezTo>
                    <a:pt x="77178" y="13015"/>
                    <a:pt x="69262" y="13799"/>
                    <a:pt x="63601" y="11054"/>
                  </a:cubicBezTo>
                  <a:cubicBezTo>
                    <a:pt x="58037" y="8383"/>
                    <a:pt x="53724" y="1692"/>
                    <a:pt x="47547" y="270"/>
                  </a:cubicBezTo>
                  <a:cubicBezTo>
                    <a:pt x="46710" y="82"/>
                    <a:pt x="45858" y="0"/>
                    <a:pt x="44994" y="0"/>
                  </a:cubicBezTo>
                  <a:cubicBezTo>
                    <a:pt x="39681" y="0"/>
                    <a:pt x="33908" y="3064"/>
                    <a:pt x="28406" y="3064"/>
                  </a:cubicBezTo>
                  <a:cubicBezTo>
                    <a:pt x="22904" y="3064"/>
                    <a:pt x="17131" y="0"/>
                    <a:pt x="11818" y="0"/>
                  </a:cubicBezTo>
                  <a:close/>
                </a:path>
              </a:pathLst>
            </a:custGeom>
            <a:solidFill>
              <a:srgbClr val="7ACBA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96" name="Google Shape;2296;p48"/>
            <p:cNvSpPr/>
            <p:nvPr/>
          </p:nvSpPr>
          <p:spPr>
            <a:xfrm>
              <a:off x="2305750" y="932325"/>
              <a:ext cx="3013400" cy="3180025"/>
            </a:xfrm>
            <a:custGeom>
              <a:avLst/>
              <a:gdLst/>
              <a:ahLst/>
              <a:cxnLst/>
              <a:rect l="l" t="t" r="r" b="b"/>
              <a:pathLst>
                <a:path w="120536" h="127201" extrusionOk="0">
                  <a:moveTo>
                    <a:pt x="60268" y="0"/>
                  </a:moveTo>
                  <a:cubicBezTo>
                    <a:pt x="26985" y="0"/>
                    <a:pt x="1" y="26985"/>
                    <a:pt x="1" y="60268"/>
                  </a:cubicBezTo>
                  <a:lnTo>
                    <a:pt x="1" y="83551"/>
                  </a:lnTo>
                  <a:cubicBezTo>
                    <a:pt x="1" y="107545"/>
                    <a:pt x="19289" y="127005"/>
                    <a:pt x="43136" y="127201"/>
                  </a:cubicBezTo>
                  <a:lnTo>
                    <a:pt x="77424" y="127201"/>
                  </a:lnTo>
                  <a:cubicBezTo>
                    <a:pt x="101271" y="127005"/>
                    <a:pt x="120535" y="107545"/>
                    <a:pt x="120535" y="83551"/>
                  </a:cubicBezTo>
                  <a:lnTo>
                    <a:pt x="120535" y="68184"/>
                  </a:lnTo>
                  <a:lnTo>
                    <a:pt x="120535" y="60268"/>
                  </a:lnTo>
                  <a:cubicBezTo>
                    <a:pt x="120535" y="26985"/>
                    <a:pt x="93551" y="0"/>
                    <a:pt x="60268" y="0"/>
                  </a:cubicBezTo>
                  <a:close/>
                </a:path>
              </a:pathLst>
            </a:custGeom>
            <a:solidFill>
              <a:srgbClr val="F3D1B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97" name="Google Shape;2297;p48"/>
            <p:cNvSpPr/>
            <p:nvPr/>
          </p:nvSpPr>
          <p:spPr>
            <a:xfrm>
              <a:off x="3684375" y="932325"/>
              <a:ext cx="1635375" cy="3180025"/>
            </a:xfrm>
            <a:custGeom>
              <a:avLst/>
              <a:gdLst/>
              <a:ahLst/>
              <a:cxnLst/>
              <a:rect l="l" t="t" r="r" b="b"/>
              <a:pathLst>
                <a:path w="65415" h="127201" extrusionOk="0">
                  <a:moveTo>
                    <a:pt x="5123" y="0"/>
                  </a:moveTo>
                  <a:cubicBezTo>
                    <a:pt x="3407" y="0"/>
                    <a:pt x="1692" y="74"/>
                    <a:pt x="1" y="221"/>
                  </a:cubicBezTo>
                  <a:cubicBezTo>
                    <a:pt x="30882" y="2819"/>
                    <a:pt x="55121" y="28725"/>
                    <a:pt x="55121" y="60268"/>
                  </a:cubicBezTo>
                  <a:lnTo>
                    <a:pt x="55121" y="68184"/>
                  </a:lnTo>
                  <a:lnTo>
                    <a:pt x="55121" y="83551"/>
                  </a:lnTo>
                  <a:cubicBezTo>
                    <a:pt x="55121" y="107545"/>
                    <a:pt x="35857" y="127005"/>
                    <a:pt x="11985" y="127201"/>
                  </a:cubicBezTo>
                  <a:lnTo>
                    <a:pt x="22279" y="127201"/>
                  </a:lnTo>
                  <a:cubicBezTo>
                    <a:pt x="46126" y="127005"/>
                    <a:pt x="65390" y="107545"/>
                    <a:pt x="65390" y="83551"/>
                  </a:cubicBezTo>
                  <a:lnTo>
                    <a:pt x="65390" y="68184"/>
                  </a:lnTo>
                  <a:lnTo>
                    <a:pt x="65415" y="60268"/>
                  </a:lnTo>
                  <a:cubicBezTo>
                    <a:pt x="65415" y="26985"/>
                    <a:pt x="38406" y="0"/>
                    <a:pt x="5123" y="0"/>
                  </a:cubicBezTo>
                  <a:close/>
                </a:path>
              </a:pathLst>
            </a:custGeom>
            <a:solidFill>
              <a:srgbClr val="E8C0A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98" name="Google Shape;2298;p48"/>
            <p:cNvSpPr/>
            <p:nvPr/>
          </p:nvSpPr>
          <p:spPr>
            <a:xfrm>
              <a:off x="1965700" y="2314625"/>
              <a:ext cx="340075" cy="643975"/>
            </a:xfrm>
            <a:custGeom>
              <a:avLst/>
              <a:gdLst/>
              <a:ahLst/>
              <a:cxnLst/>
              <a:rect l="l" t="t" r="r" b="b"/>
              <a:pathLst>
                <a:path w="13603" h="25759" extrusionOk="0">
                  <a:moveTo>
                    <a:pt x="12843" y="0"/>
                  </a:moveTo>
                  <a:cubicBezTo>
                    <a:pt x="5760" y="0"/>
                    <a:pt x="1" y="5760"/>
                    <a:pt x="1" y="12892"/>
                  </a:cubicBezTo>
                  <a:cubicBezTo>
                    <a:pt x="1" y="19999"/>
                    <a:pt x="5760" y="25759"/>
                    <a:pt x="12843" y="25759"/>
                  </a:cubicBezTo>
                  <a:lnTo>
                    <a:pt x="13603" y="25759"/>
                  </a:lnTo>
                  <a:lnTo>
                    <a:pt x="13603" y="0"/>
                  </a:lnTo>
                  <a:close/>
                </a:path>
              </a:pathLst>
            </a:custGeom>
            <a:solidFill>
              <a:srgbClr val="F3D1B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99" name="Google Shape;2299;p48"/>
            <p:cNvSpPr/>
            <p:nvPr/>
          </p:nvSpPr>
          <p:spPr>
            <a:xfrm>
              <a:off x="5319125" y="2314625"/>
              <a:ext cx="340075" cy="643975"/>
            </a:xfrm>
            <a:custGeom>
              <a:avLst/>
              <a:gdLst/>
              <a:ahLst/>
              <a:cxnLst/>
              <a:rect l="l" t="t" r="r" b="b"/>
              <a:pathLst>
                <a:path w="13603" h="25759" extrusionOk="0">
                  <a:moveTo>
                    <a:pt x="0" y="0"/>
                  </a:moveTo>
                  <a:lnTo>
                    <a:pt x="0" y="25759"/>
                  </a:lnTo>
                  <a:lnTo>
                    <a:pt x="760" y="25759"/>
                  </a:lnTo>
                  <a:cubicBezTo>
                    <a:pt x="7867" y="25759"/>
                    <a:pt x="13602" y="19999"/>
                    <a:pt x="13602" y="12892"/>
                  </a:cubicBezTo>
                  <a:cubicBezTo>
                    <a:pt x="13602" y="5760"/>
                    <a:pt x="7867" y="0"/>
                    <a:pt x="760" y="0"/>
                  </a:cubicBezTo>
                  <a:close/>
                </a:path>
              </a:pathLst>
            </a:custGeom>
            <a:solidFill>
              <a:srgbClr val="F3D1B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00" name="Google Shape;2300;p48"/>
            <p:cNvSpPr/>
            <p:nvPr/>
          </p:nvSpPr>
          <p:spPr>
            <a:xfrm>
              <a:off x="2972400" y="4112325"/>
              <a:ext cx="1667225" cy="1277550"/>
            </a:xfrm>
            <a:custGeom>
              <a:avLst/>
              <a:gdLst/>
              <a:ahLst/>
              <a:cxnLst/>
              <a:rect l="l" t="t" r="r" b="b"/>
              <a:pathLst>
                <a:path w="66689" h="51102" extrusionOk="0">
                  <a:moveTo>
                    <a:pt x="23455" y="1"/>
                  </a:moveTo>
                  <a:lnTo>
                    <a:pt x="23455" y="3138"/>
                  </a:lnTo>
                  <a:cubicBezTo>
                    <a:pt x="23455" y="7893"/>
                    <a:pt x="23406" y="7770"/>
                    <a:pt x="18872" y="8407"/>
                  </a:cubicBezTo>
                  <a:cubicBezTo>
                    <a:pt x="15368" y="8898"/>
                    <a:pt x="11985" y="10246"/>
                    <a:pt x="9118" y="12329"/>
                  </a:cubicBezTo>
                  <a:cubicBezTo>
                    <a:pt x="3456" y="16422"/>
                    <a:pt x="1" y="23113"/>
                    <a:pt x="1" y="30122"/>
                  </a:cubicBezTo>
                  <a:lnTo>
                    <a:pt x="1" y="51102"/>
                  </a:lnTo>
                  <a:lnTo>
                    <a:pt x="66689" y="51102"/>
                  </a:lnTo>
                  <a:lnTo>
                    <a:pt x="66689" y="30122"/>
                  </a:lnTo>
                  <a:cubicBezTo>
                    <a:pt x="66689" y="23113"/>
                    <a:pt x="63258" y="16422"/>
                    <a:pt x="57572" y="12329"/>
                  </a:cubicBezTo>
                  <a:cubicBezTo>
                    <a:pt x="54704" y="10246"/>
                    <a:pt x="51346" y="8898"/>
                    <a:pt x="47842" y="8407"/>
                  </a:cubicBezTo>
                  <a:cubicBezTo>
                    <a:pt x="43308" y="7770"/>
                    <a:pt x="43234" y="7893"/>
                    <a:pt x="43234" y="3138"/>
                  </a:cubicBezTo>
                  <a:lnTo>
                    <a:pt x="43234" y="1"/>
                  </a:lnTo>
                  <a:close/>
                </a:path>
              </a:pathLst>
            </a:custGeom>
            <a:solidFill>
              <a:srgbClr val="F3D1B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01" name="Google Shape;2301;p48"/>
            <p:cNvSpPr/>
            <p:nvPr/>
          </p:nvSpPr>
          <p:spPr>
            <a:xfrm>
              <a:off x="2972400" y="4302900"/>
              <a:ext cx="1667225" cy="1086975"/>
            </a:xfrm>
            <a:custGeom>
              <a:avLst/>
              <a:gdLst/>
              <a:ahLst/>
              <a:cxnLst/>
              <a:rect l="l" t="t" r="r" b="b"/>
              <a:pathLst>
                <a:path w="66689" h="43479" extrusionOk="0">
                  <a:moveTo>
                    <a:pt x="22475" y="0"/>
                  </a:moveTo>
                  <a:cubicBezTo>
                    <a:pt x="21813" y="392"/>
                    <a:pt x="20710" y="515"/>
                    <a:pt x="18872" y="784"/>
                  </a:cubicBezTo>
                  <a:cubicBezTo>
                    <a:pt x="17598" y="956"/>
                    <a:pt x="16348" y="1250"/>
                    <a:pt x="15147" y="1642"/>
                  </a:cubicBezTo>
                  <a:cubicBezTo>
                    <a:pt x="12990" y="2353"/>
                    <a:pt x="10956" y="3382"/>
                    <a:pt x="9118" y="4706"/>
                  </a:cubicBezTo>
                  <a:cubicBezTo>
                    <a:pt x="3456" y="8799"/>
                    <a:pt x="1" y="15490"/>
                    <a:pt x="1" y="22499"/>
                  </a:cubicBezTo>
                  <a:lnTo>
                    <a:pt x="1" y="43479"/>
                  </a:lnTo>
                  <a:lnTo>
                    <a:pt x="66689" y="43479"/>
                  </a:lnTo>
                  <a:lnTo>
                    <a:pt x="66689" y="22499"/>
                  </a:lnTo>
                  <a:cubicBezTo>
                    <a:pt x="66689" y="15490"/>
                    <a:pt x="63258" y="8799"/>
                    <a:pt x="57572" y="4706"/>
                  </a:cubicBezTo>
                  <a:cubicBezTo>
                    <a:pt x="55733" y="3382"/>
                    <a:pt x="53699" y="2353"/>
                    <a:pt x="51567" y="1642"/>
                  </a:cubicBezTo>
                  <a:cubicBezTo>
                    <a:pt x="50342" y="1250"/>
                    <a:pt x="49116" y="956"/>
                    <a:pt x="47842" y="784"/>
                  </a:cubicBezTo>
                  <a:cubicBezTo>
                    <a:pt x="45979" y="515"/>
                    <a:pt x="44876" y="392"/>
                    <a:pt x="44214" y="0"/>
                  </a:cubicBezTo>
                  <a:lnTo>
                    <a:pt x="43357" y="196"/>
                  </a:lnTo>
                  <a:lnTo>
                    <a:pt x="41102" y="1471"/>
                  </a:lnTo>
                  <a:cubicBezTo>
                    <a:pt x="38685" y="2807"/>
                    <a:pt x="36016" y="3474"/>
                    <a:pt x="33347" y="3474"/>
                  </a:cubicBezTo>
                  <a:cubicBezTo>
                    <a:pt x="30630" y="3474"/>
                    <a:pt x="27913" y="2782"/>
                    <a:pt x="25465" y="1397"/>
                  </a:cubicBezTo>
                  <a:lnTo>
                    <a:pt x="23333" y="196"/>
                  </a:lnTo>
                  <a:lnTo>
                    <a:pt x="22475" y="0"/>
                  </a:lnTo>
                  <a:close/>
                </a:path>
              </a:pathLst>
            </a:custGeom>
            <a:solidFill>
              <a:srgbClr val="99D6B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02" name="Google Shape;2302;p48"/>
            <p:cNvSpPr/>
            <p:nvPr/>
          </p:nvSpPr>
          <p:spPr>
            <a:xfrm>
              <a:off x="4022000" y="4302900"/>
              <a:ext cx="617625" cy="1086975"/>
            </a:xfrm>
            <a:custGeom>
              <a:avLst/>
              <a:gdLst/>
              <a:ahLst/>
              <a:cxnLst/>
              <a:rect l="l" t="t" r="r" b="b"/>
              <a:pathLst>
                <a:path w="24705" h="43479" extrusionOk="0">
                  <a:moveTo>
                    <a:pt x="2230" y="0"/>
                  </a:moveTo>
                  <a:lnTo>
                    <a:pt x="1397" y="196"/>
                  </a:lnTo>
                  <a:lnTo>
                    <a:pt x="0" y="956"/>
                  </a:lnTo>
                  <a:cubicBezTo>
                    <a:pt x="882" y="1152"/>
                    <a:pt x="1765" y="1373"/>
                    <a:pt x="2622" y="1642"/>
                  </a:cubicBezTo>
                  <a:cubicBezTo>
                    <a:pt x="4779" y="2353"/>
                    <a:pt x="6813" y="3382"/>
                    <a:pt x="8652" y="4706"/>
                  </a:cubicBezTo>
                  <a:cubicBezTo>
                    <a:pt x="14313" y="8799"/>
                    <a:pt x="17744" y="15490"/>
                    <a:pt x="17744" y="22499"/>
                  </a:cubicBezTo>
                  <a:lnTo>
                    <a:pt x="17744" y="43479"/>
                  </a:lnTo>
                  <a:lnTo>
                    <a:pt x="24705" y="43479"/>
                  </a:lnTo>
                  <a:lnTo>
                    <a:pt x="24705" y="22499"/>
                  </a:lnTo>
                  <a:cubicBezTo>
                    <a:pt x="24705" y="15490"/>
                    <a:pt x="21274" y="8799"/>
                    <a:pt x="15588" y="4706"/>
                  </a:cubicBezTo>
                  <a:cubicBezTo>
                    <a:pt x="13774" y="3382"/>
                    <a:pt x="11715" y="2353"/>
                    <a:pt x="9583" y="1642"/>
                  </a:cubicBezTo>
                  <a:cubicBezTo>
                    <a:pt x="8358" y="1250"/>
                    <a:pt x="7132" y="956"/>
                    <a:pt x="5858" y="784"/>
                  </a:cubicBezTo>
                  <a:cubicBezTo>
                    <a:pt x="3995" y="515"/>
                    <a:pt x="2892" y="392"/>
                    <a:pt x="2230" y="0"/>
                  </a:cubicBezTo>
                  <a:close/>
                </a:path>
              </a:pathLst>
            </a:custGeom>
            <a:solidFill>
              <a:srgbClr val="7ACBA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03" name="Google Shape;2303;p48"/>
            <p:cNvSpPr/>
            <p:nvPr/>
          </p:nvSpPr>
          <p:spPr>
            <a:xfrm>
              <a:off x="2305750" y="2999650"/>
              <a:ext cx="3013400" cy="1112700"/>
            </a:xfrm>
            <a:custGeom>
              <a:avLst/>
              <a:gdLst/>
              <a:ahLst/>
              <a:cxnLst/>
              <a:rect l="l" t="t" r="r" b="b"/>
              <a:pathLst>
                <a:path w="120536" h="44508" extrusionOk="0">
                  <a:moveTo>
                    <a:pt x="1" y="0"/>
                  </a:moveTo>
                  <a:lnTo>
                    <a:pt x="1" y="858"/>
                  </a:lnTo>
                  <a:cubicBezTo>
                    <a:pt x="1" y="24852"/>
                    <a:pt x="19289" y="44312"/>
                    <a:pt x="43136" y="44508"/>
                  </a:cubicBezTo>
                  <a:lnTo>
                    <a:pt x="77424" y="44508"/>
                  </a:lnTo>
                  <a:cubicBezTo>
                    <a:pt x="101271" y="44312"/>
                    <a:pt x="120535" y="24852"/>
                    <a:pt x="120535" y="858"/>
                  </a:cubicBezTo>
                  <a:lnTo>
                    <a:pt x="120535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04" name="Google Shape;2304;p48"/>
            <p:cNvSpPr/>
            <p:nvPr/>
          </p:nvSpPr>
          <p:spPr>
            <a:xfrm>
              <a:off x="2305750" y="932325"/>
              <a:ext cx="3014000" cy="1917225"/>
            </a:xfrm>
            <a:custGeom>
              <a:avLst/>
              <a:gdLst/>
              <a:ahLst/>
              <a:cxnLst/>
              <a:rect l="l" t="t" r="r" b="b"/>
              <a:pathLst>
                <a:path w="120560" h="76689" extrusionOk="0">
                  <a:moveTo>
                    <a:pt x="60268" y="0"/>
                  </a:moveTo>
                  <a:cubicBezTo>
                    <a:pt x="26985" y="0"/>
                    <a:pt x="1" y="26985"/>
                    <a:pt x="1" y="60268"/>
                  </a:cubicBezTo>
                  <a:lnTo>
                    <a:pt x="1" y="76688"/>
                  </a:lnTo>
                  <a:cubicBezTo>
                    <a:pt x="1" y="43405"/>
                    <a:pt x="26985" y="16421"/>
                    <a:pt x="60268" y="16421"/>
                  </a:cubicBezTo>
                  <a:cubicBezTo>
                    <a:pt x="93306" y="16421"/>
                    <a:pt x="120118" y="42989"/>
                    <a:pt x="120535" y="75929"/>
                  </a:cubicBezTo>
                  <a:lnTo>
                    <a:pt x="120535" y="68184"/>
                  </a:lnTo>
                  <a:lnTo>
                    <a:pt x="120560" y="60268"/>
                  </a:lnTo>
                  <a:cubicBezTo>
                    <a:pt x="120560" y="26985"/>
                    <a:pt x="93551" y="0"/>
                    <a:pt x="6026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05" name="Google Shape;2305;p48"/>
            <p:cNvSpPr/>
            <p:nvPr/>
          </p:nvSpPr>
          <p:spPr>
            <a:xfrm>
              <a:off x="3984000" y="2999650"/>
              <a:ext cx="1335150" cy="1112700"/>
            </a:xfrm>
            <a:custGeom>
              <a:avLst/>
              <a:gdLst/>
              <a:ahLst/>
              <a:cxnLst/>
              <a:rect l="l" t="t" r="r" b="b"/>
              <a:pathLst>
                <a:path w="53406" h="44508" extrusionOk="0">
                  <a:moveTo>
                    <a:pt x="43136" y="0"/>
                  </a:moveTo>
                  <a:lnTo>
                    <a:pt x="43136" y="858"/>
                  </a:lnTo>
                  <a:cubicBezTo>
                    <a:pt x="43136" y="24852"/>
                    <a:pt x="23872" y="44312"/>
                    <a:pt x="0" y="44508"/>
                  </a:cubicBezTo>
                  <a:lnTo>
                    <a:pt x="10294" y="44508"/>
                  </a:lnTo>
                  <a:cubicBezTo>
                    <a:pt x="34141" y="44312"/>
                    <a:pt x="53405" y="24852"/>
                    <a:pt x="53405" y="858"/>
                  </a:cubicBezTo>
                  <a:lnTo>
                    <a:pt x="53405" y="0"/>
                  </a:lnTo>
                  <a:close/>
                </a:path>
              </a:pathLst>
            </a:custGeom>
            <a:solidFill>
              <a:srgbClr val="D6D4D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06" name="Google Shape;2306;p48"/>
            <p:cNvSpPr/>
            <p:nvPr/>
          </p:nvSpPr>
          <p:spPr>
            <a:xfrm>
              <a:off x="3684375" y="932325"/>
              <a:ext cx="1635375" cy="1898225"/>
            </a:xfrm>
            <a:custGeom>
              <a:avLst/>
              <a:gdLst/>
              <a:ahLst/>
              <a:cxnLst/>
              <a:rect l="l" t="t" r="r" b="b"/>
              <a:pathLst>
                <a:path w="65415" h="75929" extrusionOk="0">
                  <a:moveTo>
                    <a:pt x="4069" y="0"/>
                  </a:moveTo>
                  <a:lnTo>
                    <a:pt x="3579" y="25"/>
                  </a:lnTo>
                  <a:cubicBezTo>
                    <a:pt x="3309" y="25"/>
                    <a:pt x="3064" y="25"/>
                    <a:pt x="2795" y="49"/>
                  </a:cubicBezTo>
                  <a:cubicBezTo>
                    <a:pt x="2648" y="49"/>
                    <a:pt x="2476" y="49"/>
                    <a:pt x="2329" y="74"/>
                  </a:cubicBezTo>
                  <a:cubicBezTo>
                    <a:pt x="1986" y="74"/>
                    <a:pt x="1618" y="98"/>
                    <a:pt x="1275" y="123"/>
                  </a:cubicBezTo>
                  <a:lnTo>
                    <a:pt x="1251" y="123"/>
                  </a:lnTo>
                  <a:cubicBezTo>
                    <a:pt x="834" y="147"/>
                    <a:pt x="417" y="172"/>
                    <a:pt x="1" y="221"/>
                  </a:cubicBezTo>
                  <a:cubicBezTo>
                    <a:pt x="22794" y="2133"/>
                    <a:pt x="41984" y="16764"/>
                    <a:pt x="50464" y="36960"/>
                  </a:cubicBezTo>
                  <a:cubicBezTo>
                    <a:pt x="59606" y="47400"/>
                    <a:pt x="65219" y="61003"/>
                    <a:pt x="65390" y="75929"/>
                  </a:cubicBezTo>
                  <a:lnTo>
                    <a:pt x="65390" y="68184"/>
                  </a:lnTo>
                  <a:lnTo>
                    <a:pt x="65415" y="60268"/>
                  </a:lnTo>
                  <a:cubicBezTo>
                    <a:pt x="65415" y="26985"/>
                    <a:pt x="38406" y="0"/>
                    <a:pt x="5123" y="0"/>
                  </a:cubicBezTo>
                  <a:close/>
                </a:path>
              </a:pathLst>
            </a:custGeom>
            <a:solidFill>
              <a:srgbClr val="D6D4D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07" name="Google Shape;2307;p48"/>
            <p:cNvSpPr/>
            <p:nvPr/>
          </p:nvSpPr>
          <p:spPr>
            <a:xfrm>
              <a:off x="3392125" y="4769775"/>
              <a:ext cx="327200" cy="153225"/>
            </a:xfrm>
            <a:custGeom>
              <a:avLst/>
              <a:gdLst/>
              <a:ahLst/>
              <a:cxnLst/>
              <a:rect l="l" t="t" r="r" b="b"/>
              <a:pathLst>
                <a:path w="13088" h="6129" extrusionOk="0">
                  <a:moveTo>
                    <a:pt x="3064" y="1"/>
                  </a:moveTo>
                  <a:cubicBezTo>
                    <a:pt x="1373" y="1"/>
                    <a:pt x="0" y="1373"/>
                    <a:pt x="0" y="3064"/>
                  </a:cubicBezTo>
                  <a:cubicBezTo>
                    <a:pt x="0" y="4756"/>
                    <a:pt x="1373" y="6128"/>
                    <a:pt x="3064" y="6128"/>
                  </a:cubicBezTo>
                  <a:lnTo>
                    <a:pt x="10024" y="6128"/>
                  </a:lnTo>
                  <a:cubicBezTo>
                    <a:pt x="11715" y="6128"/>
                    <a:pt x="13088" y="4756"/>
                    <a:pt x="13088" y="3064"/>
                  </a:cubicBezTo>
                  <a:cubicBezTo>
                    <a:pt x="13088" y="1373"/>
                    <a:pt x="11715" y="1"/>
                    <a:pt x="10024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08" name="Google Shape;2308;p48"/>
            <p:cNvSpPr/>
            <p:nvPr/>
          </p:nvSpPr>
          <p:spPr>
            <a:xfrm>
              <a:off x="3072875" y="2427350"/>
              <a:ext cx="153825" cy="322325"/>
            </a:xfrm>
            <a:custGeom>
              <a:avLst/>
              <a:gdLst/>
              <a:ahLst/>
              <a:cxnLst/>
              <a:rect l="l" t="t" r="r" b="b"/>
              <a:pathLst>
                <a:path w="6153" h="12893" extrusionOk="0">
                  <a:moveTo>
                    <a:pt x="3089" y="1"/>
                  </a:moveTo>
                  <a:cubicBezTo>
                    <a:pt x="1398" y="1"/>
                    <a:pt x="1" y="1373"/>
                    <a:pt x="1" y="3064"/>
                  </a:cubicBezTo>
                  <a:lnTo>
                    <a:pt x="1" y="9829"/>
                  </a:lnTo>
                  <a:cubicBezTo>
                    <a:pt x="1" y="11520"/>
                    <a:pt x="1398" y="12892"/>
                    <a:pt x="3089" y="12892"/>
                  </a:cubicBezTo>
                  <a:cubicBezTo>
                    <a:pt x="4780" y="12892"/>
                    <a:pt x="6153" y="11520"/>
                    <a:pt x="6153" y="9829"/>
                  </a:cubicBezTo>
                  <a:lnTo>
                    <a:pt x="6153" y="3064"/>
                  </a:lnTo>
                  <a:cubicBezTo>
                    <a:pt x="6153" y="1373"/>
                    <a:pt x="4780" y="1"/>
                    <a:pt x="3089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09" name="Google Shape;2309;p48"/>
            <p:cNvSpPr/>
            <p:nvPr/>
          </p:nvSpPr>
          <p:spPr>
            <a:xfrm>
              <a:off x="4385950" y="2427350"/>
              <a:ext cx="153200" cy="322325"/>
            </a:xfrm>
            <a:custGeom>
              <a:avLst/>
              <a:gdLst/>
              <a:ahLst/>
              <a:cxnLst/>
              <a:rect l="l" t="t" r="r" b="b"/>
              <a:pathLst>
                <a:path w="6128" h="12893" extrusionOk="0">
                  <a:moveTo>
                    <a:pt x="3064" y="1"/>
                  </a:moveTo>
                  <a:cubicBezTo>
                    <a:pt x="1373" y="1"/>
                    <a:pt x="0" y="1373"/>
                    <a:pt x="0" y="3064"/>
                  </a:cubicBezTo>
                  <a:lnTo>
                    <a:pt x="0" y="9829"/>
                  </a:lnTo>
                  <a:cubicBezTo>
                    <a:pt x="0" y="11520"/>
                    <a:pt x="1373" y="12892"/>
                    <a:pt x="3064" y="12892"/>
                  </a:cubicBezTo>
                  <a:cubicBezTo>
                    <a:pt x="4755" y="12892"/>
                    <a:pt x="6127" y="11520"/>
                    <a:pt x="6127" y="9829"/>
                  </a:cubicBezTo>
                  <a:lnTo>
                    <a:pt x="6127" y="3064"/>
                  </a:lnTo>
                  <a:cubicBezTo>
                    <a:pt x="6127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10" name="Google Shape;2310;p48"/>
            <p:cNvSpPr/>
            <p:nvPr/>
          </p:nvSpPr>
          <p:spPr>
            <a:xfrm>
              <a:off x="1578475" y="238050"/>
              <a:ext cx="4455100" cy="5228425"/>
            </a:xfrm>
            <a:custGeom>
              <a:avLst/>
              <a:gdLst/>
              <a:ahLst/>
              <a:cxnLst/>
              <a:rect l="l" t="t" r="r" b="b"/>
              <a:pathLst>
                <a:path w="178204" h="209137" extrusionOk="0">
                  <a:moveTo>
                    <a:pt x="89359" y="30835"/>
                  </a:moveTo>
                  <a:cubicBezTo>
                    <a:pt x="115951" y="30835"/>
                    <a:pt x="138328" y="49045"/>
                    <a:pt x="144749" y="73652"/>
                  </a:cubicBezTo>
                  <a:cubicBezTo>
                    <a:pt x="141857" y="68481"/>
                    <a:pt x="138205" y="63677"/>
                    <a:pt x="133891" y="59412"/>
                  </a:cubicBezTo>
                  <a:cubicBezTo>
                    <a:pt x="121956" y="47624"/>
                    <a:pt x="106148" y="41129"/>
                    <a:pt x="89359" y="41129"/>
                  </a:cubicBezTo>
                  <a:cubicBezTo>
                    <a:pt x="65561" y="41129"/>
                    <a:pt x="44778" y="54339"/>
                    <a:pt x="33969" y="73799"/>
                  </a:cubicBezTo>
                  <a:cubicBezTo>
                    <a:pt x="40317" y="49119"/>
                    <a:pt x="62743" y="30835"/>
                    <a:pt x="89359" y="30835"/>
                  </a:cubicBezTo>
                  <a:close/>
                  <a:moveTo>
                    <a:pt x="26028" y="86421"/>
                  </a:moveTo>
                  <a:lnTo>
                    <a:pt x="26028" y="88039"/>
                  </a:lnTo>
                  <a:lnTo>
                    <a:pt x="26028" y="105489"/>
                  </a:lnTo>
                  <a:cubicBezTo>
                    <a:pt x="21739" y="104435"/>
                    <a:pt x="18578" y="100562"/>
                    <a:pt x="18578" y="95955"/>
                  </a:cubicBezTo>
                  <a:cubicBezTo>
                    <a:pt x="18578" y="91347"/>
                    <a:pt x="21739" y="87450"/>
                    <a:pt x="26028" y="86421"/>
                  </a:cubicBezTo>
                  <a:close/>
                  <a:moveTo>
                    <a:pt x="152714" y="86421"/>
                  </a:moveTo>
                  <a:cubicBezTo>
                    <a:pt x="156979" y="87450"/>
                    <a:pt x="160165" y="91323"/>
                    <a:pt x="160165" y="95955"/>
                  </a:cubicBezTo>
                  <a:cubicBezTo>
                    <a:pt x="160165" y="100562"/>
                    <a:pt x="156979" y="104435"/>
                    <a:pt x="152714" y="105489"/>
                  </a:cubicBezTo>
                  <a:lnTo>
                    <a:pt x="152714" y="96984"/>
                  </a:lnTo>
                  <a:lnTo>
                    <a:pt x="152714" y="88039"/>
                  </a:lnTo>
                  <a:cubicBezTo>
                    <a:pt x="152714" y="87989"/>
                    <a:pt x="152714" y="87916"/>
                    <a:pt x="152714" y="87842"/>
                  </a:cubicBezTo>
                  <a:lnTo>
                    <a:pt x="152714" y="86421"/>
                  </a:lnTo>
                  <a:close/>
                  <a:moveTo>
                    <a:pt x="89359" y="47256"/>
                  </a:moveTo>
                  <a:cubicBezTo>
                    <a:pt x="104505" y="47256"/>
                    <a:pt x="118794" y="53138"/>
                    <a:pt x="129578" y="63775"/>
                  </a:cubicBezTo>
                  <a:cubicBezTo>
                    <a:pt x="140337" y="74412"/>
                    <a:pt x="146366" y="88602"/>
                    <a:pt x="146563" y="103724"/>
                  </a:cubicBezTo>
                  <a:cubicBezTo>
                    <a:pt x="146563" y="103724"/>
                    <a:pt x="146563" y="103749"/>
                    <a:pt x="146563" y="103749"/>
                  </a:cubicBezTo>
                  <a:lnTo>
                    <a:pt x="146563" y="107400"/>
                  </a:lnTo>
                  <a:lnTo>
                    <a:pt x="55758" y="107400"/>
                  </a:lnTo>
                  <a:cubicBezTo>
                    <a:pt x="54066" y="107400"/>
                    <a:pt x="52694" y="108773"/>
                    <a:pt x="52694" y="110464"/>
                  </a:cubicBezTo>
                  <a:cubicBezTo>
                    <a:pt x="52694" y="112155"/>
                    <a:pt x="54066" y="113528"/>
                    <a:pt x="55758" y="113528"/>
                  </a:cubicBezTo>
                  <a:lnTo>
                    <a:pt x="146513" y="113528"/>
                  </a:lnTo>
                  <a:cubicBezTo>
                    <a:pt x="145974" y="123478"/>
                    <a:pt x="141881" y="132792"/>
                    <a:pt x="134823" y="139899"/>
                  </a:cubicBezTo>
                  <a:cubicBezTo>
                    <a:pt x="127274" y="147546"/>
                    <a:pt x="117201" y="151810"/>
                    <a:pt x="106515" y="151908"/>
                  </a:cubicBezTo>
                  <a:lnTo>
                    <a:pt x="72252" y="151908"/>
                  </a:lnTo>
                  <a:cubicBezTo>
                    <a:pt x="61542" y="151810"/>
                    <a:pt x="51468" y="147546"/>
                    <a:pt x="43895" y="139899"/>
                  </a:cubicBezTo>
                  <a:cubicBezTo>
                    <a:pt x="36837" y="132792"/>
                    <a:pt x="32744" y="123478"/>
                    <a:pt x="32229" y="113528"/>
                  </a:cubicBezTo>
                  <a:lnTo>
                    <a:pt x="41640" y="113528"/>
                  </a:lnTo>
                  <a:cubicBezTo>
                    <a:pt x="43332" y="113528"/>
                    <a:pt x="44704" y="112155"/>
                    <a:pt x="44704" y="110464"/>
                  </a:cubicBezTo>
                  <a:cubicBezTo>
                    <a:pt x="44704" y="108773"/>
                    <a:pt x="43332" y="107400"/>
                    <a:pt x="41640" y="107400"/>
                  </a:cubicBezTo>
                  <a:lnTo>
                    <a:pt x="32156" y="107400"/>
                  </a:lnTo>
                  <a:lnTo>
                    <a:pt x="32156" y="104459"/>
                  </a:lnTo>
                  <a:cubicBezTo>
                    <a:pt x="32156" y="72917"/>
                    <a:pt x="57816" y="47256"/>
                    <a:pt x="89359" y="47256"/>
                  </a:cubicBezTo>
                  <a:close/>
                  <a:moveTo>
                    <a:pt x="95927" y="158036"/>
                  </a:moveTo>
                  <a:lnTo>
                    <a:pt x="95927" y="158109"/>
                  </a:lnTo>
                  <a:cubicBezTo>
                    <a:pt x="95927" y="159286"/>
                    <a:pt x="95927" y="160266"/>
                    <a:pt x="96025" y="161148"/>
                  </a:cubicBezTo>
                  <a:cubicBezTo>
                    <a:pt x="93609" y="162136"/>
                    <a:pt x="91339" y="162489"/>
                    <a:pt x="89327" y="162489"/>
                  </a:cubicBezTo>
                  <a:cubicBezTo>
                    <a:pt x="86196" y="162489"/>
                    <a:pt x="83689" y="161633"/>
                    <a:pt x="82227" y="160977"/>
                  </a:cubicBezTo>
                  <a:cubicBezTo>
                    <a:pt x="82301" y="160143"/>
                    <a:pt x="82301" y="159212"/>
                    <a:pt x="82301" y="158109"/>
                  </a:cubicBezTo>
                  <a:lnTo>
                    <a:pt x="82301" y="158036"/>
                  </a:lnTo>
                  <a:close/>
                  <a:moveTo>
                    <a:pt x="78257" y="165854"/>
                  </a:moveTo>
                  <a:cubicBezTo>
                    <a:pt x="79972" y="166785"/>
                    <a:pt x="84041" y="168648"/>
                    <a:pt x="89359" y="168648"/>
                  </a:cubicBezTo>
                  <a:cubicBezTo>
                    <a:pt x="92619" y="168648"/>
                    <a:pt x="96320" y="167937"/>
                    <a:pt x="100265" y="165927"/>
                  </a:cubicBezTo>
                  <a:cubicBezTo>
                    <a:pt x="101001" y="166123"/>
                    <a:pt x="101834" y="166221"/>
                    <a:pt x="102765" y="166369"/>
                  </a:cubicBezTo>
                  <a:lnTo>
                    <a:pt x="103182" y="166418"/>
                  </a:lnTo>
                  <a:cubicBezTo>
                    <a:pt x="106172" y="166834"/>
                    <a:pt x="109064" y="168011"/>
                    <a:pt x="111539" y="169775"/>
                  </a:cubicBezTo>
                  <a:cubicBezTo>
                    <a:pt x="116441" y="173329"/>
                    <a:pt x="119382" y="179064"/>
                    <a:pt x="119382" y="185093"/>
                  </a:cubicBezTo>
                  <a:lnTo>
                    <a:pt x="119382" y="203009"/>
                  </a:lnTo>
                  <a:lnTo>
                    <a:pt x="111196" y="203009"/>
                  </a:lnTo>
                  <a:lnTo>
                    <a:pt x="111196" y="196588"/>
                  </a:lnTo>
                  <a:cubicBezTo>
                    <a:pt x="111196" y="194897"/>
                    <a:pt x="109824" y="193500"/>
                    <a:pt x="108133" y="193500"/>
                  </a:cubicBezTo>
                  <a:cubicBezTo>
                    <a:pt x="106442" y="193500"/>
                    <a:pt x="105069" y="194897"/>
                    <a:pt x="105069" y="196588"/>
                  </a:cubicBezTo>
                  <a:lnTo>
                    <a:pt x="105069" y="203009"/>
                  </a:lnTo>
                  <a:lnTo>
                    <a:pt x="73159" y="203009"/>
                  </a:lnTo>
                  <a:lnTo>
                    <a:pt x="73159" y="196588"/>
                  </a:lnTo>
                  <a:cubicBezTo>
                    <a:pt x="73159" y="194897"/>
                    <a:pt x="71786" y="193500"/>
                    <a:pt x="70071" y="193500"/>
                  </a:cubicBezTo>
                  <a:cubicBezTo>
                    <a:pt x="68380" y="193500"/>
                    <a:pt x="67007" y="194897"/>
                    <a:pt x="67007" y="196588"/>
                  </a:cubicBezTo>
                  <a:lnTo>
                    <a:pt x="67007" y="203009"/>
                  </a:lnTo>
                  <a:lnTo>
                    <a:pt x="58846" y="203009"/>
                  </a:lnTo>
                  <a:lnTo>
                    <a:pt x="58846" y="185093"/>
                  </a:lnTo>
                  <a:cubicBezTo>
                    <a:pt x="58846" y="179064"/>
                    <a:pt x="61762" y="173329"/>
                    <a:pt x="66688" y="169775"/>
                  </a:cubicBezTo>
                  <a:cubicBezTo>
                    <a:pt x="69139" y="168011"/>
                    <a:pt x="72031" y="166834"/>
                    <a:pt x="75046" y="166418"/>
                  </a:cubicBezTo>
                  <a:lnTo>
                    <a:pt x="75438" y="166369"/>
                  </a:lnTo>
                  <a:cubicBezTo>
                    <a:pt x="76492" y="166221"/>
                    <a:pt x="77448" y="166074"/>
                    <a:pt x="78257" y="165854"/>
                  </a:cubicBezTo>
                  <a:close/>
                  <a:moveTo>
                    <a:pt x="72519" y="0"/>
                  </a:moveTo>
                  <a:cubicBezTo>
                    <a:pt x="71446" y="0"/>
                    <a:pt x="70368" y="103"/>
                    <a:pt x="69286" y="346"/>
                  </a:cubicBezTo>
                  <a:cubicBezTo>
                    <a:pt x="64973" y="1326"/>
                    <a:pt x="61713" y="4194"/>
                    <a:pt x="58552" y="6939"/>
                  </a:cubicBezTo>
                  <a:cubicBezTo>
                    <a:pt x="56493" y="8728"/>
                    <a:pt x="54557" y="10419"/>
                    <a:pt x="52571" y="11375"/>
                  </a:cubicBezTo>
                  <a:cubicBezTo>
                    <a:pt x="50513" y="12355"/>
                    <a:pt x="47939" y="12846"/>
                    <a:pt x="45243" y="13336"/>
                  </a:cubicBezTo>
                  <a:cubicBezTo>
                    <a:pt x="41150" y="14096"/>
                    <a:pt x="36935" y="14880"/>
                    <a:pt x="33553" y="17576"/>
                  </a:cubicBezTo>
                  <a:cubicBezTo>
                    <a:pt x="30146" y="20296"/>
                    <a:pt x="28455" y="24242"/>
                    <a:pt x="26813" y="28066"/>
                  </a:cubicBezTo>
                  <a:cubicBezTo>
                    <a:pt x="25734" y="30590"/>
                    <a:pt x="24705" y="32967"/>
                    <a:pt x="23283" y="34756"/>
                  </a:cubicBezTo>
                  <a:cubicBezTo>
                    <a:pt x="21886" y="36497"/>
                    <a:pt x="19803" y="38016"/>
                    <a:pt x="17573" y="39634"/>
                  </a:cubicBezTo>
                  <a:cubicBezTo>
                    <a:pt x="14215" y="42085"/>
                    <a:pt x="10710" y="44633"/>
                    <a:pt x="8823" y="48579"/>
                  </a:cubicBezTo>
                  <a:cubicBezTo>
                    <a:pt x="6961" y="52452"/>
                    <a:pt x="7132" y="56716"/>
                    <a:pt x="7304" y="60858"/>
                  </a:cubicBezTo>
                  <a:cubicBezTo>
                    <a:pt x="7426" y="63628"/>
                    <a:pt x="7524" y="66250"/>
                    <a:pt x="7010" y="68505"/>
                  </a:cubicBezTo>
                  <a:cubicBezTo>
                    <a:pt x="6519" y="70637"/>
                    <a:pt x="5318" y="72868"/>
                    <a:pt x="4044" y="75245"/>
                  </a:cubicBezTo>
                  <a:cubicBezTo>
                    <a:pt x="2157" y="78774"/>
                    <a:pt x="0" y="82794"/>
                    <a:pt x="0" y="87230"/>
                  </a:cubicBezTo>
                  <a:cubicBezTo>
                    <a:pt x="0" y="91690"/>
                    <a:pt x="2157" y="95710"/>
                    <a:pt x="4044" y="99239"/>
                  </a:cubicBezTo>
                  <a:cubicBezTo>
                    <a:pt x="5318" y="101616"/>
                    <a:pt x="6519" y="103847"/>
                    <a:pt x="7010" y="105979"/>
                  </a:cubicBezTo>
                  <a:cubicBezTo>
                    <a:pt x="7524" y="108234"/>
                    <a:pt x="7426" y="110856"/>
                    <a:pt x="7304" y="113626"/>
                  </a:cubicBezTo>
                  <a:cubicBezTo>
                    <a:pt x="7132" y="117768"/>
                    <a:pt x="6961" y="122032"/>
                    <a:pt x="8823" y="125905"/>
                  </a:cubicBezTo>
                  <a:cubicBezTo>
                    <a:pt x="10710" y="129850"/>
                    <a:pt x="14215" y="132399"/>
                    <a:pt x="17573" y="134850"/>
                  </a:cubicBezTo>
                  <a:cubicBezTo>
                    <a:pt x="19803" y="136468"/>
                    <a:pt x="21886" y="137987"/>
                    <a:pt x="23283" y="139728"/>
                  </a:cubicBezTo>
                  <a:cubicBezTo>
                    <a:pt x="24705" y="141492"/>
                    <a:pt x="25734" y="143894"/>
                    <a:pt x="26813" y="146418"/>
                  </a:cubicBezTo>
                  <a:cubicBezTo>
                    <a:pt x="28455" y="150242"/>
                    <a:pt x="30146" y="154188"/>
                    <a:pt x="33553" y="156908"/>
                  </a:cubicBezTo>
                  <a:cubicBezTo>
                    <a:pt x="36935" y="159604"/>
                    <a:pt x="41150" y="160388"/>
                    <a:pt x="45243" y="161148"/>
                  </a:cubicBezTo>
                  <a:cubicBezTo>
                    <a:pt x="47939" y="161638"/>
                    <a:pt x="50513" y="162129"/>
                    <a:pt x="52571" y="163109"/>
                  </a:cubicBezTo>
                  <a:cubicBezTo>
                    <a:pt x="54557" y="164065"/>
                    <a:pt x="56493" y="165756"/>
                    <a:pt x="58552" y="167545"/>
                  </a:cubicBezTo>
                  <a:cubicBezTo>
                    <a:pt x="58797" y="167766"/>
                    <a:pt x="59042" y="167986"/>
                    <a:pt x="59311" y="168182"/>
                  </a:cubicBezTo>
                  <a:cubicBezTo>
                    <a:pt x="55120" y="172765"/>
                    <a:pt x="52694" y="178794"/>
                    <a:pt x="52694" y="185093"/>
                  </a:cubicBezTo>
                  <a:lnTo>
                    <a:pt x="52694" y="206073"/>
                  </a:lnTo>
                  <a:cubicBezTo>
                    <a:pt x="52694" y="207764"/>
                    <a:pt x="54066" y="209136"/>
                    <a:pt x="55758" y="209136"/>
                  </a:cubicBezTo>
                  <a:lnTo>
                    <a:pt x="122446" y="209136"/>
                  </a:lnTo>
                  <a:cubicBezTo>
                    <a:pt x="124137" y="209136"/>
                    <a:pt x="125509" y="207764"/>
                    <a:pt x="125509" y="206073"/>
                  </a:cubicBezTo>
                  <a:lnTo>
                    <a:pt x="125509" y="185093"/>
                  </a:lnTo>
                  <a:cubicBezTo>
                    <a:pt x="125509" y="178794"/>
                    <a:pt x="123108" y="172765"/>
                    <a:pt x="118917" y="168182"/>
                  </a:cubicBezTo>
                  <a:cubicBezTo>
                    <a:pt x="119162" y="167986"/>
                    <a:pt x="119431" y="167766"/>
                    <a:pt x="119676" y="167545"/>
                  </a:cubicBezTo>
                  <a:cubicBezTo>
                    <a:pt x="121711" y="165756"/>
                    <a:pt x="123647" y="164065"/>
                    <a:pt x="125657" y="163109"/>
                  </a:cubicBezTo>
                  <a:cubicBezTo>
                    <a:pt x="127715" y="162129"/>
                    <a:pt x="130264" y="161638"/>
                    <a:pt x="132985" y="161148"/>
                  </a:cubicBezTo>
                  <a:cubicBezTo>
                    <a:pt x="137053" y="160388"/>
                    <a:pt x="141293" y="159604"/>
                    <a:pt x="144675" y="156908"/>
                  </a:cubicBezTo>
                  <a:cubicBezTo>
                    <a:pt x="148058" y="154188"/>
                    <a:pt x="149749" y="150242"/>
                    <a:pt x="151415" y="146418"/>
                  </a:cubicBezTo>
                  <a:cubicBezTo>
                    <a:pt x="152494" y="143894"/>
                    <a:pt x="153523" y="141492"/>
                    <a:pt x="154945" y="139728"/>
                  </a:cubicBezTo>
                  <a:cubicBezTo>
                    <a:pt x="156342" y="137987"/>
                    <a:pt x="158425" y="136468"/>
                    <a:pt x="160631" y="134850"/>
                  </a:cubicBezTo>
                  <a:cubicBezTo>
                    <a:pt x="164013" y="132399"/>
                    <a:pt x="167493" y="129850"/>
                    <a:pt x="169405" y="125905"/>
                  </a:cubicBezTo>
                  <a:cubicBezTo>
                    <a:pt x="171267" y="122032"/>
                    <a:pt x="171096" y="117768"/>
                    <a:pt x="170924" y="113626"/>
                  </a:cubicBezTo>
                  <a:cubicBezTo>
                    <a:pt x="170802" y="110856"/>
                    <a:pt x="170679" y="108234"/>
                    <a:pt x="171194" y="105979"/>
                  </a:cubicBezTo>
                  <a:cubicBezTo>
                    <a:pt x="171684" y="103847"/>
                    <a:pt x="172885" y="101616"/>
                    <a:pt x="174159" y="99239"/>
                  </a:cubicBezTo>
                  <a:cubicBezTo>
                    <a:pt x="176071" y="95710"/>
                    <a:pt x="178203" y="91690"/>
                    <a:pt x="178203" y="87230"/>
                  </a:cubicBezTo>
                  <a:cubicBezTo>
                    <a:pt x="178203" y="83235"/>
                    <a:pt x="176488" y="79607"/>
                    <a:pt x="174870" y="76544"/>
                  </a:cubicBezTo>
                  <a:cubicBezTo>
                    <a:pt x="174309" y="75506"/>
                    <a:pt x="173251" y="74905"/>
                    <a:pt x="172149" y="74905"/>
                  </a:cubicBezTo>
                  <a:cubicBezTo>
                    <a:pt x="171663" y="74905"/>
                    <a:pt x="171168" y="75022"/>
                    <a:pt x="170704" y="75269"/>
                  </a:cubicBezTo>
                  <a:cubicBezTo>
                    <a:pt x="169209" y="76054"/>
                    <a:pt x="168645" y="77916"/>
                    <a:pt x="169429" y="79411"/>
                  </a:cubicBezTo>
                  <a:cubicBezTo>
                    <a:pt x="170777" y="81936"/>
                    <a:pt x="172076" y="84632"/>
                    <a:pt x="172076" y="87230"/>
                  </a:cubicBezTo>
                  <a:cubicBezTo>
                    <a:pt x="172076" y="90146"/>
                    <a:pt x="170459" y="93161"/>
                    <a:pt x="168767" y="96322"/>
                  </a:cubicBezTo>
                  <a:cubicBezTo>
                    <a:pt x="167346" y="98969"/>
                    <a:pt x="165875" y="101690"/>
                    <a:pt x="165214" y="104606"/>
                  </a:cubicBezTo>
                  <a:cubicBezTo>
                    <a:pt x="164527" y="107670"/>
                    <a:pt x="164650" y="110832"/>
                    <a:pt x="164773" y="113871"/>
                  </a:cubicBezTo>
                  <a:cubicBezTo>
                    <a:pt x="164920" y="117425"/>
                    <a:pt x="165067" y="120758"/>
                    <a:pt x="163866" y="123233"/>
                  </a:cubicBezTo>
                  <a:cubicBezTo>
                    <a:pt x="162640" y="125807"/>
                    <a:pt x="159920" y="127792"/>
                    <a:pt x="157028" y="129875"/>
                  </a:cubicBezTo>
                  <a:cubicBezTo>
                    <a:pt x="154577" y="131664"/>
                    <a:pt x="152052" y="133502"/>
                    <a:pt x="150141" y="135904"/>
                  </a:cubicBezTo>
                  <a:cubicBezTo>
                    <a:pt x="148205" y="138331"/>
                    <a:pt x="146955" y="141198"/>
                    <a:pt x="145778" y="143992"/>
                  </a:cubicBezTo>
                  <a:cubicBezTo>
                    <a:pt x="144357" y="147252"/>
                    <a:pt x="143033" y="150364"/>
                    <a:pt x="140827" y="152104"/>
                  </a:cubicBezTo>
                  <a:cubicBezTo>
                    <a:pt x="138646" y="153845"/>
                    <a:pt x="135362" y="154457"/>
                    <a:pt x="131857" y="155095"/>
                  </a:cubicBezTo>
                  <a:cubicBezTo>
                    <a:pt x="128867" y="155658"/>
                    <a:pt x="125779" y="156222"/>
                    <a:pt x="122985" y="157570"/>
                  </a:cubicBezTo>
                  <a:cubicBezTo>
                    <a:pt x="120240" y="158893"/>
                    <a:pt x="117887" y="160952"/>
                    <a:pt x="115632" y="162913"/>
                  </a:cubicBezTo>
                  <a:cubicBezTo>
                    <a:pt x="115142" y="163329"/>
                    <a:pt x="114652" y="163746"/>
                    <a:pt x="114186" y="164163"/>
                  </a:cubicBezTo>
                  <a:cubicBezTo>
                    <a:pt x="111123" y="162178"/>
                    <a:pt x="107643" y="160854"/>
                    <a:pt x="104015" y="160339"/>
                  </a:cubicBezTo>
                  <a:lnTo>
                    <a:pt x="103623" y="160290"/>
                  </a:lnTo>
                  <a:cubicBezTo>
                    <a:pt x="103108" y="160217"/>
                    <a:pt x="102520" y="160119"/>
                    <a:pt x="102079" y="160045"/>
                  </a:cubicBezTo>
                  <a:cubicBezTo>
                    <a:pt x="102055" y="159506"/>
                    <a:pt x="102055" y="158746"/>
                    <a:pt x="102055" y="158109"/>
                  </a:cubicBezTo>
                  <a:lnTo>
                    <a:pt x="102055" y="158036"/>
                  </a:lnTo>
                  <a:lnTo>
                    <a:pt x="106540" y="158036"/>
                  </a:lnTo>
                  <a:cubicBezTo>
                    <a:pt x="118892" y="157938"/>
                    <a:pt x="130485" y="153036"/>
                    <a:pt x="139185" y="144237"/>
                  </a:cubicBezTo>
                  <a:cubicBezTo>
                    <a:pt x="147812" y="135512"/>
                    <a:pt x="152592" y="123993"/>
                    <a:pt x="152690" y="111738"/>
                  </a:cubicBezTo>
                  <a:cubicBezTo>
                    <a:pt x="160385" y="110611"/>
                    <a:pt x="166292" y="103969"/>
                    <a:pt x="166292" y="95955"/>
                  </a:cubicBezTo>
                  <a:cubicBezTo>
                    <a:pt x="166292" y="87769"/>
                    <a:pt x="160140" y="81004"/>
                    <a:pt x="152200" y="80098"/>
                  </a:cubicBezTo>
                  <a:cubicBezTo>
                    <a:pt x="148303" y="48923"/>
                    <a:pt x="121613" y="24708"/>
                    <a:pt x="89359" y="24708"/>
                  </a:cubicBezTo>
                  <a:cubicBezTo>
                    <a:pt x="57130" y="24708"/>
                    <a:pt x="30440" y="48923"/>
                    <a:pt x="26519" y="80098"/>
                  </a:cubicBezTo>
                  <a:cubicBezTo>
                    <a:pt x="18602" y="81004"/>
                    <a:pt x="12426" y="87769"/>
                    <a:pt x="12426" y="95955"/>
                  </a:cubicBezTo>
                  <a:cubicBezTo>
                    <a:pt x="12426" y="103969"/>
                    <a:pt x="18357" y="110611"/>
                    <a:pt x="26028" y="111738"/>
                  </a:cubicBezTo>
                  <a:cubicBezTo>
                    <a:pt x="26126" y="123993"/>
                    <a:pt x="30906" y="135512"/>
                    <a:pt x="39533" y="144237"/>
                  </a:cubicBezTo>
                  <a:cubicBezTo>
                    <a:pt x="48233" y="153036"/>
                    <a:pt x="59850" y="157938"/>
                    <a:pt x="72227" y="158036"/>
                  </a:cubicBezTo>
                  <a:lnTo>
                    <a:pt x="76149" y="158036"/>
                  </a:lnTo>
                  <a:lnTo>
                    <a:pt x="76149" y="158109"/>
                  </a:lnTo>
                  <a:cubicBezTo>
                    <a:pt x="76149" y="158722"/>
                    <a:pt x="76149" y="159506"/>
                    <a:pt x="76124" y="160045"/>
                  </a:cubicBezTo>
                  <a:cubicBezTo>
                    <a:pt x="75683" y="160119"/>
                    <a:pt x="75119" y="160217"/>
                    <a:pt x="74580" y="160290"/>
                  </a:cubicBezTo>
                  <a:lnTo>
                    <a:pt x="74188" y="160339"/>
                  </a:lnTo>
                  <a:cubicBezTo>
                    <a:pt x="70585" y="160854"/>
                    <a:pt x="67105" y="162178"/>
                    <a:pt x="64041" y="164163"/>
                  </a:cubicBezTo>
                  <a:cubicBezTo>
                    <a:pt x="63551" y="163771"/>
                    <a:pt x="63061" y="163329"/>
                    <a:pt x="62571" y="162913"/>
                  </a:cubicBezTo>
                  <a:cubicBezTo>
                    <a:pt x="60316" y="160952"/>
                    <a:pt x="57988" y="158893"/>
                    <a:pt x="55243" y="157570"/>
                  </a:cubicBezTo>
                  <a:cubicBezTo>
                    <a:pt x="52449" y="156222"/>
                    <a:pt x="49336" y="155658"/>
                    <a:pt x="46346" y="155095"/>
                  </a:cubicBezTo>
                  <a:cubicBezTo>
                    <a:pt x="42866" y="154457"/>
                    <a:pt x="39557" y="153845"/>
                    <a:pt x="37376" y="152104"/>
                  </a:cubicBezTo>
                  <a:cubicBezTo>
                    <a:pt x="35195" y="150340"/>
                    <a:pt x="33847" y="147252"/>
                    <a:pt x="32450" y="143992"/>
                  </a:cubicBezTo>
                  <a:cubicBezTo>
                    <a:pt x="31249" y="141198"/>
                    <a:pt x="29999" y="138331"/>
                    <a:pt x="28087" y="135904"/>
                  </a:cubicBezTo>
                  <a:cubicBezTo>
                    <a:pt x="26175" y="133502"/>
                    <a:pt x="23627" y="131664"/>
                    <a:pt x="21200" y="129875"/>
                  </a:cubicBezTo>
                  <a:cubicBezTo>
                    <a:pt x="18308" y="127792"/>
                    <a:pt x="15563" y="125807"/>
                    <a:pt x="14338" y="123233"/>
                  </a:cubicBezTo>
                  <a:cubicBezTo>
                    <a:pt x="13137" y="120758"/>
                    <a:pt x="13284" y="117425"/>
                    <a:pt x="13431" y="113871"/>
                  </a:cubicBezTo>
                  <a:cubicBezTo>
                    <a:pt x="13553" y="110832"/>
                    <a:pt x="13700" y="107670"/>
                    <a:pt x="12990" y="104606"/>
                  </a:cubicBezTo>
                  <a:cubicBezTo>
                    <a:pt x="12328" y="101690"/>
                    <a:pt x="10882" y="98969"/>
                    <a:pt x="9460" y="96322"/>
                  </a:cubicBezTo>
                  <a:cubicBezTo>
                    <a:pt x="7745" y="93161"/>
                    <a:pt x="6152" y="90146"/>
                    <a:pt x="6152" y="87230"/>
                  </a:cubicBezTo>
                  <a:cubicBezTo>
                    <a:pt x="6152" y="84313"/>
                    <a:pt x="7745" y="81323"/>
                    <a:pt x="9460" y="78137"/>
                  </a:cubicBezTo>
                  <a:cubicBezTo>
                    <a:pt x="10882" y="75515"/>
                    <a:pt x="12328" y="72794"/>
                    <a:pt x="12990" y="69853"/>
                  </a:cubicBezTo>
                  <a:cubicBezTo>
                    <a:pt x="13700" y="66814"/>
                    <a:pt x="13553" y="63652"/>
                    <a:pt x="13431" y="60589"/>
                  </a:cubicBezTo>
                  <a:cubicBezTo>
                    <a:pt x="13284" y="57059"/>
                    <a:pt x="13137" y="53726"/>
                    <a:pt x="14338" y="51226"/>
                  </a:cubicBezTo>
                  <a:cubicBezTo>
                    <a:pt x="15563" y="48677"/>
                    <a:pt x="18308" y="46692"/>
                    <a:pt x="21200" y="44584"/>
                  </a:cubicBezTo>
                  <a:cubicBezTo>
                    <a:pt x="23627" y="42820"/>
                    <a:pt x="26175" y="40982"/>
                    <a:pt x="28087" y="38580"/>
                  </a:cubicBezTo>
                  <a:cubicBezTo>
                    <a:pt x="29999" y="36153"/>
                    <a:pt x="31249" y="33286"/>
                    <a:pt x="32450" y="30492"/>
                  </a:cubicBezTo>
                  <a:cubicBezTo>
                    <a:pt x="33847" y="27208"/>
                    <a:pt x="35195" y="24120"/>
                    <a:pt x="37376" y="22380"/>
                  </a:cubicBezTo>
                  <a:cubicBezTo>
                    <a:pt x="39557" y="20639"/>
                    <a:pt x="42866" y="20027"/>
                    <a:pt x="46346" y="19365"/>
                  </a:cubicBezTo>
                  <a:cubicBezTo>
                    <a:pt x="49336" y="18826"/>
                    <a:pt x="52449" y="18238"/>
                    <a:pt x="55243" y="16890"/>
                  </a:cubicBezTo>
                  <a:cubicBezTo>
                    <a:pt x="57988" y="15566"/>
                    <a:pt x="60316" y="13532"/>
                    <a:pt x="62571" y="11571"/>
                  </a:cubicBezTo>
                  <a:cubicBezTo>
                    <a:pt x="65291" y="9218"/>
                    <a:pt x="67840" y="6988"/>
                    <a:pt x="70634" y="6351"/>
                  </a:cubicBezTo>
                  <a:cubicBezTo>
                    <a:pt x="71246" y="6209"/>
                    <a:pt x="71888" y="6147"/>
                    <a:pt x="72556" y="6147"/>
                  </a:cubicBezTo>
                  <a:cubicBezTo>
                    <a:pt x="74775" y="6147"/>
                    <a:pt x="77274" y="6830"/>
                    <a:pt x="79874" y="7527"/>
                  </a:cubicBezTo>
                  <a:cubicBezTo>
                    <a:pt x="82864" y="8360"/>
                    <a:pt x="85928" y="9194"/>
                    <a:pt x="89114" y="9194"/>
                  </a:cubicBezTo>
                  <a:cubicBezTo>
                    <a:pt x="92276" y="9194"/>
                    <a:pt x="95364" y="8360"/>
                    <a:pt x="98329" y="7527"/>
                  </a:cubicBezTo>
                  <a:cubicBezTo>
                    <a:pt x="100948" y="6830"/>
                    <a:pt x="103437" y="6147"/>
                    <a:pt x="105651" y="6147"/>
                  </a:cubicBezTo>
                  <a:cubicBezTo>
                    <a:pt x="106316" y="6147"/>
                    <a:pt x="106957" y="6209"/>
                    <a:pt x="107569" y="6351"/>
                  </a:cubicBezTo>
                  <a:cubicBezTo>
                    <a:pt x="110363" y="6988"/>
                    <a:pt x="112936" y="9218"/>
                    <a:pt x="115632" y="11571"/>
                  </a:cubicBezTo>
                  <a:cubicBezTo>
                    <a:pt x="117887" y="13532"/>
                    <a:pt x="120240" y="15566"/>
                    <a:pt x="122985" y="16890"/>
                  </a:cubicBezTo>
                  <a:cubicBezTo>
                    <a:pt x="125779" y="18238"/>
                    <a:pt x="128867" y="18826"/>
                    <a:pt x="131857" y="19365"/>
                  </a:cubicBezTo>
                  <a:cubicBezTo>
                    <a:pt x="135362" y="20027"/>
                    <a:pt x="138646" y="20639"/>
                    <a:pt x="140827" y="22380"/>
                  </a:cubicBezTo>
                  <a:cubicBezTo>
                    <a:pt x="143033" y="24120"/>
                    <a:pt x="144357" y="27208"/>
                    <a:pt x="145778" y="30492"/>
                  </a:cubicBezTo>
                  <a:cubicBezTo>
                    <a:pt x="146955" y="33286"/>
                    <a:pt x="148205" y="36153"/>
                    <a:pt x="150141" y="38580"/>
                  </a:cubicBezTo>
                  <a:cubicBezTo>
                    <a:pt x="152052" y="40982"/>
                    <a:pt x="154577" y="42820"/>
                    <a:pt x="157028" y="44584"/>
                  </a:cubicBezTo>
                  <a:cubicBezTo>
                    <a:pt x="159920" y="46692"/>
                    <a:pt x="162640" y="48677"/>
                    <a:pt x="163866" y="51226"/>
                  </a:cubicBezTo>
                  <a:cubicBezTo>
                    <a:pt x="165067" y="53726"/>
                    <a:pt x="164920" y="57059"/>
                    <a:pt x="164773" y="60613"/>
                  </a:cubicBezTo>
                  <a:cubicBezTo>
                    <a:pt x="164724" y="61814"/>
                    <a:pt x="164674" y="63089"/>
                    <a:pt x="164674" y="64363"/>
                  </a:cubicBezTo>
                  <a:cubicBezTo>
                    <a:pt x="164674" y="66054"/>
                    <a:pt x="166071" y="67427"/>
                    <a:pt x="167763" y="67427"/>
                  </a:cubicBezTo>
                  <a:cubicBezTo>
                    <a:pt x="169454" y="67402"/>
                    <a:pt x="170826" y="66030"/>
                    <a:pt x="170826" y="64339"/>
                  </a:cubicBezTo>
                  <a:cubicBezTo>
                    <a:pt x="170826" y="63211"/>
                    <a:pt x="170875" y="62059"/>
                    <a:pt x="170924" y="60858"/>
                  </a:cubicBezTo>
                  <a:cubicBezTo>
                    <a:pt x="171096" y="56716"/>
                    <a:pt x="171267" y="52452"/>
                    <a:pt x="169405" y="48579"/>
                  </a:cubicBezTo>
                  <a:cubicBezTo>
                    <a:pt x="167493" y="44633"/>
                    <a:pt x="164013" y="42085"/>
                    <a:pt x="160631" y="39634"/>
                  </a:cubicBezTo>
                  <a:cubicBezTo>
                    <a:pt x="158425" y="38016"/>
                    <a:pt x="156342" y="36497"/>
                    <a:pt x="154920" y="34756"/>
                  </a:cubicBezTo>
                  <a:cubicBezTo>
                    <a:pt x="153523" y="32967"/>
                    <a:pt x="152494" y="30590"/>
                    <a:pt x="151415" y="28066"/>
                  </a:cubicBezTo>
                  <a:cubicBezTo>
                    <a:pt x="149749" y="24242"/>
                    <a:pt x="148058" y="20296"/>
                    <a:pt x="144675" y="17576"/>
                  </a:cubicBezTo>
                  <a:cubicBezTo>
                    <a:pt x="141293" y="14880"/>
                    <a:pt x="137053" y="14096"/>
                    <a:pt x="132985" y="13336"/>
                  </a:cubicBezTo>
                  <a:cubicBezTo>
                    <a:pt x="130264" y="12846"/>
                    <a:pt x="127691" y="12355"/>
                    <a:pt x="125657" y="11375"/>
                  </a:cubicBezTo>
                  <a:cubicBezTo>
                    <a:pt x="123647" y="10419"/>
                    <a:pt x="121711" y="8728"/>
                    <a:pt x="119676" y="6939"/>
                  </a:cubicBezTo>
                  <a:cubicBezTo>
                    <a:pt x="116515" y="4194"/>
                    <a:pt x="113231" y="1326"/>
                    <a:pt x="108942" y="346"/>
                  </a:cubicBezTo>
                  <a:cubicBezTo>
                    <a:pt x="107860" y="103"/>
                    <a:pt x="106780" y="0"/>
                    <a:pt x="105705" y="0"/>
                  </a:cubicBezTo>
                  <a:cubicBezTo>
                    <a:pt x="102660" y="0"/>
                    <a:pt x="99645" y="824"/>
                    <a:pt x="96712" y="1621"/>
                  </a:cubicBezTo>
                  <a:cubicBezTo>
                    <a:pt x="94016" y="2356"/>
                    <a:pt x="91467" y="3042"/>
                    <a:pt x="89114" y="3042"/>
                  </a:cubicBezTo>
                  <a:cubicBezTo>
                    <a:pt x="86761" y="3042"/>
                    <a:pt x="84188" y="2356"/>
                    <a:pt x="81492" y="1621"/>
                  </a:cubicBezTo>
                  <a:cubicBezTo>
                    <a:pt x="78558" y="824"/>
                    <a:pt x="75557" y="0"/>
                    <a:pt x="72519" y="0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</p:grpSp>
      <p:grpSp>
        <p:nvGrpSpPr>
          <p:cNvPr id="2311" name="Google Shape;2311;p48"/>
          <p:cNvGrpSpPr/>
          <p:nvPr/>
        </p:nvGrpSpPr>
        <p:grpSpPr>
          <a:xfrm>
            <a:off x="4341128" y="2228152"/>
            <a:ext cx="487105" cy="630129"/>
            <a:chOff x="1783100" y="238275"/>
            <a:chExt cx="4041525" cy="5228200"/>
          </a:xfrm>
        </p:grpSpPr>
        <p:sp>
          <p:nvSpPr>
            <p:cNvPr id="2312" name="Google Shape;2312;p48"/>
            <p:cNvSpPr/>
            <p:nvPr/>
          </p:nvSpPr>
          <p:spPr>
            <a:xfrm>
              <a:off x="2217525" y="697650"/>
              <a:ext cx="3172075" cy="3347925"/>
            </a:xfrm>
            <a:custGeom>
              <a:avLst/>
              <a:gdLst/>
              <a:ahLst/>
              <a:cxnLst/>
              <a:rect l="l" t="t" r="r" b="b"/>
              <a:pathLst>
                <a:path w="126883" h="133917" extrusionOk="0">
                  <a:moveTo>
                    <a:pt x="63454" y="1"/>
                  </a:moveTo>
                  <a:cubicBezTo>
                    <a:pt x="28406" y="1"/>
                    <a:pt x="1" y="28406"/>
                    <a:pt x="1" y="63429"/>
                  </a:cubicBezTo>
                  <a:lnTo>
                    <a:pt x="1" y="87963"/>
                  </a:lnTo>
                  <a:cubicBezTo>
                    <a:pt x="1" y="113182"/>
                    <a:pt x="20294" y="133696"/>
                    <a:pt x="45415" y="133892"/>
                  </a:cubicBezTo>
                  <a:cubicBezTo>
                    <a:pt x="45538" y="133917"/>
                    <a:pt x="45661" y="133917"/>
                    <a:pt x="45808" y="133917"/>
                  </a:cubicBezTo>
                  <a:lnTo>
                    <a:pt x="81100" y="133917"/>
                  </a:lnTo>
                  <a:cubicBezTo>
                    <a:pt x="81223" y="133917"/>
                    <a:pt x="81345" y="133917"/>
                    <a:pt x="81492" y="133892"/>
                  </a:cubicBezTo>
                  <a:cubicBezTo>
                    <a:pt x="106614" y="133696"/>
                    <a:pt x="126883" y="113182"/>
                    <a:pt x="126883" y="87963"/>
                  </a:cubicBezTo>
                  <a:lnTo>
                    <a:pt x="126883" y="71762"/>
                  </a:lnTo>
                  <a:lnTo>
                    <a:pt x="126883" y="63429"/>
                  </a:lnTo>
                  <a:cubicBezTo>
                    <a:pt x="126883" y="28406"/>
                    <a:pt x="98477" y="1"/>
                    <a:pt x="63454" y="1"/>
                  </a:cubicBezTo>
                  <a:close/>
                </a:path>
              </a:pathLst>
            </a:custGeom>
            <a:solidFill>
              <a:srgbClr val="F3D1B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13" name="Google Shape;2313;p48"/>
            <p:cNvSpPr/>
            <p:nvPr/>
          </p:nvSpPr>
          <p:spPr>
            <a:xfrm>
              <a:off x="3668450" y="697650"/>
              <a:ext cx="1721775" cy="3347925"/>
            </a:xfrm>
            <a:custGeom>
              <a:avLst/>
              <a:gdLst/>
              <a:ahLst/>
              <a:cxnLst/>
              <a:rect l="l" t="t" r="r" b="b"/>
              <a:pathLst>
                <a:path w="68871" h="133917" extrusionOk="0">
                  <a:moveTo>
                    <a:pt x="5417" y="1"/>
                  </a:moveTo>
                  <a:cubicBezTo>
                    <a:pt x="3579" y="1"/>
                    <a:pt x="1790" y="74"/>
                    <a:pt x="0" y="221"/>
                  </a:cubicBezTo>
                  <a:cubicBezTo>
                    <a:pt x="32524" y="2966"/>
                    <a:pt x="58037" y="30220"/>
                    <a:pt x="58037" y="63429"/>
                  </a:cubicBezTo>
                  <a:lnTo>
                    <a:pt x="58037" y="71762"/>
                  </a:lnTo>
                  <a:lnTo>
                    <a:pt x="58037" y="87963"/>
                  </a:lnTo>
                  <a:cubicBezTo>
                    <a:pt x="58037" y="113207"/>
                    <a:pt x="37744" y="133696"/>
                    <a:pt x="12622" y="133892"/>
                  </a:cubicBezTo>
                  <a:cubicBezTo>
                    <a:pt x="12500" y="133917"/>
                    <a:pt x="12377" y="133917"/>
                    <a:pt x="12230" y="133917"/>
                  </a:cubicBezTo>
                  <a:lnTo>
                    <a:pt x="23063" y="133917"/>
                  </a:lnTo>
                  <a:cubicBezTo>
                    <a:pt x="23186" y="133917"/>
                    <a:pt x="23308" y="133917"/>
                    <a:pt x="23455" y="133892"/>
                  </a:cubicBezTo>
                  <a:cubicBezTo>
                    <a:pt x="48577" y="133696"/>
                    <a:pt x="68846" y="113182"/>
                    <a:pt x="68846" y="87963"/>
                  </a:cubicBezTo>
                  <a:lnTo>
                    <a:pt x="68846" y="71762"/>
                  </a:lnTo>
                  <a:lnTo>
                    <a:pt x="68870" y="63429"/>
                  </a:lnTo>
                  <a:cubicBezTo>
                    <a:pt x="68870" y="28406"/>
                    <a:pt x="40440" y="1"/>
                    <a:pt x="5417" y="1"/>
                  </a:cubicBezTo>
                  <a:close/>
                </a:path>
              </a:pathLst>
            </a:custGeom>
            <a:solidFill>
              <a:srgbClr val="E8C0A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14" name="Google Shape;2314;p48"/>
            <p:cNvSpPr/>
            <p:nvPr/>
          </p:nvSpPr>
          <p:spPr>
            <a:xfrm>
              <a:off x="1859700" y="2152850"/>
              <a:ext cx="357850" cy="677700"/>
            </a:xfrm>
            <a:custGeom>
              <a:avLst/>
              <a:gdLst/>
              <a:ahLst/>
              <a:cxnLst/>
              <a:rect l="l" t="t" r="r" b="b"/>
              <a:pathLst>
                <a:path w="14314" h="27108" extrusionOk="0">
                  <a:moveTo>
                    <a:pt x="13505" y="1"/>
                  </a:moveTo>
                  <a:cubicBezTo>
                    <a:pt x="6054" y="1"/>
                    <a:pt x="1" y="6055"/>
                    <a:pt x="1" y="13554"/>
                  </a:cubicBezTo>
                  <a:cubicBezTo>
                    <a:pt x="1" y="21029"/>
                    <a:pt x="6054" y="27108"/>
                    <a:pt x="13505" y="27108"/>
                  </a:cubicBezTo>
                  <a:lnTo>
                    <a:pt x="14314" y="27108"/>
                  </a:lnTo>
                  <a:lnTo>
                    <a:pt x="14314" y="1"/>
                  </a:lnTo>
                  <a:close/>
                </a:path>
              </a:pathLst>
            </a:custGeom>
            <a:solidFill>
              <a:srgbClr val="F3D1B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15" name="Google Shape;2315;p48"/>
            <p:cNvSpPr/>
            <p:nvPr/>
          </p:nvSpPr>
          <p:spPr>
            <a:xfrm>
              <a:off x="5389575" y="2152850"/>
              <a:ext cx="357850" cy="677700"/>
            </a:xfrm>
            <a:custGeom>
              <a:avLst/>
              <a:gdLst/>
              <a:ahLst/>
              <a:cxnLst/>
              <a:rect l="l" t="t" r="r" b="b"/>
              <a:pathLst>
                <a:path w="14314" h="27108" extrusionOk="0">
                  <a:moveTo>
                    <a:pt x="1" y="1"/>
                  </a:moveTo>
                  <a:lnTo>
                    <a:pt x="1" y="27108"/>
                  </a:lnTo>
                  <a:lnTo>
                    <a:pt x="809" y="27108"/>
                  </a:lnTo>
                  <a:cubicBezTo>
                    <a:pt x="8285" y="27108"/>
                    <a:pt x="14314" y="21029"/>
                    <a:pt x="14314" y="13554"/>
                  </a:cubicBezTo>
                  <a:cubicBezTo>
                    <a:pt x="14314" y="6055"/>
                    <a:pt x="8285" y="1"/>
                    <a:pt x="809" y="1"/>
                  </a:cubicBezTo>
                  <a:close/>
                </a:path>
              </a:pathLst>
            </a:custGeom>
            <a:solidFill>
              <a:srgbClr val="F3D1B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16" name="Google Shape;2316;p48"/>
            <p:cNvSpPr/>
            <p:nvPr/>
          </p:nvSpPr>
          <p:spPr>
            <a:xfrm>
              <a:off x="2919700" y="4044950"/>
              <a:ext cx="1754850" cy="1344925"/>
            </a:xfrm>
            <a:custGeom>
              <a:avLst/>
              <a:gdLst/>
              <a:ahLst/>
              <a:cxnLst/>
              <a:rect l="l" t="t" r="r" b="b"/>
              <a:pathLst>
                <a:path w="70194" h="53797" extrusionOk="0">
                  <a:moveTo>
                    <a:pt x="24681" y="0"/>
                  </a:moveTo>
                  <a:lnTo>
                    <a:pt x="24681" y="3309"/>
                  </a:lnTo>
                  <a:cubicBezTo>
                    <a:pt x="24681" y="8333"/>
                    <a:pt x="24632" y="8186"/>
                    <a:pt x="19828" y="8848"/>
                  </a:cubicBezTo>
                  <a:cubicBezTo>
                    <a:pt x="16152" y="9362"/>
                    <a:pt x="12598" y="10808"/>
                    <a:pt x="9584" y="12990"/>
                  </a:cubicBezTo>
                  <a:cubicBezTo>
                    <a:pt x="3604" y="17279"/>
                    <a:pt x="1" y="24337"/>
                    <a:pt x="1" y="31714"/>
                  </a:cubicBezTo>
                  <a:lnTo>
                    <a:pt x="1" y="53797"/>
                  </a:lnTo>
                  <a:lnTo>
                    <a:pt x="70194" y="53797"/>
                  </a:lnTo>
                  <a:lnTo>
                    <a:pt x="70194" y="31714"/>
                  </a:lnTo>
                  <a:cubicBezTo>
                    <a:pt x="70194" y="24337"/>
                    <a:pt x="66567" y="17279"/>
                    <a:pt x="60586" y="12990"/>
                  </a:cubicBezTo>
                  <a:cubicBezTo>
                    <a:pt x="57572" y="10808"/>
                    <a:pt x="54018" y="9362"/>
                    <a:pt x="50342" y="8848"/>
                  </a:cubicBezTo>
                  <a:cubicBezTo>
                    <a:pt x="45563" y="8186"/>
                    <a:pt x="45489" y="8333"/>
                    <a:pt x="45489" y="3309"/>
                  </a:cubicBezTo>
                  <a:lnTo>
                    <a:pt x="45489" y="0"/>
                  </a:lnTo>
                  <a:close/>
                </a:path>
              </a:pathLst>
            </a:custGeom>
            <a:solidFill>
              <a:srgbClr val="F3D1B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17" name="Google Shape;2317;p48"/>
            <p:cNvSpPr/>
            <p:nvPr/>
          </p:nvSpPr>
          <p:spPr>
            <a:xfrm>
              <a:off x="2919700" y="4245900"/>
              <a:ext cx="1754850" cy="1143975"/>
            </a:xfrm>
            <a:custGeom>
              <a:avLst/>
              <a:gdLst/>
              <a:ahLst/>
              <a:cxnLst/>
              <a:rect l="l" t="t" r="r" b="b"/>
              <a:pathLst>
                <a:path w="70194" h="45759" extrusionOk="0">
                  <a:moveTo>
                    <a:pt x="23652" y="1"/>
                  </a:moveTo>
                  <a:cubicBezTo>
                    <a:pt x="22965" y="393"/>
                    <a:pt x="21789" y="540"/>
                    <a:pt x="19828" y="810"/>
                  </a:cubicBezTo>
                  <a:cubicBezTo>
                    <a:pt x="18505" y="1006"/>
                    <a:pt x="17181" y="1300"/>
                    <a:pt x="15907" y="1716"/>
                  </a:cubicBezTo>
                  <a:cubicBezTo>
                    <a:pt x="13652" y="2452"/>
                    <a:pt x="11520" y="3555"/>
                    <a:pt x="9584" y="4952"/>
                  </a:cubicBezTo>
                  <a:cubicBezTo>
                    <a:pt x="3604" y="9241"/>
                    <a:pt x="1" y="16299"/>
                    <a:pt x="1" y="23676"/>
                  </a:cubicBezTo>
                  <a:lnTo>
                    <a:pt x="1" y="45759"/>
                  </a:lnTo>
                  <a:lnTo>
                    <a:pt x="70194" y="45759"/>
                  </a:lnTo>
                  <a:lnTo>
                    <a:pt x="70194" y="23676"/>
                  </a:lnTo>
                  <a:cubicBezTo>
                    <a:pt x="70194" y="16299"/>
                    <a:pt x="66567" y="9241"/>
                    <a:pt x="60586" y="4952"/>
                  </a:cubicBezTo>
                  <a:cubicBezTo>
                    <a:pt x="58650" y="3555"/>
                    <a:pt x="56518" y="2476"/>
                    <a:pt x="54263" y="1716"/>
                  </a:cubicBezTo>
                  <a:cubicBezTo>
                    <a:pt x="52989" y="1300"/>
                    <a:pt x="51665" y="1006"/>
                    <a:pt x="50342" y="810"/>
                  </a:cubicBezTo>
                  <a:cubicBezTo>
                    <a:pt x="48381" y="540"/>
                    <a:pt x="47229" y="418"/>
                    <a:pt x="46518" y="1"/>
                  </a:cubicBezTo>
                  <a:lnTo>
                    <a:pt x="45636" y="197"/>
                  </a:lnTo>
                  <a:lnTo>
                    <a:pt x="43234" y="1520"/>
                  </a:lnTo>
                  <a:cubicBezTo>
                    <a:pt x="40702" y="2945"/>
                    <a:pt x="37885" y="3656"/>
                    <a:pt x="35066" y="3656"/>
                  </a:cubicBezTo>
                  <a:cubicBezTo>
                    <a:pt x="32211" y="3656"/>
                    <a:pt x="29354" y="2927"/>
                    <a:pt x="26789" y="1471"/>
                  </a:cubicBezTo>
                  <a:lnTo>
                    <a:pt x="24534" y="197"/>
                  </a:lnTo>
                  <a:lnTo>
                    <a:pt x="23652" y="1"/>
                  </a:lnTo>
                  <a:close/>
                </a:path>
              </a:pathLst>
            </a:custGeom>
            <a:solidFill>
              <a:srgbClr val="99D6B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18" name="Google Shape;2318;p48"/>
            <p:cNvSpPr/>
            <p:nvPr/>
          </p:nvSpPr>
          <p:spPr>
            <a:xfrm>
              <a:off x="4023825" y="4245900"/>
              <a:ext cx="650725" cy="1143975"/>
            </a:xfrm>
            <a:custGeom>
              <a:avLst/>
              <a:gdLst/>
              <a:ahLst/>
              <a:cxnLst/>
              <a:rect l="l" t="t" r="r" b="b"/>
              <a:pathLst>
                <a:path w="26029" h="45759" extrusionOk="0">
                  <a:moveTo>
                    <a:pt x="2353" y="1"/>
                  </a:moveTo>
                  <a:lnTo>
                    <a:pt x="1471" y="197"/>
                  </a:lnTo>
                  <a:lnTo>
                    <a:pt x="1" y="1006"/>
                  </a:lnTo>
                  <a:cubicBezTo>
                    <a:pt x="932" y="1202"/>
                    <a:pt x="1863" y="1422"/>
                    <a:pt x="2770" y="1716"/>
                  </a:cubicBezTo>
                  <a:cubicBezTo>
                    <a:pt x="5025" y="2452"/>
                    <a:pt x="7182" y="3555"/>
                    <a:pt x="9093" y="4952"/>
                  </a:cubicBezTo>
                  <a:cubicBezTo>
                    <a:pt x="15073" y="9241"/>
                    <a:pt x="18701" y="16299"/>
                    <a:pt x="18701" y="23676"/>
                  </a:cubicBezTo>
                  <a:lnTo>
                    <a:pt x="18701" y="45759"/>
                  </a:lnTo>
                  <a:lnTo>
                    <a:pt x="26029" y="45759"/>
                  </a:lnTo>
                  <a:lnTo>
                    <a:pt x="26029" y="23676"/>
                  </a:lnTo>
                  <a:cubicBezTo>
                    <a:pt x="26029" y="16299"/>
                    <a:pt x="22402" y="9241"/>
                    <a:pt x="16421" y="4952"/>
                  </a:cubicBezTo>
                  <a:cubicBezTo>
                    <a:pt x="14485" y="3555"/>
                    <a:pt x="12353" y="2452"/>
                    <a:pt x="10098" y="1716"/>
                  </a:cubicBezTo>
                  <a:cubicBezTo>
                    <a:pt x="8824" y="1324"/>
                    <a:pt x="7500" y="1006"/>
                    <a:pt x="6177" y="810"/>
                  </a:cubicBezTo>
                  <a:cubicBezTo>
                    <a:pt x="4216" y="540"/>
                    <a:pt x="3064" y="418"/>
                    <a:pt x="2353" y="1"/>
                  </a:cubicBezTo>
                  <a:close/>
                </a:path>
              </a:pathLst>
            </a:custGeom>
            <a:solidFill>
              <a:srgbClr val="7ACBA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19" name="Google Shape;2319;p48"/>
            <p:cNvSpPr/>
            <p:nvPr/>
          </p:nvSpPr>
          <p:spPr>
            <a:xfrm>
              <a:off x="2217525" y="2873425"/>
              <a:ext cx="3172075" cy="1171525"/>
            </a:xfrm>
            <a:custGeom>
              <a:avLst/>
              <a:gdLst/>
              <a:ahLst/>
              <a:cxnLst/>
              <a:rect l="l" t="t" r="r" b="b"/>
              <a:pathLst>
                <a:path w="126883" h="46861" extrusionOk="0">
                  <a:moveTo>
                    <a:pt x="1" y="0"/>
                  </a:moveTo>
                  <a:lnTo>
                    <a:pt x="1" y="932"/>
                  </a:lnTo>
                  <a:cubicBezTo>
                    <a:pt x="1" y="26176"/>
                    <a:pt x="20294" y="46665"/>
                    <a:pt x="45415" y="46861"/>
                  </a:cubicBezTo>
                  <a:lnTo>
                    <a:pt x="81492" y="46861"/>
                  </a:lnTo>
                  <a:cubicBezTo>
                    <a:pt x="106614" y="46665"/>
                    <a:pt x="126883" y="26151"/>
                    <a:pt x="126883" y="932"/>
                  </a:cubicBezTo>
                  <a:lnTo>
                    <a:pt x="126883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20" name="Google Shape;2320;p48"/>
            <p:cNvSpPr/>
            <p:nvPr/>
          </p:nvSpPr>
          <p:spPr>
            <a:xfrm>
              <a:off x="2231625" y="1481925"/>
              <a:ext cx="3144500" cy="440575"/>
            </a:xfrm>
            <a:custGeom>
              <a:avLst/>
              <a:gdLst/>
              <a:ahLst/>
              <a:cxnLst/>
              <a:rect l="l" t="t" r="r" b="b"/>
              <a:pathLst>
                <a:path w="125780" h="17623" extrusionOk="0">
                  <a:moveTo>
                    <a:pt x="2255" y="1"/>
                  </a:moveTo>
                  <a:cubicBezTo>
                    <a:pt x="1618" y="2623"/>
                    <a:pt x="1128" y="5270"/>
                    <a:pt x="834" y="7966"/>
                  </a:cubicBezTo>
                  <a:cubicBezTo>
                    <a:pt x="515" y="10981"/>
                    <a:pt x="221" y="14191"/>
                    <a:pt x="0" y="17623"/>
                  </a:cubicBezTo>
                  <a:lnTo>
                    <a:pt x="125779" y="17623"/>
                  </a:lnTo>
                  <a:cubicBezTo>
                    <a:pt x="125534" y="14191"/>
                    <a:pt x="125265" y="10981"/>
                    <a:pt x="124922" y="7966"/>
                  </a:cubicBezTo>
                  <a:cubicBezTo>
                    <a:pt x="124628" y="5270"/>
                    <a:pt x="124162" y="2623"/>
                    <a:pt x="123500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21" name="Google Shape;2321;p48"/>
            <p:cNvSpPr/>
            <p:nvPr/>
          </p:nvSpPr>
          <p:spPr>
            <a:xfrm>
              <a:off x="3984625" y="2873425"/>
              <a:ext cx="1404975" cy="1171525"/>
            </a:xfrm>
            <a:custGeom>
              <a:avLst/>
              <a:gdLst/>
              <a:ahLst/>
              <a:cxnLst/>
              <a:rect l="l" t="t" r="r" b="b"/>
              <a:pathLst>
                <a:path w="56199" h="46861" extrusionOk="0">
                  <a:moveTo>
                    <a:pt x="45390" y="0"/>
                  </a:moveTo>
                  <a:lnTo>
                    <a:pt x="45390" y="932"/>
                  </a:lnTo>
                  <a:cubicBezTo>
                    <a:pt x="45390" y="26176"/>
                    <a:pt x="25097" y="46665"/>
                    <a:pt x="0" y="46861"/>
                  </a:cubicBezTo>
                  <a:lnTo>
                    <a:pt x="10808" y="46861"/>
                  </a:lnTo>
                  <a:cubicBezTo>
                    <a:pt x="35930" y="46665"/>
                    <a:pt x="56199" y="26176"/>
                    <a:pt x="56199" y="932"/>
                  </a:cubicBezTo>
                  <a:lnTo>
                    <a:pt x="56199" y="0"/>
                  </a:lnTo>
                  <a:close/>
                </a:path>
              </a:pathLst>
            </a:custGeom>
            <a:solidFill>
              <a:srgbClr val="D6D4D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22" name="Google Shape;2322;p48"/>
            <p:cNvSpPr/>
            <p:nvPr/>
          </p:nvSpPr>
          <p:spPr>
            <a:xfrm>
              <a:off x="2217525" y="314825"/>
              <a:ext cx="3172075" cy="1968575"/>
            </a:xfrm>
            <a:custGeom>
              <a:avLst/>
              <a:gdLst/>
              <a:ahLst/>
              <a:cxnLst/>
              <a:rect l="l" t="t" r="r" b="b"/>
              <a:pathLst>
                <a:path w="126883" h="78743" extrusionOk="0">
                  <a:moveTo>
                    <a:pt x="63044" y="0"/>
                  </a:moveTo>
                  <a:cubicBezTo>
                    <a:pt x="48386" y="0"/>
                    <a:pt x="33700" y="4873"/>
                    <a:pt x="22132" y="14970"/>
                  </a:cubicBezTo>
                  <a:cubicBezTo>
                    <a:pt x="12598" y="23279"/>
                    <a:pt x="5834" y="34455"/>
                    <a:pt x="2819" y="46685"/>
                  </a:cubicBezTo>
                  <a:cubicBezTo>
                    <a:pt x="2182" y="49307"/>
                    <a:pt x="1692" y="51954"/>
                    <a:pt x="1398" y="54650"/>
                  </a:cubicBezTo>
                  <a:cubicBezTo>
                    <a:pt x="1079" y="57665"/>
                    <a:pt x="785" y="60875"/>
                    <a:pt x="564" y="64307"/>
                  </a:cubicBezTo>
                  <a:cubicBezTo>
                    <a:pt x="246" y="68767"/>
                    <a:pt x="50" y="73595"/>
                    <a:pt x="1" y="78742"/>
                  </a:cubicBezTo>
                  <a:cubicBezTo>
                    <a:pt x="1" y="78742"/>
                    <a:pt x="5834" y="73130"/>
                    <a:pt x="12819" y="64307"/>
                  </a:cubicBezTo>
                  <a:cubicBezTo>
                    <a:pt x="16765" y="59307"/>
                    <a:pt x="21078" y="53302"/>
                    <a:pt x="24902" y="46685"/>
                  </a:cubicBezTo>
                  <a:cubicBezTo>
                    <a:pt x="25833" y="45067"/>
                    <a:pt x="26740" y="43425"/>
                    <a:pt x="27598" y="41759"/>
                  </a:cubicBezTo>
                  <a:cubicBezTo>
                    <a:pt x="29877" y="37322"/>
                    <a:pt x="34436" y="34553"/>
                    <a:pt x="39411" y="34553"/>
                  </a:cubicBezTo>
                  <a:lnTo>
                    <a:pt x="87473" y="34553"/>
                  </a:lnTo>
                  <a:cubicBezTo>
                    <a:pt x="92448" y="34553"/>
                    <a:pt x="97006" y="37322"/>
                    <a:pt x="99286" y="41759"/>
                  </a:cubicBezTo>
                  <a:cubicBezTo>
                    <a:pt x="100144" y="43425"/>
                    <a:pt x="101050" y="45067"/>
                    <a:pt x="102006" y="46685"/>
                  </a:cubicBezTo>
                  <a:cubicBezTo>
                    <a:pt x="105830" y="53302"/>
                    <a:pt x="110143" y="59307"/>
                    <a:pt x="114089" y="64307"/>
                  </a:cubicBezTo>
                  <a:cubicBezTo>
                    <a:pt x="121050" y="73130"/>
                    <a:pt x="126883" y="78742"/>
                    <a:pt x="126883" y="78742"/>
                  </a:cubicBezTo>
                  <a:cubicBezTo>
                    <a:pt x="126834" y="73595"/>
                    <a:pt x="126638" y="68767"/>
                    <a:pt x="126343" y="64307"/>
                  </a:cubicBezTo>
                  <a:cubicBezTo>
                    <a:pt x="126098" y="60875"/>
                    <a:pt x="125829" y="57665"/>
                    <a:pt x="125486" y="54650"/>
                  </a:cubicBezTo>
                  <a:cubicBezTo>
                    <a:pt x="125192" y="51954"/>
                    <a:pt x="124726" y="49307"/>
                    <a:pt x="124064" y="46685"/>
                  </a:cubicBezTo>
                  <a:cubicBezTo>
                    <a:pt x="122103" y="38695"/>
                    <a:pt x="118550" y="31122"/>
                    <a:pt x="113599" y="24504"/>
                  </a:cubicBezTo>
                  <a:cubicBezTo>
                    <a:pt x="101568" y="8435"/>
                    <a:pt x="82329" y="0"/>
                    <a:pt x="63044" y="0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23" name="Google Shape;2323;p48"/>
            <p:cNvSpPr/>
            <p:nvPr/>
          </p:nvSpPr>
          <p:spPr>
            <a:xfrm>
              <a:off x="3659250" y="314775"/>
              <a:ext cx="1730350" cy="1968625"/>
            </a:xfrm>
            <a:custGeom>
              <a:avLst/>
              <a:gdLst/>
              <a:ahLst/>
              <a:cxnLst/>
              <a:rect l="l" t="t" r="r" b="b"/>
              <a:pathLst>
                <a:path w="69214" h="78745" extrusionOk="0">
                  <a:moveTo>
                    <a:pt x="5366" y="0"/>
                  </a:moveTo>
                  <a:cubicBezTo>
                    <a:pt x="3577" y="0"/>
                    <a:pt x="1786" y="73"/>
                    <a:pt x="1" y="218"/>
                  </a:cubicBezTo>
                  <a:cubicBezTo>
                    <a:pt x="17402" y="1640"/>
                    <a:pt x="34215" y="9948"/>
                    <a:pt x="45121" y="24506"/>
                  </a:cubicBezTo>
                  <a:cubicBezTo>
                    <a:pt x="50072" y="31124"/>
                    <a:pt x="53626" y="38697"/>
                    <a:pt x="55587" y="46687"/>
                  </a:cubicBezTo>
                  <a:cubicBezTo>
                    <a:pt x="56224" y="49309"/>
                    <a:pt x="56714" y="51956"/>
                    <a:pt x="57008" y="54652"/>
                  </a:cubicBezTo>
                  <a:cubicBezTo>
                    <a:pt x="57327" y="57667"/>
                    <a:pt x="57621" y="60877"/>
                    <a:pt x="57842" y="64309"/>
                  </a:cubicBezTo>
                  <a:cubicBezTo>
                    <a:pt x="57891" y="64946"/>
                    <a:pt x="57940" y="65583"/>
                    <a:pt x="57964" y="66245"/>
                  </a:cubicBezTo>
                  <a:cubicBezTo>
                    <a:pt x="64238" y="73965"/>
                    <a:pt x="69214" y="78744"/>
                    <a:pt x="69214" y="78744"/>
                  </a:cubicBezTo>
                  <a:cubicBezTo>
                    <a:pt x="69165" y="73597"/>
                    <a:pt x="68969" y="68769"/>
                    <a:pt x="68674" y="64309"/>
                  </a:cubicBezTo>
                  <a:cubicBezTo>
                    <a:pt x="68429" y="60877"/>
                    <a:pt x="68160" y="57667"/>
                    <a:pt x="67817" y="54652"/>
                  </a:cubicBezTo>
                  <a:cubicBezTo>
                    <a:pt x="67523" y="51956"/>
                    <a:pt x="67057" y="49309"/>
                    <a:pt x="66395" y="46687"/>
                  </a:cubicBezTo>
                  <a:cubicBezTo>
                    <a:pt x="64434" y="38697"/>
                    <a:pt x="60881" y="31124"/>
                    <a:pt x="55930" y="24506"/>
                  </a:cubicBezTo>
                  <a:cubicBezTo>
                    <a:pt x="43886" y="8425"/>
                    <a:pt x="24659" y="0"/>
                    <a:pt x="5366" y="0"/>
                  </a:cubicBez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24" name="Google Shape;2324;p48"/>
            <p:cNvSpPr/>
            <p:nvPr/>
          </p:nvSpPr>
          <p:spPr>
            <a:xfrm>
              <a:off x="3250575" y="1014425"/>
              <a:ext cx="1105975" cy="1105975"/>
            </a:xfrm>
            <a:custGeom>
              <a:avLst/>
              <a:gdLst/>
              <a:ahLst/>
              <a:cxnLst/>
              <a:rect l="l" t="t" r="r" b="b"/>
              <a:pathLst>
                <a:path w="44239" h="44239" extrusionOk="0">
                  <a:moveTo>
                    <a:pt x="22132" y="1"/>
                  </a:moveTo>
                  <a:cubicBezTo>
                    <a:pt x="9902" y="1"/>
                    <a:pt x="0" y="9902"/>
                    <a:pt x="0" y="22108"/>
                  </a:cubicBezTo>
                  <a:cubicBezTo>
                    <a:pt x="0" y="34337"/>
                    <a:pt x="9902" y="44239"/>
                    <a:pt x="22132" y="44239"/>
                  </a:cubicBezTo>
                  <a:cubicBezTo>
                    <a:pt x="34337" y="44239"/>
                    <a:pt x="44239" y="34337"/>
                    <a:pt x="44239" y="22108"/>
                  </a:cubicBezTo>
                  <a:cubicBezTo>
                    <a:pt x="44239" y="9902"/>
                    <a:pt x="34337" y="1"/>
                    <a:pt x="22132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25" name="Google Shape;2325;p48"/>
            <p:cNvSpPr/>
            <p:nvPr/>
          </p:nvSpPr>
          <p:spPr>
            <a:xfrm>
              <a:off x="3852275" y="1016875"/>
              <a:ext cx="504275" cy="1101075"/>
            </a:xfrm>
            <a:custGeom>
              <a:avLst/>
              <a:gdLst/>
              <a:ahLst/>
              <a:cxnLst/>
              <a:rect l="l" t="t" r="r" b="b"/>
              <a:pathLst>
                <a:path w="20171" h="44043" extrusionOk="0">
                  <a:moveTo>
                    <a:pt x="0" y="1"/>
                  </a:moveTo>
                  <a:lnTo>
                    <a:pt x="0" y="1"/>
                  </a:lnTo>
                  <a:cubicBezTo>
                    <a:pt x="8456" y="3726"/>
                    <a:pt x="14338" y="12182"/>
                    <a:pt x="14338" y="22010"/>
                  </a:cubicBezTo>
                  <a:cubicBezTo>
                    <a:pt x="14338" y="31862"/>
                    <a:pt x="8456" y="40318"/>
                    <a:pt x="0" y="44043"/>
                  </a:cubicBezTo>
                  <a:cubicBezTo>
                    <a:pt x="11299" y="43063"/>
                    <a:pt x="20171" y="33578"/>
                    <a:pt x="20171" y="22010"/>
                  </a:cubicBezTo>
                  <a:cubicBezTo>
                    <a:pt x="20171" y="10466"/>
                    <a:pt x="11299" y="981"/>
                    <a:pt x="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26" name="Google Shape;2326;p48"/>
            <p:cNvSpPr/>
            <p:nvPr/>
          </p:nvSpPr>
          <p:spPr>
            <a:xfrm>
              <a:off x="3517725" y="1282175"/>
              <a:ext cx="569850" cy="569875"/>
            </a:xfrm>
            <a:custGeom>
              <a:avLst/>
              <a:gdLst/>
              <a:ahLst/>
              <a:cxnLst/>
              <a:rect l="l" t="t" r="r" b="b"/>
              <a:pathLst>
                <a:path w="22794" h="22795" extrusionOk="0">
                  <a:moveTo>
                    <a:pt x="11397" y="1"/>
                  </a:moveTo>
                  <a:cubicBezTo>
                    <a:pt x="5098" y="1"/>
                    <a:pt x="0" y="5099"/>
                    <a:pt x="0" y="11398"/>
                  </a:cubicBezTo>
                  <a:cubicBezTo>
                    <a:pt x="0" y="17696"/>
                    <a:pt x="5098" y="22794"/>
                    <a:pt x="11397" y="22794"/>
                  </a:cubicBezTo>
                  <a:cubicBezTo>
                    <a:pt x="17696" y="22794"/>
                    <a:pt x="22793" y="17696"/>
                    <a:pt x="22793" y="11398"/>
                  </a:cubicBezTo>
                  <a:cubicBezTo>
                    <a:pt x="22793" y="5099"/>
                    <a:pt x="17696" y="1"/>
                    <a:pt x="11397" y="1"/>
                  </a:cubicBezTo>
                  <a:close/>
                </a:path>
              </a:pathLst>
            </a:custGeom>
            <a:solidFill>
              <a:srgbClr val="9AE7F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27" name="Google Shape;2327;p48"/>
            <p:cNvSpPr/>
            <p:nvPr/>
          </p:nvSpPr>
          <p:spPr>
            <a:xfrm>
              <a:off x="3632300" y="1292600"/>
              <a:ext cx="455275" cy="559450"/>
            </a:xfrm>
            <a:custGeom>
              <a:avLst/>
              <a:gdLst/>
              <a:ahLst/>
              <a:cxnLst/>
              <a:rect l="l" t="t" r="r" b="b"/>
              <a:pathLst>
                <a:path w="18211" h="22378" extrusionOk="0">
                  <a:moveTo>
                    <a:pt x="9853" y="1"/>
                  </a:moveTo>
                  <a:lnTo>
                    <a:pt x="9853" y="1"/>
                  </a:lnTo>
                  <a:cubicBezTo>
                    <a:pt x="12622" y="2084"/>
                    <a:pt x="14436" y="5393"/>
                    <a:pt x="14436" y="9142"/>
                  </a:cubicBezTo>
                  <a:cubicBezTo>
                    <a:pt x="14436" y="15417"/>
                    <a:pt x="9338" y="20539"/>
                    <a:pt x="3040" y="20539"/>
                  </a:cubicBezTo>
                  <a:cubicBezTo>
                    <a:pt x="1986" y="20539"/>
                    <a:pt x="956" y="20392"/>
                    <a:pt x="0" y="20122"/>
                  </a:cubicBezTo>
                  <a:lnTo>
                    <a:pt x="0" y="20122"/>
                  </a:lnTo>
                  <a:cubicBezTo>
                    <a:pt x="1912" y="21544"/>
                    <a:pt x="4265" y="22377"/>
                    <a:pt x="6814" y="22377"/>
                  </a:cubicBezTo>
                  <a:cubicBezTo>
                    <a:pt x="13113" y="22377"/>
                    <a:pt x="18210" y="17279"/>
                    <a:pt x="18210" y="10981"/>
                  </a:cubicBezTo>
                  <a:cubicBezTo>
                    <a:pt x="18210" y="5736"/>
                    <a:pt x="14681" y="1324"/>
                    <a:pt x="9853" y="1"/>
                  </a:cubicBezTo>
                  <a:close/>
                </a:path>
              </a:pathLst>
            </a:custGeom>
            <a:solidFill>
              <a:srgbClr val="64DCF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28" name="Google Shape;2328;p48"/>
            <p:cNvSpPr/>
            <p:nvPr/>
          </p:nvSpPr>
          <p:spPr>
            <a:xfrm>
              <a:off x="3851650" y="1304250"/>
              <a:ext cx="237750" cy="238375"/>
            </a:xfrm>
            <a:custGeom>
              <a:avLst/>
              <a:gdLst/>
              <a:ahLst/>
              <a:cxnLst/>
              <a:rect l="l" t="t" r="r" b="b"/>
              <a:pathLst>
                <a:path w="9510" h="9535" extrusionOk="0">
                  <a:moveTo>
                    <a:pt x="4755" y="0"/>
                  </a:moveTo>
                  <a:cubicBezTo>
                    <a:pt x="2133" y="0"/>
                    <a:pt x="1" y="2133"/>
                    <a:pt x="1" y="4755"/>
                  </a:cubicBezTo>
                  <a:cubicBezTo>
                    <a:pt x="1" y="7402"/>
                    <a:pt x="2133" y="9534"/>
                    <a:pt x="4755" y="9534"/>
                  </a:cubicBezTo>
                  <a:cubicBezTo>
                    <a:pt x="7378" y="9534"/>
                    <a:pt x="9510" y="7402"/>
                    <a:pt x="9510" y="4755"/>
                  </a:cubicBezTo>
                  <a:cubicBezTo>
                    <a:pt x="9510" y="2133"/>
                    <a:pt x="7378" y="0"/>
                    <a:pt x="4755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29" name="Google Shape;2329;p48"/>
            <p:cNvSpPr/>
            <p:nvPr/>
          </p:nvSpPr>
          <p:spPr>
            <a:xfrm>
              <a:off x="3868200" y="1307925"/>
              <a:ext cx="221200" cy="234700"/>
            </a:xfrm>
            <a:custGeom>
              <a:avLst/>
              <a:gdLst/>
              <a:ahLst/>
              <a:cxnLst/>
              <a:rect l="l" t="t" r="r" b="b"/>
              <a:pathLst>
                <a:path w="8848" h="9388" extrusionOk="0">
                  <a:moveTo>
                    <a:pt x="5245" y="0"/>
                  </a:moveTo>
                  <a:lnTo>
                    <a:pt x="5245" y="0"/>
                  </a:lnTo>
                  <a:cubicBezTo>
                    <a:pt x="5686" y="711"/>
                    <a:pt x="5931" y="1544"/>
                    <a:pt x="5931" y="2451"/>
                  </a:cubicBezTo>
                  <a:cubicBezTo>
                    <a:pt x="5931" y="5074"/>
                    <a:pt x="3799" y="7206"/>
                    <a:pt x="1177" y="7206"/>
                  </a:cubicBezTo>
                  <a:cubicBezTo>
                    <a:pt x="760" y="7206"/>
                    <a:pt x="392" y="7157"/>
                    <a:pt x="0" y="7059"/>
                  </a:cubicBezTo>
                  <a:lnTo>
                    <a:pt x="0" y="7059"/>
                  </a:lnTo>
                  <a:cubicBezTo>
                    <a:pt x="834" y="8456"/>
                    <a:pt x="2353" y="9387"/>
                    <a:pt x="4093" y="9387"/>
                  </a:cubicBezTo>
                  <a:cubicBezTo>
                    <a:pt x="6716" y="9387"/>
                    <a:pt x="8848" y="7255"/>
                    <a:pt x="8848" y="4608"/>
                  </a:cubicBezTo>
                  <a:cubicBezTo>
                    <a:pt x="8848" y="2378"/>
                    <a:pt x="7328" y="515"/>
                    <a:pt x="5245" y="0"/>
                  </a:cubicBezTo>
                  <a:close/>
                </a:path>
              </a:pathLst>
            </a:custGeom>
            <a:solidFill>
              <a:srgbClr val="D6D4D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30" name="Google Shape;2330;p48"/>
            <p:cNvSpPr/>
            <p:nvPr/>
          </p:nvSpPr>
          <p:spPr>
            <a:xfrm>
              <a:off x="3070425" y="2260700"/>
              <a:ext cx="153825" cy="322325"/>
            </a:xfrm>
            <a:custGeom>
              <a:avLst/>
              <a:gdLst/>
              <a:ahLst/>
              <a:cxnLst/>
              <a:rect l="l" t="t" r="r" b="b"/>
              <a:pathLst>
                <a:path w="6153" h="12893" extrusionOk="0">
                  <a:moveTo>
                    <a:pt x="3065" y="0"/>
                  </a:moveTo>
                  <a:cubicBezTo>
                    <a:pt x="1373" y="0"/>
                    <a:pt x="1" y="1373"/>
                    <a:pt x="1" y="3064"/>
                  </a:cubicBezTo>
                  <a:lnTo>
                    <a:pt x="1" y="9828"/>
                  </a:lnTo>
                  <a:cubicBezTo>
                    <a:pt x="1" y="11520"/>
                    <a:pt x="1373" y="12892"/>
                    <a:pt x="3065" y="12892"/>
                  </a:cubicBezTo>
                  <a:cubicBezTo>
                    <a:pt x="4780" y="12892"/>
                    <a:pt x="6153" y="11520"/>
                    <a:pt x="6153" y="9828"/>
                  </a:cubicBezTo>
                  <a:lnTo>
                    <a:pt x="6153" y="3064"/>
                  </a:lnTo>
                  <a:cubicBezTo>
                    <a:pt x="6153" y="1373"/>
                    <a:pt x="4780" y="0"/>
                    <a:pt x="3065" y="0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31" name="Google Shape;2331;p48"/>
            <p:cNvSpPr/>
            <p:nvPr/>
          </p:nvSpPr>
          <p:spPr>
            <a:xfrm>
              <a:off x="4383500" y="2260700"/>
              <a:ext cx="153200" cy="322325"/>
            </a:xfrm>
            <a:custGeom>
              <a:avLst/>
              <a:gdLst/>
              <a:ahLst/>
              <a:cxnLst/>
              <a:rect l="l" t="t" r="r" b="b"/>
              <a:pathLst>
                <a:path w="6128" h="12893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lnTo>
                    <a:pt x="0" y="9828"/>
                  </a:lnTo>
                  <a:cubicBezTo>
                    <a:pt x="0" y="11520"/>
                    <a:pt x="1373" y="12892"/>
                    <a:pt x="3064" y="12892"/>
                  </a:cubicBezTo>
                  <a:cubicBezTo>
                    <a:pt x="4755" y="12892"/>
                    <a:pt x="6127" y="11520"/>
                    <a:pt x="6127" y="9828"/>
                  </a:cubicBezTo>
                  <a:lnTo>
                    <a:pt x="6127" y="3064"/>
                  </a:lnTo>
                  <a:cubicBezTo>
                    <a:pt x="6127" y="1373"/>
                    <a:pt x="4755" y="0"/>
                    <a:pt x="3064" y="0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32" name="Google Shape;2332;p48"/>
            <p:cNvSpPr/>
            <p:nvPr/>
          </p:nvSpPr>
          <p:spPr>
            <a:xfrm>
              <a:off x="3364550" y="4740975"/>
              <a:ext cx="337000" cy="153825"/>
            </a:xfrm>
            <a:custGeom>
              <a:avLst/>
              <a:gdLst/>
              <a:ahLst/>
              <a:cxnLst/>
              <a:rect l="l" t="t" r="r" b="b"/>
              <a:pathLst>
                <a:path w="13480" h="6153" extrusionOk="0">
                  <a:moveTo>
                    <a:pt x="3088" y="1"/>
                  </a:moveTo>
                  <a:cubicBezTo>
                    <a:pt x="1373" y="1"/>
                    <a:pt x="0" y="1373"/>
                    <a:pt x="0" y="3065"/>
                  </a:cubicBezTo>
                  <a:cubicBezTo>
                    <a:pt x="0" y="4780"/>
                    <a:pt x="1373" y="6153"/>
                    <a:pt x="3088" y="6153"/>
                  </a:cubicBezTo>
                  <a:lnTo>
                    <a:pt x="10392" y="6153"/>
                  </a:lnTo>
                  <a:cubicBezTo>
                    <a:pt x="12107" y="6153"/>
                    <a:pt x="13480" y="4780"/>
                    <a:pt x="13480" y="3065"/>
                  </a:cubicBezTo>
                  <a:cubicBezTo>
                    <a:pt x="13480" y="1373"/>
                    <a:pt x="12107" y="1"/>
                    <a:pt x="10392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33" name="Google Shape;2333;p48"/>
            <p:cNvSpPr/>
            <p:nvPr/>
          </p:nvSpPr>
          <p:spPr>
            <a:xfrm>
              <a:off x="1783100" y="238275"/>
              <a:ext cx="4041525" cy="5228200"/>
            </a:xfrm>
            <a:custGeom>
              <a:avLst/>
              <a:gdLst/>
              <a:ahLst/>
              <a:cxnLst/>
              <a:rect l="l" t="t" r="r" b="b"/>
              <a:pathLst>
                <a:path w="161661" h="209128" extrusionOk="0">
                  <a:moveTo>
                    <a:pt x="58969" y="40679"/>
                  </a:moveTo>
                  <a:cubicBezTo>
                    <a:pt x="57891" y="42541"/>
                    <a:pt x="57057" y="44551"/>
                    <a:pt x="56494" y="46683"/>
                  </a:cubicBezTo>
                  <a:lnTo>
                    <a:pt x="47474" y="46683"/>
                  </a:lnTo>
                  <a:cubicBezTo>
                    <a:pt x="47548" y="46536"/>
                    <a:pt x="47622" y="46365"/>
                    <a:pt x="47695" y="46218"/>
                  </a:cubicBezTo>
                  <a:cubicBezTo>
                    <a:pt x="49460" y="42811"/>
                    <a:pt x="52940" y="40679"/>
                    <a:pt x="56788" y="40679"/>
                  </a:cubicBezTo>
                  <a:close/>
                  <a:moveTo>
                    <a:pt x="104850" y="40679"/>
                  </a:moveTo>
                  <a:cubicBezTo>
                    <a:pt x="108697" y="40679"/>
                    <a:pt x="112178" y="42811"/>
                    <a:pt x="113942" y="46218"/>
                  </a:cubicBezTo>
                  <a:cubicBezTo>
                    <a:pt x="114016" y="46365"/>
                    <a:pt x="114089" y="46512"/>
                    <a:pt x="114187" y="46683"/>
                  </a:cubicBezTo>
                  <a:lnTo>
                    <a:pt x="105168" y="46683"/>
                  </a:lnTo>
                  <a:cubicBezTo>
                    <a:pt x="104580" y="44551"/>
                    <a:pt x="103747" y="42541"/>
                    <a:pt x="102693" y="40679"/>
                  </a:cubicBezTo>
                  <a:close/>
                  <a:moveTo>
                    <a:pt x="55636" y="52810"/>
                  </a:moveTo>
                  <a:cubicBezTo>
                    <a:pt x="55636" y="52933"/>
                    <a:pt x="55636" y="53055"/>
                    <a:pt x="55636" y="53154"/>
                  </a:cubicBezTo>
                  <a:cubicBezTo>
                    <a:pt x="55636" y="57148"/>
                    <a:pt x="56567" y="60923"/>
                    <a:pt x="58234" y="64281"/>
                  </a:cubicBezTo>
                  <a:lnTo>
                    <a:pt x="36372" y="64281"/>
                  </a:lnTo>
                  <a:cubicBezTo>
                    <a:pt x="39191" y="60457"/>
                    <a:pt x="41764" y="56609"/>
                    <a:pt x="44019" y="52810"/>
                  </a:cubicBezTo>
                  <a:close/>
                  <a:moveTo>
                    <a:pt x="80831" y="34110"/>
                  </a:moveTo>
                  <a:cubicBezTo>
                    <a:pt x="91321" y="34110"/>
                    <a:pt x="99874" y="42664"/>
                    <a:pt x="99874" y="53154"/>
                  </a:cubicBezTo>
                  <a:cubicBezTo>
                    <a:pt x="99874" y="63668"/>
                    <a:pt x="91321" y="72197"/>
                    <a:pt x="80831" y="72197"/>
                  </a:cubicBezTo>
                  <a:cubicBezTo>
                    <a:pt x="70317" y="72197"/>
                    <a:pt x="61788" y="63668"/>
                    <a:pt x="61788" y="53154"/>
                  </a:cubicBezTo>
                  <a:cubicBezTo>
                    <a:pt x="61788" y="42664"/>
                    <a:pt x="70317" y="34110"/>
                    <a:pt x="80831" y="34110"/>
                  </a:cubicBezTo>
                  <a:close/>
                  <a:moveTo>
                    <a:pt x="80443" y="6135"/>
                  </a:moveTo>
                  <a:cubicBezTo>
                    <a:pt x="82653" y="6135"/>
                    <a:pt x="84878" y="6252"/>
                    <a:pt x="87105" y="6489"/>
                  </a:cubicBezTo>
                  <a:cubicBezTo>
                    <a:pt x="103845" y="8253"/>
                    <a:pt x="118942" y="16611"/>
                    <a:pt x="128525" y="29405"/>
                  </a:cubicBezTo>
                  <a:cubicBezTo>
                    <a:pt x="133157" y="35605"/>
                    <a:pt x="136613" y="42884"/>
                    <a:pt x="138476" y="50482"/>
                  </a:cubicBezTo>
                  <a:cubicBezTo>
                    <a:pt x="139088" y="52982"/>
                    <a:pt x="139529" y="55531"/>
                    <a:pt x="139824" y="58055"/>
                  </a:cubicBezTo>
                  <a:cubicBezTo>
                    <a:pt x="140142" y="61119"/>
                    <a:pt x="140436" y="64305"/>
                    <a:pt x="140657" y="67565"/>
                  </a:cubicBezTo>
                  <a:cubicBezTo>
                    <a:pt x="140779" y="69648"/>
                    <a:pt x="140902" y="71780"/>
                    <a:pt x="141000" y="73912"/>
                  </a:cubicBezTo>
                  <a:cubicBezTo>
                    <a:pt x="138966" y="71633"/>
                    <a:pt x="136490" y="68790"/>
                    <a:pt x="133868" y="65457"/>
                  </a:cubicBezTo>
                  <a:cubicBezTo>
                    <a:pt x="129285" y="59673"/>
                    <a:pt x="125314" y="53864"/>
                    <a:pt x="122030" y="48203"/>
                  </a:cubicBezTo>
                  <a:cubicBezTo>
                    <a:pt x="121050" y="46512"/>
                    <a:pt x="120192" y="44943"/>
                    <a:pt x="119383" y="43399"/>
                  </a:cubicBezTo>
                  <a:cubicBezTo>
                    <a:pt x="116565" y="37934"/>
                    <a:pt x="111001" y="34551"/>
                    <a:pt x="104850" y="34551"/>
                  </a:cubicBezTo>
                  <a:lnTo>
                    <a:pt x="97766" y="34551"/>
                  </a:lnTo>
                  <a:cubicBezTo>
                    <a:pt x="93281" y="30458"/>
                    <a:pt x="87350" y="27983"/>
                    <a:pt x="80831" y="27983"/>
                  </a:cubicBezTo>
                  <a:cubicBezTo>
                    <a:pt x="74312" y="27983"/>
                    <a:pt x="68356" y="30458"/>
                    <a:pt x="63895" y="34551"/>
                  </a:cubicBezTo>
                  <a:lnTo>
                    <a:pt x="56788" y="34551"/>
                  </a:lnTo>
                  <a:cubicBezTo>
                    <a:pt x="50636" y="34551"/>
                    <a:pt x="45073" y="37934"/>
                    <a:pt x="42254" y="43399"/>
                  </a:cubicBezTo>
                  <a:cubicBezTo>
                    <a:pt x="41445" y="44943"/>
                    <a:pt x="40588" y="46512"/>
                    <a:pt x="39607" y="48203"/>
                  </a:cubicBezTo>
                  <a:cubicBezTo>
                    <a:pt x="36323" y="53864"/>
                    <a:pt x="32353" y="59673"/>
                    <a:pt x="27794" y="65457"/>
                  </a:cubicBezTo>
                  <a:cubicBezTo>
                    <a:pt x="25171" y="68766"/>
                    <a:pt x="22696" y="71633"/>
                    <a:pt x="20662" y="73912"/>
                  </a:cubicBezTo>
                  <a:cubicBezTo>
                    <a:pt x="20735" y="71756"/>
                    <a:pt x="20858" y="69648"/>
                    <a:pt x="21005" y="67565"/>
                  </a:cubicBezTo>
                  <a:cubicBezTo>
                    <a:pt x="21226" y="64305"/>
                    <a:pt x="21495" y="61119"/>
                    <a:pt x="21838" y="58055"/>
                  </a:cubicBezTo>
                  <a:cubicBezTo>
                    <a:pt x="22108" y="55506"/>
                    <a:pt x="22574" y="52982"/>
                    <a:pt x="23186" y="50482"/>
                  </a:cubicBezTo>
                  <a:cubicBezTo>
                    <a:pt x="26054" y="38865"/>
                    <a:pt x="32573" y="28155"/>
                    <a:pt x="41543" y="20336"/>
                  </a:cubicBezTo>
                  <a:cubicBezTo>
                    <a:pt x="52068" y="11151"/>
                    <a:pt x="65968" y="6135"/>
                    <a:pt x="80443" y="6135"/>
                  </a:cubicBezTo>
                  <a:close/>
                  <a:moveTo>
                    <a:pt x="147348" y="79893"/>
                  </a:moveTo>
                  <a:cubicBezTo>
                    <a:pt x="152004" y="80946"/>
                    <a:pt x="155509" y="85137"/>
                    <a:pt x="155509" y="90137"/>
                  </a:cubicBezTo>
                  <a:cubicBezTo>
                    <a:pt x="155509" y="95137"/>
                    <a:pt x="152004" y="99328"/>
                    <a:pt x="147348" y="100382"/>
                  </a:cubicBezTo>
                  <a:lnTo>
                    <a:pt x="147348" y="92711"/>
                  </a:lnTo>
                  <a:lnTo>
                    <a:pt x="147348" y="81804"/>
                  </a:lnTo>
                  <a:cubicBezTo>
                    <a:pt x="147348" y="81755"/>
                    <a:pt x="147348" y="81706"/>
                    <a:pt x="147348" y="81657"/>
                  </a:cubicBezTo>
                  <a:lnTo>
                    <a:pt x="147348" y="79893"/>
                  </a:lnTo>
                  <a:close/>
                  <a:moveTo>
                    <a:pt x="117619" y="52810"/>
                  </a:moveTo>
                  <a:cubicBezTo>
                    <a:pt x="119898" y="56609"/>
                    <a:pt x="122447" y="60457"/>
                    <a:pt x="125265" y="64281"/>
                  </a:cubicBezTo>
                  <a:lnTo>
                    <a:pt x="122006" y="64281"/>
                  </a:lnTo>
                  <a:cubicBezTo>
                    <a:pt x="120315" y="64281"/>
                    <a:pt x="118942" y="65653"/>
                    <a:pt x="118942" y="67369"/>
                  </a:cubicBezTo>
                  <a:cubicBezTo>
                    <a:pt x="118942" y="69060"/>
                    <a:pt x="120315" y="70432"/>
                    <a:pt x="122006" y="70432"/>
                  </a:cubicBezTo>
                  <a:lnTo>
                    <a:pt x="129971" y="70432"/>
                  </a:lnTo>
                  <a:cubicBezTo>
                    <a:pt x="135044" y="76731"/>
                    <a:pt x="139358" y="81241"/>
                    <a:pt x="141196" y="83079"/>
                  </a:cubicBezTo>
                  <a:lnTo>
                    <a:pt x="141196" y="92662"/>
                  </a:lnTo>
                  <a:lnTo>
                    <a:pt x="141196" y="102343"/>
                  </a:lnTo>
                  <a:lnTo>
                    <a:pt x="20441" y="102343"/>
                  </a:lnTo>
                  <a:lnTo>
                    <a:pt x="20441" y="83079"/>
                  </a:lnTo>
                  <a:cubicBezTo>
                    <a:pt x="22279" y="81241"/>
                    <a:pt x="26593" y="76731"/>
                    <a:pt x="31666" y="70432"/>
                  </a:cubicBezTo>
                  <a:lnTo>
                    <a:pt x="62523" y="70432"/>
                  </a:lnTo>
                  <a:cubicBezTo>
                    <a:pt x="67106" y="75285"/>
                    <a:pt x="73625" y="78349"/>
                    <a:pt x="80831" y="78349"/>
                  </a:cubicBezTo>
                  <a:cubicBezTo>
                    <a:pt x="88036" y="78349"/>
                    <a:pt x="94531" y="75285"/>
                    <a:pt x="99139" y="70432"/>
                  </a:cubicBezTo>
                  <a:lnTo>
                    <a:pt x="107693" y="70432"/>
                  </a:lnTo>
                  <a:cubicBezTo>
                    <a:pt x="109384" y="70432"/>
                    <a:pt x="110756" y="69060"/>
                    <a:pt x="110756" y="67369"/>
                  </a:cubicBezTo>
                  <a:cubicBezTo>
                    <a:pt x="110756" y="65653"/>
                    <a:pt x="109384" y="64281"/>
                    <a:pt x="107693" y="64281"/>
                  </a:cubicBezTo>
                  <a:lnTo>
                    <a:pt x="103403" y="64281"/>
                  </a:lnTo>
                  <a:cubicBezTo>
                    <a:pt x="105070" y="60923"/>
                    <a:pt x="106001" y="57148"/>
                    <a:pt x="106001" y="53154"/>
                  </a:cubicBezTo>
                  <a:cubicBezTo>
                    <a:pt x="106001" y="53055"/>
                    <a:pt x="106001" y="52933"/>
                    <a:pt x="106001" y="52810"/>
                  </a:cubicBezTo>
                  <a:close/>
                  <a:moveTo>
                    <a:pt x="141147" y="108494"/>
                  </a:moveTo>
                  <a:cubicBezTo>
                    <a:pt x="141147" y="108494"/>
                    <a:pt x="141147" y="108519"/>
                    <a:pt x="141147" y="108519"/>
                  </a:cubicBezTo>
                  <a:cubicBezTo>
                    <a:pt x="141122" y="109009"/>
                    <a:pt x="141073" y="109524"/>
                    <a:pt x="141049" y="110014"/>
                  </a:cubicBezTo>
                  <a:cubicBezTo>
                    <a:pt x="141024" y="110063"/>
                    <a:pt x="141024" y="110136"/>
                    <a:pt x="141024" y="110185"/>
                  </a:cubicBezTo>
                  <a:cubicBezTo>
                    <a:pt x="140877" y="111779"/>
                    <a:pt x="140657" y="113372"/>
                    <a:pt x="140338" y="114916"/>
                  </a:cubicBezTo>
                  <a:cubicBezTo>
                    <a:pt x="138696" y="123053"/>
                    <a:pt x="134750" y="130528"/>
                    <a:pt x="128795" y="136532"/>
                  </a:cubicBezTo>
                  <a:cubicBezTo>
                    <a:pt x="120805" y="144620"/>
                    <a:pt x="110168" y="149105"/>
                    <a:pt x="98845" y="149203"/>
                  </a:cubicBezTo>
                  <a:lnTo>
                    <a:pt x="62817" y="149203"/>
                  </a:lnTo>
                  <a:cubicBezTo>
                    <a:pt x="51469" y="149105"/>
                    <a:pt x="40833" y="144620"/>
                    <a:pt x="32843" y="136532"/>
                  </a:cubicBezTo>
                  <a:cubicBezTo>
                    <a:pt x="26348" y="129964"/>
                    <a:pt x="22230" y="121680"/>
                    <a:pt x="20907" y="112685"/>
                  </a:cubicBezTo>
                  <a:cubicBezTo>
                    <a:pt x="20711" y="111337"/>
                    <a:pt x="20588" y="109965"/>
                    <a:pt x="20515" y="108592"/>
                  </a:cubicBezTo>
                  <a:cubicBezTo>
                    <a:pt x="20490" y="108568"/>
                    <a:pt x="20490" y="108519"/>
                    <a:pt x="20490" y="108494"/>
                  </a:cubicBezTo>
                  <a:close/>
                  <a:moveTo>
                    <a:pt x="87889" y="155355"/>
                  </a:moveTo>
                  <a:lnTo>
                    <a:pt x="87889" y="155576"/>
                  </a:lnTo>
                  <a:cubicBezTo>
                    <a:pt x="87889" y="156924"/>
                    <a:pt x="87889" y="158027"/>
                    <a:pt x="88012" y="159007"/>
                  </a:cubicBezTo>
                  <a:cubicBezTo>
                    <a:pt x="85524" y="160171"/>
                    <a:pt x="83133" y="160587"/>
                    <a:pt x="80985" y="160587"/>
                  </a:cubicBezTo>
                  <a:cubicBezTo>
                    <a:pt x="77526" y="160587"/>
                    <a:pt x="74698" y="159508"/>
                    <a:pt x="73111" y="158737"/>
                  </a:cubicBezTo>
                  <a:cubicBezTo>
                    <a:pt x="73209" y="157830"/>
                    <a:pt x="73209" y="156801"/>
                    <a:pt x="73209" y="155576"/>
                  </a:cubicBezTo>
                  <a:lnTo>
                    <a:pt x="73209" y="155355"/>
                  </a:lnTo>
                  <a:close/>
                  <a:moveTo>
                    <a:pt x="69140" y="163566"/>
                  </a:moveTo>
                  <a:cubicBezTo>
                    <a:pt x="70954" y="164595"/>
                    <a:pt x="75365" y="166752"/>
                    <a:pt x="81051" y="166752"/>
                  </a:cubicBezTo>
                  <a:cubicBezTo>
                    <a:pt x="84458" y="166752"/>
                    <a:pt x="88355" y="165967"/>
                    <a:pt x="92350" y="163664"/>
                  </a:cubicBezTo>
                  <a:cubicBezTo>
                    <a:pt x="93134" y="163835"/>
                    <a:pt x="93992" y="163958"/>
                    <a:pt x="94972" y="164105"/>
                  </a:cubicBezTo>
                  <a:lnTo>
                    <a:pt x="95365" y="164154"/>
                  </a:lnTo>
                  <a:cubicBezTo>
                    <a:pt x="98575" y="164595"/>
                    <a:pt x="101639" y="165845"/>
                    <a:pt x="104261" y="167732"/>
                  </a:cubicBezTo>
                  <a:cubicBezTo>
                    <a:pt x="109482" y="171482"/>
                    <a:pt x="112570" y="177560"/>
                    <a:pt x="112570" y="183981"/>
                  </a:cubicBezTo>
                  <a:lnTo>
                    <a:pt x="112570" y="203000"/>
                  </a:lnTo>
                  <a:lnTo>
                    <a:pt x="103649" y="203000"/>
                  </a:lnTo>
                  <a:lnTo>
                    <a:pt x="103649" y="196064"/>
                  </a:lnTo>
                  <a:cubicBezTo>
                    <a:pt x="103649" y="194373"/>
                    <a:pt x="102276" y="193001"/>
                    <a:pt x="100585" y="193001"/>
                  </a:cubicBezTo>
                  <a:cubicBezTo>
                    <a:pt x="98894" y="193001"/>
                    <a:pt x="97521" y="194373"/>
                    <a:pt x="97521" y="196064"/>
                  </a:cubicBezTo>
                  <a:lnTo>
                    <a:pt x="97521" y="203000"/>
                  </a:lnTo>
                  <a:lnTo>
                    <a:pt x="63601" y="203000"/>
                  </a:lnTo>
                  <a:lnTo>
                    <a:pt x="63601" y="196064"/>
                  </a:lnTo>
                  <a:cubicBezTo>
                    <a:pt x="63601" y="194373"/>
                    <a:pt x="62204" y="193001"/>
                    <a:pt x="60513" y="193001"/>
                  </a:cubicBezTo>
                  <a:cubicBezTo>
                    <a:pt x="58822" y="193001"/>
                    <a:pt x="57450" y="194373"/>
                    <a:pt x="57450" y="196064"/>
                  </a:cubicBezTo>
                  <a:lnTo>
                    <a:pt x="57450" y="203000"/>
                  </a:lnTo>
                  <a:lnTo>
                    <a:pt x="48528" y="203000"/>
                  </a:lnTo>
                  <a:lnTo>
                    <a:pt x="48528" y="183981"/>
                  </a:lnTo>
                  <a:cubicBezTo>
                    <a:pt x="48528" y="177560"/>
                    <a:pt x="51641" y="171482"/>
                    <a:pt x="56837" y="167732"/>
                  </a:cubicBezTo>
                  <a:cubicBezTo>
                    <a:pt x="59459" y="165845"/>
                    <a:pt x="62547" y="164595"/>
                    <a:pt x="65734" y="164154"/>
                  </a:cubicBezTo>
                  <a:lnTo>
                    <a:pt x="66150" y="164105"/>
                  </a:lnTo>
                  <a:cubicBezTo>
                    <a:pt x="67278" y="163933"/>
                    <a:pt x="68258" y="163811"/>
                    <a:pt x="69140" y="163566"/>
                  </a:cubicBezTo>
                  <a:close/>
                  <a:moveTo>
                    <a:pt x="80462" y="1"/>
                  </a:moveTo>
                  <a:cubicBezTo>
                    <a:pt x="64507" y="1"/>
                    <a:pt x="49164" y="5551"/>
                    <a:pt x="37499" y="15704"/>
                  </a:cubicBezTo>
                  <a:cubicBezTo>
                    <a:pt x="27598" y="24356"/>
                    <a:pt x="20392" y="36169"/>
                    <a:pt x="17231" y="49012"/>
                  </a:cubicBezTo>
                  <a:cubicBezTo>
                    <a:pt x="16544" y="51757"/>
                    <a:pt x="16030" y="54575"/>
                    <a:pt x="15736" y="57369"/>
                  </a:cubicBezTo>
                  <a:cubicBezTo>
                    <a:pt x="15392" y="60531"/>
                    <a:pt x="15098" y="63815"/>
                    <a:pt x="14878" y="67148"/>
                  </a:cubicBezTo>
                  <a:cubicBezTo>
                    <a:pt x="14731" y="69280"/>
                    <a:pt x="14608" y="71462"/>
                    <a:pt x="14535" y="73643"/>
                  </a:cubicBezTo>
                  <a:cubicBezTo>
                    <a:pt x="6349" y="74648"/>
                    <a:pt x="1" y="81657"/>
                    <a:pt x="1" y="90137"/>
                  </a:cubicBezTo>
                  <a:cubicBezTo>
                    <a:pt x="1" y="90284"/>
                    <a:pt x="1" y="90431"/>
                    <a:pt x="1" y="90578"/>
                  </a:cubicBezTo>
                  <a:cubicBezTo>
                    <a:pt x="49" y="92240"/>
                    <a:pt x="1422" y="93570"/>
                    <a:pt x="3050" y="93570"/>
                  </a:cubicBezTo>
                  <a:cubicBezTo>
                    <a:pt x="3079" y="93570"/>
                    <a:pt x="3109" y="93569"/>
                    <a:pt x="3138" y="93568"/>
                  </a:cubicBezTo>
                  <a:cubicBezTo>
                    <a:pt x="4854" y="93519"/>
                    <a:pt x="6177" y="92122"/>
                    <a:pt x="6128" y="90407"/>
                  </a:cubicBezTo>
                  <a:cubicBezTo>
                    <a:pt x="6128" y="90333"/>
                    <a:pt x="6128" y="90235"/>
                    <a:pt x="6128" y="90137"/>
                  </a:cubicBezTo>
                  <a:cubicBezTo>
                    <a:pt x="6128" y="85137"/>
                    <a:pt x="9633" y="80946"/>
                    <a:pt x="14314" y="79893"/>
                  </a:cubicBezTo>
                  <a:lnTo>
                    <a:pt x="14314" y="81731"/>
                  </a:lnTo>
                  <a:lnTo>
                    <a:pt x="14314" y="81780"/>
                  </a:lnTo>
                  <a:lnTo>
                    <a:pt x="14314" y="81804"/>
                  </a:lnTo>
                  <a:lnTo>
                    <a:pt x="14314" y="100382"/>
                  </a:lnTo>
                  <a:cubicBezTo>
                    <a:pt x="13358" y="100161"/>
                    <a:pt x="12451" y="99818"/>
                    <a:pt x="11618" y="99377"/>
                  </a:cubicBezTo>
                  <a:cubicBezTo>
                    <a:pt x="11148" y="99123"/>
                    <a:pt x="10642" y="99002"/>
                    <a:pt x="10143" y="99002"/>
                  </a:cubicBezTo>
                  <a:cubicBezTo>
                    <a:pt x="9056" y="99002"/>
                    <a:pt x="8006" y="99577"/>
                    <a:pt x="7452" y="100603"/>
                  </a:cubicBezTo>
                  <a:cubicBezTo>
                    <a:pt x="6643" y="102098"/>
                    <a:pt x="7207" y="103960"/>
                    <a:pt x="8677" y="104769"/>
                  </a:cubicBezTo>
                  <a:cubicBezTo>
                    <a:pt x="10442" y="105700"/>
                    <a:pt x="12353" y="106337"/>
                    <a:pt x="14314" y="106607"/>
                  </a:cubicBezTo>
                  <a:lnTo>
                    <a:pt x="14314" y="106607"/>
                  </a:lnTo>
                  <a:cubicBezTo>
                    <a:pt x="14314" y="106607"/>
                    <a:pt x="14314" y="106607"/>
                    <a:pt x="14314" y="106607"/>
                  </a:cubicBezTo>
                  <a:cubicBezTo>
                    <a:pt x="14194" y="106607"/>
                    <a:pt x="14951" y="114328"/>
                    <a:pt x="15049" y="114867"/>
                  </a:cubicBezTo>
                  <a:cubicBezTo>
                    <a:pt x="15613" y="118077"/>
                    <a:pt x="16495" y="121239"/>
                    <a:pt x="17672" y="124253"/>
                  </a:cubicBezTo>
                  <a:cubicBezTo>
                    <a:pt x="20098" y="130454"/>
                    <a:pt x="23799" y="136116"/>
                    <a:pt x="28480" y="140846"/>
                  </a:cubicBezTo>
                  <a:cubicBezTo>
                    <a:pt x="37622" y="150086"/>
                    <a:pt x="49778" y="155233"/>
                    <a:pt x="62719" y="155355"/>
                  </a:cubicBezTo>
                  <a:lnTo>
                    <a:pt x="67081" y="155355"/>
                  </a:lnTo>
                  <a:lnTo>
                    <a:pt x="67081" y="155576"/>
                  </a:lnTo>
                  <a:cubicBezTo>
                    <a:pt x="67081" y="156286"/>
                    <a:pt x="67081" y="157169"/>
                    <a:pt x="67057" y="157757"/>
                  </a:cubicBezTo>
                  <a:cubicBezTo>
                    <a:pt x="67057" y="157756"/>
                    <a:pt x="67054" y="157755"/>
                    <a:pt x="67048" y="157755"/>
                  </a:cubicBezTo>
                  <a:cubicBezTo>
                    <a:pt x="66753" y="157755"/>
                    <a:pt x="59325" y="159502"/>
                    <a:pt x="58724" y="159742"/>
                  </a:cubicBezTo>
                  <a:cubicBezTo>
                    <a:pt x="56788" y="160526"/>
                    <a:pt x="54950" y="161531"/>
                    <a:pt x="53259" y="162757"/>
                  </a:cubicBezTo>
                  <a:cubicBezTo>
                    <a:pt x="46445" y="167659"/>
                    <a:pt x="42377" y="175599"/>
                    <a:pt x="42377" y="183981"/>
                  </a:cubicBezTo>
                  <a:lnTo>
                    <a:pt x="42377" y="206064"/>
                  </a:lnTo>
                  <a:cubicBezTo>
                    <a:pt x="42377" y="207755"/>
                    <a:pt x="43774" y="209127"/>
                    <a:pt x="45465" y="209127"/>
                  </a:cubicBezTo>
                  <a:lnTo>
                    <a:pt x="115658" y="209127"/>
                  </a:lnTo>
                  <a:cubicBezTo>
                    <a:pt x="117349" y="209127"/>
                    <a:pt x="118721" y="207755"/>
                    <a:pt x="118721" y="206064"/>
                  </a:cubicBezTo>
                  <a:lnTo>
                    <a:pt x="118721" y="183981"/>
                  </a:lnTo>
                  <a:cubicBezTo>
                    <a:pt x="118721" y="175599"/>
                    <a:pt x="114653" y="167659"/>
                    <a:pt x="107840" y="162757"/>
                  </a:cubicBezTo>
                  <a:cubicBezTo>
                    <a:pt x="105560" y="161090"/>
                    <a:pt x="102987" y="159816"/>
                    <a:pt x="100266" y="158982"/>
                  </a:cubicBezTo>
                  <a:cubicBezTo>
                    <a:pt x="99830" y="158861"/>
                    <a:pt x="94189" y="157757"/>
                    <a:pt x="94068" y="157757"/>
                  </a:cubicBezTo>
                  <a:cubicBezTo>
                    <a:pt x="94066" y="157757"/>
                    <a:pt x="94066" y="157757"/>
                    <a:pt x="94066" y="157757"/>
                  </a:cubicBezTo>
                  <a:cubicBezTo>
                    <a:pt x="94017" y="157169"/>
                    <a:pt x="94017" y="156286"/>
                    <a:pt x="94017" y="155576"/>
                  </a:cubicBezTo>
                  <a:lnTo>
                    <a:pt x="94017" y="155355"/>
                  </a:lnTo>
                  <a:cubicBezTo>
                    <a:pt x="101198" y="155355"/>
                    <a:pt x="108134" y="154938"/>
                    <a:pt x="114972" y="152488"/>
                  </a:cubicBezTo>
                  <a:cubicBezTo>
                    <a:pt x="121834" y="150037"/>
                    <a:pt x="128059" y="146017"/>
                    <a:pt x="133157" y="140846"/>
                  </a:cubicBezTo>
                  <a:cubicBezTo>
                    <a:pt x="142103" y="131802"/>
                    <a:pt x="147201" y="119523"/>
                    <a:pt x="147323" y="106828"/>
                  </a:cubicBezTo>
                  <a:cubicBezTo>
                    <a:pt x="147323" y="106754"/>
                    <a:pt x="147323" y="106681"/>
                    <a:pt x="147323" y="106607"/>
                  </a:cubicBezTo>
                  <a:cubicBezTo>
                    <a:pt x="155411" y="105504"/>
                    <a:pt x="161661" y="98544"/>
                    <a:pt x="161661" y="90137"/>
                  </a:cubicBezTo>
                  <a:cubicBezTo>
                    <a:pt x="161661" y="81657"/>
                    <a:pt x="155289" y="74648"/>
                    <a:pt x="147127" y="73643"/>
                  </a:cubicBezTo>
                  <a:cubicBezTo>
                    <a:pt x="147029" y="71462"/>
                    <a:pt x="146907" y="69280"/>
                    <a:pt x="146784" y="67148"/>
                  </a:cubicBezTo>
                  <a:cubicBezTo>
                    <a:pt x="146539" y="63815"/>
                    <a:pt x="146269" y="60531"/>
                    <a:pt x="145902" y="57369"/>
                  </a:cubicBezTo>
                  <a:cubicBezTo>
                    <a:pt x="145608" y="54600"/>
                    <a:pt x="145117" y="51781"/>
                    <a:pt x="144431" y="49012"/>
                  </a:cubicBezTo>
                  <a:cubicBezTo>
                    <a:pt x="142372" y="40630"/>
                    <a:pt x="138574" y="32591"/>
                    <a:pt x="133427" y="25728"/>
                  </a:cubicBezTo>
                  <a:cubicBezTo>
                    <a:pt x="122839" y="11562"/>
                    <a:pt x="106197" y="2347"/>
                    <a:pt x="87742" y="386"/>
                  </a:cubicBezTo>
                  <a:cubicBezTo>
                    <a:pt x="85309" y="128"/>
                    <a:pt x="82878" y="1"/>
                    <a:pt x="80462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34" name="Google Shape;2334;p48"/>
            <p:cNvSpPr/>
            <p:nvPr/>
          </p:nvSpPr>
          <p:spPr>
            <a:xfrm>
              <a:off x="3441125" y="1205600"/>
              <a:ext cx="724875" cy="723650"/>
            </a:xfrm>
            <a:custGeom>
              <a:avLst/>
              <a:gdLst/>
              <a:ahLst/>
              <a:cxnLst/>
              <a:rect l="l" t="t" r="r" b="b"/>
              <a:pathLst>
                <a:path w="28995" h="28946" extrusionOk="0">
                  <a:moveTo>
                    <a:pt x="21176" y="7010"/>
                  </a:moveTo>
                  <a:cubicBezTo>
                    <a:pt x="22108" y="7010"/>
                    <a:pt x="22867" y="7770"/>
                    <a:pt x="22867" y="8701"/>
                  </a:cubicBezTo>
                  <a:cubicBezTo>
                    <a:pt x="22867" y="9632"/>
                    <a:pt x="22108" y="10392"/>
                    <a:pt x="21176" y="10392"/>
                  </a:cubicBezTo>
                  <a:cubicBezTo>
                    <a:pt x="20245" y="10392"/>
                    <a:pt x="19485" y="9632"/>
                    <a:pt x="19485" y="8701"/>
                  </a:cubicBezTo>
                  <a:cubicBezTo>
                    <a:pt x="19485" y="7770"/>
                    <a:pt x="20245" y="7010"/>
                    <a:pt x="21176" y="7010"/>
                  </a:cubicBezTo>
                  <a:close/>
                  <a:moveTo>
                    <a:pt x="13775" y="6177"/>
                  </a:moveTo>
                  <a:cubicBezTo>
                    <a:pt x="13505" y="6961"/>
                    <a:pt x="13358" y="7819"/>
                    <a:pt x="13358" y="8701"/>
                  </a:cubicBezTo>
                  <a:cubicBezTo>
                    <a:pt x="13358" y="13015"/>
                    <a:pt x="16863" y="16544"/>
                    <a:pt x="21176" y="16544"/>
                  </a:cubicBezTo>
                  <a:cubicBezTo>
                    <a:pt x="21642" y="16544"/>
                    <a:pt x="22108" y="16495"/>
                    <a:pt x="22549" y="16397"/>
                  </a:cubicBezTo>
                  <a:lnTo>
                    <a:pt x="22549" y="16397"/>
                  </a:lnTo>
                  <a:cubicBezTo>
                    <a:pt x="21666" y="20073"/>
                    <a:pt x="18382" y="22794"/>
                    <a:pt x="14461" y="22794"/>
                  </a:cubicBezTo>
                  <a:cubicBezTo>
                    <a:pt x="9878" y="22794"/>
                    <a:pt x="6128" y="19068"/>
                    <a:pt x="6128" y="14461"/>
                  </a:cubicBezTo>
                  <a:cubicBezTo>
                    <a:pt x="6128" y="10098"/>
                    <a:pt x="9510" y="6520"/>
                    <a:pt x="13775" y="6177"/>
                  </a:cubicBezTo>
                  <a:close/>
                  <a:moveTo>
                    <a:pt x="14461" y="0"/>
                  </a:moveTo>
                  <a:cubicBezTo>
                    <a:pt x="6496" y="0"/>
                    <a:pt x="1" y="6495"/>
                    <a:pt x="1" y="14461"/>
                  </a:cubicBezTo>
                  <a:cubicBezTo>
                    <a:pt x="1" y="22450"/>
                    <a:pt x="6496" y="28945"/>
                    <a:pt x="14461" y="28945"/>
                  </a:cubicBezTo>
                  <a:cubicBezTo>
                    <a:pt x="22451" y="28945"/>
                    <a:pt x="28921" y="22450"/>
                    <a:pt x="28921" y="14461"/>
                  </a:cubicBezTo>
                  <a:cubicBezTo>
                    <a:pt x="28921" y="13358"/>
                    <a:pt x="28799" y="12304"/>
                    <a:pt x="28578" y="11274"/>
                  </a:cubicBezTo>
                  <a:cubicBezTo>
                    <a:pt x="28848" y="10466"/>
                    <a:pt x="28995" y="9608"/>
                    <a:pt x="28995" y="8701"/>
                  </a:cubicBezTo>
                  <a:cubicBezTo>
                    <a:pt x="28995" y="4387"/>
                    <a:pt x="25490" y="883"/>
                    <a:pt x="21176" y="883"/>
                  </a:cubicBezTo>
                  <a:cubicBezTo>
                    <a:pt x="20686" y="883"/>
                    <a:pt x="20220" y="932"/>
                    <a:pt x="19755" y="1005"/>
                  </a:cubicBezTo>
                  <a:cubicBezTo>
                    <a:pt x="18113" y="368"/>
                    <a:pt x="16348" y="0"/>
                    <a:pt x="14461" y="0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</p:grpSp>
      <p:sp>
        <p:nvSpPr>
          <p:cNvPr id="91" name="TextBox 10">
            <a:extLst>
              <a:ext uri="{FF2B5EF4-FFF2-40B4-BE49-F238E27FC236}">
                <a16:creationId xmlns:a16="http://schemas.microsoft.com/office/drawing/2014/main" xmlns="" id="{991A8BD1-2A52-4A1A-8D71-49EE0AD16F99}"/>
              </a:ext>
            </a:extLst>
          </p:cNvPr>
          <p:cNvSpPr txBox="1"/>
          <p:nvPr/>
        </p:nvSpPr>
        <p:spPr>
          <a:xfrm>
            <a:off x="541692" y="469141"/>
            <a:ext cx="8017004" cy="1117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10400"/>
              </a:lnSpc>
              <a:spcBef>
                <a:spcPct val="0"/>
              </a:spcBef>
            </a:pPr>
            <a:r>
              <a:rPr lang="vi-VN" sz="3500" b="1" u="none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3500" b="1" u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60936FD2-1086-4DDC-ABEE-F4B0516F1EBC}"/>
              </a:ext>
            </a:extLst>
          </p:cNvPr>
          <p:cNvSpPr txBox="1"/>
          <p:nvPr/>
        </p:nvSpPr>
        <p:spPr>
          <a:xfrm>
            <a:off x="3325989" y="2995223"/>
            <a:ext cx="2304256" cy="117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5" lvl="1">
              <a:lnSpc>
                <a:spcPct val="150000"/>
              </a:lnSpc>
            </a:pPr>
            <a:r>
              <a:rPr lang="vi-VN" sz="2500" b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 bài tập trong SBT</a:t>
            </a:r>
            <a:endParaRPr lang="vi-VN" sz="25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8464BB47-2348-4536-BF3C-9DC95980D5FA}"/>
              </a:ext>
            </a:extLst>
          </p:cNvPr>
          <p:cNvSpPr txBox="1"/>
          <p:nvPr/>
        </p:nvSpPr>
        <p:spPr>
          <a:xfrm>
            <a:off x="6385064" y="3075283"/>
            <a:ext cx="1856039" cy="117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5" lvl="1">
              <a:lnSpc>
                <a:spcPct val="150000"/>
              </a:lnSpc>
            </a:pPr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</a:t>
            </a:r>
            <a:endParaRPr lang="vi-VN" sz="25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0FB30B74-5063-421B-924C-0E09EBAE12F5}"/>
              </a:ext>
            </a:extLst>
          </p:cNvPr>
          <p:cNvSpPr txBox="1"/>
          <p:nvPr/>
        </p:nvSpPr>
        <p:spPr>
          <a:xfrm>
            <a:off x="635860" y="3021855"/>
            <a:ext cx="2160240" cy="117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5" lvl="1" algn="ctr">
              <a:lnSpc>
                <a:spcPct val="150000"/>
              </a:lnSpc>
            </a:pPr>
            <a:r>
              <a:rPr lang="vi-VN" sz="2500" b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 </a:t>
            </a:r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đã học</a:t>
            </a:r>
            <a:endParaRPr lang="vi-VN" sz="25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6CC31CD-439A-44E5-AF1A-A4D78BAF0CE8}"/>
              </a:ext>
            </a:extLst>
          </p:cNvPr>
          <p:cNvSpPr txBox="1"/>
          <p:nvPr/>
        </p:nvSpPr>
        <p:spPr>
          <a:xfrm>
            <a:off x="4572000" y="1707654"/>
            <a:ext cx="4464378" cy="1515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</a:t>
            </a:r>
            <a:r>
              <a:rPr lang="vi-VN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vào </a:t>
            </a:r>
            <a:r>
              <a:rPr lang="vi-VN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học sau!</a:t>
            </a:r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4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4" name="Google Shape;4424;p68"/>
          <p:cNvGrpSpPr/>
          <p:nvPr/>
        </p:nvGrpSpPr>
        <p:grpSpPr>
          <a:xfrm>
            <a:off x="843564" y="1756610"/>
            <a:ext cx="7645429" cy="2785199"/>
            <a:chOff x="2244650" y="589875"/>
            <a:chExt cx="2753525" cy="1155450"/>
          </a:xfrm>
        </p:grpSpPr>
        <p:sp>
          <p:nvSpPr>
            <p:cNvPr id="4425" name="Google Shape;4425;p68"/>
            <p:cNvSpPr/>
            <p:nvPr/>
          </p:nvSpPr>
          <p:spPr>
            <a:xfrm>
              <a:off x="3408250" y="1684750"/>
              <a:ext cx="417850" cy="60050"/>
            </a:xfrm>
            <a:custGeom>
              <a:avLst/>
              <a:gdLst/>
              <a:ahLst/>
              <a:cxnLst/>
              <a:rect l="l" t="t" r="r" b="b"/>
              <a:pathLst>
                <a:path w="16714" h="2402" fill="none" extrusionOk="0">
                  <a:moveTo>
                    <a:pt x="16714" y="163"/>
                  </a:moveTo>
                  <a:cubicBezTo>
                    <a:pt x="14833" y="1246"/>
                    <a:pt x="12101" y="2401"/>
                    <a:pt x="8994" y="2401"/>
                  </a:cubicBezTo>
                  <a:cubicBezTo>
                    <a:pt x="8906" y="2401"/>
                    <a:pt x="8815" y="2400"/>
                    <a:pt x="8725" y="2399"/>
                  </a:cubicBezTo>
                  <a:cubicBezTo>
                    <a:pt x="8647" y="2397"/>
                    <a:pt x="8571" y="2393"/>
                    <a:pt x="8496" y="2391"/>
                  </a:cubicBezTo>
                  <a:cubicBezTo>
                    <a:pt x="8416" y="2394"/>
                    <a:pt x="8343" y="2397"/>
                    <a:pt x="8270" y="2399"/>
                  </a:cubicBezTo>
                  <a:cubicBezTo>
                    <a:pt x="8176" y="2400"/>
                    <a:pt x="8086" y="2401"/>
                    <a:pt x="7997" y="2401"/>
                  </a:cubicBezTo>
                  <a:cubicBezTo>
                    <a:pt x="4734" y="2401"/>
                    <a:pt x="1883" y="1127"/>
                    <a:pt x="0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6">
                  <a:lumMod val="75000"/>
                </a:schemeClr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26" name="Google Shape;4426;p68"/>
            <p:cNvSpPr/>
            <p:nvPr/>
          </p:nvSpPr>
          <p:spPr>
            <a:xfrm>
              <a:off x="2934600" y="1663225"/>
              <a:ext cx="463550" cy="82100"/>
            </a:xfrm>
            <a:custGeom>
              <a:avLst/>
              <a:gdLst/>
              <a:ahLst/>
              <a:cxnLst/>
              <a:rect l="l" t="t" r="r" b="b"/>
              <a:pathLst>
                <a:path w="18542" h="3284" fill="none" extrusionOk="0">
                  <a:moveTo>
                    <a:pt x="18542" y="1015"/>
                  </a:moveTo>
                  <a:cubicBezTo>
                    <a:pt x="16706" y="2009"/>
                    <a:pt x="13933" y="3023"/>
                    <a:pt x="10045" y="3257"/>
                  </a:cubicBezTo>
                  <a:cubicBezTo>
                    <a:pt x="9747" y="3274"/>
                    <a:pt x="9446" y="3283"/>
                    <a:pt x="9150" y="3283"/>
                  </a:cubicBezTo>
                  <a:cubicBezTo>
                    <a:pt x="5081" y="3283"/>
                    <a:pt x="2020" y="1622"/>
                    <a:pt x="1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6">
                  <a:lumMod val="75000"/>
                </a:schemeClr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27" name="Google Shape;4427;p68"/>
            <p:cNvSpPr/>
            <p:nvPr/>
          </p:nvSpPr>
          <p:spPr>
            <a:xfrm>
              <a:off x="2455600" y="1550975"/>
              <a:ext cx="469575" cy="175625"/>
            </a:xfrm>
            <a:custGeom>
              <a:avLst/>
              <a:gdLst/>
              <a:ahLst/>
              <a:cxnLst/>
              <a:rect l="l" t="t" r="r" b="b"/>
              <a:pathLst>
                <a:path w="18783" h="7025" fill="none" extrusionOk="0">
                  <a:moveTo>
                    <a:pt x="18783" y="4679"/>
                  </a:moveTo>
                  <a:cubicBezTo>
                    <a:pt x="16940" y="5977"/>
                    <a:pt x="14447" y="7025"/>
                    <a:pt x="11369" y="7025"/>
                  </a:cubicBezTo>
                  <a:cubicBezTo>
                    <a:pt x="10578" y="7024"/>
                    <a:pt x="9789" y="6958"/>
                    <a:pt x="9009" y="6828"/>
                  </a:cubicBezTo>
                  <a:cubicBezTo>
                    <a:pt x="3827" y="5978"/>
                    <a:pt x="1171" y="2801"/>
                    <a:pt x="1" y="1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6">
                  <a:lumMod val="75000"/>
                </a:schemeClr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28" name="Google Shape;4428;p68"/>
            <p:cNvSpPr/>
            <p:nvPr/>
          </p:nvSpPr>
          <p:spPr>
            <a:xfrm>
              <a:off x="2260675" y="1215450"/>
              <a:ext cx="184725" cy="331625"/>
            </a:xfrm>
            <a:custGeom>
              <a:avLst/>
              <a:gdLst/>
              <a:ahLst/>
              <a:cxnLst/>
              <a:rect l="l" t="t" r="r" b="b"/>
              <a:pathLst>
                <a:path w="7389" h="13265" fill="none" extrusionOk="0">
                  <a:moveTo>
                    <a:pt x="7388" y="13264"/>
                  </a:moveTo>
                  <a:cubicBezTo>
                    <a:pt x="4579" y="12538"/>
                    <a:pt x="2364" y="10620"/>
                    <a:pt x="1237" y="7835"/>
                  </a:cubicBezTo>
                  <a:cubicBezTo>
                    <a:pt x="0" y="4777"/>
                    <a:pt x="637" y="2038"/>
                    <a:pt x="1776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6">
                  <a:lumMod val="75000"/>
                </a:schemeClr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29" name="Google Shape;4429;p68"/>
            <p:cNvSpPr/>
            <p:nvPr/>
          </p:nvSpPr>
          <p:spPr>
            <a:xfrm>
              <a:off x="2244650" y="833850"/>
              <a:ext cx="227125" cy="371875"/>
            </a:xfrm>
            <a:custGeom>
              <a:avLst/>
              <a:gdLst/>
              <a:ahLst/>
              <a:cxnLst/>
              <a:rect l="l" t="t" r="r" b="b"/>
              <a:pathLst>
                <a:path w="9085" h="14875" fill="none" extrusionOk="0">
                  <a:moveTo>
                    <a:pt x="2224" y="14875"/>
                  </a:moveTo>
                  <a:cubicBezTo>
                    <a:pt x="816" y="12775"/>
                    <a:pt x="1" y="9778"/>
                    <a:pt x="1426" y="6037"/>
                  </a:cubicBezTo>
                  <a:cubicBezTo>
                    <a:pt x="2792" y="2451"/>
                    <a:pt x="5557" y="286"/>
                    <a:pt x="9085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6">
                  <a:lumMod val="75000"/>
                </a:schemeClr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30" name="Google Shape;4430;p68"/>
            <p:cNvSpPr/>
            <p:nvPr/>
          </p:nvSpPr>
          <p:spPr>
            <a:xfrm>
              <a:off x="2477925" y="646900"/>
              <a:ext cx="475975" cy="178000"/>
            </a:xfrm>
            <a:custGeom>
              <a:avLst/>
              <a:gdLst/>
              <a:ahLst/>
              <a:cxnLst/>
              <a:rect l="l" t="t" r="r" b="b"/>
              <a:pathLst>
                <a:path w="19039" h="7120" fill="none" extrusionOk="0">
                  <a:moveTo>
                    <a:pt x="1" y="7120"/>
                  </a:moveTo>
                  <a:cubicBezTo>
                    <a:pt x="1313" y="4569"/>
                    <a:pt x="3841" y="1816"/>
                    <a:pt x="8233" y="581"/>
                  </a:cubicBezTo>
                  <a:cubicBezTo>
                    <a:pt x="9604" y="196"/>
                    <a:pt x="10999" y="0"/>
                    <a:pt x="12381" y="0"/>
                  </a:cubicBezTo>
                  <a:cubicBezTo>
                    <a:pt x="15129" y="0"/>
                    <a:pt x="17396" y="754"/>
                    <a:pt x="19038" y="1564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6">
                  <a:lumMod val="75000"/>
                </a:schemeClr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31" name="Google Shape;4431;p68"/>
            <p:cNvSpPr/>
            <p:nvPr/>
          </p:nvSpPr>
          <p:spPr>
            <a:xfrm>
              <a:off x="2962950" y="589875"/>
              <a:ext cx="444000" cy="90400"/>
            </a:xfrm>
            <a:custGeom>
              <a:avLst/>
              <a:gdLst/>
              <a:ahLst/>
              <a:cxnLst/>
              <a:rect l="l" t="t" r="r" b="b"/>
              <a:pathLst>
                <a:path w="17760" h="3616" fill="none" extrusionOk="0">
                  <a:moveTo>
                    <a:pt x="0" y="3616"/>
                  </a:moveTo>
                  <a:cubicBezTo>
                    <a:pt x="1959" y="1951"/>
                    <a:pt x="5032" y="143"/>
                    <a:pt x="9231" y="8"/>
                  </a:cubicBezTo>
                  <a:cubicBezTo>
                    <a:pt x="9380" y="3"/>
                    <a:pt x="9526" y="1"/>
                    <a:pt x="9672" y="1"/>
                  </a:cubicBezTo>
                  <a:cubicBezTo>
                    <a:pt x="13225" y="1"/>
                    <a:pt x="15900" y="1387"/>
                    <a:pt x="17760" y="306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6">
                  <a:lumMod val="75000"/>
                </a:schemeClr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32" name="Google Shape;4432;p68"/>
            <p:cNvSpPr/>
            <p:nvPr/>
          </p:nvSpPr>
          <p:spPr>
            <a:xfrm>
              <a:off x="3415925" y="589925"/>
              <a:ext cx="415725" cy="76775"/>
            </a:xfrm>
            <a:custGeom>
              <a:avLst/>
              <a:gdLst/>
              <a:ahLst/>
              <a:cxnLst/>
              <a:rect l="l" t="t" r="r" b="b"/>
              <a:pathLst>
                <a:path w="16629" h="3071" fill="none" extrusionOk="0">
                  <a:moveTo>
                    <a:pt x="0" y="2869"/>
                  </a:moveTo>
                  <a:cubicBezTo>
                    <a:pt x="1321" y="1835"/>
                    <a:pt x="2813" y="1051"/>
                    <a:pt x="4383" y="574"/>
                  </a:cubicBezTo>
                  <a:cubicBezTo>
                    <a:pt x="5539" y="210"/>
                    <a:pt x="6743" y="17"/>
                    <a:pt x="7955" y="2"/>
                  </a:cubicBezTo>
                  <a:cubicBezTo>
                    <a:pt x="7984" y="2"/>
                    <a:pt x="8114" y="0"/>
                    <a:pt x="8114" y="0"/>
                  </a:cubicBezTo>
                  <a:lnTo>
                    <a:pt x="8395" y="1"/>
                  </a:lnTo>
                  <a:lnTo>
                    <a:pt x="8424" y="2"/>
                  </a:lnTo>
                  <a:cubicBezTo>
                    <a:pt x="9636" y="18"/>
                    <a:pt x="10838" y="210"/>
                    <a:pt x="11993" y="574"/>
                  </a:cubicBezTo>
                  <a:cubicBezTo>
                    <a:pt x="13665" y="1081"/>
                    <a:pt x="15247" y="1935"/>
                    <a:pt x="16629" y="307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6">
                  <a:lumMod val="75000"/>
                </a:schemeClr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33" name="Google Shape;4433;p68"/>
            <p:cNvSpPr/>
            <p:nvPr/>
          </p:nvSpPr>
          <p:spPr>
            <a:xfrm>
              <a:off x="3840425" y="589875"/>
              <a:ext cx="444050" cy="95725"/>
            </a:xfrm>
            <a:custGeom>
              <a:avLst/>
              <a:gdLst/>
              <a:ahLst/>
              <a:cxnLst/>
              <a:rect l="l" t="t" r="r" b="b"/>
              <a:pathLst>
                <a:path w="17762" h="3829" fill="none" extrusionOk="0">
                  <a:moveTo>
                    <a:pt x="0" y="2855"/>
                  </a:moveTo>
                  <a:cubicBezTo>
                    <a:pt x="1846" y="1271"/>
                    <a:pt x="4443" y="1"/>
                    <a:pt x="7845" y="1"/>
                  </a:cubicBezTo>
                  <a:cubicBezTo>
                    <a:pt x="7990" y="1"/>
                    <a:pt x="8137" y="3"/>
                    <a:pt x="8286" y="8"/>
                  </a:cubicBezTo>
                  <a:cubicBezTo>
                    <a:pt x="12663" y="149"/>
                    <a:pt x="15817" y="2108"/>
                    <a:pt x="17762" y="3828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6">
                  <a:lumMod val="75000"/>
                </a:schemeClr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34" name="Google Shape;4434;p68"/>
            <p:cNvSpPr/>
            <p:nvPr/>
          </p:nvSpPr>
          <p:spPr>
            <a:xfrm>
              <a:off x="4294650" y="646875"/>
              <a:ext cx="472325" cy="185250"/>
            </a:xfrm>
            <a:custGeom>
              <a:avLst/>
              <a:gdLst/>
              <a:ahLst/>
              <a:cxnLst/>
              <a:rect l="l" t="t" r="r" b="b"/>
              <a:pathLst>
                <a:path w="18893" h="7410" fill="none" extrusionOk="0">
                  <a:moveTo>
                    <a:pt x="1" y="1424"/>
                  </a:moveTo>
                  <a:cubicBezTo>
                    <a:pt x="1617" y="669"/>
                    <a:pt x="3779" y="0"/>
                    <a:pt x="6369" y="0"/>
                  </a:cubicBezTo>
                  <a:cubicBezTo>
                    <a:pt x="7750" y="0"/>
                    <a:pt x="9145" y="196"/>
                    <a:pt x="10516" y="582"/>
                  </a:cubicBezTo>
                  <a:cubicBezTo>
                    <a:pt x="15074" y="1863"/>
                    <a:pt x="17625" y="4781"/>
                    <a:pt x="18892" y="740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6">
                  <a:lumMod val="75000"/>
                </a:schemeClr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35" name="Google Shape;4435;p68"/>
            <p:cNvSpPr/>
            <p:nvPr/>
          </p:nvSpPr>
          <p:spPr>
            <a:xfrm>
              <a:off x="4777625" y="834650"/>
              <a:ext cx="220550" cy="377800"/>
            </a:xfrm>
            <a:custGeom>
              <a:avLst/>
              <a:gdLst/>
              <a:ahLst/>
              <a:cxnLst/>
              <a:rect l="l" t="t" r="r" b="b"/>
              <a:pathLst>
                <a:path w="8822" h="15112" fill="none" extrusionOk="0">
                  <a:moveTo>
                    <a:pt x="1" y="0"/>
                  </a:moveTo>
                  <a:cubicBezTo>
                    <a:pt x="3373" y="390"/>
                    <a:pt x="6011" y="2530"/>
                    <a:pt x="7334" y="6005"/>
                  </a:cubicBezTo>
                  <a:cubicBezTo>
                    <a:pt x="8821" y="9908"/>
                    <a:pt x="7871" y="13001"/>
                    <a:pt x="6350" y="15112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6">
                  <a:lumMod val="75000"/>
                </a:schemeClr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36" name="Google Shape;4436;p68"/>
            <p:cNvSpPr/>
            <p:nvPr/>
          </p:nvSpPr>
          <p:spPr>
            <a:xfrm>
              <a:off x="4788100" y="1222475"/>
              <a:ext cx="191125" cy="326500"/>
            </a:xfrm>
            <a:custGeom>
              <a:avLst/>
              <a:gdLst/>
              <a:ahLst/>
              <a:cxnLst/>
              <a:rect l="l" t="t" r="r" b="b"/>
              <a:pathLst>
                <a:path w="7645" h="13060" fill="none" extrusionOk="0">
                  <a:moveTo>
                    <a:pt x="6077" y="1"/>
                  </a:moveTo>
                  <a:cubicBezTo>
                    <a:pt x="7118" y="2007"/>
                    <a:pt x="7645" y="4634"/>
                    <a:pt x="6463" y="7554"/>
                  </a:cubicBezTo>
                  <a:cubicBezTo>
                    <a:pt x="5294" y="10441"/>
                    <a:pt x="2958" y="12396"/>
                    <a:pt x="0" y="1305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6">
                  <a:lumMod val="75000"/>
                </a:schemeClr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37" name="Google Shape;4437;p68"/>
            <p:cNvSpPr/>
            <p:nvPr/>
          </p:nvSpPr>
          <p:spPr>
            <a:xfrm>
              <a:off x="4309475" y="1558450"/>
              <a:ext cx="472950" cy="168150"/>
            </a:xfrm>
            <a:custGeom>
              <a:avLst/>
              <a:gdLst/>
              <a:ahLst/>
              <a:cxnLst/>
              <a:rect l="l" t="t" r="r" b="b"/>
              <a:pathLst>
                <a:path w="18918" h="6726" fill="none" extrusionOk="0">
                  <a:moveTo>
                    <a:pt x="18918" y="1"/>
                  </a:moveTo>
                  <a:cubicBezTo>
                    <a:pt x="17687" y="2724"/>
                    <a:pt x="15039" y="5709"/>
                    <a:pt x="10039" y="6529"/>
                  </a:cubicBezTo>
                  <a:cubicBezTo>
                    <a:pt x="9259" y="6659"/>
                    <a:pt x="8470" y="6725"/>
                    <a:pt x="7679" y="6726"/>
                  </a:cubicBezTo>
                  <a:cubicBezTo>
                    <a:pt x="4451" y="6726"/>
                    <a:pt x="1868" y="5573"/>
                    <a:pt x="1" y="418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6">
                  <a:lumMod val="75000"/>
                </a:schemeClr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38" name="Google Shape;4438;p68"/>
            <p:cNvSpPr/>
            <p:nvPr/>
          </p:nvSpPr>
          <p:spPr>
            <a:xfrm>
              <a:off x="3836075" y="1668175"/>
              <a:ext cx="464300" cy="77150"/>
            </a:xfrm>
            <a:custGeom>
              <a:avLst/>
              <a:gdLst/>
              <a:ahLst/>
              <a:cxnLst/>
              <a:rect l="l" t="t" r="r" b="b"/>
              <a:pathLst>
                <a:path w="18572" h="3086" fill="none" extrusionOk="0">
                  <a:moveTo>
                    <a:pt x="18571" y="0"/>
                  </a:moveTo>
                  <a:cubicBezTo>
                    <a:pt x="16553" y="1556"/>
                    <a:pt x="13577" y="3085"/>
                    <a:pt x="9674" y="3085"/>
                  </a:cubicBezTo>
                  <a:cubicBezTo>
                    <a:pt x="9379" y="3085"/>
                    <a:pt x="9077" y="3076"/>
                    <a:pt x="8780" y="3059"/>
                  </a:cubicBezTo>
                  <a:cubicBezTo>
                    <a:pt x="4688" y="2814"/>
                    <a:pt x="1831" y="1703"/>
                    <a:pt x="1" y="661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6">
                  <a:lumMod val="75000"/>
                </a:schemeClr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/>
            </a:p>
          </p:txBody>
        </p:sp>
      </p:grpSp>
      <p:grpSp>
        <p:nvGrpSpPr>
          <p:cNvPr id="4439" name="Google Shape;4439;p68"/>
          <p:cNvGrpSpPr/>
          <p:nvPr/>
        </p:nvGrpSpPr>
        <p:grpSpPr>
          <a:xfrm>
            <a:off x="486796" y="649198"/>
            <a:ext cx="1048763" cy="1001339"/>
            <a:chOff x="4264025" y="1926025"/>
            <a:chExt cx="1493325" cy="1425800"/>
          </a:xfrm>
        </p:grpSpPr>
        <p:sp>
          <p:nvSpPr>
            <p:cNvPr id="4440" name="Google Shape;4440;p68"/>
            <p:cNvSpPr/>
            <p:nvPr/>
          </p:nvSpPr>
          <p:spPr>
            <a:xfrm>
              <a:off x="4578250" y="2782075"/>
              <a:ext cx="327650" cy="527225"/>
            </a:xfrm>
            <a:custGeom>
              <a:avLst/>
              <a:gdLst/>
              <a:ahLst/>
              <a:cxnLst/>
              <a:rect l="l" t="t" r="r" b="b"/>
              <a:pathLst>
                <a:path w="13106" h="21089" extrusionOk="0">
                  <a:moveTo>
                    <a:pt x="7330" y="0"/>
                  </a:moveTo>
                  <a:lnTo>
                    <a:pt x="0" y="4089"/>
                  </a:lnTo>
                  <a:lnTo>
                    <a:pt x="3032" y="7926"/>
                  </a:lnTo>
                  <a:cubicBezTo>
                    <a:pt x="3032" y="7926"/>
                    <a:pt x="1707" y="9311"/>
                    <a:pt x="1846" y="9966"/>
                  </a:cubicBezTo>
                  <a:cubicBezTo>
                    <a:pt x="1944" y="10431"/>
                    <a:pt x="4016" y="13671"/>
                    <a:pt x="5213" y="15517"/>
                  </a:cubicBezTo>
                  <a:cubicBezTo>
                    <a:pt x="5213" y="15517"/>
                    <a:pt x="4696" y="19886"/>
                    <a:pt x="6252" y="20830"/>
                  </a:cubicBezTo>
                  <a:cubicBezTo>
                    <a:pt x="6556" y="21015"/>
                    <a:pt x="6823" y="21089"/>
                    <a:pt x="7056" y="21089"/>
                  </a:cubicBezTo>
                  <a:cubicBezTo>
                    <a:pt x="8012" y="21089"/>
                    <a:pt x="8386" y="19832"/>
                    <a:pt x="8386" y="19832"/>
                  </a:cubicBezTo>
                  <a:cubicBezTo>
                    <a:pt x="8386" y="19832"/>
                    <a:pt x="9343" y="20426"/>
                    <a:pt x="10257" y="20426"/>
                  </a:cubicBezTo>
                  <a:cubicBezTo>
                    <a:pt x="10701" y="20426"/>
                    <a:pt x="11135" y="20286"/>
                    <a:pt x="11445" y="19870"/>
                  </a:cubicBezTo>
                  <a:cubicBezTo>
                    <a:pt x="12393" y="18599"/>
                    <a:pt x="11785" y="17493"/>
                    <a:pt x="11785" y="17493"/>
                  </a:cubicBezTo>
                  <a:cubicBezTo>
                    <a:pt x="12791" y="17245"/>
                    <a:pt x="13106" y="16439"/>
                    <a:pt x="12045" y="15499"/>
                  </a:cubicBezTo>
                  <a:cubicBezTo>
                    <a:pt x="11182" y="14735"/>
                    <a:pt x="9426" y="13976"/>
                    <a:pt x="8802" y="13718"/>
                  </a:cubicBezTo>
                  <a:lnTo>
                    <a:pt x="7223" y="10005"/>
                  </a:lnTo>
                  <a:cubicBezTo>
                    <a:pt x="7223" y="10005"/>
                    <a:pt x="8582" y="9004"/>
                    <a:pt x="9152" y="6221"/>
                  </a:cubicBezTo>
                  <a:cubicBezTo>
                    <a:pt x="9722" y="3437"/>
                    <a:pt x="7330" y="0"/>
                    <a:pt x="7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41" name="Google Shape;4441;p68"/>
            <p:cNvSpPr/>
            <p:nvPr/>
          </p:nvSpPr>
          <p:spPr>
            <a:xfrm>
              <a:off x="4919750" y="2752825"/>
              <a:ext cx="247525" cy="576925"/>
            </a:xfrm>
            <a:custGeom>
              <a:avLst/>
              <a:gdLst/>
              <a:ahLst/>
              <a:cxnLst/>
              <a:rect l="l" t="t" r="r" b="b"/>
              <a:pathLst>
                <a:path w="9901" h="23077" extrusionOk="0">
                  <a:moveTo>
                    <a:pt x="5591" y="0"/>
                  </a:moveTo>
                  <a:lnTo>
                    <a:pt x="2638" y="15608"/>
                  </a:lnTo>
                  <a:cubicBezTo>
                    <a:pt x="371" y="18250"/>
                    <a:pt x="1" y="20575"/>
                    <a:pt x="1662" y="21318"/>
                  </a:cubicBezTo>
                  <a:cubicBezTo>
                    <a:pt x="1965" y="21454"/>
                    <a:pt x="2223" y="21510"/>
                    <a:pt x="2441" y="21510"/>
                  </a:cubicBezTo>
                  <a:cubicBezTo>
                    <a:pt x="3415" y="21510"/>
                    <a:pt x="3602" y="20401"/>
                    <a:pt x="3602" y="20401"/>
                  </a:cubicBezTo>
                  <a:cubicBezTo>
                    <a:pt x="4001" y="21777"/>
                    <a:pt x="4937" y="23077"/>
                    <a:pt x="6156" y="23077"/>
                  </a:cubicBezTo>
                  <a:cubicBezTo>
                    <a:pt x="6362" y="23077"/>
                    <a:pt x="6576" y="23040"/>
                    <a:pt x="6797" y="22960"/>
                  </a:cubicBezTo>
                  <a:cubicBezTo>
                    <a:pt x="8327" y="22407"/>
                    <a:pt x="7279" y="20396"/>
                    <a:pt x="7279" y="20395"/>
                  </a:cubicBezTo>
                  <a:lnTo>
                    <a:pt x="7279" y="20395"/>
                  </a:lnTo>
                  <a:cubicBezTo>
                    <a:pt x="7692" y="20795"/>
                    <a:pt x="8151" y="20980"/>
                    <a:pt x="8553" y="20980"/>
                  </a:cubicBezTo>
                  <a:cubicBezTo>
                    <a:pt x="9331" y="20980"/>
                    <a:pt x="9900" y="20291"/>
                    <a:pt x="9530" y="19142"/>
                  </a:cubicBezTo>
                  <a:cubicBezTo>
                    <a:pt x="9110" y="17834"/>
                    <a:pt x="7574" y="17171"/>
                    <a:pt x="6832" y="16922"/>
                  </a:cubicBezTo>
                  <a:lnTo>
                    <a:pt x="9799" y="2314"/>
                  </a:lnTo>
                  <a:lnTo>
                    <a:pt x="5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42" name="Google Shape;4442;p68"/>
            <p:cNvSpPr/>
            <p:nvPr/>
          </p:nvSpPr>
          <p:spPr>
            <a:xfrm>
              <a:off x="4489400" y="2593450"/>
              <a:ext cx="918125" cy="452225"/>
            </a:xfrm>
            <a:custGeom>
              <a:avLst/>
              <a:gdLst/>
              <a:ahLst/>
              <a:cxnLst/>
              <a:rect l="l" t="t" r="r" b="b"/>
              <a:pathLst>
                <a:path w="36725" h="18089" extrusionOk="0">
                  <a:moveTo>
                    <a:pt x="22689" y="1"/>
                  </a:moveTo>
                  <a:lnTo>
                    <a:pt x="21348" y="2389"/>
                  </a:lnTo>
                  <a:cubicBezTo>
                    <a:pt x="21348" y="2389"/>
                    <a:pt x="21125" y="2379"/>
                    <a:pt x="20732" y="2369"/>
                  </a:cubicBezTo>
                  <a:cubicBezTo>
                    <a:pt x="20633" y="2369"/>
                    <a:pt x="20519" y="2363"/>
                    <a:pt x="20400" y="2363"/>
                  </a:cubicBezTo>
                  <a:cubicBezTo>
                    <a:pt x="19846" y="2348"/>
                    <a:pt x="19073" y="2337"/>
                    <a:pt x="18157" y="2337"/>
                  </a:cubicBezTo>
                  <a:cubicBezTo>
                    <a:pt x="18013" y="2342"/>
                    <a:pt x="17867" y="2342"/>
                    <a:pt x="17717" y="2342"/>
                  </a:cubicBezTo>
                  <a:cubicBezTo>
                    <a:pt x="17178" y="2342"/>
                    <a:pt x="16598" y="2348"/>
                    <a:pt x="15986" y="2363"/>
                  </a:cubicBezTo>
                  <a:cubicBezTo>
                    <a:pt x="15753" y="2363"/>
                    <a:pt x="15521" y="2373"/>
                    <a:pt x="15277" y="2379"/>
                  </a:cubicBezTo>
                  <a:cubicBezTo>
                    <a:pt x="14634" y="2400"/>
                    <a:pt x="13965" y="2425"/>
                    <a:pt x="13287" y="2466"/>
                  </a:cubicBezTo>
                  <a:cubicBezTo>
                    <a:pt x="13044" y="2477"/>
                    <a:pt x="12806" y="2493"/>
                    <a:pt x="12562" y="2508"/>
                  </a:cubicBezTo>
                  <a:cubicBezTo>
                    <a:pt x="12184" y="2534"/>
                    <a:pt x="11800" y="2560"/>
                    <a:pt x="11422" y="2596"/>
                  </a:cubicBezTo>
                  <a:cubicBezTo>
                    <a:pt x="10754" y="2654"/>
                    <a:pt x="10097" y="2720"/>
                    <a:pt x="9448" y="2798"/>
                  </a:cubicBezTo>
                  <a:cubicBezTo>
                    <a:pt x="9102" y="2840"/>
                    <a:pt x="8760" y="2892"/>
                    <a:pt x="8429" y="2943"/>
                  </a:cubicBezTo>
                  <a:cubicBezTo>
                    <a:pt x="8014" y="3005"/>
                    <a:pt x="7615" y="3078"/>
                    <a:pt x="7227" y="3156"/>
                  </a:cubicBezTo>
                  <a:cubicBezTo>
                    <a:pt x="6911" y="3218"/>
                    <a:pt x="6600" y="3285"/>
                    <a:pt x="6305" y="3358"/>
                  </a:cubicBezTo>
                  <a:cubicBezTo>
                    <a:pt x="5631" y="3524"/>
                    <a:pt x="5020" y="3716"/>
                    <a:pt x="4491" y="3943"/>
                  </a:cubicBezTo>
                  <a:cubicBezTo>
                    <a:pt x="3947" y="4166"/>
                    <a:pt x="3491" y="4425"/>
                    <a:pt x="3150" y="4720"/>
                  </a:cubicBezTo>
                  <a:cubicBezTo>
                    <a:pt x="0" y="7460"/>
                    <a:pt x="358" y="13713"/>
                    <a:pt x="4460" y="15993"/>
                  </a:cubicBezTo>
                  <a:cubicBezTo>
                    <a:pt x="4770" y="16167"/>
                    <a:pt x="5094" y="16314"/>
                    <a:pt x="5429" y="16434"/>
                  </a:cubicBezTo>
                  <a:cubicBezTo>
                    <a:pt x="5942" y="16614"/>
                    <a:pt x="6600" y="16785"/>
                    <a:pt x="7371" y="16946"/>
                  </a:cubicBezTo>
                  <a:lnTo>
                    <a:pt x="7377" y="16946"/>
                  </a:lnTo>
                  <a:cubicBezTo>
                    <a:pt x="10722" y="17635"/>
                    <a:pt x="16217" y="18088"/>
                    <a:pt x="21344" y="18088"/>
                  </a:cubicBezTo>
                  <a:cubicBezTo>
                    <a:pt x="26587" y="18088"/>
                    <a:pt x="31447" y="17614"/>
                    <a:pt x="33233" y="16434"/>
                  </a:cubicBezTo>
                  <a:cubicBezTo>
                    <a:pt x="33295" y="16392"/>
                    <a:pt x="33357" y="16351"/>
                    <a:pt x="33414" y="16304"/>
                  </a:cubicBezTo>
                  <a:cubicBezTo>
                    <a:pt x="36725" y="13756"/>
                    <a:pt x="35886" y="4083"/>
                    <a:pt x="35667" y="2005"/>
                  </a:cubicBezTo>
                  <a:cubicBezTo>
                    <a:pt x="35636" y="1751"/>
                    <a:pt x="35620" y="1612"/>
                    <a:pt x="35620" y="1612"/>
                  </a:cubicBezTo>
                  <a:lnTo>
                    <a:pt x="22689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43" name="Google Shape;4443;p68"/>
            <p:cNvSpPr/>
            <p:nvPr/>
          </p:nvSpPr>
          <p:spPr>
            <a:xfrm>
              <a:off x="4864175" y="1926050"/>
              <a:ext cx="256350" cy="274750"/>
            </a:xfrm>
            <a:custGeom>
              <a:avLst/>
              <a:gdLst/>
              <a:ahLst/>
              <a:cxnLst/>
              <a:rect l="l" t="t" r="r" b="b"/>
              <a:pathLst>
                <a:path w="10254" h="10990" extrusionOk="0">
                  <a:moveTo>
                    <a:pt x="2215" y="0"/>
                  </a:moveTo>
                  <a:cubicBezTo>
                    <a:pt x="1832" y="0"/>
                    <a:pt x="1489" y="99"/>
                    <a:pt x="1203" y="323"/>
                  </a:cubicBezTo>
                  <a:cubicBezTo>
                    <a:pt x="1" y="1261"/>
                    <a:pt x="104" y="3825"/>
                    <a:pt x="519" y="6203"/>
                  </a:cubicBezTo>
                  <a:cubicBezTo>
                    <a:pt x="959" y="8700"/>
                    <a:pt x="1741" y="10989"/>
                    <a:pt x="1741" y="10989"/>
                  </a:cubicBezTo>
                  <a:lnTo>
                    <a:pt x="10253" y="5654"/>
                  </a:lnTo>
                  <a:cubicBezTo>
                    <a:pt x="10253" y="5654"/>
                    <a:pt x="8985" y="4261"/>
                    <a:pt x="7357" y="2856"/>
                  </a:cubicBezTo>
                  <a:cubicBezTo>
                    <a:pt x="5702" y="1436"/>
                    <a:pt x="3672" y="0"/>
                    <a:pt x="22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44" name="Google Shape;4444;p68"/>
            <p:cNvSpPr/>
            <p:nvPr/>
          </p:nvSpPr>
          <p:spPr>
            <a:xfrm>
              <a:off x="5345175" y="1926025"/>
              <a:ext cx="258300" cy="274775"/>
            </a:xfrm>
            <a:custGeom>
              <a:avLst/>
              <a:gdLst/>
              <a:ahLst/>
              <a:cxnLst/>
              <a:rect l="l" t="t" r="r" b="b"/>
              <a:pathLst>
                <a:path w="10332" h="10991" extrusionOk="0">
                  <a:moveTo>
                    <a:pt x="8039" y="1"/>
                  </a:moveTo>
                  <a:cubicBezTo>
                    <a:pt x="6741" y="1"/>
                    <a:pt x="4988" y="1141"/>
                    <a:pt x="3451" y="2402"/>
                  </a:cubicBezTo>
                  <a:cubicBezTo>
                    <a:pt x="1560" y="3940"/>
                    <a:pt x="1" y="5655"/>
                    <a:pt x="1" y="5655"/>
                  </a:cubicBezTo>
                  <a:lnTo>
                    <a:pt x="8513" y="10990"/>
                  </a:lnTo>
                  <a:cubicBezTo>
                    <a:pt x="8513" y="10990"/>
                    <a:pt x="9203" y="8975"/>
                    <a:pt x="9647" y="6671"/>
                  </a:cubicBezTo>
                  <a:cubicBezTo>
                    <a:pt x="10130" y="4168"/>
                    <a:pt x="10331" y="1324"/>
                    <a:pt x="9051" y="324"/>
                  </a:cubicBezTo>
                  <a:cubicBezTo>
                    <a:pt x="8765" y="100"/>
                    <a:pt x="8422" y="1"/>
                    <a:pt x="8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45" name="Google Shape;4445;p68"/>
            <p:cNvSpPr/>
            <p:nvPr/>
          </p:nvSpPr>
          <p:spPr>
            <a:xfrm>
              <a:off x="4899375" y="1985100"/>
              <a:ext cx="139650" cy="163525"/>
            </a:xfrm>
            <a:custGeom>
              <a:avLst/>
              <a:gdLst/>
              <a:ahLst/>
              <a:cxnLst/>
              <a:rect l="l" t="t" r="r" b="b"/>
              <a:pathLst>
                <a:path w="5586" h="6541" extrusionOk="0">
                  <a:moveTo>
                    <a:pt x="1168" y="0"/>
                  </a:moveTo>
                  <a:cubicBezTo>
                    <a:pt x="1090" y="0"/>
                    <a:pt x="1012" y="15"/>
                    <a:pt x="935" y="46"/>
                  </a:cubicBezTo>
                  <a:cubicBezTo>
                    <a:pt x="1" y="425"/>
                    <a:pt x="1562" y="2825"/>
                    <a:pt x="1562" y="2825"/>
                  </a:cubicBezTo>
                  <a:cubicBezTo>
                    <a:pt x="1562" y="2825"/>
                    <a:pt x="1137" y="2511"/>
                    <a:pt x="795" y="2511"/>
                  </a:cubicBezTo>
                  <a:cubicBezTo>
                    <a:pt x="623" y="2511"/>
                    <a:pt x="473" y="2589"/>
                    <a:pt x="405" y="2825"/>
                  </a:cubicBezTo>
                  <a:cubicBezTo>
                    <a:pt x="203" y="3533"/>
                    <a:pt x="2731" y="6541"/>
                    <a:pt x="2731" y="6541"/>
                  </a:cubicBezTo>
                  <a:lnTo>
                    <a:pt x="5586" y="4747"/>
                  </a:lnTo>
                  <a:cubicBezTo>
                    <a:pt x="5586" y="4747"/>
                    <a:pt x="4803" y="1081"/>
                    <a:pt x="3835" y="904"/>
                  </a:cubicBezTo>
                  <a:cubicBezTo>
                    <a:pt x="3761" y="891"/>
                    <a:pt x="3693" y="884"/>
                    <a:pt x="3631" y="884"/>
                  </a:cubicBezTo>
                  <a:cubicBezTo>
                    <a:pt x="2884" y="884"/>
                    <a:pt x="2982" y="1789"/>
                    <a:pt x="2982" y="1789"/>
                  </a:cubicBezTo>
                  <a:cubicBezTo>
                    <a:pt x="2982" y="1789"/>
                    <a:pt x="2046" y="0"/>
                    <a:pt x="1168" y="0"/>
                  </a:cubicBezTo>
                  <a:close/>
                </a:path>
              </a:pathLst>
            </a:custGeom>
            <a:solidFill>
              <a:srgbClr val="FFE6C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46" name="Google Shape;4446;p68"/>
            <p:cNvSpPr/>
            <p:nvPr/>
          </p:nvSpPr>
          <p:spPr>
            <a:xfrm>
              <a:off x="5423550" y="1985100"/>
              <a:ext cx="139675" cy="163525"/>
            </a:xfrm>
            <a:custGeom>
              <a:avLst/>
              <a:gdLst/>
              <a:ahLst/>
              <a:cxnLst/>
              <a:rect l="l" t="t" r="r" b="b"/>
              <a:pathLst>
                <a:path w="5587" h="6541" extrusionOk="0">
                  <a:moveTo>
                    <a:pt x="4418" y="0"/>
                  </a:moveTo>
                  <a:cubicBezTo>
                    <a:pt x="3541" y="0"/>
                    <a:pt x="2603" y="1789"/>
                    <a:pt x="2603" y="1789"/>
                  </a:cubicBezTo>
                  <a:cubicBezTo>
                    <a:pt x="2603" y="1789"/>
                    <a:pt x="2702" y="884"/>
                    <a:pt x="1956" y="884"/>
                  </a:cubicBezTo>
                  <a:cubicBezTo>
                    <a:pt x="1894" y="884"/>
                    <a:pt x="1826" y="891"/>
                    <a:pt x="1752" y="904"/>
                  </a:cubicBezTo>
                  <a:cubicBezTo>
                    <a:pt x="784" y="1081"/>
                    <a:pt x="0" y="4747"/>
                    <a:pt x="0" y="4747"/>
                  </a:cubicBezTo>
                  <a:lnTo>
                    <a:pt x="2856" y="6541"/>
                  </a:lnTo>
                  <a:cubicBezTo>
                    <a:pt x="2856" y="6541"/>
                    <a:pt x="5384" y="3533"/>
                    <a:pt x="5181" y="2825"/>
                  </a:cubicBezTo>
                  <a:cubicBezTo>
                    <a:pt x="5114" y="2589"/>
                    <a:pt x="4963" y="2511"/>
                    <a:pt x="4791" y="2511"/>
                  </a:cubicBezTo>
                  <a:cubicBezTo>
                    <a:pt x="4449" y="2511"/>
                    <a:pt x="4024" y="2825"/>
                    <a:pt x="4024" y="2825"/>
                  </a:cubicBezTo>
                  <a:cubicBezTo>
                    <a:pt x="4024" y="2825"/>
                    <a:pt x="5586" y="425"/>
                    <a:pt x="4650" y="46"/>
                  </a:cubicBezTo>
                  <a:cubicBezTo>
                    <a:pt x="4574" y="15"/>
                    <a:pt x="4496" y="0"/>
                    <a:pt x="4418" y="0"/>
                  </a:cubicBezTo>
                  <a:close/>
                </a:path>
              </a:pathLst>
            </a:custGeom>
            <a:solidFill>
              <a:srgbClr val="FFE6C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47" name="Google Shape;4447;p68"/>
            <p:cNvSpPr/>
            <p:nvPr/>
          </p:nvSpPr>
          <p:spPr>
            <a:xfrm>
              <a:off x="4940050" y="2050375"/>
              <a:ext cx="96225" cy="98250"/>
            </a:xfrm>
            <a:custGeom>
              <a:avLst/>
              <a:gdLst/>
              <a:ahLst/>
              <a:cxnLst/>
              <a:rect l="l" t="t" r="r" b="b"/>
              <a:pathLst>
                <a:path w="3849" h="3930" extrusionOk="0">
                  <a:moveTo>
                    <a:pt x="977" y="1"/>
                  </a:moveTo>
                  <a:cubicBezTo>
                    <a:pt x="851" y="1"/>
                    <a:pt x="745" y="47"/>
                    <a:pt x="666" y="151"/>
                  </a:cubicBezTo>
                  <a:cubicBezTo>
                    <a:pt x="0" y="1021"/>
                    <a:pt x="1499" y="3930"/>
                    <a:pt x="1499" y="3930"/>
                  </a:cubicBezTo>
                  <a:lnTo>
                    <a:pt x="3848" y="2483"/>
                  </a:lnTo>
                  <a:cubicBezTo>
                    <a:pt x="3848" y="2483"/>
                    <a:pt x="1897" y="1"/>
                    <a:pt x="977" y="1"/>
                  </a:cubicBezTo>
                  <a:close/>
                </a:path>
              </a:pathLst>
            </a:custGeom>
            <a:solidFill>
              <a:srgbClr val="EAC89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48" name="Google Shape;4448;p68"/>
            <p:cNvSpPr/>
            <p:nvPr/>
          </p:nvSpPr>
          <p:spPr>
            <a:xfrm>
              <a:off x="5423550" y="2050375"/>
              <a:ext cx="96225" cy="98250"/>
            </a:xfrm>
            <a:custGeom>
              <a:avLst/>
              <a:gdLst/>
              <a:ahLst/>
              <a:cxnLst/>
              <a:rect l="l" t="t" r="r" b="b"/>
              <a:pathLst>
                <a:path w="3849" h="3930" extrusionOk="0">
                  <a:moveTo>
                    <a:pt x="2872" y="1"/>
                  </a:moveTo>
                  <a:cubicBezTo>
                    <a:pt x="1950" y="1"/>
                    <a:pt x="0" y="2483"/>
                    <a:pt x="0" y="2483"/>
                  </a:cubicBezTo>
                  <a:lnTo>
                    <a:pt x="2351" y="3930"/>
                  </a:lnTo>
                  <a:cubicBezTo>
                    <a:pt x="2351" y="3930"/>
                    <a:pt x="3848" y="1021"/>
                    <a:pt x="3183" y="151"/>
                  </a:cubicBezTo>
                  <a:cubicBezTo>
                    <a:pt x="3103" y="47"/>
                    <a:pt x="2997" y="1"/>
                    <a:pt x="2872" y="1"/>
                  </a:cubicBezTo>
                  <a:close/>
                </a:path>
              </a:pathLst>
            </a:custGeom>
            <a:solidFill>
              <a:srgbClr val="EAC89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49" name="Google Shape;4449;p68"/>
            <p:cNvSpPr/>
            <p:nvPr/>
          </p:nvSpPr>
          <p:spPr>
            <a:xfrm>
              <a:off x="4708250" y="2045250"/>
              <a:ext cx="1049100" cy="617550"/>
            </a:xfrm>
            <a:custGeom>
              <a:avLst/>
              <a:gdLst/>
              <a:ahLst/>
              <a:cxnLst/>
              <a:rect l="l" t="t" r="r" b="b"/>
              <a:pathLst>
                <a:path w="41964" h="24702" extrusionOk="0">
                  <a:moveTo>
                    <a:pt x="21179" y="1"/>
                  </a:moveTo>
                  <a:cubicBezTo>
                    <a:pt x="21050" y="1"/>
                    <a:pt x="20982" y="5"/>
                    <a:pt x="20982" y="5"/>
                  </a:cubicBezTo>
                  <a:cubicBezTo>
                    <a:pt x="20982" y="5"/>
                    <a:pt x="20917" y="1"/>
                    <a:pt x="20793" y="1"/>
                  </a:cubicBezTo>
                  <a:cubicBezTo>
                    <a:pt x="20329" y="1"/>
                    <a:pt x="19039" y="56"/>
                    <a:pt x="17190" y="575"/>
                  </a:cubicBezTo>
                  <a:cubicBezTo>
                    <a:pt x="15346" y="1088"/>
                    <a:pt x="12957" y="2057"/>
                    <a:pt x="10275" y="3890"/>
                  </a:cubicBezTo>
                  <a:cubicBezTo>
                    <a:pt x="10275" y="3890"/>
                    <a:pt x="5943" y="6388"/>
                    <a:pt x="5275" y="9775"/>
                  </a:cubicBezTo>
                  <a:cubicBezTo>
                    <a:pt x="5275" y="9775"/>
                    <a:pt x="4618" y="9640"/>
                    <a:pt x="3808" y="9640"/>
                  </a:cubicBezTo>
                  <a:cubicBezTo>
                    <a:pt x="2889" y="9640"/>
                    <a:pt x="1773" y="9814"/>
                    <a:pt x="1198" y="10558"/>
                  </a:cubicBezTo>
                  <a:cubicBezTo>
                    <a:pt x="1056" y="10737"/>
                    <a:pt x="952" y="10943"/>
                    <a:pt x="892" y="11164"/>
                  </a:cubicBezTo>
                  <a:cubicBezTo>
                    <a:pt x="281" y="13324"/>
                    <a:pt x="3668" y="14101"/>
                    <a:pt x="3668" y="14101"/>
                  </a:cubicBezTo>
                  <a:cubicBezTo>
                    <a:pt x="3668" y="14101"/>
                    <a:pt x="0" y="15324"/>
                    <a:pt x="445" y="17432"/>
                  </a:cubicBezTo>
                  <a:cubicBezTo>
                    <a:pt x="784" y="19037"/>
                    <a:pt x="2890" y="19228"/>
                    <a:pt x="3878" y="19228"/>
                  </a:cubicBezTo>
                  <a:cubicBezTo>
                    <a:pt x="4188" y="19228"/>
                    <a:pt x="4387" y="19209"/>
                    <a:pt x="4387" y="19209"/>
                  </a:cubicBezTo>
                  <a:lnTo>
                    <a:pt x="4387" y="19209"/>
                  </a:lnTo>
                  <a:cubicBezTo>
                    <a:pt x="4387" y="19209"/>
                    <a:pt x="2943" y="21375"/>
                    <a:pt x="4610" y="22317"/>
                  </a:cubicBezTo>
                  <a:cubicBezTo>
                    <a:pt x="4978" y="22525"/>
                    <a:pt x="5359" y="22607"/>
                    <a:pt x="5730" y="22607"/>
                  </a:cubicBezTo>
                  <a:cubicBezTo>
                    <a:pt x="7037" y="22607"/>
                    <a:pt x="8217" y="21598"/>
                    <a:pt x="8217" y="21598"/>
                  </a:cubicBezTo>
                  <a:cubicBezTo>
                    <a:pt x="8217" y="21598"/>
                    <a:pt x="10403" y="22871"/>
                    <a:pt x="14745" y="23944"/>
                  </a:cubicBezTo>
                  <a:cubicBezTo>
                    <a:pt x="16793" y="24449"/>
                    <a:pt x="18887" y="24701"/>
                    <a:pt x="20981" y="24701"/>
                  </a:cubicBezTo>
                  <a:cubicBezTo>
                    <a:pt x="23076" y="24701"/>
                    <a:pt x="25170" y="24449"/>
                    <a:pt x="27219" y="23944"/>
                  </a:cubicBezTo>
                  <a:cubicBezTo>
                    <a:pt x="31565" y="22871"/>
                    <a:pt x="33751" y="21598"/>
                    <a:pt x="33751" y="21598"/>
                  </a:cubicBezTo>
                  <a:cubicBezTo>
                    <a:pt x="33751" y="21598"/>
                    <a:pt x="34931" y="22607"/>
                    <a:pt x="36238" y="22607"/>
                  </a:cubicBezTo>
                  <a:cubicBezTo>
                    <a:pt x="36609" y="22607"/>
                    <a:pt x="36990" y="22525"/>
                    <a:pt x="37358" y="22317"/>
                  </a:cubicBezTo>
                  <a:cubicBezTo>
                    <a:pt x="39025" y="21375"/>
                    <a:pt x="37581" y="19209"/>
                    <a:pt x="37581" y="19209"/>
                  </a:cubicBezTo>
                  <a:lnTo>
                    <a:pt x="37581" y="19209"/>
                  </a:lnTo>
                  <a:cubicBezTo>
                    <a:pt x="37581" y="19209"/>
                    <a:pt x="37781" y="19228"/>
                    <a:pt x="38091" y="19228"/>
                  </a:cubicBezTo>
                  <a:cubicBezTo>
                    <a:pt x="39078" y="19228"/>
                    <a:pt x="41183" y="19037"/>
                    <a:pt x="41522" y="17432"/>
                  </a:cubicBezTo>
                  <a:cubicBezTo>
                    <a:pt x="41963" y="15324"/>
                    <a:pt x="38301" y="14101"/>
                    <a:pt x="38301" y="14101"/>
                  </a:cubicBezTo>
                  <a:cubicBezTo>
                    <a:pt x="38301" y="14101"/>
                    <a:pt x="41690" y="13324"/>
                    <a:pt x="41078" y="11164"/>
                  </a:cubicBezTo>
                  <a:cubicBezTo>
                    <a:pt x="40981" y="10811"/>
                    <a:pt x="40774" y="10497"/>
                    <a:pt x="40488" y="10268"/>
                  </a:cubicBezTo>
                  <a:cubicBezTo>
                    <a:pt x="39872" y="9767"/>
                    <a:pt x="38942" y="9640"/>
                    <a:pt x="38158" y="9640"/>
                  </a:cubicBezTo>
                  <a:cubicBezTo>
                    <a:pt x="37350" y="9640"/>
                    <a:pt x="36696" y="9775"/>
                    <a:pt x="36696" y="9775"/>
                  </a:cubicBezTo>
                  <a:cubicBezTo>
                    <a:pt x="36027" y="6388"/>
                    <a:pt x="31696" y="3890"/>
                    <a:pt x="31696" y="3890"/>
                  </a:cubicBezTo>
                  <a:cubicBezTo>
                    <a:pt x="28779" y="1902"/>
                    <a:pt x="26205" y="922"/>
                    <a:pt x="24309" y="445"/>
                  </a:cubicBezTo>
                  <a:cubicBezTo>
                    <a:pt x="22720" y="47"/>
                    <a:pt x="21609" y="1"/>
                    <a:pt x="21179" y="1"/>
                  </a:cubicBez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50" name="Google Shape;4450;p68"/>
            <p:cNvSpPr/>
            <p:nvPr/>
          </p:nvSpPr>
          <p:spPr>
            <a:xfrm>
              <a:off x="5137975" y="2045250"/>
              <a:ext cx="177975" cy="193025"/>
            </a:xfrm>
            <a:custGeom>
              <a:avLst/>
              <a:gdLst/>
              <a:ahLst/>
              <a:cxnLst/>
              <a:rect l="l" t="t" r="r" b="b"/>
              <a:pathLst>
                <a:path w="7119" h="7721" extrusionOk="0">
                  <a:moveTo>
                    <a:pt x="3990" y="1"/>
                  </a:moveTo>
                  <a:cubicBezTo>
                    <a:pt x="3861" y="1"/>
                    <a:pt x="3793" y="5"/>
                    <a:pt x="3793" y="5"/>
                  </a:cubicBezTo>
                  <a:cubicBezTo>
                    <a:pt x="3793" y="5"/>
                    <a:pt x="3728" y="1"/>
                    <a:pt x="3604" y="1"/>
                  </a:cubicBezTo>
                  <a:cubicBezTo>
                    <a:pt x="3140" y="1"/>
                    <a:pt x="1850" y="56"/>
                    <a:pt x="0" y="575"/>
                  </a:cubicBezTo>
                  <a:cubicBezTo>
                    <a:pt x="37" y="2601"/>
                    <a:pt x="477" y="6584"/>
                    <a:pt x="3203" y="7589"/>
                  </a:cubicBezTo>
                  <a:cubicBezTo>
                    <a:pt x="3445" y="7679"/>
                    <a:pt x="3673" y="7721"/>
                    <a:pt x="3888" y="7721"/>
                  </a:cubicBezTo>
                  <a:cubicBezTo>
                    <a:pt x="6202" y="7721"/>
                    <a:pt x="6910" y="2816"/>
                    <a:pt x="7119" y="445"/>
                  </a:cubicBezTo>
                  <a:cubicBezTo>
                    <a:pt x="5531" y="47"/>
                    <a:pt x="4420" y="1"/>
                    <a:pt x="39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51" name="Google Shape;4451;p68"/>
            <p:cNvSpPr/>
            <p:nvPr/>
          </p:nvSpPr>
          <p:spPr>
            <a:xfrm>
              <a:off x="5195350" y="2496225"/>
              <a:ext cx="101050" cy="84850"/>
            </a:xfrm>
            <a:custGeom>
              <a:avLst/>
              <a:gdLst/>
              <a:ahLst/>
              <a:cxnLst/>
              <a:rect l="l" t="t" r="r" b="b"/>
              <a:pathLst>
                <a:path w="4042" h="3394" extrusionOk="0">
                  <a:moveTo>
                    <a:pt x="2069" y="0"/>
                  </a:moveTo>
                  <a:cubicBezTo>
                    <a:pt x="1678" y="0"/>
                    <a:pt x="1239" y="51"/>
                    <a:pt x="763" y="186"/>
                  </a:cubicBezTo>
                  <a:cubicBezTo>
                    <a:pt x="502" y="259"/>
                    <a:pt x="247" y="353"/>
                    <a:pt x="1" y="466"/>
                  </a:cubicBezTo>
                  <a:cubicBezTo>
                    <a:pt x="1" y="466"/>
                    <a:pt x="1" y="548"/>
                    <a:pt x="17" y="693"/>
                  </a:cubicBezTo>
                  <a:cubicBezTo>
                    <a:pt x="37" y="963"/>
                    <a:pt x="104" y="1439"/>
                    <a:pt x="291" y="1921"/>
                  </a:cubicBezTo>
                  <a:cubicBezTo>
                    <a:pt x="555" y="2636"/>
                    <a:pt x="1083" y="3351"/>
                    <a:pt x="2109" y="3392"/>
                  </a:cubicBezTo>
                  <a:cubicBezTo>
                    <a:pt x="2133" y="3393"/>
                    <a:pt x="2156" y="3393"/>
                    <a:pt x="2180" y="3393"/>
                  </a:cubicBezTo>
                  <a:cubicBezTo>
                    <a:pt x="3218" y="3393"/>
                    <a:pt x="3668" y="2604"/>
                    <a:pt x="3860" y="1844"/>
                  </a:cubicBezTo>
                  <a:cubicBezTo>
                    <a:pt x="4042" y="1139"/>
                    <a:pt x="3999" y="466"/>
                    <a:pt x="3999" y="466"/>
                  </a:cubicBezTo>
                  <a:cubicBezTo>
                    <a:pt x="3999" y="466"/>
                    <a:pt x="3253" y="0"/>
                    <a:pt x="2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52" name="Google Shape;4452;p68"/>
            <p:cNvSpPr/>
            <p:nvPr/>
          </p:nvSpPr>
          <p:spPr>
            <a:xfrm>
              <a:off x="4958100" y="2273550"/>
              <a:ext cx="211850" cy="173425"/>
            </a:xfrm>
            <a:custGeom>
              <a:avLst/>
              <a:gdLst/>
              <a:ahLst/>
              <a:cxnLst/>
              <a:rect l="l" t="t" r="r" b="b"/>
              <a:pathLst>
                <a:path w="8474" h="6937" extrusionOk="0">
                  <a:moveTo>
                    <a:pt x="4304" y="1"/>
                  </a:moveTo>
                  <a:cubicBezTo>
                    <a:pt x="2269" y="1"/>
                    <a:pt x="390" y="2386"/>
                    <a:pt x="0" y="2806"/>
                  </a:cubicBezTo>
                  <a:cubicBezTo>
                    <a:pt x="0" y="2806"/>
                    <a:pt x="868" y="5887"/>
                    <a:pt x="3237" y="6747"/>
                  </a:cubicBezTo>
                  <a:cubicBezTo>
                    <a:pt x="3595" y="6878"/>
                    <a:pt x="3955" y="6937"/>
                    <a:pt x="4310" y="6937"/>
                  </a:cubicBezTo>
                  <a:cubicBezTo>
                    <a:pt x="6301" y="6937"/>
                    <a:pt x="8120" y="5078"/>
                    <a:pt x="8473" y="3476"/>
                  </a:cubicBezTo>
                  <a:cubicBezTo>
                    <a:pt x="8473" y="3476"/>
                    <a:pt x="7355" y="836"/>
                    <a:pt x="5051" y="114"/>
                  </a:cubicBezTo>
                  <a:cubicBezTo>
                    <a:pt x="4801" y="36"/>
                    <a:pt x="4551" y="1"/>
                    <a:pt x="4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53" name="Google Shape;4453;p68"/>
            <p:cNvSpPr/>
            <p:nvPr/>
          </p:nvSpPr>
          <p:spPr>
            <a:xfrm>
              <a:off x="5001975" y="2291425"/>
              <a:ext cx="140250" cy="140500"/>
            </a:xfrm>
            <a:custGeom>
              <a:avLst/>
              <a:gdLst/>
              <a:ahLst/>
              <a:cxnLst/>
              <a:rect l="l" t="t" r="r" b="b"/>
              <a:pathLst>
                <a:path w="5610" h="5620" extrusionOk="0">
                  <a:moveTo>
                    <a:pt x="2805" y="0"/>
                  </a:moveTo>
                  <a:cubicBezTo>
                    <a:pt x="1255" y="0"/>
                    <a:pt x="0" y="1259"/>
                    <a:pt x="0" y="2811"/>
                  </a:cubicBezTo>
                  <a:cubicBezTo>
                    <a:pt x="0" y="4361"/>
                    <a:pt x="1255" y="5620"/>
                    <a:pt x="2805" y="5620"/>
                  </a:cubicBezTo>
                  <a:cubicBezTo>
                    <a:pt x="4353" y="5620"/>
                    <a:pt x="5609" y="4361"/>
                    <a:pt x="5609" y="2811"/>
                  </a:cubicBezTo>
                  <a:cubicBezTo>
                    <a:pt x="5609" y="1259"/>
                    <a:pt x="4353" y="0"/>
                    <a:pt x="28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54" name="Google Shape;4454;p68"/>
            <p:cNvSpPr/>
            <p:nvPr/>
          </p:nvSpPr>
          <p:spPr>
            <a:xfrm>
              <a:off x="4954850" y="2198975"/>
              <a:ext cx="157275" cy="55075"/>
            </a:xfrm>
            <a:custGeom>
              <a:avLst/>
              <a:gdLst/>
              <a:ahLst/>
              <a:cxnLst/>
              <a:rect l="l" t="t" r="r" b="b"/>
              <a:pathLst>
                <a:path w="6291" h="2203" extrusionOk="0">
                  <a:moveTo>
                    <a:pt x="2463" y="1"/>
                  </a:moveTo>
                  <a:cubicBezTo>
                    <a:pt x="2088" y="1"/>
                    <a:pt x="1735" y="21"/>
                    <a:pt x="1444" y="72"/>
                  </a:cubicBezTo>
                  <a:cubicBezTo>
                    <a:pt x="75" y="313"/>
                    <a:pt x="0" y="2053"/>
                    <a:pt x="2166" y="2163"/>
                  </a:cubicBezTo>
                  <a:cubicBezTo>
                    <a:pt x="2640" y="2187"/>
                    <a:pt x="3104" y="2203"/>
                    <a:pt x="3538" y="2203"/>
                  </a:cubicBezTo>
                  <a:cubicBezTo>
                    <a:pt x="5082" y="2203"/>
                    <a:pt x="6258" y="2006"/>
                    <a:pt x="6272" y="1312"/>
                  </a:cubicBezTo>
                  <a:cubicBezTo>
                    <a:pt x="6291" y="424"/>
                    <a:pt x="5551" y="277"/>
                    <a:pt x="5551" y="277"/>
                  </a:cubicBezTo>
                  <a:cubicBezTo>
                    <a:pt x="5551" y="277"/>
                    <a:pt x="3853" y="1"/>
                    <a:pt x="2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55" name="Google Shape;4455;p68"/>
            <p:cNvSpPr/>
            <p:nvPr/>
          </p:nvSpPr>
          <p:spPr>
            <a:xfrm>
              <a:off x="5023100" y="2322050"/>
              <a:ext cx="44225" cy="46375"/>
            </a:xfrm>
            <a:custGeom>
              <a:avLst/>
              <a:gdLst/>
              <a:ahLst/>
              <a:cxnLst/>
              <a:rect l="l" t="t" r="r" b="b"/>
              <a:pathLst>
                <a:path w="1769" h="1855" extrusionOk="0">
                  <a:moveTo>
                    <a:pt x="885" y="1"/>
                  </a:moveTo>
                  <a:cubicBezTo>
                    <a:pt x="397" y="1"/>
                    <a:pt x="0" y="416"/>
                    <a:pt x="0" y="927"/>
                  </a:cubicBezTo>
                  <a:cubicBezTo>
                    <a:pt x="0" y="1440"/>
                    <a:pt x="397" y="1855"/>
                    <a:pt x="885" y="1855"/>
                  </a:cubicBezTo>
                  <a:cubicBezTo>
                    <a:pt x="1374" y="1855"/>
                    <a:pt x="1769" y="1440"/>
                    <a:pt x="1769" y="927"/>
                  </a:cubicBezTo>
                  <a:cubicBezTo>
                    <a:pt x="1769" y="416"/>
                    <a:pt x="1374" y="1"/>
                    <a:pt x="8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56" name="Google Shape;4456;p68"/>
            <p:cNvSpPr/>
            <p:nvPr/>
          </p:nvSpPr>
          <p:spPr>
            <a:xfrm>
              <a:off x="5304075" y="2264400"/>
              <a:ext cx="214000" cy="173575"/>
            </a:xfrm>
            <a:custGeom>
              <a:avLst/>
              <a:gdLst/>
              <a:ahLst/>
              <a:cxnLst/>
              <a:rect l="l" t="t" r="r" b="b"/>
              <a:pathLst>
                <a:path w="8560" h="6943" extrusionOk="0">
                  <a:moveTo>
                    <a:pt x="4255" y="0"/>
                  </a:moveTo>
                  <a:cubicBezTo>
                    <a:pt x="4008" y="0"/>
                    <a:pt x="3758" y="35"/>
                    <a:pt x="3509" y="114"/>
                  </a:cubicBezTo>
                  <a:cubicBezTo>
                    <a:pt x="1206" y="835"/>
                    <a:pt x="1" y="3585"/>
                    <a:pt x="1" y="3585"/>
                  </a:cubicBezTo>
                  <a:cubicBezTo>
                    <a:pt x="352" y="5176"/>
                    <a:pt x="2210" y="6943"/>
                    <a:pt x="4204" y="6943"/>
                  </a:cubicBezTo>
                  <a:cubicBezTo>
                    <a:pt x="4575" y="6943"/>
                    <a:pt x="4951" y="6882"/>
                    <a:pt x="5323" y="6747"/>
                  </a:cubicBezTo>
                  <a:cubicBezTo>
                    <a:pt x="7692" y="5886"/>
                    <a:pt x="8559" y="2806"/>
                    <a:pt x="8559" y="2806"/>
                  </a:cubicBezTo>
                  <a:cubicBezTo>
                    <a:pt x="8170" y="2384"/>
                    <a:pt x="6291" y="0"/>
                    <a:pt x="4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57" name="Google Shape;4457;p68"/>
            <p:cNvSpPr/>
            <p:nvPr/>
          </p:nvSpPr>
          <p:spPr>
            <a:xfrm>
              <a:off x="5364025" y="2189825"/>
              <a:ext cx="157300" cy="55075"/>
            </a:xfrm>
            <a:custGeom>
              <a:avLst/>
              <a:gdLst/>
              <a:ahLst/>
              <a:cxnLst/>
              <a:rect l="l" t="t" r="r" b="b"/>
              <a:pathLst>
                <a:path w="6292" h="2203" extrusionOk="0">
                  <a:moveTo>
                    <a:pt x="3826" y="0"/>
                  </a:moveTo>
                  <a:cubicBezTo>
                    <a:pt x="2436" y="0"/>
                    <a:pt x="741" y="275"/>
                    <a:pt x="741" y="275"/>
                  </a:cubicBezTo>
                  <a:cubicBezTo>
                    <a:pt x="741" y="275"/>
                    <a:pt x="1" y="423"/>
                    <a:pt x="19" y="1312"/>
                  </a:cubicBezTo>
                  <a:cubicBezTo>
                    <a:pt x="33" y="2005"/>
                    <a:pt x="1211" y="2202"/>
                    <a:pt x="2757" y="2202"/>
                  </a:cubicBezTo>
                  <a:cubicBezTo>
                    <a:pt x="3190" y="2202"/>
                    <a:pt x="3652" y="2187"/>
                    <a:pt x="4126" y="2162"/>
                  </a:cubicBezTo>
                  <a:cubicBezTo>
                    <a:pt x="6291" y="2051"/>
                    <a:pt x="6217" y="312"/>
                    <a:pt x="4848" y="71"/>
                  </a:cubicBezTo>
                  <a:cubicBezTo>
                    <a:pt x="4556" y="20"/>
                    <a:pt x="4202" y="0"/>
                    <a:pt x="3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58" name="Google Shape;4458;p68"/>
            <p:cNvSpPr/>
            <p:nvPr/>
          </p:nvSpPr>
          <p:spPr>
            <a:xfrm>
              <a:off x="5201150" y="2511400"/>
              <a:ext cx="21100" cy="24625"/>
            </a:xfrm>
            <a:custGeom>
              <a:avLst/>
              <a:gdLst/>
              <a:ahLst/>
              <a:cxnLst/>
              <a:rect l="l" t="t" r="r" b="b"/>
              <a:pathLst>
                <a:path w="844" h="985" extrusionOk="0">
                  <a:moveTo>
                    <a:pt x="657" y="0"/>
                  </a:moveTo>
                  <a:lnTo>
                    <a:pt x="1" y="258"/>
                  </a:lnTo>
                  <a:cubicBezTo>
                    <a:pt x="1" y="258"/>
                    <a:pt x="123" y="872"/>
                    <a:pt x="492" y="977"/>
                  </a:cubicBezTo>
                  <a:cubicBezTo>
                    <a:pt x="509" y="982"/>
                    <a:pt x="525" y="984"/>
                    <a:pt x="539" y="984"/>
                  </a:cubicBezTo>
                  <a:cubicBezTo>
                    <a:pt x="843" y="984"/>
                    <a:pt x="657" y="0"/>
                    <a:pt x="6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59" name="Google Shape;4459;p68"/>
            <p:cNvSpPr/>
            <p:nvPr/>
          </p:nvSpPr>
          <p:spPr>
            <a:xfrm>
              <a:off x="5271475" y="2511400"/>
              <a:ext cx="21075" cy="24625"/>
            </a:xfrm>
            <a:custGeom>
              <a:avLst/>
              <a:gdLst/>
              <a:ahLst/>
              <a:cxnLst/>
              <a:rect l="l" t="t" r="r" b="b"/>
              <a:pathLst>
                <a:path w="843" h="985" extrusionOk="0">
                  <a:moveTo>
                    <a:pt x="185" y="0"/>
                  </a:moveTo>
                  <a:cubicBezTo>
                    <a:pt x="185" y="0"/>
                    <a:pt x="0" y="984"/>
                    <a:pt x="303" y="984"/>
                  </a:cubicBezTo>
                  <a:cubicBezTo>
                    <a:pt x="318" y="984"/>
                    <a:pt x="334" y="982"/>
                    <a:pt x="351" y="977"/>
                  </a:cubicBezTo>
                  <a:cubicBezTo>
                    <a:pt x="720" y="872"/>
                    <a:pt x="843" y="258"/>
                    <a:pt x="843" y="258"/>
                  </a:cubicBez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60" name="Google Shape;4460;p68"/>
            <p:cNvSpPr/>
            <p:nvPr/>
          </p:nvSpPr>
          <p:spPr>
            <a:xfrm>
              <a:off x="5122100" y="2389475"/>
              <a:ext cx="247125" cy="135525"/>
            </a:xfrm>
            <a:custGeom>
              <a:avLst/>
              <a:gdLst/>
              <a:ahLst/>
              <a:cxnLst/>
              <a:rect l="l" t="t" r="r" b="b"/>
              <a:pathLst>
                <a:path w="9885" h="5421" extrusionOk="0">
                  <a:moveTo>
                    <a:pt x="4925" y="0"/>
                  </a:moveTo>
                  <a:lnTo>
                    <a:pt x="4925" y="6"/>
                  </a:lnTo>
                  <a:cubicBezTo>
                    <a:pt x="4573" y="47"/>
                    <a:pt x="920" y="523"/>
                    <a:pt x="149" y="2912"/>
                  </a:cubicBezTo>
                  <a:cubicBezTo>
                    <a:pt x="50" y="3219"/>
                    <a:pt x="1" y="3538"/>
                    <a:pt x="3" y="3860"/>
                  </a:cubicBezTo>
                  <a:cubicBezTo>
                    <a:pt x="9" y="4995"/>
                    <a:pt x="1027" y="5420"/>
                    <a:pt x="2175" y="5420"/>
                  </a:cubicBezTo>
                  <a:cubicBezTo>
                    <a:pt x="3208" y="5420"/>
                    <a:pt x="4345" y="5076"/>
                    <a:pt x="4946" y="4595"/>
                  </a:cubicBezTo>
                  <a:cubicBezTo>
                    <a:pt x="5544" y="5076"/>
                    <a:pt x="6680" y="5420"/>
                    <a:pt x="7712" y="5420"/>
                  </a:cubicBezTo>
                  <a:cubicBezTo>
                    <a:pt x="8859" y="5420"/>
                    <a:pt x="9878" y="4995"/>
                    <a:pt x="9883" y="3860"/>
                  </a:cubicBezTo>
                  <a:cubicBezTo>
                    <a:pt x="9884" y="3564"/>
                    <a:pt x="9844" y="3269"/>
                    <a:pt x="9764" y="2984"/>
                  </a:cubicBezTo>
                  <a:cubicBezTo>
                    <a:pt x="9049" y="529"/>
                    <a:pt x="5319" y="47"/>
                    <a:pt x="4962" y="6"/>
                  </a:cubicBezTo>
                  <a:lnTo>
                    <a:pt x="4962" y="0"/>
                  </a:lnTo>
                  <a:cubicBezTo>
                    <a:pt x="4956" y="0"/>
                    <a:pt x="4950" y="3"/>
                    <a:pt x="4946" y="6"/>
                  </a:cubicBezTo>
                  <a:cubicBezTo>
                    <a:pt x="4940" y="1"/>
                    <a:pt x="4932" y="0"/>
                    <a:pt x="4925" y="0"/>
                  </a:cubicBezTo>
                  <a:close/>
                </a:path>
              </a:pathLst>
            </a:custGeom>
            <a:solidFill>
              <a:srgbClr val="FFE6C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61" name="Google Shape;4461;p68"/>
            <p:cNvSpPr/>
            <p:nvPr/>
          </p:nvSpPr>
          <p:spPr>
            <a:xfrm>
              <a:off x="5219575" y="2380625"/>
              <a:ext cx="49075" cy="39425"/>
            </a:xfrm>
            <a:custGeom>
              <a:avLst/>
              <a:gdLst/>
              <a:ahLst/>
              <a:cxnLst/>
              <a:rect l="l" t="t" r="r" b="b"/>
              <a:pathLst>
                <a:path w="1963" h="1577" extrusionOk="0">
                  <a:moveTo>
                    <a:pt x="1063" y="1"/>
                  </a:moveTo>
                  <a:cubicBezTo>
                    <a:pt x="847" y="1"/>
                    <a:pt x="601" y="39"/>
                    <a:pt x="336" y="147"/>
                  </a:cubicBezTo>
                  <a:cubicBezTo>
                    <a:pt x="95" y="245"/>
                    <a:pt x="1" y="539"/>
                    <a:pt x="120" y="770"/>
                  </a:cubicBezTo>
                  <a:cubicBezTo>
                    <a:pt x="303" y="1124"/>
                    <a:pt x="617" y="1576"/>
                    <a:pt x="1030" y="1576"/>
                  </a:cubicBezTo>
                  <a:cubicBezTo>
                    <a:pt x="1035" y="1576"/>
                    <a:pt x="1040" y="1576"/>
                    <a:pt x="1045" y="1576"/>
                  </a:cubicBezTo>
                  <a:cubicBezTo>
                    <a:pt x="1476" y="1565"/>
                    <a:pt x="1740" y="1051"/>
                    <a:pt x="1876" y="669"/>
                  </a:cubicBezTo>
                  <a:cubicBezTo>
                    <a:pt x="1963" y="425"/>
                    <a:pt x="1837" y="154"/>
                    <a:pt x="1589" y="78"/>
                  </a:cubicBezTo>
                  <a:cubicBezTo>
                    <a:pt x="1445" y="35"/>
                    <a:pt x="1267" y="1"/>
                    <a:pt x="10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62" name="Google Shape;4462;p68"/>
            <p:cNvSpPr/>
            <p:nvPr/>
          </p:nvSpPr>
          <p:spPr>
            <a:xfrm>
              <a:off x="5027825" y="2465825"/>
              <a:ext cx="110175" cy="26275"/>
            </a:xfrm>
            <a:custGeom>
              <a:avLst/>
              <a:gdLst/>
              <a:ahLst/>
              <a:cxnLst/>
              <a:rect l="l" t="t" r="r" b="b"/>
              <a:pathLst>
                <a:path w="4407" h="1051" extrusionOk="0">
                  <a:moveTo>
                    <a:pt x="4406" y="0"/>
                  </a:moveTo>
                  <a:cubicBezTo>
                    <a:pt x="4406" y="0"/>
                    <a:pt x="97" y="500"/>
                    <a:pt x="14" y="944"/>
                  </a:cubicBezTo>
                  <a:cubicBezTo>
                    <a:pt x="0" y="1019"/>
                    <a:pt x="118" y="1051"/>
                    <a:pt x="323" y="1051"/>
                  </a:cubicBezTo>
                  <a:cubicBezTo>
                    <a:pt x="1324" y="1051"/>
                    <a:pt x="4406" y="306"/>
                    <a:pt x="4406" y="306"/>
                  </a:cubicBezTo>
                  <a:lnTo>
                    <a:pt x="44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63" name="Google Shape;4463;p68"/>
            <p:cNvSpPr/>
            <p:nvPr/>
          </p:nvSpPr>
          <p:spPr>
            <a:xfrm>
              <a:off x="5041250" y="2488925"/>
              <a:ext cx="100950" cy="57825"/>
            </a:xfrm>
            <a:custGeom>
              <a:avLst/>
              <a:gdLst/>
              <a:ahLst/>
              <a:cxnLst/>
              <a:rect l="l" t="t" r="r" b="b"/>
              <a:pathLst>
                <a:path w="4038" h="2313" extrusionOk="0">
                  <a:moveTo>
                    <a:pt x="3943" y="0"/>
                  </a:moveTo>
                  <a:cubicBezTo>
                    <a:pt x="3943" y="0"/>
                    <a:pt x="0" y="1811"/>
                    <a:pt x="59" y="2258"/>
                  </a:cubicBezTo>
                  <a:cubicBezTo>
                    <a:pt x="64" y="2296"/>
                    <a:pt x="97" y="2313"/>
                    <a:pt x="152" y="2313"/>
                  </a:cubicBezTo>
                  <a:cubicBezTo>
                    <a:pt x="753" y="2313"/>
                    <a:pt x="4037" y="290"/>
                    <a:pt x="4037" y="290"/>
                  </a:cubicBezTo>
                  <a:lnTo>
                    <a:pt x="3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64" name="Google Shape;4464;p68"/>
            <p:cNvSpPr/>
            <p:nvPr/>
          </p:nvSpPr>
          <p:spPr>
            <a:xfrm>
              <a:off x="4664525" y="2636325"/>
              <a:ext cx="724150" cy="409325"/>
            </a:xfrm>
            <a:custGeom>
              <a:avLst/>
              <a:gdLst/>
              <a:ahLst/>
              <a:cxnLst/>
              <a:rect l="l" t="t" r="r" b="b"/>
              <a:pathLst>
                <a:path w="28966" h="16373" extrusionOk="0">
                  <a:moveTo>
                    <a:pt x="20699" y="1"/>
                  </a:moveTo>
                  <a:lnTo>
                    <a:pt x="20699" y="1"/>
                  </a:lnTo>
                  <a:cubicBezTo>
                    <a:pt x="20699" y="1"/>
                    <a:pt x="20728" y="148"/>
                    <a:pt x="20776" y="414"/>
                  </a:cubicBezTo>
                  <a:cubicBezTo>
                    <a:pt x="20847" y="852"/>
                    <a:pt x="20961" y="1610"/>
                    <a:pt x="21052" y="2542"/>
                  </a:cubicBezTo>
                  <a:cubicBezTo>
                    <a:pt x="21289" y="4983"/>
                    <a:pt x="21384" y="8629"/>
                    <a:pt x="20219" y="10919"/>
                  </a:cubicBezTo>
                  <a:cubicBezTo>
                    <a:pt x="18329" y="14626"/>
                    <a:pt x="268" y="12256"/>
                    <a:pt x="43" y="14107"/>
                  </a:cubicBezTo>
                  <a:cubicBezTo>
                    <a:pt x="1" y="14483"/>
                    <a:pt x="92" y="14868"/>
                    <a:pt x="368" y="15230"/>
                  </a:cubicBezTo>
                  <a:lnTo>
                    <a:pt x="372" y="15230"/>
                  </a:lnTo>
                  <a:cubicBezTo>
                    <a:pt x="3715" y="15919"/>
                    <a:pt x="9207" y="16373"/>
                    <a:pt x="14333" y="16373"/>
                  </a:cubicBezTo>
                  <a:cubicBezTo>
                    <a:pt x="19578" y="16373"/>
                    <a:pt x="24441" y="15898"/>
                    <a:pt x="26229" y="14716"/>
                  </a:cubicBezTo>
                  <a:cubicBezTo>
                    <a:pt x="26292" y="14677"/>
                    <a:pt x="26353" y="14635"/>
                    <a:pt x="26411" y="14588"/>
                  </a:cubicBezTo>
                  <a:cubicBezTo>
                    <a:pt x="28581" y="12918"/>
                    <a:pt x="28966" y="8177"/>
                    <a:pt x="28909" y="4527"/>
                  </a:cubicBezTo>
                  <a:cubicBezTo>
                    <a:pt x="28885" y="2613"/>
                    <a:pt x="28738" y="1005"/>
                    <a:pt x="28662" y="291"/>
                  </a:cubicBezTo>
                  <a:lnTo>
                    <a:pt x="25725" y="187"/>
                  </a:lnTo>
                  <a:lnTo>
                    <a:pt x="20699" y="1"/>
                  </a:lnTo>
                  <a:close/>
                </a:path>
              </a:pathLst>
            </a:custGeom>
            <a:solidFill>
              <a:srgbClr val="FFE6C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65" name="Google Shape;4465;p68"/>
            <p:cNvSpPr/>
            <p:nvPr/>
          </p:nvSpPr>
          <p:spPr>
            <a:xfrm>
              <a:off x="5361250" y="2465825"/>
              <a:ext cx="110200" cy="26275"/>
            </a:xfrm>
            <a:custGeom>
              <a:avLst/>
              <a:gdLst/>
              <a:ahLst/>
              <a:cxnLst/>
              <a:rect l="l" t="t" r="r" b="b"/>
              <a:pathLst>
                <a:path w="4408" h="1051" extrusionOk="0">
                  <a:moveTo>
                    <a:pt x="0" y="0"/>
                  </a:moveTo>
                  <a:lnTo>
                    <a:pt x="0" y="306"/>
                  </a:lnTo>
                  <a:cubicBezTo>
                    <a:pt x="0" y="306"/>
                    <a:pt x="3082" y="1051"/>
                    <a:pt x="4084" y="1051"/>
                  </a:cubicBezTo>
                  <a:cubicBezTo>
                    <a:pt x="4289" y="1051"/>
                    <a:pt x="4407" y="1019"/>
                    <a:pt x="4393" y="944"/>
                  </a:cubicBezTo>
                  <a:cubicBezTo>
                    <a:pt x="4309" y="50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66" name="Google Shape;4466;p68"/>
            <p:cNvSpPr/>
            <p:nvPr/>
          </p:nvSpPr>
          <p:spPr>
            <a:xfrm>
              <a:off x="5357050" y="2488925"/>
              <a:ext cx="100975" cy="57825"/>
            </a:xfrm>
            <a:custGeom>
              <a:avLst/>
              <a:gdLst/>
              <a:ahLst/>
              <a:cxnLst/>
              <a:rect l="l" t="t" r="r" b="b"/>
              <a:pathLst>
                <a:path w="4039" h="2313" extrusionOk="0">
                  <a:moveTo>
                    <a:pt x="95" y="0"/>
                  </a:moveTo>
                  <a:lnTo>
                    <a:pt x="0" y="290"/>
                  </a:lnTo>
                  <a:cubicBezTo>
                    <a:pt x="0" y="290"/>
                    <a:pt x="3285" y="2313"/>
                    <a:pt x="3886" y="2313"/>
                  </a:cubicBezTo>
                  <a:cubicBezTo>
                    <a:pt x="3942" y="2313"/>
                    <a:pt x="3975" y="2296"/>
                    <a:pt x="3980" y="2258"/>
                  </a:cubicBezTo>
                  <a:cubicBezTo>
                    <a:pt x="4038" y="1811"/>
                    <a:pt x="95" y="0"/>
                    <a:pt x="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67" name="Google Shape;4467;p68"/>
            <p:cNvSpPr/>
            <p:nvPr/>
          </p:nvSpPr>
          <p:spPr>
            <a:xfrm>
              <a:off x="5183900" y="2640975"/>
              <a:ext cx="203375" cy="108525"/>
            </a:xfrm>
            <a:custGeom>
              <a:avLst/>
              <a:gdLst/>
              <a:ahLst/>
              <a:cxnLst/>
              <a:rect l="l" t="t" r="r" b="b"/>
              <a:pathLst>
                <a:path w="8135" h="4341" extrusionOk="0">
                  <a:moveTo>
                    <a:pt x="4950" y="1"/>
                  </a:moveTo>
                  <a:lnTo>
                    <a:pt x="0" y="230"/>
                  </a:lnTo>
                  <a:cubicBezTo>
                    <a:pt x="71" y="668"/>
                    <a:pt x="186" y="1424"/>
                    <a:pt x="276" y="2357"/>
                  </a:cubicBezTo>
                  <a:cubicBezTo>
                    <a:pt x="1838" y="2566"/>
                    <a:pt x="4945" y="3104"/>
                    <a:pt x="8134" y="4341"/>
                  </a:cubicBezTo>
                  <a:cubicBezTo>
                    <a:pt x="8110" y="2428"/>
                    <a:pt x="7963" y="819"/>
                    <a:pt x="7886" y="105"/>
                  </a:cubicBezTo>
                  <a:lnTo>
                    <a:pt x="4950" y="1"/>
                  </a:lnTo>
                  <a:close/>
                </a:path>
              </a:pathLst>
            </a:custGeom>
            <a:solidFill>
              <a:srgbClr val="EAC89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68" name="Google Shape;4468;p68"/>
            <p:cNvSpPr/>
            <p:nvPr/>
          </p:nvSpPr>
          <p:spPr>
            <a:xfrm>
              <a:off x="4785775" y="2389050"/>
              <a:ext cx="160475" cy="63750"/>
            </a:xfrm>
            <a:custGeom>
              <a:avLst/>
              <a:gdLst/>
              <a:ahLst/>
              <a:cxnLst/>
              <a:rect l="l" t="t" r="r" b="b"/>
              <a:pathLst>
                <a:path w="6419" h="2550" extrusionOk="0">
                  <a:moveTo>
                    <a:pt x="5031" y="0"/>
                  </a:moveTo>
                  <a:cubicBezTo>
                    <a:pt x="3887" y="0"/>
                    <a:pt x="2213" y="677"/>
                    <a:pt x="1555" y="1110"/>
                  </a:cubicBezTo>
                  <a:cubicBezTo>
                    <a:pt x="848" y="1576"/>
                    <a:pt x="0" y="2145"/>
                    <a:pt x="1270" y="2486"/>
                  </a:cubicBezTo>
                  <a:cubicBezTo>
                    <a:pt x="1430" y="2529"/>
                    <a:pt x="1632" y="2549"/>
                    <a:pt x="1862" y="2549"/>
                  </a:cubicBezTo>
                  <a:cubicBezTo>
                    <a:pt x="3460" y="2549"/>
                    <a:pt x="6419" y="1582"/>
                    <a:pt x="6148" y="602"/>
                  </a:cubicBezTo>
                  <a:cubicBezTo>
                    <a:pt x="6027" y="164"/>
                    <a:pt x="5593" y="0"/>
                    <a:pt x="50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69" name="Google Shape;4469;p68"/>
            <p:cNvSpPr/>
            <p:nvPr/>
          </p:nvSpPr>
          <p:spPr>
            <a:xfrm>
              <a:off x="4837875" y="2448575"/>
              <a:ext cx="128950" cy="63700"/>
            </a:xfrm>
            <a:custGeom>
              <a:avLst/>
              <a:gdLst/>
              <a:ahLst/>
              <a:cxnLst/>
              <a:rect l="l" t="t" r="r" b="b"/>
              <a:pathLst>
                <a:path w="5158" h="2548" extrusionOk="0">
                  <a:moveTo>
                    <a:pt x="4088" y="1"/>
                  </a:moveTo>
                  <a:cubicBezTo>
                    <a:pt x="3158" y="1"/>
                    <a:pt x="1650" y="902"/>
                    <a:pt x="1122" y="1390"/>
                  </a:cubicBezTo>
                  <a:cubicBezTo>
                    <a:pt x="612" y="1860"/>
                    <a:pt x="0" y="2435"/>
                    <a:pt x="1074" y="2542"/>
                  </a:cubicBezTo>
                  <a:cubicBezTo>
                    <a:pt x="1112" y="2546"/>
                    <a:pt x="1153" y="2548"/>
                    <a:pt x="1197" y="2548"/>
                  </a:cubicBezTo>
                  <a:cubicBezTo>
                    <a:pt x="2361" y="2548"/>
                    <a:pt x="5158" y="1201"/>
                    <a:pt x="4773" y="366"/>
                  </a:cubicBezTo>
                  <a:cubicBezTo>
                    <a:pt x="4653" y="105"/>
                    <a:pt x="4404" y="1"/>
                    <a:pt x="40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70" name="Google Shape;4470;p68"/>
            <p:cNvSpPr/>
            <p:nvPr/>
          </p:nvSpPr>
          <p:spPr>
            <a:xfrm>
              <a:off x="4803450" y="2336450"/>
              <a:ext cx="112475" cy="35200"/>
            </a:xfrm>
            <a:custGeom>
              <a:avLst/>
              <a:gdLst/>
              <a:ahLst/>
              <a:cxnLst/>
              <a:rect l="l" t="t" r="r" b="b"/>
              <a:pathLst>
                <a:path w="4499" h="1408" extrusionOk="0">
                  <a:moveTo>
                    <a:pt x="2526" y="0"/>
                  </a:moveTo>
                  <a:cubicBezTo>
                    <a:pt x="2027" y="0"/>
                    <a:pt x="1553" y="55"/>
                    <a:pt x="1275" y="127"/>
                  </a:cubicBezTo>
                  <a:cubicBezTo>
                    <a:pt x="697" y="278"/>
                    <a:pt x="0" y="466"/>
                    <a:pt x="771" y="982"/>
                  </a:cubicBezTo>
                  <a:cubicBezTo>
                    <a:pt x="1158" y="1240"/>
                    <a:pt x="2068" y="1407"/>
                    <a:pt x="2888" y="1407"/>
                  </a:cubicBezTo>
                  <a:cubicBezTo>
                    <a:pt x="3708" y="1407"/>
                    <a:pt x="4438" y="1240"/>
                    <a:pt x="4462" y="830"/>
                  </a:cubicBezTo>
                  <a:cubicBezTo>
                    <a:pt x="4499" y="195"/>
                    <a:pt x="3468" y="0"/>
                    <a:pt x="2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71" name="Google Shape;4471;p68"/>
            <p:cNvSpPr/>
            <p:nvPr/>
          </p:nvSpPr>
          <p:spPr>
            <a:xfrm>
              <a:off x="5521450" y="2389050"/>
              <a:ext cx="160500" cy="63750"/>
            </a:xfrm>
            <a:custGeom>
              <a:avLst/>
              <a:gdLst/>
              <a:ahLst/>
              <a:cxnLst/>
              <a:rect l="l" t="t" r="r" b="b"/>
              <a:pathLst>
                <a:path w="6420" h="2550" extrusionOk="0">
                  <a:moveTo>
                    <a:pt x="1389" y="0"/>
                  </a:moveTo>
                  <a:cubicBezTo>
                    <a:pt x="826" y="0"/>
                    <a:pt x="392" y="164"/>
                    <a:pt x="271" y="602"/>
                  </a:cubicBezTo>
                  <a:cubicBezTo>
                    <a:pt x="1" y="1582"/>
                    <a:pt x="2960" y="2549"/>
                    <a:pt x="4558" y="2549"/>
                  </a:cubicBezTo>
                  <a:cubicBezTo>
                    <a:pt x="4788" y="2549"/>
                    <a:pt x="4989" y="2529"/>
                    <a:pt x="5149" y="2486"/>
                  </a:cubicBezTo>
                  <a:cubicBezTo>
                    <a:pt x="6419" y="2145"/>
                    <a:pt x="5571" y="1576"/>
                    <a:pt x="4864" y="1110"/>
                  </a:cubicBezTo>
                  <a:cubicBezTo>
                    <a:pt x="4206" y="677"/>
                    <a:pt x="2532" y="0"/>
                    <a:pt x="1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72" name="Google Shape;4472;p68"/>
            <p:cNvSpPr/>
            <p:nvPr/>
          </p:nvSpPr>
          <p:spPr>
            <a:xfrm>
              <a:off x="5500875" y="2448575"/>
              <a:ext cx="128975" cy="63700"/>
            </a:xfrm>
            <a:custGeom>
              <a:avLst/>
              <a:gdLst/>
              <a:ahLst/>
              <a:cxnLst/>
              <a:rect l="l" t="t" r="r" b="b"/>
              <a:pathLst>
                <a:path w="5159" h="2548" extrusionOk="0">
                  <a:moveTo>
                    <a:pt x="1071" y="1"/>
                  </a:moveTo>
                  <a:cubicBezTo>
                    <a:pt x="755" y="1"/>
                    <a:pt x="506" y="105"/>
                    <a:pt x="385" y="366"/>
                  </a:cubicBezTo>
                  <a:cubicBezTo>
                    <a:pt x="1" y="1201"/>
                    <a:pt x="2797" y="2548"/>
                    <a:pt x="3962" y="2548"/>
                  </a:cubicBezTo>
                  <a:cubicBezTo>
                    <a:pt x="4005" y="2548"/>
                    <a:pt x="4046" y="2546"/>
                    <a:pt x="4085" y="2542"/>
                  </a:cubicBezTo>
                  <a:cubicBezTo>
                    <a:pt x="5158" y="2435"/>
                    <a:pt x="4547" y="1860"/>
                    <a:pt x="4037" y="1390"/>
                  </a:cubicBezTo>
                  <a:cubicBezTo>
                    <a:pt x="3508" y="902"/>
                    <a:pt x="2000" y="1"/>
                    <a:pt x="10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73" name="Google Shape;4473;p68"/>
            <p:cNvSpPr/>
            <p:nvPr/>
          </p:nvSpPr>
          <p:spPr>
            <a:xfrm>
              <a:off x="5551775" y="2336450"/>
              <a:ext cx="112500" cy="35200"/>
            </a:xfrm>
            <a:custGeom>
              <a:avLst/>
              <a:gdLst/>
              <a:ahLst/>
              <a:cxnLst/>
              <a:rect l="l" t="t" r="r" b="b"/>
              <a:pathLst>
                <a:path w="4500" h="1408" extrusionOk="0">
                  <a:moveTo>
                    <a:pt x="1974" y="0"/>
                  </a:moveTo>
                  <a:cubicBezTo>
                    <a:pt x="1031" y="0"/>
                    <a:pt x="1" y="195"/>
                    <a:pt x="38" y="830"/>
                  </a:cubicBezTo>
                  <a:cubicBezTo>
                    <a:pt x="62" y="1240"/>
                    <a:pt x="791" y="1407"/>
                    <a:pt x="1611" y="1407"/>
                  </a:cubicBezTo>
                  <a:cubicBezTo>
                    <a:pt x="2431" y="1407"/>
                    <a:pt x="3342" y="1240"/>
                    <a:pt x="3728" y="982"/>
                  </a:cubicBezTo>
                  <a:cubicBezTo>
                    <a:pt x="4499" y="466"/>
                    <a:pt x="3803" y="278"/>
                    <a:pt x="3225" y="127"/>
                  </a:cubicBezTo>
                  <a:cubicBezTo>
                    <a:pt x="2947" y="55"/>
                    <a:pt x="2473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74" name="Google Shape;4474;p68"/>
            <p:cNvSpPr/>
            <p:nvPr/>
          </p:nvSpPr>
          <p:spPr>
            <a:xfrm>
              <a:off x="4708250" y="2301950"/>
              <a:ext cx="1049100" cy="360850"/>
            </a:xfrm>
            <a:custGeom>
              <a:avLst/>
              <a:gdLst/>
              <a:ahLst/>
              <a:cxnLst/>
              <a:rect l="l" t="t" r="r" b="b"/>
              <a:pathLst>
                <a:path w="41964" h="14434" extrusionOk="0">
                  <a:moveTo>
                    <a:pt x="40486" y="0"/>
                  </a:moveTo>
                  <a:cubicBezTo>
                    <a:pt x="40455" y="389"/>
                    <a:pt x="40248" y="978"/>
                    <a:pt x="39497" y="1673"/>
                  </a:cubicBezTo>
                  <a:cubicBezTo>
                    <a:pt x="38119" y="2947"/>
                    <a:pt x="36554" y="3170"/>
                    <a:pt x="36554" y="3486"/>
                  </a:cubicBezTo>
                  <a:cubicBezTo>
                    <a:pt x="36554" y="3798"/>
                    <a:pt x="39606" y="4962"/>
                    <a:pt x="39757" y="6211"/>
                  </a:cubicBezTo>
                  <a:cubicBezTo>
                    <a:pt x="39906" y="7460"/>
                    <a:pt x="37000" y="7610"/>
                    <a:pt x="36554" y="8128"/>
                  </a:cubicBezTo>
                  <a:cubicBezTo>
                    <a:pt x="36109" y="8646"/>
                    <a:pt x="37373" y="9977"/>
                    <a:pt x="36554" y="10423"/>
                  </a:cubicBezTo>
                  <a:cubicBezTo>
                    <a:pt x="36436" y="10487"/>
                    <a:pt x="36300" y="10514"/>
                    <a:pt x="36153" y="10514"/>
                  </a:cubicBezTo>
                  <a:cubicBezTo>
                    <a:pt x="35372" y="10514"/>
                    <a:pt x="34254" y="9757"/>
                    <a:pt x="33536" y="9757"/>
                  </a:cubicBezTo>
                  <a:cubicBezTo>
                    <a:pt x="33452" y="9757"/>
                    <a:pt x="33373" y="9768"/>
                    <a:pt x="33302" y="9791"/>
                  </a:cubicBezTo>
                  <a:cubicBezTo>
                    <a:pt x="32498" y="10049"/>
                    <a:pt x="27178" y="13231"/>
                    <a:pt x="20816" y="13235"/>
                  </a:cubicBezTo>
                  <a:cubicBezTo>
                    <a:pt x="14454" y="13231"/>
                    <a:pt x="9139" y="10049"/>
                    <a:pt x="8336" y="9791"/>
                  </a:cubicBezTo>
                  <a:cubicBezTo>
                    <a:pt x="8264" y="9768"/>
                    <a:pt x="8185" y="9757"/>
                    <a:pt x="8101" y="9757"/>
                  </a:cubicBezTo>
                  <a:cubicBezTo>
                    <a:pt x="7383" y="9757"/>
                    <a:pt x="6265" y="10514"/>
                    <a:pt x="5484" y="10514"/>
                  </a:cubicBezTo>
                  <a:cubicBezTo>
                    <a:pt x="5337" y="10514"/>
                    <a:pt x="5201" y="10487"/>
                    <a:pt x="5083" y="10423"/>
                  </a:cubicBezTo>
                  <a:cubicBezTo>
                    <a:pt x="4259" y="9977"/>
                    <a:pt x="5528" y="8646"/>
                    <a:pt x="5083" y="8128"/>
                  </a:cubicBezTo>
                  <a:cubicBezTo>
                    <a:pt x="4632" y="7610"/>
                    <a:pt x="1731" y="7460"/>
                    <a:pt x="1876" y="6211"/>
                  </a:cubicBezTo>
                  <a:cubicBezTo>
                    <a:pt x="2027" y="4962"/>
                    <a:pt x="5083" y="3797"/>
                    <a:pt x="5083" y="3486"/>
                  </a:cubicBezTo>
                  <a:cubicBezTo>
                    <a:pt x="5083" y="3170"/>
                    <a:pt x="3518" y="2947"/>
                    <a:pt x="2140" y="1673"/>
                  </a:cubicBezTo>
                  <a:cubicBezTo>
                    <a:pt x="1560" y="1135"/>
                    <a:pt x="1301" y="658"/>
                    <a:pt x="1198" y="290"/>
                  </a:cubicBezTo>
                  <a:cubicBezTo>
                    <a:pt x="1056" y="469"/>
                    <a:pt x="952" y="675"/>
                    <a:pt x="892" y="896"/>
                  </a:cubicBezTo>
                  <a:cubicBezTo>
                    <a:pt x="281" y="3056"/>
                    <a:pt x="3668" y="3833"/>
                    <a:pt x="3668" y="3833"/>
                  </a:cubicBezTo>
                  <a:cubicBezTo>
                    <a:pt x="3668" y="3833"/>
                    <a:pt x="0" y="5056"/>
                    <a:pt x="445" y="7164"/>
                  </a:cubicBezTo>
                  <a:cubicBezTo>
                    <a:pt x="784" y="8769"/>
                    <a:pt x="2890" y="8960"/>
                    <a:pt x="3878" y="8960"/>
                  </a:cubicBezTo>
                  <a:cubicBezTo>
                    <a:pt x="4188" y="8960"/>
                    <a:pt x="4387" y="8941"/>
                    <a:pt x="4387" y="8941"/>
                  </a:cubicBezTo>
                  <a:lnTo>
                    <a:pt x="4387" y="8941"/>
                  </a:lnTo>
                  <a:cubicBezTo>
                    <a:pt x="4387" y="8941"/>
                    <a:pt x="2943" y="11107"/>
                    <a:pt x="4610" y="12049"/>
                  </a:cubicBezTo>
                  <a:cubicBezTo>
                    <a:pt x="4978" y="12257"/>
                    <a:pt x="5359" y="12339"/>
                    <a:pt x="5730" y="12339"/>
                  </a:cubicBezTo>
                  <a:cubicBezTo>
                    <a:pt x="7037" y="12339"/>
                    <a:pt x="8217" y="11330"/>
                    <a:pt x="8217" y="11330"/>
                  </a:cubicBezTo>
                  <a:cubicBezTo>
                    <a:pt x="8217" y="11330"/>
                    <a:pt x="10403" y="12603"/>
                    <a:pt x="14745" y="13676"/>
                  </a:cubicBezTo>
                  <a:cubicBezTo>
                    <a:pt x="16793" y="14181"/>
                    <a:pt x="18887" y="14433"/>
                    <a:pt x="20981" y="14433"/>
                  </a:cubicBezTo>
                  <a:cubicBezTo>
                    <a:pt x="23076" y="14433"/>
                    <a:pt x="25170" y="14181"/>
                    <a:pt x="27219" y="13676"/>
                  </a:cubicBezTo>
                  <a:cubicBezTo>
                    <a:pt x="31565" y="12603"/>
                    <a:pt x="33751" y="11330"/>
                    <a:pt x="33751" y="11330"/>
                  </a:cubicBezTo>
                  <a:cubicBezTo>
                    <a:pt x="33751" y="11330"/>
                    <a:pt x="34931" y="12339"/>
                    <a:pt x="36238" y="12339"/>
                  </a:cubicBezTo>
                  <a:cubicBezTo>
                    <a:pt x="36609" y="12339"/>
                    <a:pt x="36990" y="12257"/>
                    <a:pt x="37358" y="12049"/>
                  </a:cubicBezTo>
                  <a:cubicBezTo>
                    <a:pt x="39025" y="11107"/>
                    <a:pt x="37581" y="8941"/>
                    <a:pt x="37581" y="8941"/>
                  </a:cubicBezTo>
                  <a:lnTo>
                    <a:pt x="37581" y="8941"/>
                  </a:lnTo>
                  <a:cubicBezTo>
                    <a:pt x="37581" y="8941"/>
                    <a:pt x="37781" y="8960"/>
                    <a:pt x="38091" y="8960"/>
                  </a:cubicBezTo>
                  <a:cubicBezTo>
                    <a:pt x="39078" y="8960"/>
                    <a:pt x="41183" y="8769"/>
                    <a:pt x="41522" y="7164"/>
                  </a:cubicBezTo>
                  <a:cubicBezTo>
                    <a:pt x="41963" y="5056"/>
                    <a:pt x="38300" y="3833"/>
                    <a:pt x="38300" y="3833"/>
                  </a:cubicBezTo>
                  <a:cubicBezTo>
                    <a:pt x="38300" y="3833"/>
                    <a:pt x="41689" y="3056"/>
                    <a:pt x="41077" y="896"/>
                  </a:cubicBezTo>
                  <a:cubicBezTo>
                    <a:pt x="40979" y="543"/>
                    <a:pt x="40773" y="229"/>
                    <a:pt x="40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75" name="Google Shape;4475;p68"/>
            <p:cNvSpPr/>
            <p:nvPr/>
          </p:nvSpPr>
          <p:spPr>
            <a:xfrm>
              <a:off x="5336675" y="2290050"/>
              <a:ext cx="140250" cy="140475"/>
            </a:xfrm>
            <a:custGeom>
              <a:avLst/>
              <a:gdLst/>
              <a:ahLst/>
              <a:cxnLst/>
              <a:rect l="l" t="t" r="r" b="b"/>
              <a:pathLst>
                <a:path w="5610" h="5619" extrusionOk="0">
                  <a:moveTo>
                    <a:pt x="2805" y="0"/>
                  </a:moveTo>
                  <a:cubicBezTo>
                    <a:pt x="1257" y="0"/>
                    <a:pt x="0" y="1258"/>
                    <a:pt x="0" y="2809"/>
                  </a:cubicBezTo>
                  <a:cubicBezTo>
                    <a:pt x="0" y="4361"/>
                    <a:pt x="1257" y="5619"/>
                    <a:pt x="2805" y="5619"/>
                  </a:cubicBezTo>
                  <a:cubicBezTo>
                    <a:pt x="4354" y="5619"/>
                    <a:pt x="5609" y="4361"/>
                    <a:pt x="5609" y="2809"/>
                  </a:cubicBezTo>
                  <a:cubicBezTo>
                    <a:pt x="5609" y="1258"/>
                    <a:pt x="4354" y="0"/>
                    <a:pt x="28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76" name="Google Shape;4476;p68"/>
            <p:cNvSpPr/>
            <p:nvPr/>
          </p:nvSpPr>
          <p:spPr>
            <a:xfrm>
              <a:off x="5357800" y="2320650"/>
              <a:ext cx="44275" cy="46375"/>
            </a:xfrm>
            <a:custGeom>
              <a:avLst/>
              <a:gdLst/>
              <a:ahLst/>
              <a:cxnLst/>
              <a:rect l="l" t="t" r="r" b="b"/>
              <a:pathLst>
                <a:path w="1771" h="1855" extrusionOk="0">
                  <a:moveTo>
                    <a:pt x="885" y="0"/>
                  </a:moveTo>
                  <a:cubicBezTo>
                    <a:pt x="397" y="0"/>
                    <a:pt x="0" y="415"/>
                    <a:pt x="0" y="928"/>
                  </a:cubicBezTo>
                  <a:cubicBezTo>
                    <a:pt x="0" y="1439"/>
                    <a:pt x="397" y="1854"/>
                    <a:pt x="885" y="1854"/>
                  </a:cubicBezTo>
                  <a:cubicBezTo>
                    <a:pt x="1374" y="1854"/>
                    <a:pt x="1770" y="1439"/>
                    <a:pt x="1770" y="928"/>
                  </a:cubicBezTo>
                  <a:cubicBezTo>
                    <a:pt x="1770" y="415"/>
                    <a:pt x="1374" y="0"/>
                    <a:pt x="8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77" name="Google Shape;4477;p68"/>
            <p:cNvSpPr/>
            <p:nvPr/>
          </p:nvSpPr>
          <p:spPr>
            <a:xfrm>
              <a:off x="5001975" y="2837225"/>
              <a:ext cx="407775" cy="514600"/>
            </a:xfrm>
            <a:custGeom>
              <a:avLst/>
              <a:gdLst/>
              <a:ahLst/>
              <a:cxnLst/>
              <a:rect l="l" t="t" r="r" b="b"/>
              <a:pathLst>
                <a:path w="16311" h="20584" extrusionOk="0">
                  <a:moveTo>
                    <a:pt x="7285" y="0"/>
                  </a:moveTo>
                  <a:lnTo>
                    <a:pt x="0" y="2176"/>
                  </a:lnTo>
                  <a:lnTo>
                    <a:pt x="5279" y="11381"/>
                  </a:lnTo>
                  <a:lnTo>
                    <a:pt x="6570" y="13630"/>
                  </a:lnTo>
                  <a:lnTo>
                    <a:pt x="7414" y="15101"/>
                  </a:lnTo>
                  <a:cubicBezTo>
                    <a:pt x="7238" y="15940"/>
                    <a:pt x="7155" y="16707"/>
                    <a:pt x="7155" y="17386"/>
                  </a:cubicBezTo>
                  <a:cubicBezTo>
                    <a:pt x="7155" y="19373"/>
                    <a:pt x="7879" y="20583"/>
                    <a:pt x="9144" y="20583"/>
                  </a:cubicBezTo>
                  <a:cubicBezTo>
                    <a:pt x="9199" y="20583"/>
                    <a:pt x="9254" y="20581"/>
                    <a:pt x="9310" y="20577"/>
                  </a:cubicBezTo>
                  <a:cubicBezTo>
                    <a:pt x="11124" y="20427"/>
                    <a:pt x="10569" y="18837"/>
                    <a:pt x="10569" y="18836"/>
                  </a:cubicBezTo>
                  <a:lnTo>
                    <a:pt x="10569" y="18836"/>
                  </a:lnTo>
                  <a:cubicBezTo>
                    <a:pt x="11322" y="19593"/>
                    <a:pt x="12318" y="20166"/>
                    <a:pt x="13219" y="20166"/>
                  </a:cubicBezTo>
                  <a:cubicBezTo>
                    <a:pt x="13730" y="20166"/>
                    <a:pt x="14211" y="19981"/>
                    <a:pt x="14600" y="19540"/>
                  </a:cubicBezTo>
                  <a:cubicBezTo>
                    <a:pt x="15672" y="18318"/>
                    <a:pt x="13786" y="17060"/>
                    <a:pt x="13786" y="17059"/>
                  </a:cubicBezTo>
                  <a:lnTo>
                    <a:pt x="13786" y="17059"/>
                  </a:lnTo>
                  <a:cubicBezTo>
                    <a:pt x="14001" y="17118"/>
                    <a:pt x="14206" y="17145"/>
                    <a:pt x="14397" y="17145"/>
                  </a:cubicBezTo>
                  <a:cubicBezTo>
                    <a:pt x="15655" y="17145"/>
                    <a:pt x="16310" y="15971"/>
                    <a:pt x="15154" y="14879"/>
                  </a:cubicBezTo>
                  <a:cubicBezTo>
                    <a:pt x="14522" y="14283"/>
                    <a:pt x="13627" y="14126"/>
                    <a:pt x="12858" y="14126"/>
                  </a:cubicBezTo>
                  <a:cubicBezTo>
                    <a:pt x="12410" y="14126"/>
                    <a:pt x="12004" y="14180"/>
                    <a:pt x="11719" y="14231"/>
                  </a:cubicBezTo>
                  <a:lnTo>
                    <a:pt x="9560" y="7294"/>
                  </a:lnTo>
                  <a:lnTo>
                    <a:pt x="8643" y="4357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78" name="Google Shape;4478;p68"/>
            <p:cNvSpPr/>
            <p:nvPr/>
          </p:nvSpPr>
          <p:spPr>
            <a:xfrm>
              <a:off x="4418275" y="2862700"/>
              <a:ext cx="333150" cy="488925"/>
            </a:xfrm>
            <a:custGeom>
              <a:avLst/>
              <a:gdLst/>
              <a:ahLst/>
              <a:cxnLst/>
              <a:rect l="l" t="t" r="r" b="b"/>
              <a:pathLst>
                <a:path w="13326" h="19557" extrusionOk="0">
                  <a:moveTo>
                    <a:pt x="4995" y="1"/>
                  </a:moveTo>
                  <a:lnTo>
                    <a:pt x="5166" y="4886"/>
                  </a:lnTo>
                  <a:cubicBezTo>
                    <a:pt x="5166" y="4886"/>
                    <a:pt x="3275" y="5218"/>
                    <a:pt x="3001" y="5829"/>
                  </a:cubicBezTo>
                  <a:cubicBezTo>
                    <a:pt x="2891" y="6067"/>
                    <a:pt x="2767" y="7342"/>
                    <a:pt x="2653" y="8803"/>
                  </a:cubicBezTo>
                  <a:cubicBezTo>
                    <a:pt x="2581" y="9751"/>
                    <a:pt x="2513" y="10776"/>
                    <a:pt x="2461" y="11652"/>
                  </a:cubicBezTo>
                  <a:cubicBezTo>
                    <a:pt x="2447" y="11875"/>
                    <a:pt x="2430" y="12092"/>
                    <a:pt x="2420" y="12295"/>
                  </a:cubicBezTo>
                  <a:cubicBezTo>
                    <a:pt x="2420" y="12295"/>
                    <a:pt x="1" y="14874"/>
                    <a:pt x="1" y="16626"/>
                  </a:cubicBezTo>
                  <a:cubicBezTo>
                    <a:pt x="1" y="16828"/>
                    <a:pt x="33" y="17014"/>
                    <a:pt x="104" y="17190"/>
                  </a:cubicBezTo>
                  <a:cubicBezTo>
                    <a:pt x="387" y="17876"/>
                    <a:pt x="824" y="18080"/>
                    <a:pt x="1241" y="18080"/>
                  </a:cubicBezTo>
                  <a:cubicBezTo>
                    <a:pt x="1848" y="18080"/>
                    <a:pt x="2415" y="17651"/>
                    <a:pt x="2415" y="17651"/>
                  </a:cubicBezTo>
                  <a:cubicBezTo>
                    <a:pt x="2415" y="17651"/>
                    <a:pt x="3177" y="19556"/>
                    <a:pt x="4456" y="19556"/>
                  </a:cubicBezTo>
                  <a:cubicBezTo>
                    <a:pt x="4584" y="19556"/>
                    <a:pt x="4717" y="19537"/>
                    <a:pt x="4854" y="19496"/>
                  </a:cubicBezTo>
                  <a:cubicBezTo>
                    <a:pt x="6373" y="19035"/>
                    <a:pt x="6538" y="17781"/>
                    <a:pt x="6538" y="17781"/>
                  </a:cubicBezTo>
                  <a:cubicBezTo>
                    <a:pt x="6758" y="17872"/>
                    <a:pt x="6966" y="17918"/>
                    <a:pt x="7153" y="17918"/>
                  </a:cubicBezTo>
                  <a:cubicBezTo>
                    <a:pt x="7778" y="17918"/>
                    <a:pt x="8160" y="17399"/>
                    <a:pt x="7933" y="16329"/>
                  </a:cubicBezTo>
                  <a:cubicBezTo>
                    <a:pt x="7689" y="15205"/>
                    <a:pt x="6726" y="13553"/>
                    <a:pt x="6373" y="12973"/>
                  </a:cubicBezTo>
                  <a:lnTo>
                    <a:pt x="7305" y="9045"/>
                  </a:lnTo>
                  <a:cubicBezTo>
                    <a:pt x="7305" y="9045"/>
                    <a:pt x="7854" y="9045"/>
                    <a:pt x="8725" y="8688"/>
                  </a:cubicBezTo>
                  <a:cubicBezTo>
                    <a:pt x="9331" y="8445"/>
                    <a:pt x="10092" y="8026"/>
                    <a:pt x="10921" y="7300"/>
                  </a:cubicBezTo>
                  <a:cubicBezTo>
                    <a:pt x="10983" y="7253"/>
                    <a:pt x="11041" y="7202"/>
                    <a:pt x="11103" y="7144"/>
                  </a:cubicBezTo>
                  <a:cubicBezTo>
                    <a:pt x="13212" y="5238"/>
                    <a:pt x="13326" y="1052"/>
                    <a:pt x="13326" y="1052"/>
                  </a:cubicBezTo>
                  <a:lnTo>
                    <a:pt x="4995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79" name="Google Shape;4479;p68"/>
            <p:cNvSpPr/>
            <p:nvPr/>
          </p:nvSpPr>
          <p:spPr>
            <a:xfrm>
              <a:off x="4264050" y="2452950"/>
              <a:ext cx="328550" cy="366675"/>
            </a:xfrm>
            <a:custGeom>
              <a:avLst/>
              <a:gdLst/>
              <a:ahLst/>
              <a:cxnLst/>
              <a:rect l="l" t="t" r="r" b="b"/>
              <a:pathLst>
                <a:path w="13142" h="14667" extrusionOk="0">
                  <a:moveTo>
                    <a:pt x="10746" y="1"/>
                  </a:moveTo>
                  <a:cubicBezTo>
                    <a:pt x="10189" y="1"/>
                    <a:pt x="9504" y="55"/>
                    <a:pt x="8667" y="171"/>
                  </a:cubicBezTo>
                  <a:cubicBezTo>
                    <a:pt x="7855" y="285"/>
                    <a:pt x="6974" y="467"/>
                    <a:pt x="6098" y="736"/>
                  </a:cubicBezTo>
                  <a:cubicBezTo>
                    <a:pt x="4498" y="1223"/>
                    <a:pt x="2923" y="1979"/>
                    <a:pt x="1846" y="3073"/>
                  </a:cubicBezTo>
                  <a:cubicBezTo>
                    <a:pt x="576" y="4362"/>
                    <a:pt x="1" y="6108"/>
                    <a:pt x="897" y="8418"/>
                  </a:cubicBezTo>
                  <a:cubicBezTo>
                    <a:pt x="1187" y="9164"/>
                    <a:pt x="1602" y="9823"/>
                    <a:pt x="2115" y="10403"/>
                  </a:cubicBezTo>
                  <a:cubicBezTo>
                    <a:pt x="2948" y="11377"/>
                    <a:pt x="4031" y="12139"/>
                    <a:pt x="5160" y="12729"/>
                  </a:cubicBezTo>
                  <a:cubicBezTo>
                    <a:pt x="5979" y="13154"/>
                    <a:pt x="6818" y="13491"/>
                    <a:pt x="7611" y="13755"/>
                  </a:cubicBezTo>
                  <a:cubicBezTo>
                    <a:pt x="9760" y="14475"/>
                    <a:pt x="11553" y="14667"/>
                    <a:pt x="11553" y="14667"/>
                  </a:cubicBezTo>
                  <a:lnTo>
                    <a:pt x="11512" y="11025"/>
                  </a:lnTo>
                  <a:cubicBezTo>
                    <a:pt x="10694" y="10946"/>
                    <a:pt x="9958" y="10817"/>
                    <a:pt x="9295" y="10652"/>
                  </a:cubicBezTo>
                  <a:cubicBezTo>
                    <a:pt x="8284" y="10398"/>
                    <a:pt x="7450" y="10055"/>
                    <a:pt x="6787" y="9646"/>
                  </a:cubicBezTo>
                  <a:cubicBezTo>
                    <a:pt x="6155" y="9263"/>
                    <a:pt x="5673" y="8823"/>
                    <a:pt x="5336" y="8356"/>
                  </a:cubicBezTo>
                  <a:cubicBezTo>
                    <a:pt x="4698" y="7486"/>
                    <a:pt x="4549" y="6512"/>
                    <a:pt x="4818" y="5621"/>
                  </a:cubicBezTo>
                  <a:cubicBezTo>
                    <a:pt x="4979" y="5098"/>
                    <a:pt x="5496" y="4709"/>
                    <a:pt x="6196" y="4398"/>
                  </a:cubicBezTo>
                  <a:cubicBezTo>
                    <a:pt x="6683" y="4181"/>
                    <a:pt x="7263" y="4005"/>
                    <a:pt x="7874" y="3850"/>
                  </a:cubicBezTo>
                  <a:lnTo>
                    <a:pt x="7874" y="3844"/>
                  </a:lnTo>
                  <a:cubicBezTo>
                    <a:pt x="10044" y="3284"/>
                    <a:pt x="12599" y="2974"/>
                    <a:pt x="12831" y="2052"/>
                  </a:cubicBezTo>
                  <a:cubicBezTo>
                    <a:pt x="13141" y="817"/>
                    <a:pt x="12900" y="1"/>
                    <a:pt x="10746" y="1"/>
                  </a:cubicBez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80" name="Google Shape;4480;p68"/>
            <p:cNvSpPr/>
            <p:nvPr/>
          </p:nvSpPr>
          <p:spPr>
            <a:xfrm>
              <a:off x="4393025" y="2694075"/>
              <a:ext cx="103375" cy="102775"/>
            </a:xfrm>
            <a:custGeom>
              <a:avLst/>
              <a:gdLst/>
              <a:ahLst/>
              <a:cxnLst/>
              <a:rect l="l" t="t" r="r" b="b"/>
              <a:pathLst>
                <a:path w="4135" h="4111" extrusionOk="0">
                  <a:moveTo>
                    <a:pt x="1628" y="1"/>
                  </a:moveTo>
                  <a:cubicBezTo>
                    <a:pt x="903" y="768"/>
                    <a:pt x="203" y="1887"/>
                    <a:pt x="0" y="3084"/>
                  </a:cubicBezTo>
                  <a:cubicBezTo>
                    <a:pt x="820" y="3509"/>
                    <a:pt x="1659" y="3846"/>
                    <a:pt x="2451" y="4110"/>
                  </a:cubicBezTo>
                  <a:cubicBezTo>
                    <a:pt x="2711" y="3332"/>
                    <a:pt x="3280" y="1877"/>
                    <a:pt x="4135" y="1007"/>
                  </a:cubicBezTo>
                  <a:cubicBezTo>
                    <a:pt x="3124" y="753"/>
                    <a:pt x="2291" y="410"/>
                    <a:pt x="16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81" name="Google Shape;4481;p68"/>
            <p:cNvSpPr/>
            <p:nvPr/>
          </p:nvSpPr>
          <p:spPr>
            <a:xfrm>
              <a:off x="4264025" y="2529750"/>
              <a:ext cx="154950" cy="183275"/>
            </a:xfrm>
            <a:custGeom>
              <a:avLst/>
              <a:gdLst/>
              <a:ahLst/>
              <a:cxnLst/>
              <a:rect l="l" t="t" r="r" b="b"/>
              <a:pathLst>
                <a:path w="6198" h="7331" extrusionOk="0">
                  <a:moveTo>
                    <a:pt x="1882" y="0"/>
                  </a:moveTo>
                  <a:cubicBezTo>
                    <a:pt x="1870" y="0"/>
                    <a:pt x="1858" y="0"/>
                    <a:pt x="1845" y="1"/>
                  </a:cubicBezTo>
                  <a:cubicBezTo>
                    <a:pt x="577" y="1290"/>
                    <a:pt x="1" y="3036"/>
                    <a:pt x="897" y="5346"/>
                  </a:cubicBezTo>
                  <a:cubicBezTo>
                    <a:pt x="1187" y="6092"/>
                    <a:pt x="1602" y="6750"/>
                    <a:pt x="2114" y="7330"/>
                  </a:cubicBezTo>
                  <a:cubicBezTo>
                    <a:pt x="2550" y="6916"/>
                    <a:pt x="3974" y="5642"/>
                    <a:pt x="5337" y="5284"/>
                  </a:cubicBezTo>
                  <a:cubicBezTo>
                    <a:pt x="4699" y="4414"/>
                    <a:pt x="4550" y="3440"/>
                    <a:pt x="4819" y="2549"/>
                  </a:cubicBezTo>
                  <a:cubicBezTo>
                    <a:pt x="4980" y="2026"/>
                    <a:pt x="5498" y="1637"/>
                    <a:pt x="6197" y="1326"/>
                  </a:cubicBezTo>
                  <a:cubicBezTo>
                    <a:pt x="5235" y="684"/>
                    <a:pt x="3518" y="0"/>
                    <a:pt x="18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82" name="Google Shape;4482;p68"/>
            <p:cNvSpPr/>
            <p:nvPr/>
          </p:nvSpPr>
          <p:spPr>
            <a:xfrm>
              <a:off x="4416475" y="2452950"/>
              <a:ext cx="176125" cy="96100"/>
            </a:xfrm>
            <a:custGeom>
              <a:avLst/>
              <a:gdLst/>
              <a:ahLst/>
              <a:cxnLst/>
              <a:rect l="l" t="t" r="r" b="b"/>
              <a:pathLst>
                <a:path w="7045" h="3844" extrusionOk="0">
                  <a:moveTo>
                    <a:pt x="4649" y="1"/>
                  </a:moveTo>
                  <a:cubicBezTo>
                    <a:pt x="4092" y="1"/>
                    <a:pt x="3407" y="55"/>
                    <a:pt x="2570" y="171"/>
                  </a:cubicBezTo>
                  <a:cubicBezTo>
                    <a:pt x="1756" y="285"/>
                    <a:pt x="876" y="467"/>
                    <a:pt x="0" y="736"/>
                  </a:cubicBezTo>
                  <a:cubicBezTo>
                    <a:pt x="529" y="1202"/>
                    <a:pt x="1684" y="2393"/>
                    <a:pt x="1777" y="3844"/>
                  </a:cubicBezTo>
                  <a:cubicBezTo>
                    <a:pt x="3947" y="3284"/>
                    <a:pt x="6502" y="2974"/>
                    <a:pt x="6734" y="2052"/>
                  </a:cubicBezTo>
                  <a:cubicBezTo>
                    <a:pt x="7044" y="817"/>
                    <a:pt x="6803" y="1"/>
                    <a:pt x="46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83" name="Google Shape;4483;p68"/>
            <p:cNvSpPr/>
            <p:nvPr/>
          </p:nvSpPr>
          <p:spPr>
            <a:xfrm>
              <a:off x="4995300" y="2782075"/>
              <a:ext cx="166850" cy="126725"/>
            </a:xfrm>
            <a:custGeom>
              <a:avLst/>
              <a:gdLst/>
              <a:ahLst/>
              <a:cxnLst/>
              <a:rect l="l" t="t" r="r" b="b"/>
              <a:pathLst>
                <a:path w="6674" h="5069" extrusionOk="0">
                  <a:moveTo>
                    <a:pt x="5705" y="0"/>
                  </a:moveTo>
                  <a:cubicBezTo>
                    <a:pt x="5305" y="0"/>
                    <a:pt x="4915" y="152"/>
                    <a:pt x="4915" y="152"/>
                  </a:cubicBezTo>
                  <a:cubicBezTo>
                    <a:pt x="4915" y="152"/>
                    <a:pt x="1" y="2442"/>
                    <a:pt x="279" y="4466"/>
                  </a:cubicBezTo>
                  <a:cubicBezTo>
                    <a:pt x="337" y="4890"/>
                    <a:pt x="634" y="5068"/>
                    <a:pt x="1070" y="5068"/>
                  </a:cubicBezTo>
                  <a:cubicBezTo>
                    <a:pt x="2712" y="5068"/>
                    <a:pt x="6320" y="2547"/>
                    <a:pt x="6529" y="1167"/>
                  </a:cubicBezTo>
                  <a:cubicBezTo>
                    <a:pt x="6673" y="217"/>
                    <a:pt x="6182" y="0"/>
                    <a:pt x="5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84" name="Google Shape;4484;p68"/>
            <p:cNvSpPr/>
            <p:nvPr/>
          </p:nvSpPr>
          <p:spPr>
            <a:xfrm>
              <a:off x="5143950" y="2946125"/>
              <a:ext cx="97025" cy="81750"/>
            </a:xfrm>
            <a:custGeom>
              <a:avLst/>
              <a:gdLst/>
              <a:ahLst/>
              <a:cxnLst/>
              <a:rect l="l" t="t" r="r" b="b"/>
              <a:pathLst>
                <a:path w="3881" h="3270" extrusionOk="0">
                  <a:moveTo>
                    <a:pt x="2964" y="0"/>
                  </a:moveTo>
                  <a:cubicBezTo>
                    <a:pt x="1875" y="461"/>
                    <a:pt x="0" y="1429"/>
                    <a:pt x="187" y="2563"/>
                  </a:cubicBezTo>
                  <a:cubicBezTo>
                    <a:pt x="274" y="3093"/>
                    <a:pt x="861" y="3269"/>
                    <a:pt x="1605" y="3269"/>
                  </a:cubicBezTo>
                  <a:cubicBezTo>
                    <a:pt x="2319" y="3269"/>
                    <a:pt x="3178" y="3107"/>
                    <a:pt x="3881" y="2937"/>
                  </a:cubicBezTo>
                  <a:lnTo>
                    <a:pt x="29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85" name="Google Shape;4485;p68"/>
            <p:cNvSpPr/>
            <p:nvPr/>
          </p:nvSpPr>
          <p:spPr>
            <a:xfrm>
              <a:off x="5133975" y="3105350"/>
              <a:ext cx="101425" cy="72625"/>
            </a:xfrm>
            <a:custGeom>
              <a:avLst/>
              <a:gdLst/>
              <a:ahLst/>
              <a:cxnLst/>
              <a:rect l="l" t="t" r="r" b="b"/>
              <a:pathLst>
                <a:path w="4057" h="2905" extrusionOk="0">
                  <a:moveTo>
                    <a:pt x="2055" y="0"/>
                  </a:moveTo>
                  <a:cubicBezTo>
                    <a:pt x="1326" y="0"/>
                    <a:pt x="540" y="355"/>
                    <a:pt x="1" y="656"/>
                  </a:cubicBezTo>
                  <a:lnTo>
                    <a:pt x="1290" y="2905"/>
                  </a:lnTo>
                  <a:cubicBezTo>
                    <a:pt x="2336" y="2304"/>
                    <a:pt x="4057" y="1112"/>
                    <a:pt x="3098" y="340"/>
                  </a:cubicBezTo>
                  <a:cubicBezTo>
                    <a:pt x="2793" y="95"/>
                    <a:pt x="2431" y="0"/>
                    <a:pt x="20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86" name="Google Shape;4486;p68"/>
            <p:cNvSpPr/>
            <p:nvPr/>
          </p:nvSpPr>
          <p:spPr>
            <a:xfrm>
              <a:off x="4518600" y="2872050"/>
              <a:ext cx="153375" cy="83075"/>
            </a:xfrm>
            <a:custGeom>
              <a:avLst/>
              <a:gdLst/>
              <a:ahLst/>
              <a:cxnLst/>
              <a:rect l="l" t="t" r="r" b="b"/>
              <a:pathLst>
                <a:path w="6135" h="3323" extrusionOk="0">
                  <a:moveTo>
                    <a:pt x="0" y="0"/>
                  </a:moveTo>
                  <a:lnTo>
                    <a:pt x="382" y="1675"/>
                  </a:lnTo>
                  <a:cubicBezTo>
                    <a:pt x="574" y="2517"/>
                    <a:pt x="1277" y="3151"/>
                    <a:pt x="2137" y="3238"/>
                  </a:cubicBezTo>
                  <a:cubicBezTo>
                    <a:pt x="2605" y="3286"/>
                    <a:pt x="3136" y="3323"/>
                    <a:pt x="3649" y="3323"/>
                  </a:cubicBezTo>
                  <a:cubicBezTo>
                    <a:pt x="4950" y="3323"/>
                    <a:pt x="6135" y="3083"/>
                    <a:pt x="5885" y="2160"/>
                  </a:cubicBezTo>
                  <a:cubicBezTo>
                    <a:pt x="5366" y="23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87" name="Google Shape;4487;p68"/>
            <p:cNvSpPr/>
            <p:nvPr/>
          </p:nvSpPr>
          <p:spPr>
            <a:xfrm>
              <a:off x="4597150" y="3028750"/>
              <a:ext cx="94150" cy="51150"/>
            </a:xfrm>
            <a:custGeom>
              <a:avLst/>
              <a:gdLst/>
              <a:ahLst/>
              <a:cxnLst/>
              <a:rect l="l" t="t" r="r" b="b"/>
              <a:pathLst>
                <a:path w="3766" h="2046" extrusionOk="0">
                  <a:moveTo>
                    <a:pt x="1690" y="1"/>
                  </a:moveTo>
                  <a:cubicBezTo>
                    <a:pt x="1481" y="1"/>
                    <a:pt x="1278" y="30"/>
                    <a:pt x="1088" y="99"/>
                  </a:cubicBezTo>
                  <a:cubicBezTo>
                    <a:pt x="1" y="498"/>
                    <a:pt x="503" y="1435"/>
                    <a:pt x="1570" y="2046"/>
                  </a:cubicBezTo>
                  <a:cubicBezTo>
                    <a:pt x="2176" y="1803"/>
                    <a:pt x="2937" y="1384"/>
                    <a:pt x="3766" y="658"/>
                  </a:cubicBezTo>
                  <a:cubicBezTo>
                    <a:pt x="3212" y="353"/>
                    <a:pt x="2414" y="1"/>
                    <a:pt x="16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88" name="Google Shape;4488;p68"/>
            <p:cNvSpPr/>
            <p:nvPr/>
          </p:nvSpPr>
          <p:spPr>
            <a:xfrm>
              <a:off x="4479800" y="3082750"/>
              <a:ext cx="80700" cy="71275"/>
            </a:xfrm>
            <a:custGeom>
              <a:avLst/>
              <a:gdLst/>
              <a:ahLst/>
              <a:cxnLst/>
              <a:rect l="l" t="t" r="r" b="b"/>
              <a:pathLst>
                <a:path w="3228" h="2851" extrusionOk="0">
                  <a:moveTo>
                    <a:pt x="192" y="1"/>
                  </a:moveTo>
                  <a:cubicBezTo>
                    <a:pt x="120" y="949"/>
                    <a:pt x="52" y="1974"/>
                    <a:pt x="0" y="2850"/>
                  </a:cubicBezTo>
                  <a:cubicBezTo>
                    <a:pt x="1414" y="2850"/>
                    <a:pt x="3228" y="2710"/>
                    <a:pt x="3182" y="1985"/>
                  </a:cubicBezTo>
                  <a:cubicBezTo>
                    <a:pt x="3130" y="1141"/>
                    <a:pt x="1265" y="374"/>
                    <a:pt x="1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89" name="Google Shape;4489;p68"/>
            <p:cNvSpPr/>
            <p:nvPr/>
          </p:nvSpPr>
          <p:spPr>
            <a:xfrm>
              <a:off x="4889650" y="2651875"/>
              <a:ext cx="118050" cy="276500"/>
            </a:xfrm>
            <a:custGeom>
              <a:avLst/>
              <a:gdLst/>
              <a:ahLst/>
              <a:cxnLst/>
              <a:rect l="l" t="t" r="r" b="b"/>
              <a:pathLst>
                <a:path w="4722" h="11060" extrusionOk="0">
                  <a:moveTo>
                    <a:pt x="2147" y="0"/>
                  </a:moveTo>
                  <a:cubicBezTo>
                    <a:pt x="1577" y="813"/>
                    <a:pt x="459" y="2767"/>
                    <a:pt x="246" y="5797"/>
                  </a:cubicBezTo>
                  <a:cubicBezTo>
                    <a:pt x="0" y="9336"/>
                    <a:pt x="797" y="11059"/>
                    <a:pt x="1781" y="11059"/>
                  </a:cubicBezTo>
                  <a:cubicBezTo>
                    <a:pt x="1936" y="11059"/>
                    <a:pt x="2096" y="11017"/>
                    <a:pt x="2257" y="10931"/>
                  </a:cubicBezTo>
                  <a:cubicBezTo>
                    <a:pt x="3443" y="10299"/>
                    <a:pt x="2847" y="5637"/>
                    <a:pt x="3552" y="3383"/>
                  </a:cubicBezTo>
                  <a:cubicBezTo>
                    <a:pt x="4028" y="1854"/>
                    <a:pt x="4478" y="653"/>
                    <a:pt x="4722" y="32"/>
                  </a:cubicBezTo>
                  <a:cubicBezTo>
                    <a:pt x="4624" y="32"/>
                    <a:pt x="4509" y="26"/>
                    <a:pt x="4391" y="26"/>
                  </a:cubicBezTo>
                  <a:cubicBezTo>
                    <a:pt x="3837" y="11"/>
                    <a:pt x="3065" y="0"/>
                    <a:pt x="21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90" name="Google Shape;4490;p68"/>
            <p:cNvSpPr/>
            <p:nvPr/>
          </p:nvSpPr>
          <p:spPr>
            <a:xfrm>
              <a:off x="4772025" y="2652500"/>
              <a:ext cx="117075" cy="273200"/>
            </a:xfrm>
            <a:custGeom>
              <a:avLst/>
              <a:gdLst/>
              <a:ahLst/>
              <a:cxnLst/>
              <a:rect l="l" t="t" r="r" b="b"/>
              <a:pathLst>
                <a:path w="4683" h="10928" extrusionOk="0">
                  <a:moveTo>
                    <a:pt x="4682" y="1"/>
                  </a:moveTo>
                  <a:cubicBezTo>
                    <a:pt x="4449" y="1"/>
                    <a:pt x="4216" y="11"/>
                    <a:pt x="3972" y="17"/>
                  </a:cubicBezTo>
                  <a:cubicBezTo>
                    <a:pt x="3329" y="38"/>
                    <a:pt x="2660" y="63"/>
                    <a:pt x="1982" y="104"/>
                  </a:cubicBezTo>
                  <a:cubicBezTo>
                    <a:pt x="1387" y="1027"/>
                    <a:pt x="439" y="2897"/>
                    <a:pt x="247" y="5664"/>
                  </a:cubicBezTo>
                  <a:cubicBezTo>
                    <a:pt x="1" y="9200"/>
                    <a:pt x="793" y="10927"/>
                    <a:pt x="1774" y="10927"/>
                  </a:cubicBezTo>
                  <a:cubicBezTo>
                    <a:pt x="1929" y="10927"/>
                    <a:pt x="2090" y="10884"/>
                    <a:pt x="2251" y="10797"/>
                  </a:cubicBezTo>
                  <a:cubicBezTo>
                    <a:pt x="3439" y="10171"/>
                    <a:pt x="2848" y="5508"/>
                    <a:pt x="3547" y="3249"/>
                  </a:cubicBezTo>
                  <a:cubicBezTo>
                    <a:pt x="3998" y="1798"/>
                    <a:pt x="4433" y="643"/>
                    <a:pt x="46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91" name="Google Shape;4491;p68"/>
            <p:cNvSpPr/>
            <p:nvPr/>
          </p:nvSpPr>
          <p:spPr>
            <a:xfrm>
              <a:off x="4666375" y="2658350"/>
              <a:ext cx="108625" cy="250475"/>
            </a:xfrm>
            <a:custGeom>
              <a:avLst/>
              <a:gdLst/>
              <a:ahLst/>
              <a:cxnLst/>
              <a:rect l="l" t="t" r="r" b="b"/>
              <a:pathLst>
                <a:path w="4345" h="10019" extrusionOk="0">
                  <a:moveTo>
                    <a:pt x="4344" y="0"/>
                  </a:moveTo>
                  <a:lnTo>
                    <a:pt x="4344" y="0"/>
                  </a:lnTo>
                  <a:cubicBezTo>
                    <a:pt x="3675" y="58"/>
                    <a:pt x="3018" y="124"/>
                    <a:pt x="2369" y="202"/>
                  </a:cubicBezTo>
                  <a:cubicBezTo>
                    <a:pt x="2023" y="244"/>
                    <a:pt x="1681" y="296"/>
                    <a:pt x="1350" y="347"/>
                  </a:cubicBezTo>
                  <a:cubicBezTo>
                    <a:pt x="863" y="1384"/>
                    <a:pt x="375" y="2866"/>
                    <a:pt x="246" y="4756"/>
                  </a:cubicBezTo>
                  <a:cubicBezTo>
                    <a:pt x="0" y="8296"/>
                    <a:pt x="793" y="10019"/>
                    <a:pt x="1779" y="10019"/>
                  </a:cubicBezTo>
                  <a:cubicBezTo>
                    <a:pt x="1935" y="10019"/>
                    <a:pt x="2095" y="9976"/>
                    <a:pt x="2257" y="9891"/>
                  </a:cubicBezTo>
                  <a:cubicBezTo>
                    <a:pt x="3437" y="9259"/>
                    <a:pt x="2848" y="4595"/>
                    <a:pt x="3551" y="2343"/>
                  </a:cubicBezTo>
                  <a:cubicBezTo>
                    <a:pt x="3831" y="1425"/>
                    <a:pt x="4111" y="628"/>
                    <a:pt x="43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92" name="Google Shape;4492;p68"/>
            <p:cNvSpPr/>
            <p:nvPr/>
          </p:nvSpPr>
          <p:spPr>
            <a:xfrm>
              <a:off x="4581925" y="2672325"/>
              <a:ext cx="88150" cy="159100"/>
            </a:xfrm>
            <a:custGeom>
              <a:avLst/>
              <a:gdLst/>
              <a:ahLst/>
              <a:cxnLst/>
              <a:rect l="l" t="t" r="r" b="b"/>
              <a:pathLst>
                <a:path w="3526" h="6364" extrusionOk="0">
                  <a:moveTo>
                    <a:pt x="3526" y="1"/>
                  </a:moveTo>
                  <a:lnTo>
                    <a:pt x="3526" y="1"/>
                  </a:lnTo>
                  <a:cubicBezTo>
                    <a:pt x="3210" y="63"/>
                    <a:pt x="2899" y="131"/>
                    <a:pt x="2604" y="203"/>
                  </a:cubicBezTo>
                  <a:cubicBezTo>
                    <a:pt x="1930" y="369"/>
                    <a:pt x="1319" y="561"/>
                    <a:pt x="790" y="789"/>
                  </a:cubicBezTo>
                  <a:cubicBezTo>
                    <a:pt x="677" y="1166"/>
                    <a:pt x="588" y="1550"/>
                    <a:pt x="521" y="1939"/>
                  </a:cubicBezTo>
                  <a:cubicBezTo>
                    <a:pt x="1" y="4886"/>
                    <a:pt x="549" y="6364"/>
                    <a:pt x="1391" y="6364"/>
                  </a:cubicBezTo>
                  <a:cubicBezTo>
                    <a:pt x="1496" y="6364"/>
                    <a:pt x="1605" y="6341"/>
                    <a:pt x="1718" y="6295"/>
                  </a:cubicBezTo>
                  <a:cubicBezTo>
                    <a:pt x="2738" y="5886"/>
                    <a:pt x="2656" y="2032"/>
                    <a:pt x="3418" y="255"/>
                  </a:cubicBezTo>
                  <a:cubicBezTo>
                    <a:pt x="3454" y="166"/>
                    <a:pt x="3490" y="84"/>
                    <a:pt x="3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</p:grpSp>
      <p:grpSp>
        <p:nvGrpSpPr>
          <p:cNvPr id="4493" name="Google Shape;4493;p68"/>
          <p:cNvGrpSpPr/>
          <p:nvPr/>
        </p:nvGrpSpPr>
        <p:grpSpPr>
          <a:xfrm rot="755968">
            <a:off x="7458477" y="331639"/>
            <a:ext cx="987725" cy="943604"/>
            <a:chOff x="1095250" y="238100"/>
            <a:chExt cx="2339375" cy="2234875"/>
          </a:xfrm>
        </p:grpSpPr>
        <p:sp>
          <p:nvSpPr>
            <p:cNvPr id="4494" name="Google Shape;4494;p68"/>
            <p:cNvSpPr/>
            <p:nvPr/>
          </p:nvSpPr>
          <p:spPr>
            <a:xfrm>
              <a:off x="1095250" y="238100"/>
              <a:ext cx="2339375" cy="2234875"/>
            </a:xfrm>
            <a:custGeom>
              <a:avLst/>
              <a:gdLst/>
              <a:ahLst/>
              <a:cxnLst/>
              <a:rect l="l" t="t" r="r" b="b"/>
              <a:pathLst>
                <a:path w="93575" h="89395" extrusionOk="0">
                  <a:moveTo>
                    <a:pt x="82046" y="1"/>
                  </a:moveTo>
                  <a:cubicBezTo>
                    <a:pt x="81875" y="1"/>
                    <a:pt x="81703" y="95"/>
                    <a:pt x="81653" y="274"/>
                  </a:cubicBezTo>
                  <a:cubicBezTo>
                    <a:pt x="80799" y="3358"/>
                    <a:pt x="80270" y="6523"/>
                    <a:pt x="80073" y="9718"/>
                  </a:cubicBezTo>
                  <a:cubicBezTo>
                    <a:pt x="77268" y="7978"/>
                    <a:pt x="74509" y="6165"/>
                    <a:pt x="71797" y="4280"/>
                  </a:cubicBezTo>
                  <a:cubicBezTo>
                    <a:pt x="71723" y="4229"/>
                    <a:pt x="71650" y="4207"/>
                    <a:pt x="71580" y="4207"/>
                  </a:cubicBezTo>
                  <a:cubicBezTo>
                    <a:pt x="71492" y="4207"/>
                    <a:pt x="71412" y="4242"/>
                    <a:pt x="71346" y="4298"/>
                  </a:cubicBezTo>
                  <a:cubicBezTo>
                    <a:pt x="71268" y="4246"/>
                    <a:pt x="71177" y="4217"/>
                    <a:pt x="71091" y="4217"/>
                  </a:cubicBezTo>
                  <a:cubicBezTo>
                    <a:pt x="70944" y="4217"/>
                    <a:pt x="70810" y="4300"/>
                    <a:pt x="70773" y="4493"/>
                  </a:cubicBezTo>
                  <a:cubicBezTo>
                    <a:pt x="70359" y="6681"/>
                    <a:pt x="69954" y="8891"/>
                    <a:pt x="69959" y="11124"/>
                  </a:cubicBezTo>
                  <a:cubicBezTo>
                    <a:pt x="69963" y="13027"/>
                    <a:pt x="70281" y="14943"/>
                    <a:pt x="71137" y="16657"/>
                  </a:cubicBezTo>
                  <a:cubicBezTo>
                    <a:pt x="71817" y="18014"/>
                    <a:pt x="72832" y="19183"/>
                    <a:pt x="74030" y="20109"/>
                  </a:cubicBezTo>
                  <a:cubicBezTo>
                    <a:pt x="76164" y="21761"/>
                    <a:pt x="78856" y="22606"/>
                    <a:pt x="81542" y="22606"/>
                  </a:cubicBezTo>
                  <a:cubicBezTo>
                    <a:pt x="81785" y="22606"/>
                    <a:pt x="82027" y="22599"/>
                    <a:pt x="82269" y="22585"/>
                  </a:cubicBezTo>
                  <a:cubicBezTo>
                    <a:pt x="82583" y="24268"/>
                    <a:pt x="83180" y="25885"/>
                    <a:pt x="83486" y="27570"/>
                  </a:cubicBezTo>
                  <a:cubicBezTo>
                    <a:pt x="83740" y="28966"/>
                    <a:pt x="83783" y="30469"/>
                    <a:pt x="83217" y="31796"/>
                  </a:cubicBezTo>
                  <a:cubicBezTo>
                    <a:pt x="82645" y="33134"/>
                    <a:pt x="81460" y="34088"/>
                    <a:pt x="80285" y="34879"/>
                  </a:cubicBezTo>
                  <a:cubicBezTo>
                    <a:pt x="78257" y="36244"/>
                    <a:pt x="76136" y="37477"/>
                    <a:pt x="73963" y="38604"/>
                  </a:cubicBezTo>
                  <a:cubicBezTo>
                    <a:pt x="71505" y="35759"/>
                    <a:pt x="68260" y="33586"/>
                    <a:pt x="64444" y="32343"/>
                  </a:cubicBezTo>
                  <a:cubicBezTo>
                    <a:pt x="65577" y="30767"/>
                    <a:pt x="66065" y="28775"/>
                    <a:pt x="65742" y="26843"/>
                  </a:cubicBezTo>
                  <a:cubicBezTo>
                    <a:pt x="65248" y="23895"/>
                    <a:pt x="62308" y="20958"/>
                    <a:pt x="59280" y="20958"/>
                  </a:cubicBezTo>
                  <a:cubicBezTo>
                    <a:pt x="58433" y="20958"/>
                    <a:pt x="57578" y="21188"/>
                    <a:pt x="56768" y="21713"/>
                  </a:cubicBezTo>
                  <a:cubicBezTo>
                    <a:pt x="55135" y="22772"/>
                    <a:pt x="54102" y="24554"/>
                    <a:pt x="53755" y="26446"/>
                  </a:cubicBezTo>
                  <a:cubicBezTo>
                    <a:pt x="53457" y="28071"/>
                    <a:pt x="53672" y="29723"/>
                    <a:pt x="54170" y="31284"/>
                  </a:cubicBezTo>
                  <a:cubicBezTo>
                    <a:pt x="52536" y="31436"/>
                    <a:pt x="50852" y="31734"/>
                    <a:pt x="49127" y="32186"/>
                  </a:cubicBezTo>
                  <a:cubicBezTo>
                    <a:pt x="47372" y="32488"/>
                    <a:pt x="45714" y="32914"/>
                    <a:pt x="44163" y="33451"/>
                  </a:cubicBezTo>
                  <a:cubicBezTo>
                    <a:pt x="43972" y="31823"/>
                    <a:pt x="43483" y="30232"/>
                    <a:pt x="42539" y="28876"/>
                  </a:cubicBezTo>
                  <a:cubicBezTo>
                    <a:pt x="41442" y="27296"/>
                    <a:pt x="39763" y="26099"/>
                    <a:pt x="37839" y="25812"/>
                  </a:cubicBezTo>
                  <a:cubicBezTo>
                    <a:pt x="37592" y="25775"/>
                    <a:pt x="37351" y="25758"/>
                    <a:pt x="37116" y="25758"/>
                  </a:cubicBezTo>
                  <a:cubicBezTo>
                    <a:pt x="33185" y="25758"/>
                    <a:pt x="30861" y="30708"/>
                    <a:pt x="31792" y="34195"/>
                  </a:cubicBezTo>
                  <a:cubicBezTo>
                    <a:pt x="32296" y="36087"/>
                    <a:pt x="33566" y="37700"/>
                    <a:pt x="35248" y="38665"/>
                  </a:cubicBezTo>
                  <a:cubicBezTo>
                    <a:pt x="32289" y="41376"/>
                    <a:pt x="30235" y="44698"/>
                    <a:pt x="29174" y="48305"/>
                  </a:cubicBezTo>
                  <a:cubicBezTo>
                    <a:pt x="26730" y="48178"/>
                    <a:pt x="24288" y="47933"/>
                    <a:pt x="21878" y="47530"/>
                  </a:cubicBezTo>
                  <a:cubicBezTo>
                    <a:pt x="20481" y="47295"/>
                    <a:pt x="19006" y="46917"/>
                    <a:pt x="17933" y="45936"/>
                  </a:cubicBezTo>
                  <a:cubicBezTo>
                    <a:pt x="16867" y="44962"/>
                    <a:pt x="16286" y="43574"/>
                    <a:pt x="15939" y="42199"/>
                  </a:cubicBezTo>
                  <a:cubicBezTo>
                    <a:pt x="15520" y="40539"/>
                    <a:pt x="15394" y="38820"/>
                    <a:pt x="14984" y="37158"/>
                  </a:cubicBezTo>
                  <a:cubicBezTo>
                    <a:pt x="17714" y="36099"/>
                    <a:pt x="20086" y="34099"/>
                    <a:pt x="21461" y="31494"/>
                  </a:cubicBezTo>
                  <a:cubicBezTo>
                    <a:pt x="22168" y="30155"/>
                    <a:pt x="22608" y="28672"/>
                    <a:pt x="22665" y="27154"/>
                  </a:cubicBezTo>
                  <a:cubicBezTo>
                    <a:pt x="22737" y="25241"/>
                    <a:pt x="22231" y="23364"/>
                    <a:pt x="21449" y="21631"/>
                  </a:cubicBezTo>
                  <a:cubicBezTo>
                    <a:pt x="20529" y="19596"/>
                    <a:pt x="19246" y="17751"/>
                    <a:pt x="17964" y="15932"/>
                  </a:cubicBezTo>
                  <a:cubicBezTo>
                    <a:pt x="17888" y="15824"/>
                    <a:pt x="17793" y="15780"/>
                    <a:pt x="17699" y="15780"/>
                  </a:cubicBezTo>
                  <a:cubicBezTo>
                    <a:pt x="17568" y="15780"/>
                    <a:pt x="17439" y="15866"/>
                    <a:pt x="17362" y="15990"/>
                  </a:cubicBezTo>
                  <a:cubicBezTo>
                    <a:pt x="17325" y="15980"/>
                    <a:pt x="17288" y="15974"/>
                    <a:pt x="17251" y="15974"/>
                  </a:cubicBezTo>
                  <a:cubicBezTo>
                    <a:pt x="17136" y="15974"/>
                    <a:pt x="17022" y="16028"/>
                    <a:pt x="16943" y="16161"/>
                  </a:cubicBezTo>
                  <a:cubicBezTo>
                    <a:pt x="15256" y="18998"/>
                    <a:pt x="13495" y="21790"/>
                    <a:pt x="11660" y="24535"/>
                  </a:cubicBezTo>
                  <a:cubicBezTo>
                    <a:pt x="10158" y="21709"/>
                    <a:pt x="8366" y="19047"/>
                    <a:pt x="6313" y="16592"/>
                  </a:cubicBezTo>
                  <a:cubicBezTo>
                    <a:pt x="6239" y="16503"/>
                    <a:pt x="6136" y="16464"/>
                    <a:pt x="6031" y="16464"/>
                  </a:cubicBezTo>
                  <a:cubicBezTo>
                    <a:pt x="5928" y="16464"/>
                    <a:pt x="5824" y="16501"/>
                    <a:pt x="5744" y="16567"/>
                  </a:cubicBezTo>
                  <a:cubicBezTo>
                    <a:pt x="1" y="21264"/>
                    <a:pt x="1288" y="30592"/>
                    <a:pt x="6387" y="35264"/>
                  </a:cubicBezTo>
                  <a:cubicBezTo>
                    <a:pt x="7587" y="36364"/>
                    <a:pt x="9019" y="37175"/>
                    <a:pt x="10618" y="37465"/>
                  </a:cubicBezTo>
                  <a:cubicBezTo>
                    <a:pt x="10734" y="39495"/>
                    <a:pt x="10896" y="41540"/>
                    <a:pt x="11242" y="43543"/>
                  </a:cubicBezTo>
                  <a:cubicBezTo>
                    <a:pt x="11568" y="45447"/>
                    <a:pt x="12226" y="47331"/>
                    <a:pt x="13691" y="48661"/>
                  </a:cubicBezTo>
                  <a:cubicBezTo>
                    <a:pt x="14996" y="49845"/>
                    <a:pt x="16656" y="50527"/>
                    <a:pt x="18322" y="51027"/>
                  </a:cubicBezTo>
                  <a:cubicBezTo>
                    <a:pt x="20305" y="51621"/>
                    <a:pt x="22340" y="52066"/>
                    <a:pt x="24372" y="52447"/>
                  </a:cubicBezTo>
                  <a:cubicBezTo>
                    <a:pt x="25697" y="52695"/>
                    <a:pt x="27027" y="52907"/>
                    <a:pt x="28363" y="53079"/>
                  </a:cubicBezTo>
                  <a:cubicBezTo>
                    <a:pt x="28240" y="55501"/>
                    <a:pt x="28539" y="57983"/>
                    <a:pt x="29283" y="60440"/>
                  </a:cubicBezTo>
                  <a:cubicBezTo>
                    <a:pt x="27129" y="61723"/>
                    <a:pt x="25044" y="63117"/>
                    <a:pt x="23037" y="64621"/>
                  </a:cubicBezTo>
                  <a:cubicBezTo>
                    <a:pt x="21957" y="65429"/>
                    <a:pt x="20699" y="66259"/>
                    <a:pt x="20036" y="67474"/>
                  </a:cubicBezTo>
                  <a:cubicBezTo>
                    <a:pt x="19332" y="68761"/>
                    <a:pt x="19448" y="70328"/>
                    <a:pt x="19566" y="71740"/>
                  </a:cubicBezTo>
                  <a:cubicBezTo>
                    <a:pt x="19632" y="72540"/>
                    <a:pt x="19737" y="73337"/>
                    <a:pt x="19847" y="74132"/>
                  </a:cubicBezTo>
                  <a:cubicBezTo>
                    <a:pt x="19943" y="74827"/>
                    <a:pt x="20020" y="75537"/>
                    <a:pt x="20309" y="76186"/>
                  </a:cubicBezTo>
                  <a:cubicBezTo>
                    <a:pt x="20638" y="76922"/>
                    <a:pt x="21423" y="77555"/>
                    <a:pt x="22232" y="77555"/>
                  </a:cubicBezTo>
                  <a:cubicBezTo>
                    <a:pt x="22505" y="77555"/>
                    <a:pt x="22781" y="77483"/>
                    <a:pt x="23044" y="77319"/>
                  </a:cubicBezTo>
                  <a:cubicBezTo>
                    <a:pt x="23573" y="76988"/>
                    <a:pt x="23738" y="76378"/>
                    <a:pt x="23838" y="75799"/>
                  </a:cubicBezTo>
                  <a:cubicBezTo>
                    <a:pt x="23966" y="75060"/>
                    <a:pt x="24004" y="74307"/>
                    <a:pt x="23950" y="73558"/>
                  </a:cubicBezTo>
                  <a:cubicBezTo>
                    <a:pt x="23898" y="72835"/>
                    <a:pt x="23737" y="72145"/>
                    <a:pt x="23594" y="71437"/>
                  </a:cubicBezTo>
                  <a:cubicBezTo>
                    <a:pt x="23457" y="70758"/>
                    <a:pt x="23422" y="70083"/>
                    <a:pt x="23819" y="69484"/>
                  </a:cubicBezTo>
                  <a:cubicBezTo>
                    <a:pt x="24204" y="68900"/>
                    <a:pt x="24817" y="68496"/>
                    <a:pt x="25400" y="68134"/>
                  </a:cubicBezTo>
                  <a:cubicBezTo>
                    <a:pt x="26173" y="67654"/>
                    <a:pt x="26953" y="67182"/>
                    <a:pt x="27729" y="66707"/>
                  </a:cubicBezTo>
                  <a:lnTo>
                    <a:pt x="31035" y="64683"/>
                  </a:lnTo>
                  <a:cubicBezTo>
                    <a:pt x="31670" y="65883"/>
                    <a:pt x="32398" y="67034"/>
                    <a:pt x="33211" y="68123"/>
                  </a:cubicBezTo>
                  <a:cubicBezTo>
                    <a:pt x="33324" y="68274"/>
                    <a:pt x="33438" y="68424"/>
                    <a:pt x="33552" y="68571"/>
                  </a:cubicBezTo>
                  <a:cubicBezTo>
                    <a:pt x="32936" y="69130"/>
                    <a:pt x="32332" y="69702"/>
                    <a:pt x="31739" y="70284"/>
                  </a:cubicBezTo>
                  <a:cubicBezTo>
                    <a:pt x="30769" y="71241"/>
                    <a:pt x="29788" y="72212"/>
                    <a:pt x="28952" y="73289"/>
                  </a:cubicBezTo>
                  <a:cubicBezTo>
                    <a:pt x="28178" y="74288"/>
                    <a:pt x="27602" y="75409"/>
                    <a:pt x="27392" y="76664"/>
                  </a:cubicBezTo>
                  <a:cubicBezTo>
                    <a:pt x="27184" y="77901"/>
                    <a:pt x="27334" y="79179"/>
                    <a:pt x="27642" y="80387"/>
                  </a:cubicBezTo>
                  <a:cubicBezTo>
                    <a:pt x="27961" y="81640"/>
                    <a:pt x="28444" y="82847"/>
                    <a:pt x="28948" y="84035"/>
                  </a:cubicBezTo>
                  <a:cubicBezTo>
                    <a:pt x="29149" y="84508"/>
                    <a:pt x="29386" y="85019"/>
                    <a:pt x="29868" y="85262"/>
                  </a:cubicBezTo>
                  <a:cubicBezTo>
                    <a:pt x="30031" y="85345"/>
                    <a:pt x="30204" y="85383"/>
                    <a:pt x="30377" y="85383"/>
                  </a:cubicBezTo>
                  <a:cubicBezTo>
                    <a:pt x="30725" y="85383"/>
                    <a:pt x="31068" y="85227"/>
                    <a:pt x="31321" y="84968"/>
                  </a:cubicBezTo>
                  <a:cubicBezTo>
                    <a:pt x="31720" y="84561"/>
                    <a:pt x="31830" y="83982"/>
                    <a:pt x="31835" y="83431"/>
                  </a:cubicBezTo>
                  <a:cubicBezTo>
                    <a:pt x="31842" y="82707"/>
                    <a:pt x="31773" y="81974"/>
                    <a:pt x="31680" y="81257"/>
                  </a:cubicBezTo>
                  <a:cubicBezTo>
                    <a:pt x="31593" y="80580"/>
                    <a:pt x="31424" y="79917"/>
                    <a:pt x="31342" y="79243"/>
                  </a:cubicBezTo>
                  <a:cubicBezTo>
                    <a:pt x="31258" y="78561"/>
                    <a:pt x="31399" y="77970"/>
                    <a:pt x="31793" y="77409"/>
                  </a:cubicBezTo>
                  <a:cubicBezTo>
                    <a:pt x="32226" y="76795"/>
                    <a:pt x="32805" y="76273"/>
                    <a:pt x="33331" y="75743"/>
                  </a:cubicBezTo>
                  <a:cubicBezTo>
                    <a:pt x="33909" y="75159"/>
                    <a:pt x="34492" y="74581"/>
                    <a:pt x="35083" y="74008"/>
                  </a:cubicBezTo>
                  <a:cubicBezTo>
                    <a:pt x="35695" y="73411"/>
                    <a:pt x="36316" y="72821"/>
                    <a:pt x="36940" y="72236"/>
                  </a:cubicBezTo>
                  <a:cubicBezTo>
                    <a:pt x="38080" y="73263"/>
                    <a:pt x="39314" y="74178"/>
                    <a:pt x="40626" y="74974"/>
                  </a:cubicBezTo>
                  <a:cubicBezTo>
                    <a:pt x="40074" y="75634"/>
                    <a:pt x="39537" y="76306"/>
                    <a:pt x="39022" y="76996"/>
                  </a:cubicBezTo>
                  <a:cubicBezTo>
                    <a:pt x="38276" y="77995"/>
                    <a:pt x="37467" y="79023"/>
                    <a:pt x="36967" y="80171"/>
                  </a:cubicBezTo>
                  <a:cubicBezTo>
                    <a:pt x="35952" y="82504"/>
                    <a:pt x="37308" y="84918"/>
                    <a:pt x="38490" y="86899"/>
                  </a:cubicBezTo>
                  <a:cubicBezTo>
                    <a:pt x="38993" y="87743"/>
                    <a:pt x="39545" y="88905"/>
                    <a:pt x="40522" y="89287"/>
                  </a:cubicBezTo>
                  <a:cubicBezTo>
                    <a:pt x="40710" y="89360"/>
                    <a:pt x="40895" y="89394"/>
                    <a:pt x="41072" y="89394"/>
                  </a:cubicBezTo>
                  <a:cubicBezTo>
                    <a:pt x="41763" y="89394"/>
                    <a:pt x="42348" y="88885"/>
                    <a:pt x="42596" y="88200"/>
                  </a:cubicBezTo>
                  <a:cubicBezTo>
                    <a:pt x="43426" y="85902"/>
                    <a:pt x="40869" y="84119"/>
                    <a:pt x="41072" y="81873"/>
                  </a:cubicBezTo>
                  <a:cubicBezTo>
                    <a:pt x="41180" y="80662"/>
                    <a:pt x="41999" y="79624"/>
                    <a:pt x="42714" y="78696"/>
                  </a:cubicBezTo>
                  <a:cubicBezTo>
                    <a:pt x="43215" y="78044"/>
                    <a:pt x="43717" y="77393"/>
                    <a:pt x="44220" y="76743"/>
                  </a:cubicBezTo>
                  <a:cubicBezTo>
                    <a:pt x="47499" y="78021"/>
                    <a:pt x="50644" y="78394"/>
                    <a:pt x="53198" y="78394"/>
                  </a:cubicBezTo>
                  <a:cubicBezTo>
                    <a:pt x="56177" y="78394"/>
                    <a:pt x="58350" y="77886"/>
                    <a:pt x="58990" y="77718"/>
                  </a:cubicBezTo>
                  <a:cubicBezTo>
                    <a:pt x="60200" y="77510"/>
                    <a:pt x="66709" y="76179"/>
                    <a:pt x="72033" y="70718"/>
                  </a:cubicBezTo>
                  <a:cubicBezTo>
                    <a:pt x="72759" y="71103"/>
                    <a:pt x="73486" y="71488"/>
                    <a:pt x="74211" y="71873"/>
                  </a:cubicBezTo>
                  <a:cubicBezTo>
                    <a:pt x="75246" y="72424"/>
                    <a:pt x="76422" y="73029"/>
                    <a:pt x="77021" y="74086"/>
                  </a:cubicBezTo>
                  <a:cubicBezTo>
                    <a:pt x="78134" y="76047"/>
                    <a:pt x="76546" y="78729"/>
                    <a:pt x="78252" y="80477"/>
                  </a:cubicBezTo>
                  <a:cubicBezTo>
                    <a:pt x="78608" y="80842"/>
                    <a:pt x="79079" y="81060"/>
                    <a:pt x="79546" y="81060"/>
                  </a:cubicBezTo>
                  <a:cubicBezTo>
                    <a:pt x="79917" y="81060"/>
                    <a:pt x="80285" y="80922"/>
                    <a:pt x="80589" y="80609"/>
                  </a:cubicBezTo>
                  <a:cubicBezTo>
                    <a:pt x="81321" y="79857"/>
                    <a:pt x="81343" y="78569"/>
                    <a:pt x="81452" y="77594"/>
                  </a:cubicBezTo>
                  <a:cubicBezTo>
                    <a:pt x="81707" y="75302"/>
                    <a:pt x="81943" y="72543"/>
                    <a:pt x="80054" y="70839"/>
                  </a:cubicBezTo>
                  <a:cubicBezTo>
                    <a:pt x="79124" y="70000"/>
                    <a:pt x="77961" y="69399"/>
                    <a:pt x="76869" y="68798"/>
                  </a:cubicBezTo>
                  <a:cubicBezTo>
                    <a:pt x="76115" y="68383"/>
                    <a:pt x="75348" y="67992"/>
                    <a:pt x="74572" y="67620"/>
                  </a:cubicBezTo>
                  <a:cubicBezTo>
                    <a:pt x="75438" y="66354"/>
                    <a:pt x="76181" y="65010"/>
                    <a:pt x="76794" y="63603"/>
                  </a:cubicBezTo>
                  <a:cubicBezTo>
                    <a:pt x="77605" y="63877"/>
                    <a:pt x="78414" y="64157"/>
                    <a:pt x="79219" y="64447"/>
                  </a:cubicBezTo>
                  <a:cubicBezTo>
                    <a:pt x="79992" y="64725"/>
                    <a:pt x="80762" y="65010"/>
                    <a:pt x="81531" y="65302"/>
                  </a:cubicBezTo>
                  <a:cubicBezTo>
                    <a:pt x="82230" y="65567"/>
                    <a:pt x="82972" y="65801"/>
                    <a:pt x="83621" y="66182"/>
                  </a:cubicBezTo>
                  <a:cubicBezTo>
                    <a:pt x="84212" y="66529"/>
                    <a:pt x="84584" y="67009"/>
                    <a:pt x="84790" y="67664"/>
                  </a:cubicBezTo>
                  <a:cubicBezTo>
                    <a:pt x="84995" y="68314"/>
                    <a:pt x="85116" y="68987"/>
                    <a:pt x="85316" y="69638"/>
                  </a:cubicBezTo>
                  <a:cubicBezTo>
                    <a:pt x="85527" y="70329"/>
                    <a:pt x="85768" y="71025"/>
                    <a:pt x="86074" y="71682"/>
                  </a:cubicBezTo>
                  <a:cubicBezTo>
                    <a:pt x="86307" y="72182"/>
                    <a:pt x="86645" y="72663"/>
                    <a:pt x="87179" y="72868"/>
                  </a:cubicBezTo>
                  <a:cubicBezTo>
                    <a:pt x="87344" y="72932"/>
                    <a:pt x="87518" y="72965"/>
                    <a:pt x="87690" y="72965"/>
                  </a:cubicBezTo>
                  <a:cubicBezTo>
                    <a:pt x="88044" y="72965"/>
                    <a:pt x="88389" y="72826"/>
                    <a:pt x="88622" y="72535"/>
                  </a:cubicBezTo>
                  <a:cubicBezTo>
                    <a:pt x="88960" y="72114"/>
                    <a:pt x="88965" y="71550"/>
                    <a:pt x="88952" y="71037"/>
                  </a:cubicBezTo>
                  <a:cubicBezTo>
                    <a:pt x="88920" y="69747"/>
                    <a:pt x="88861" y="68449"/>
                    <a:pt x="88633" y="67176"/>
                  </a:cubicBezTo>
                  <a:cubicBezTo>
                    <a:pt x="88413" y="65949"/>
                    <a:pt x="88022" y="64723"/>
                    <a:pt x="87319" y="63682"/>
                  </a:cubicBezTo>
                  <a:cubicBezTo>
                    <a:pt x="86608" y="62628"/>
                    <a:pt x="85621" y="61844"/>
                    <a:pt x="84502" y="61256"/>
                  </a:cubicBezTo>
                  <a:cubicBezTo>
                    <a:pt x="83295" y="60620"/>
                    <a:pt x="82001" y="60141"/>
                    <a:pt x="80723" y="59673"/>
                  </a:cubicBezTo>
                  <a:cubicBezTo>
                    <a:pt x="79942" y="59386"/>
                    <a:pt x="79156" y="59116"/>
                    <a:pt x="78363" y="58862"/>
                  </a:cubicBezTo>
                  <a:cubicBezTo>
                    <a:pt x="78406" y="58681"/>
                    <a:pt x="78448" y="58498"/>
                    <a:pt x="78488" y="58314"/>
                  </a:cubicBezTo>
                  <a:cubicBezTo>
                    <a:pt x="78777" y="56987"/>
                    <a:pt x="78964" y="55638"/>
                    <a:pt x="79046" y="54282"/>
                  </a:cubicBezTo>
                  <a:cubicBezTo>
                    <a:pt x="80328" y="54440"/>
                    <a:pt x="81611" y="54598"/>
                    <a:pt x="82893" y="54757"/>
                  </a:cubicBezTo>
                  <a:cubicBezTo>
                    <a:pt x="83797" y="54868"/>
                    <a:pt x="84700" y="54974"/>
                    <a:pt x="85603" y="55092"/>
                  </a:cubicBezTo>
                  <a:cubicBezTo>
                    <a:pt x="86284" y="55182"/>
                    <a:pt x="87009" y="55296"/>
                    <a:pt x="87602" y="55666"/>
                  </a:cubicBezTo>
                  <a:cubicBezTo>
                    <a:pt x="88211" y="56049"/>
                    <a:pt x="88458" y="56678"/>
                    <a:pt x="88614" y="57352"/>
                  </a:cubicBezTo>
                  <a:cubicBezTo>
                    <a:pt x="88776" y="58056"/>
                    <a:pt x="88916" y="58751"/>
                    <a:pt x="89168" y="59431"/>
                  </a:cubicBezTo>
                  <a:cubicBezTo>
                    <a:pt x="89428" y="60135"/>
                    <a:pt x="89774" y="60806"/>
                    <a:pt x="90197" y="61426"/>
                  </a:cubicBezTo>
                  <a:cubicBezTo>
                    <a:pt x="90528" y="61911"/>
                    <a:pt x="90930" y="62398"/>
                    <a:pt x="91549" y="62481"/>
                  </a:cubicBezTo>
                  <a:cubicBezTo>
                    <a:pt x="91621" y="62491"/>
                    <a:pt x="91692" y="62495"/>
                    <a:pt x="91761" y="62495"/>
                  </a:cubicBezTo>
                  <a:cubicBezTo>
                    <a:pt x="92857" y="62495"/>
                    <a:pt x="93575" y="61332"/>
                    <a:pt x="93570" y="60317"/>
                  </a:cubicBezTo>
                  <a:cubicBezTo>
                    <a:pt x="93565" y="59609"/>
                    <a:pt x="93340" y="58929"/>
                    <a:pt x="93140" y="58257"/>
                  </a:cubicBezTo>
                  <a:cubicBezTo>
                    <a:pt x="92911" y="57487"/>
                    <a:pt x="92675" y="56720"/>
                    <a:pt x="92406" y="55963"/>
                  </a:cubicBezTo>
                  <a:cubicBezTo>
                    <a:pt x="91928" y="54629"/>
                    <a:pt x="91387" y="53155"/>
                    <a:pt x="90213" y="52273"/>
                  </a:cubicBezTo>
                  <a:cubicBezTo>
                    <a:pt x="89107" y="51442"/>
                    <a:pt x="87618" y="51207"/>
                    <a:pt x="86300" y="50917"/>
                  </a:cubicBezTo>
                  <a:cubicBezTo>
                    <a:pt x="83851" y="50380"/>
                    <a:pt x="81376" y="49972"/>
                    <a:pt x="78885" y="49697"/>
                  </a:cubicBezTo>
                  <a:cubicBezTo>
                    <a:pt x="78545" y="47152"/>
                    <a:pt x="77790" y="44769"/>
                    <a:pt x="76676" y="42614"/>
                  </a:cubicBezTo>
                  <a:cubicBezTo>
                    <a:pt x="77821" y="41904"/>
                    <a:pt x="78944" y="41162"/>
                    <a:pt x="80048" y="40388"/>
                  </a:cubicBezTo>
                  <a:cubicBezTo>
                    <a:pt x="81740" y="39200"/>
                    <a:pt x="83409" y="37953"/>
                    <a:pt x="84966" y="36592"/>
                  </a:cubicBezTo>
                  <a:cubicBezTo>
                    <a:pt x="86278" y="35447"/>
                    <a:pt x="87507" y="34140"/>
                    <a:pt x="88206" y="32523"/>
                  </a:cubicBezTo>
                  <a:cubicBezTo>
                    <a:pt x="88989" y="30704"/>
                    <a:pt x="88808" y="28718"/>
                    <a:pt x="88318" y="26848"/>
                  </a:cubicBezTo>
                  <a:cubicBezTo>
                    <a:pt x="87803" y="24883"/>
                    <a:pt x="87105" y="22953"/>
                    <a:pt x="86370" y="21057"/>
                  </a:cubicBezTo>
                  <a:cubicBezTo>
                    <a:pt x="87707" y="20133"/>
                    <a:pt x="88675" y="18802"/>
                    <a:pt x="89312" y="17304"/>
                  </a:cubicBezTo>
                  <a:cubicBezTo>
                    <a:pt x="92020" y="10940"/>
                    <a:pt x="89333" y="1916"/>
                    <a:pt x="82161" y="16"/>
                  </a:cubicBezTo>
                  <a:cubicBezTo>
                    <a:pt x="82124" y="6"/>
                    <a:pt x="82085" y="1"/>
                    <a:pt x="820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95" name="Google Shape;4495;p68"/>
            <p:cNvSpPr/>
            <p:nvPr/>
          </p:nvSpPr>
          <p:spPr>
            <a:xfrm>
              <a:off x="1880400" y="1475550"/>
              <a:ext cx="141675" cy="241700"/>
            </a:xfrm>
            <a:custGeom>
              <a:avLst/>
              <a:gdLst/>
              <a:ahLst/>
              <a:cxnLst/>
              <a:rect l="l" t="t" r="r" b="b"/>
              <a:pathLst>
                <a:path w="5667" h="9668" extrusionOk="0">
                  <a:moveTo>
                    <a:pt x="2452" y="1"/>
                  </a:moveTo>
                  <a:cubicBezTo>
                    <a:pt x="2033" y="1"/>
                    <a:pt x="1643" y="239"/>
                    <a:pt x="1403" y="577"/>
                  </a:cubicBezTo>
                  <a:cubicBezTo>
                    <a:pt x="1291" y="577"/>
                    <a:pt x="1182" y="636"/>
                    <a:pt x="1113" y="773"/>
                  </a:cubicBezTo>
                  <a:cubicBezTo>
                    <a:pt x="364" y="2262"/>
                    <a:pt x="1" y="3920"/>
                    <a:pt x="113" y="5587"/>
                  </a:cubicBezTo>
                  <a:cubicBezTo>
                    <a:pt x="169" y="6408"/>
                    <a:pt x="319" y="7214"/>
                    <a:pt x="592" y="7990"/>
                  </a:cubicBezTo>
                  <a:cubicBezTo>
                    <a:pt x="843" y="8706"/>
                    <a:pt x="1254" y="9434"/>
                    <a:pt x="2048" y="9626"/>
                  </a:cubicBezTo>
                  <a:cubicBezTo>
                    <a:pt x="2166" y="9655"/>
                    <a:pt x="2278" y="9668"/>
                    <a:pt x="2383" y="9668"/>
                  </a:cubicBezTo>
                  <a:cubicBezTo>
                    <a:pt x="3059" y="9668"/>
                    <a:pt x="3479" y="9117"/>
                    <a:pt x="3862" y="8553"/>
                  </a:cubicBezTo>
                  <a:cubicBezTo>
                    <a:pt x="4326" y="7865"/>
                    <a:pt x="4772" y="7155"/>
                    <a:pt x="5078" y="6380"/>
                  </a:cubicBezTo>
                  <a:cubicBezTo>
                    <a:pt x="5667" y="4886"/>
                    <a:pt x="5415" y="3209"/>
                    <a:pt x="4805" y="1756"/>
                  </a:cubicBezTo>
                  <a:cubicBezTo>
                    <a:pt x="4522" y="1083"/>
                    <a:pt x="4023" y="428"/>
                    <a:pt x="3291" y="218"/>
                  </a:cubicBezTo>
                  <a:cubicBezTo>
                    <a:pt x="3152" y="178"/>
                    <a:pt x="3008" y="158"/>
                    <a:pt x="2862" y="158"/>
                  </a:cubicBezTo>
                  <a:cubicBezTo>
                    <a:pt x="2853" y="158"/>
                    <a:pt x="2844" y="158"/>
                    <a:pt x="2835" y="158"/>
                  </a:cubicBezTo>
                  <a:cubicBezTo>
                    <a:pt x="2767" y="77"/>
                    <a:pt x="2676" y="19"/>
                    <a:pt x="2570" y="7"/>
                  </a:cubicBezTo>
                  <a:cubicBezTo>
                    <a:pt x="2531" y="3"/>
                    <a:pt x="2491" y="1"/>
                    <a:pt x="2452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96" name="Google Shape;4496;p68"/>
            <p:cNvSpPr/>
            <p:nvPr/>
          </p:nvSpPr>
          <p:spPr>
            <a:xfrm>
              <a:off x="1976175" y="1736850"/>
              <a:ext cx="96100" cy="86475"/>
            </a:xfrm>
            <a:custGeom>
              <a:avLst/>
              <a:gdLst/>
              <a:ahLst/>
              <a:cxnLst/>
              <a:rect l="l" t="t" r="r" b="b"/>
              <a:pathLst>
                <a:path w="3844" h="3459" extrusionOk="0">
                  <a:moveTo>
                    <a:pt x="726" y="0"/>
                  </a:moveTo>
                  <a:cubicBezTo>
                    <a:pt x="572" y="0"/>
                    <a:pt x="416" y="77"/>
                    <a:pt x="342" y="258"/>
                  </a:cubicBezTo>
                  <a:cubicBezTo>
                    <a:pt x="0" y="1085"/>
                    <a:pt x="97" y="2074"/>
                    <a:pt x="646" y="2793"/>
                  </a:cubicBezTo>
                  <a:cubicBezTo>
                    <a:pt x="954" y="3195"/>
                    <a:pt x="1427" y="3459"/>
                    <a:pt x="1899" y="3459"/>
                  </a:cubicBezTo>
                  <a:cubicBezTo>
                    <a:pt x="2188" y="3459"/>
                    <a:pt x="2476" y="3360"/>
                    <a:pt x="2725" y="3136"/>
                  </a:cubicBezTo>
                  <a:cubicBezTo>
                    <a:pt x="3843" y="2126"/>
                    <a:pt x="2737" y="28"/>
                    <a:pt x="1516" y="28"/>
                  </a:cubicBezTo>
                  <a:cubicBezTo>
                    <a:pt x="1362" y="28"/>
                    <a:pt x="1206" y="61"/>
                    <a:pt x="1052" y="135"/>
                  </a:cubicBezTo>
                  <a:cubicBezTo>
                    <a:pt x="973" y="50"/>
                    <a:pt x="850" y="0"/>
                    <a:pt x="726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97" name="Google Shape;4497;p68"/>
            <p:cNvSpPr/>
            <p:nvPr/>
          </p:nvSpPr>
          <p:spPr>
            <a:xfrm>
              <a:off x="1996250" y="1877400"/>
              <a:ext cx="109450" cy="106100"/>
            </a:xfrm>
            <a:custGeom>
              <a:avLst/>
              <a:gdLst/>
              <a:ahLst/>
              <a:cxnLst/>
              <a:rect l="l" t="t" r="r" b="b"/>
              <a:pathLst>
                <a:path w="4378" h="4244" extrusionOk="0">
                  <a:moveTo>
                    <a:pt x="1834" y="0"/>
                  </a:moveTo>
                  <a:cubicBezTo>
                    <a:pt x="1329" y="0"/>
                    <a:pt x="822" y="226"/>
                    <a:pt x="558" y="671"/>
                  </a:cubicBezTo>
                  <a:cubicBezTo>
                    <a:pt x="506" y="760"/>
                    <a:pt x="465" y="855"/>
                    <a:pt x="436" y="954"/>
                  </a:cubicBezTo>
                  <a:cubicBezTo>
                    <a:pt x="215" y="971"/>
                    <a:pt x="1" y="1149"/>
                    <a:pt x="60" y="1429"/>
                  </a:cubicBezTo>
                  <a:cubicBezTo>
                    <a:pt x="308" y="2561"/>
                    <a:pt x="1076" y="3507"/>
                    <a:pt x="2134" y="3979"/>
                  </a:cubicBezTo>
                  <a:cubicBezTo>
                    <a:pt x="2445" y="4117"/>
                    <a:pt x="2829" y="4244"/>
                    <a:pt x="3196" y="4244"/>
                  </a:cubicBezTo>
                  <a:cubicBezTo>
                    <a:pt x="3409" y="4244"/>
                    <a:pt x="3615" y="4201"/>
                    <a:pt x="3798" y="4094"/>
                  </a:cubicBezTo>
                  <a:cubicBezTo>
                    <a:pt x="4310" y="3794"/>
                    <a:pt x="4378" y="3075"/>
                    <a:pt x="4312" y="2546"/>
                  </a:cubicBezTo>
                  <a:cubicBezTo>
                    <a:pt x="4173" y="1424"/>
                    <a:pt x="3186" y="122"/>
                    <a:pt x="1997" y="8"/>
                  </a:cubicBezTo>
                  <a:cubicBezTo>
                    <a:pt x="1943" y="3"/>
                    <a:pt x="1888" y="0"/>
                    <a:pt x="1834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98" name="Google Shape;4498;p68"/>
            <p:cNvSpPr/>
            <p:nvPr/>
          </p:nvSpPr>
          <p:spPr>
            <a:xfrm>
              <a:off x="2088625" y="1815700"/>
              <a:ext cx="57475" cy="62975"/>
            </a:xfrm>
            <a:custGeom>
              <a:avLst/>
              <a:gdLst/>
              <a:ahLst/>
              <a:cxnLst/>
              <a:rect l="l" t="t" r="r" b="b"/>
              <a:pathLst>
                <a:path w="2299" h="2519" extrusionOk="0">
                  <a:moveTo>
                    <a:pt x="588" y="0"/>
                  </a:moveTo>
                  <a:cubicBezTo>
                    <a:pt x="438" y="0"/>
                    <a:pt x="296" y="82"/>
                    <a:pt x="248" y="274"/>
                  </a:cubicBezTo>
                  <a:cubicBezTo>
                    <a:pt x="107" y="818"/>
                    <a:pt x="0" y="1443"/>
                    <a:pt x="315" y="1949"/>
                  </a:cubicBezTo>
                  <a:cubicBezTo>
                    <a:pt x="526" y="2290"/>
                    <a:pt x="918" y="2519"/>
                    <a:pt x="1320" y="2519"/>
                  </a:cubicBezTo>
                  <a:cubicBezTo>
                    <a:pt x="1356" y="2519"/>
                    <a:pt x="1393" y="2517"/>
                    <a:pt x="1429" y="2513"/>
                  </a:cubicBezTo>
                  <a:cubicBezTo>
                    <a:pt x="1875" y="2465"/>
                    <a:pt x="2214" y="2107"/>
                    <a:pt x="2251" y="1660"/>
                  </a:cubicBezTo>
                  <a:cubicBezTo>
                    <a:pt x="2299" y="1095"/>
                    <a:pt x="1939" y="670"/>
                    <a:pt x="1546" y="312"/>
                  </a:cubicBezTo>
                  <a:cubicBezTo>
                    <a:pt x="1459" y="235"/>
                    <a:pt x="1362" y="202"/>
                    <a:pt x="1268" y="202"/>
                  </a:cubicBezTo>
                  <a:cubicBezTo>
                    <a:pt x="1173" y="202"/>
                    <a:pt x="1081" y="235"/>
                    <a:pt x="1007" y="289"/>
                  </a:cubicBezTo>
                  <a:cubicBezTo>
                    <a:pt x="947" y="111"/>
                    <a:pt x="762" y="0"/>
                    <a:pt x="588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99" name="Google Shape;4499;p68"/>
            <p:cNvSpPr/>
            <p:nvPr/>
          </p:nvSpPr>
          <p:spPr>
            <a:xfrm>
              <a:off x="2065350" y="1633450"/>
              <a:ext cx="100675" cy="112200"/>
            </a:xfrm>
            <a:custGeom>
              <a:avLst/>
              <a:gdLst/>
              <a:ahLst/>
              <a:cxnLst/>
              <a:rect l="l" t="t" r="r" b="b"/>
              <a:pathLst>
                <a:path w="4027" h="4488" extrusionOk="0">
                  <a:moveTo>
                    <a:pt x="1429" y="1"/>
                  </a:moveTo>
                  <a:cubicBezTo>
                    <a:pt x="1364" y="1"/>
                    <a:pt x="1298" y="4"/>
                    <a:pt x="1231" y="12"/>
                  </a:cubicBezTo>
                  <a:cubicBezTo>
                    <a:pt x="639" y="81"/>
                    <a:pt x="228" y="532"/>
                    <a:pt x="108" y="1101"/>
                  </a:cubicBezTo>
                  <a:cubicBezTo>
                    <a:pt x="1" y="1608"/>
                    <a:pt x="152" y="2091"/>
                    <a:pt x="369" y="2544"/>
                  </a:cubicBezTo>
                  <a:cubicBezTo>
                    <a:pt x="572" y="3494"/>
                    <a:pt x="1274" y="4488"/>
                    <a:pt x="2282" y="4488"/>
                  </a:cubicBezTo>
                  <a:cubicBezTo>
                    <a:pt x="2430" y="4488"/>
                    <a:pt x="2585" y="4466"/>
                    <a:pt x="2745" y="4420"/>
                  </a:cubicBezTo>
                  <a:cubicBezTo>
                    <a:pt x="3806" y="4113"/>
                    <a:pt x="4026" y="2868"/>
                    <a:pt x="3719" y="1940"/>
                  </a:cubicBezTo>
                  <a:cubicBezTo>
                    <a:pt x="3408" y="1000"/>
                    <a:pt x="2489" y="1"/>
                    <a:pt x="1429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00" name="Google Shape;4500;p68"/>
            <p:cNvSpPr/>
            <p:nvPr/>
          </p:nvSpPr>
          <p:spPr>
            <a:xfrm>
              <a:off x="1888175" y="1776750"/>
              <a:ext cx="64975" cy="74750"/>
            </a:xfrm>
            <a:custGeom>
              <a:avLst/>
              <a:gdLst/>
              <a:ahLst/>
              <a:cxnLst/>
              <a:rect l="l" t="t" r="r" b="b"/>
              <a:pathLst>
                <a:path w="2599" h="2990" extrusionOk="0">
                  <a:moveTo>
                    <a:pt x="887" y="1"/>
                  </a:moveTo>
                  <a:cubicBezTo>
                    <a:pt x="771" y="1"/>
                    <a:pt x="656" y="54"/>
                    <a:pt x="575" y="183"/>
                  </a:cubicBezTo>
                  <a:cubicBezTo>
                    <a:pt x="1" y="1099"/>
                    <a:pt x="519" y="2404"/>
                    <a:pt x="1444" y="2899"/>
                  </a:cubicBezTo>
                  <a:cubicBezTo>
                    <a:pt x="1561" y="2961"/>
                    <a:pt x="1675" y="2990"/>
                    <a:pt x="1783" y="2990"/>
                  </a:cubicBezTo>
                  <a:cubicBezTo>
                    <a:pt x="2120" y="2990"/>
                    <a:pt x="2390" y="2710"/>
                    <a:pt x="2475" y="2336"/>
                  </a:cubicBezTo>
                  <a:cubicBezTo>
                    <a:pt x="2598" y="1799"/>
                    <a:pt x="2482" y="1233"/>
                    <a:pt x="2189" y="774"/>
                  </a:cubicBezTo>
                  <a:cubicBezTo>
                    <a:pt x="1981" y="432"/>
                    <a:pt x="1587" y="42"/>
                    <a:pt x="1226" y="42"/>
                  </a:cubicBezTo>
                  <a:cubicBezTo>
                    <a:pt x="1183" y="42"/>
                    <a:pt x="1141" y="47"/>
                    <a:pt x="1099" y="59"/>
                  </a:cubicBezTo>
                  <a:cubicBezTo>
                    <a:pt x="1034" y="22"/>
                    <a:pt x="960" y="1"/>
                    <a:pt x="887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01" name="Google Shape;4501;p68"/>
            <p:cNvSpPr/>
            <p:nvPr/>
          </p:nvSpPr>
          <p:spPr>
            <a:xfrm>
              <a:off x="2171375" y="1895425"/>
              <a:ext cx="186400" cy="166400"/>
            </a:xfrm>
            <a:custGeom>
              <a:avLst/>
              <a:gdLst/>
              <a:ahLst/>
              <a:cxnLst/>
              <a:rect l="l" t="t" r="r" b="b"/>
              <a:pathLst>
                <a:path w="7456" h="6656" extrusionOk="0">
                  <a:moveTo>
                    <a:pt x="4086" y="1"/>
                  </a:moveTo>
                  <a:cubicBezTo>
                    <a:pt x="3822" y="1"/>
                    <a:pt x="3557" y="52"/>
                    <a:pt x="3318" y="154"/>
                  </a:cubicBezTo>
                  <a:cubicBezTo>
                    <a:pt x="3059" y="83"/>
                    <a:pt x="2789" y="48"/>
                    <a:pt x="2521" y="48"/>
                  </a:cubicBezTo>
                  <a:cubicBezTo>
                    <a:pt x="1392" y="48"/>
                    <a:pt x="293" y="672"/>
                    <a:pt x="160" y="1926"/>
                  </a:cubicBezTo>
                  <a:cubicBezTo>
                    <a:pt x="1" y="3413"/>
                    <a:pt x="1093" y="4931"/>
                    <a:pt x="2248" y="5748"/>
                  </a:cubicBezTo>
                  <a:cubicBezTo>
                    <a:pt x="2968" y="6259"/>
                    <a:pt x="3988" y="6656"/>
                    <a:pt x="4955" y="6656"/>
                  </a:cubicBezTo>
                  <a:cubicBezTo>
                    <a:pt x="5468" y="6656"/>
                    <a:pt x="5967" y="6544"/>
                    <a:pt x="6399" y="6278"/>
                  </a:cubicBezTo>
                  <a:cubicBezTo>
                    <a:pt x="7082" y="5857"/>
                    <a:pt x="7389" y="4895"/>
                    <a:pt x="7419" y="4127"/>
                  </a:cubicBezTo>
                  <a:cubicBezTo>
                    <a:pt x="7456" y="3209"/>
                    <a:pt x="6994" y="2386"/>
                    <a:pt x="6485" y="1657"/>
                  </a:cubicBezTo>
                  <a:cubicBezTo>
                    <a:pt x="6003" y="969"/>
                    <a:pt x="5406" y="256"/>
                    <a:pt x="4550" y="54"/>
                  </a:cubicBezTo>
                  <a:cubicBezTo>
                    <a:pt x="4399" y="18"/>
                    <a:pt x="4242" y="1"/>
                    <a:pt x="4086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02" name="Google Shape;4502;p68"/>
            <p:cNvSpPr/>
            <p:nvPr/>
          </p:nvSpPr>
          <p:spPr>
            <a:xfrm>
              <a:off x="2814625" y="1276100"/>
              <a:ext cx="162600" cy="224575"/>
            </a:xfrm>
            <a:custGeom>
              <a:avLst/>
              <a:gdLst/>
              <a:ahLst/>
              <a:cxnLst/>
              <a:rect l="l" t="t" r="r" b="b"/>
              <a:pathLst>
                <a:path w="6504" h="8983" extrusionOk="0">
                  <a:moveTo>
                    <a:pt x="1926" y="1"/>
                  </a:moveTo>
                  <a:cubicBezTo>
                    <a:pt x="1720" y="1"/>
                    <a:pt x="1515" y="51"/>
                    <a:pt x="1331" y="159"/>
                  </a:cubicBezTo>
                  <a:cubicBezTo>
                    <a:pt x="1240" y="214"/>
                    <a:pt x="1180" y="306"/>
                    <a:pt x="1153" y="407"/>
                  </a:cubicBezTo>
                  <a:cubicBezTo>
                    <a:pt x="1011" y="469"/>
                    <a:pt x="880" y="550"/>
                    <a:pt x="762" y="650"/>
                  </a:cubicBezTo>
                  <a:cubicBezTo>
                    <a:pt x="183" y="1144"/>
                    <a:pt x="0" y="1947"/>
                    <a:pt x="21" y="2676"/>
                  </a:cubicBezTo>
                  <a:cubicBezTo>
                    <a:pt x="66" y="4254"/>
                    <a:pt x="531" y="5882"/>
                    <a:pt x="1685" y="6999"/>
                  </a:cubicBezTo>
                  <a:cubicBezTo>
                    <a:pt x="2284" y="7579"/>
                    <a:pt x="2984" y="8041"/>
                    <a:pt x="3692" y="8473"/>
                  </a:cubicBezTo>
                  <a:cubicBezTo>
                    <a:pt x="4120" y="8736"/>
                    <a:pt x="4564" y="8982"/>
                    <a:pt x="5014" y="8982"/>
                  </a:cubicBezTo>
                  <a:cubicBezTo>
                    <a:pt x="5271" y="8982"/>
                    <a:pt x="5529" y="8902"/>
                    <a:pt x="5788" y="8700"/>
                  </a:cubicBezTo>
                  <a:cubicBezTo>
                    <a:pt x="6431" y="8197"/>
                    <a:pt x="6504" y="7365"/>
                    <a:pt x="6436" y="6609"/>
                  </a:cubicBezTo>
                  <a:cubicBezTo>
                    <a:pt x="6364" y="5789"/>
                    <a:pt x="6168" y="4992"/>
                    <a:pt x="5878" y="4223"/>
                  </a:cubicBezTo>
                  <a:cubicBezTo>
                    <a:pt x="5290" y="2659"/>
                    <a:pt x="4273" y="1300"/>
                    <a:pt x="2976" y="255"/>
                  </a:cubicBezTo>
                  <a:cubicBezTo>
                    <a:pt x="2901" y="195"/>
                    <a:pt x="2826" y="169"/>
                    <a:pt x="2755" y="169"/>
                  </a:cubicBezTo>
                  <a:cubicBezTo>
                    <a:pt x="2711" y="169"/>
                    <a:pt x="2669" y="179"/>
                    <a:pt x="2629" y="196"/>
                  </a:cubicBezTo>
                  <a:cubicBezTo>
                    <a:pt x="2417" y="71"/>
                    <a:pt x="2171" y="1"/>
                    <a:pt x="1926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03" name="Google Shape;4503;p68"/>
            <p:cNvSpPr/>
            <p:nvPr/>
          </p:nvSpPr>
          <p:spPr>
            <a:xfrm>
              <a:off x="2857400" y="1537375"/>
              <a:ext cx="89100" cy="94600"/>
            </a:xfrm>
            <a:custGeom>
              <a:avLst/>
              <a:gdLst/>
              <a:ahLst/>
              <a:cxnLst/>
              <a:rect l="l" t="t" r="r" b="b"/>
              <a:pathLst>
                <a:path w="3564" h="3784" extrusionOk="0">
                  <a:moveTo>
                    <a:pt x="2311" y="0"/>
                  </a:moveTo>
                  <a:cubicBezTo>
                    <a:pt x="2124" y="0"/>
                    <a:pt x="1948" y="132"/>
                    <a:pt x="1892" y="297"/>
                  </a:cubicBezTo>
                  <a:cubicBezTo>
                    <a:pt x="1885" y="297"/>
                    <a:pt x="1878" y="297"/>
                    <a:pt x="1871" y="297"/>
                  </a:cubicBezTo>
                  <a:cubicBezTo>
                    <a:pt x="371" y="297"/>
                    <a:pt x="1" y="3211"/>
                    <a:pt x="1612" y="3722"/>
                  </a:cubicBezTo>
                  <a:cubicBezTo>
                    <a:pt x="1744" y="3764"/>
                    <a:pt x="1873" y="3783"/>
                    <a:pt x="1998" y="3783"/>
                  </a:cubicBezTo>
                  <a:cubicBezTo>
                    <a:pt x="2668" y="3783"/>
                    <a:pt x="3207" y="3220"/>
                    <a:pt x="3361" y="2549"/>
                  </a:cubicBezTo>
                  <a:cubicBezTo>
                    <a:pt x="3563" y="1668"/>
                    <a:pt x="3243" y="727"/>
                    <a:pt x="2590" y="114"/>
                  </a:cubicBezTo>
                  <a:cubicBezTo>
                    <a:pt x="2504" y="34"/>
                    <a:pt x="2406" y="0"/>
                    <a:pt x="2311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04" name="Google Shape;4504;p68"/>
            <p:cNvSpPr/>
            <p:nvPr/>
          </p:nvSpPr>
          <p:spPr>
            <a:xfrm>
              <a:off x="2886900" y="1682350"/>
              <a:ext cx="99750" cy="117350"/>
            </a:xfrm>
            <a:custGeom>
              <a:avLst/>
              <a:gdLst/>
              <a:ahLst/>
              <a:cxnLst/>
              <a:rect l="l" t="t" r="r" b="b"/>
              <a:pathLst>
                <a:path w="3990" h="4694" extrusionOk="0">
                  <a:moveTo>
                    <a:pt x="2213" y="0"/>
                  </a:moveTo>
                  <a:cubicBezTo>
                    <a:pt x="1929" y="0"/>
                    <a:pt x="1642" y="81"/>
                    <a:pt x="1394" y="224"/>
                  </a:cubicBezTo>
                  <a:cubicBezTo>
                    <a:pt x="360" y="821"/>
                    <a:pt x="0" y="2412"/>
                    <a:pt x="338" y="3494"/>
                  </a:cubicBezTo>
                  <a:cubicBezTo>
                    <a:pt x="497" y="4002"/>
                    <a:pt x="855" y="4628"/>
                    <a:pt x="1445" y="4688"/>
                  </a:cubicBezTo>
                  <a:cubicBezTo>
                    <a:pt x="1481" y="4692"/>
                    <a:pt x="1516" y="4694"/>
                    <a:pt x="1551" y="4694"/>
                  </a:cubicBezTo>
                  <a:cubicBezTo>
                    <a:pt x="2086" y="4694"/>
                    <a:pt x="2579" y="4272"/>
                    <a:pt x="2914" y="3894"/>
                  </a:cubicBezTo>
                  <a:cubicBezTo>
                    <a:pt x="3680" y="3028"/>
                    <a:pt x="3990" y="1849"/>
                    <a:pt x="3746" y="716"/>
                  </a:cubicBezTo>
                  <a:cubicBezTo>
                    <a:pt x="3700" y="504"/>
                    <a:pt x="3536" y="411"/>
                    <a:pt x="3368" y="411"/>
                  </a:cubicBezTo>
                  <a:cubicBezTo>
                    <a:pt x="3314" y="411"/>
                    <a:pt x="3259" y="421"/>
                    <a:pt x="3208" y="439"/>
                  </a:cubicBezTo>
                  <a:cubicBezTo>
                    <a:pt x="3140" y="361"/>
                    <a:pt x="3064" y="291"/>
                    <a:pt x="2979" y="233"/>
                  </a:cubicBezTo>
                  <a:cubicBezTo>
                    <a:pt x="2750" y="73"/>
                    <a:pt x="2483" y="0"/>
                    <a:pt x="2213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05" name="Google Shape;4505;p68"/>
            <p:cNvSpPr/>
            <p:nvPr/>
          </p:nvSpPr>
          <p:spPr>
            <a:xfrm>
              <a:off x="2816500" y="1654400"/>
              <a:ext cx="55975" cy="67925"/>
            </a:xfrm>
            <a:custGeom>
              <a:avLst/>
              <a:gdLst/>
              <a:ahLst/>
              <a:cxnLst/>
              <a:rect l="l" t="t" r="r" b="b"/>
              <a:pathLst>
                <a:path w="2239" h="2717" extrusionOk="0">
                  <a:moveTo>
                    <a:pt x="1256" y="0"/>
                  </a:moveTo>
                  <a:cubicBezTo>
                    <a:pt x="1033" y="0"/>
                    <a:pt x="821" y="227"/>
                    <a:pt x="845" y="470"/>
                  </a:cubicBezTo>
                  <a:cubicBezTo>
                    <a:pt x="815" y="464"/>
                    <a:pt x="784" y="461"/>
                    <a:pt x="754" y="461"/>
                  </a:cubicBezTo>
                  <a:cubicBezTo>
                    <a:pt x="598" y="461"/>
                    <a:pt x="440" y="537"/>
                    <a:pt x="363" y="715"/>
                  </a:cubicBezTo>
                  <a:cubicBezTo>
                    <a:pt x="153" y="1203"/>
                    <a:pt x="0" y="1737"/>
                    <a:pt x="278" y="2234"/>
                  </a:cubicBezTo>
                  <a:cubicBezTo>
                    <a:pt x="448" y="2537"/>
                    <a:pt x="760" y="2716"/>
                    <a:pt x="1090" y="2716"/>
                  </a:cubicBezTo>
                  <a:cubicBezTo>
                    <a:pt x="1186" y="2716"/>
                    <a:pt x="1283" y="2701"/>
                    <a:pt x="1379" y="2669"/>
                  </a:cubicBezTo>
                  <a:cubicBezTo>
                    <a:pt x="1797" y="2530"/>
                    <a:pt x="2104" y="2129"/>
                    <a:pt x="2161" y="1695"/>
                  </a:cubicBezTo>
                  <a:cubicBezTo>
                    <a:pt x="2238" y="1104"/>
                    <a:pt x="1882" y="580"/>
                    <a:pt x="1530" y="143"/>
                  </a:cubicBezTo>
                  <a:cubicBezTo>
                    <a:pt x="1449" y="42"/>
                    <a:pt x="1352" y="0"/>
                    <a:pt x="1256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06" name="Google Shape;4506;p68"/>
            <p:cNvSpPr/>
            <p:nvPr/>
          </p:nvSpPr>
          <p:spPr>
            <a:xfrm>
              <a:off x="2735925" y="1485100"/>
              <a:ext cx="91275" cy="117925"/>
            </a:xfrm>
            <a:custGeom>
              <a:avLst/>
              <a:gdLst/>
              <a:ahLst/>
              <a:cxnLst/>
              <a:rect l="l" t="t" r="r" b="b"/>
              <a:pathLst>
                <a:path w="3651" h="4717" extrusionOk="0">
                  <a:moveTo>
                    <a:pt x="1963" y="1"/>
                  </a:moveTo>
                  <a:cubicBezTo>
                    <a:pt x="1837" y="1"/>
                    <a:pt x="1708" y="20"/>
                    <a:pt x="1579" y="62"/>
                  </a:cubicBezTo>
                  <a:cubicBezTo>
                    <a:pt x="484" y="411"/>
                    <a:pt x="0" y="1802"/>
                    <a:pt x="113" y="2846"/>
                  </a:cubicBezTo>
                  <a:cubicBezTo>
                    <a:pt x="209" y="3750"/>
                    <a:pt x="836" y="4716"/>
                    <a:pt x="1804" y="4716"/>
                  </a:cubicBezTo>
                  <a:cubicBezTo>
                    <a:pt x="1875" y="4716"/>
                    <a:pt x="1949" y="4711"/>
                    <a:pt x="2025" y="4700"/>
                  </a:cubicBezTo>
                  <a:cubicBezTo>
                    <a:pt x="3315" y="4512"/>
                    <a:pt x="3651" y="3097"/>
                    <a:pt x="3411" y="2008"/>
                  </a:cubicBezTo>
                  <a:cubicBezTo>
                    <a:pt x="3422" y="1507"/>
                    <a:pt x="3360" y="1005"/>
                    <a:pt x="3053" y="588"/>
                  </a:cubicBezTo>
                  <a:cubicBezTo>
                    <a:pt x="2786" y="227"/>
                    <a:pt x="2391" y="1"/>
                    <a:pt x="1963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07" name="Google Shape;4507;p68"/>
            <p:cNvSpPr/>
            <p:nvPr/>
          </p:nvSpPr>
          <p:spPr>
            <a:xfrm>
              <a:off x="2980125" y="1539125"/>
              <a:ext cx="56825" cy="79475"/>
            </a:xfrm>
            <a:custGeom>
              <a:avLst/>
              <a:gdLst/>
              <a:ahLst/>
              <a:cxnLst/>
              <a:rect l="l" t="t" r="r" b="b"/>
              <a:pathLst>
                <a:path w="2273" h="3179" extrusionOk="0">
                  <a:moveTo>
                    <a:pt x="1088" y="0"/>
                  </a:moveTo>
                  <a:cubicBezTo>
                    <a:pt x="960" y="0"/>
                    <a:pt x="847" y="72"/>
                    <a:pt x="774" y="173"/>
                  </a:cubicBezTo>
                  <a:cubicBezTo>
                    <a:pt x="371" y="235"/>
                    <a:pt x="131" y="832"/>
                    <a:pt x="77" y="1275"/>
                  </a:cubicBezTo>
                  <a:cubicBezTo>
                    <a:pt x="0" y="1815"/>
                    <a:pt x="130" y="2379"/>
                    <a:pt x="463" y="2815"/>
                  </a:cubicBezTo>
                  <a:cubicBezTo>
                    <a:pt x="635" y="3041"/>
                    <a:pt x="878" y="3178"/>
                    <a:pt x="1117" y="3178"/>
                  </a:cubicBezTo>
                  <a:cubicBezTo>
                    <a:pt x="1304" y="3178"/>
                    <a:pt x="1489" y="3094"/>
                    <a:pt x="1636" y="2901"/>
                  </a:cubicBezTo>
                  <a:cubicBezTo>
                    <a:pt x="2272" y="2069"/>
                    <a:pt x="2206" y="665"/>
                    <a:pt x="1304" y="70"/>
                  </a:cubicBezTo>
                  <a:cubicBezTo>
                    <a:pt x="1230" y="21"/>
                    <a:pt x="1157" y="0"/>
                    <a:pt x="1088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08" name="Google Shape;4508;p68"/>
            <p:cNvSpPr/>
            <p:nvPr/>
          </p:nvSpPr>
          <p:spPr>
            <a:xfrm>
              <a:off x="2678650" y="1776650"/>
              <a:ext cx="171775" cy="188900"/>
            </a:xfrm>
            <a:custGeom>
              <a:avLst/>
              <a:gdLst/>
              <a:ahLst/>
              <a:cxnLst/>
              <a:rect l="l" t="t" r="r" b="b"/>
              <a:pathLst>
                <a:path w="6871" h="7556" extrusionOk="0">
                  <a:moveTo>
                    <a:pt x="4342" y="0"/>
                  </a:moveTo>
                  <a:cubicBezTo>
                    <a:pt x="3696" y="0"/>
                    <a:pt x="3022" y="257"/>
                    <a:pt x="2503" y="688"/>
                  </a:cubicBezTo>
                  <a:cubicBezTo>
                    <a:pt x="2089" y="695"/>
                    <a:pt x="1672" y="850"/>
                    <a:pt x="1341" y="1106"/>
                  </a:cubicBezTo>
                  <a:cubicBezTo>
                    <a:pt x="645" y="1643"/>
                    <a:pt x="396" y="2539"/>
                    <a:pt x="243" y="3366"/>
                  </a:cubicBezTo>
                  <a:cubicBezTo>
                    <a:pt x="80" y="4239"/>
                    <a:pt x="0" y="5181"/>
                    <a:pt x="413" y="6002"/>
                  </a:cubicBezTo>
                  <a:cubicBezTo>
                    <a:pt x="759" y="6687"/>
                    <a:pt x="1438" y="7436"/>
                    <a:pt x="2231" y="7537"/>
                  </a:cubicBezTo>
                  <a:cubicBezTo>
                    <a:pt x="2330" y="7549"/>
                    <a:pt x="2429" y="7555"/>
                    <a:pt x="2527" y="7555"/>
                  </a:cubicBezTo>
                  <a:cubicBezTo>
                    <a:pt x="3873" y="7555"/>
                    <a:pt x="5157" y="6426"/>
                    <a:pt x="5792" y="5337"/>
                  </a:cubicBezTo>
                  <a:cubicBezTo>
                    <a:pt x="6504" y="4115"/>
                    <a:pt x="6871" y="2281"/>
                    <a:pt x="6111" y="992"/>
                  </a:cubicBezTo>
                  <a:cubicBezTo>
                    <a:pt x="5701" y="296"/>
                    <a:pt x="5037" y="0"/>
                    <a:pt x="4342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09" name="Google Shape;4509;p68"/>
            <p:cNvSpPr/>
            <p:nvPr/>
          </p:nvSpPr>
          <p:spPr>
            <a:xfrm>
              <a:off x="2022975" y="1217200"/>
              <a:ext cx="128100" cy="120875"/>
            </a:xfrm>
            <a:custGeom>
              <a:avLst/>
              <a:gdLst/>
              <a:ahLst/>
              <a:cxnLst/>
              <a:rect l="l" t="t" r="r" b="b"/>
              <a:pathLst>
                <a:path w="5124" h="4835" extrusionOk="0">
                  <a:moveTo>
                    <a:pt x="2557" y="0"/>
                  </a:moveTo>
                  <a:cubicBezTo>
                    <a:pt x="2388" y="0"/>
                    <a:pt x="2215" y="18"/>
                    <a:pt x="2043" y="56"/>
                  </a:cubicBezTo>
                  <a:cubicBezTo>
                    <a:pt x="1087" y="262"/>
                    <a:pt x="350" y="1024"/>
                    <a:pt x="175" y="1986"/>
                  </a:cubicBezTo>
                  <a:cubicBezTo>
                    <a:pt x="1" y="2948"/>
                    <a:pt x="423" y="3921"/>
                    <a:pt x="1245" y="4450"/>
                  </a:cubicBezTo>
                  <a:cubicBezTo>
                    <a:pt x="1643" y="4707"/>
                    <a:pt x="2098" y="4835"/>
                    <a:pt x="2552" y="4835"/>
                  </a:cubicBezTo>
                  <a:cubicBezTo>
                    <a:pt x="3035" y="4835"/>
                    <a:pt x="3517" y="4691"/>
                    <a:pt x="3931" y="4404"/>
                  </a:cubicBezTo>
                  <a:cubicBezTo>
                    <a:pt x="4734" y="3848"/>
                    <a:pt x="5123" y="2862"/>
                    <a:pt x="4917" y="1907"/>
                  </a:cubicBezTo>
                  <a:cubicBezTo>
                    <a:pt x="4671" y="774"/>
                    <a:pt x="3670" y="0"/>
                    <a:pt x="2557" y="0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10" name="Google Shape;4510;p68"/>
            <p:cNvSpPr/>
            <p:nvPr/>
          </p:nvSpPr>
          <p:spPr>
            <a:xfrm>
              <a:off x="2576175" y="1097375"/>
              <a:ext cx="128050" cy="120900"/>
            </a:xfrm>
            <a:custGeom>
              <a:avLst/>
              <a:gdLst/>
              <a:ahLst/>
              <a:cxnLst/>
              <a:rect l="l" t="t" r="r" b="b"/>
              <a:pathLst>
                <a:path w="5122" h="4836" extrusionOk="0">
                  <a:moveTo>
                    <a:pt x="2554" y="1"/>
                  </a:moveTo>
                  <a:cubicBezTo>
                    <a:pt x="2384" y="1"/>
                    <a:pt x="2213" y="19"/>
                    <a:pt x="2041" y="56"/>
                  </a:cubicBezTo>
                  <a:cubicBezTo>
                    <a:pt x="1085" y="263"/>
                    <a:pt x="348" y="1026"/>
                    <a:pt x="173" y="1988"/>
                  </a:cubicBezTo>
                  <a:cubicBezTo>
                    <a:pt x="0" y="2948"/>
                    <a:pt x="422" y="3921"/>
                    <a:pt x="1244" y="4450"/>
                  </a:cubicBezTo>
                  <a:cubicBezTo>
                    <a:pt x="1643" y="4707"/>
                    <a:pt x="2098" y="4835"/>
                    <a:pt x="2553" y="4835"/>
                  </a:cubicBezTo>
                  <a:cubicBezTo>
                    <a:pt x="3035" y="4835"/>
                    <a:pt x="3516" y="4692"/>
                    <a:pt x="3929" y="4405"/>
                  </a:cubicBezTo>
                  <a:cubicBezTo>
                    <a:pt x="4732" y="3848"/>
                    <a:pt x="5121" y="2862"/>
                    <a:pt x="4915" y="1907"/>
                  </a:cubicBezTo>
                  <a:cubicBezTo>
                    <a:pt x="4669" y="774"/>
                    <a:pt x="3667" y="1"/>
                    <a:pt x="2554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11" name="Google Shape;4511;p68"/>
            <p:cNvSpPr/>
            <p:nvPr/>
          </p:nvSpPr>
          <p:spPr>
            <a:xfrm>
              <a:off x="2194725" y="1151475"/>
              <a:ext cx="341200" cy="197125"/>
            </a:xfrm>
            <a:custGeom>
              <a:avLst/>
              <a:gdLst/>
              <a:ahLst/>
              <a:cxnLst/>
              <a:rect l="l" t="t" r="r" b="b"/>
              <a:pathLst>
                <a:path w="13648" h="7885" extrusionOk="0">
                  <a:moveTo>
                    <a:pt x="10183" y="1"/>
                  </a:moveTo>
                  <a:cubicBezTo>
                    <a:pt x="9953" y="1"/>
                    <a:pt x="9706" y="183"/>
                    <a:pt x="9751" y="480"/>
                  </a:cubicBezTo>
                  <a:cubicBezTo>
                    <a:pt x="9850" y="1171"/>
                    <a:pt x="10252" y="1781"/>
                    <a:pt x="10849" y="2143"/>
                  </a:cubicBezTo>
                  <a:cubicBezTo>
                    <a:pt x="10935" y="4242"/>
                    <a:pt x="9892" y="6488"/>
                    <a:pt x="7692" y="6988"/>
                  </a:cubicBezTo>
                  <a:cubicBezTo>
                    <a:pt x="7426" y="7048"/>
                    <a:pt x="7159" y="7079"/>
                    <a:pt x="6894" y="7079"/>
                  </a:cubicBezTo>
                  <a:cubicBezTo>
                    <a:pt x="6112" y="7079"/>
                    <a:pt x="5356" y="6811"/>
                    <a:pt x="4755" y="6261"/>
                  </a:cubicBezTo>
                  <a:cubicBezTo>
                    <a:pt x="3836" y="5420"/>
                    <a:pt x="3149" y="4225"/>
                    <a:pt x="2726" y="3060"/>
                  </a:cubicBezTo>
                  <a:cubicBezTo>
                    <a:pt x="3259" y="2589"/>
                    <a:pt x="3530" y="1908"/>
                    <a:pt x="3673" y="1218"/>
                  </a:cubicBezTo>
                  <a:cubicBezTo>
                    <a:pt x="3738" y="908"/>
                    <a:pt x="3470" y="692"/>
                    <a:pt x="3231" y="692"/>
                  </a:cubicBezTo>
                  <a:cubicBezTo>
                    <a:pt x="3083" y="692"/>
                    <a:pt x="2947" y="775"/>
                    <a:pt x="2907" y="968"/>
                  </a:cubicBezTo>
                  <a:cubicBezTo>
                    <a:pt x="2796" y="1504"/>
                    <a:pt x="2630" y="2064"/>
                    <a:pt x="2212" y="2445"/>
                  </a:cubicBezTo>
                  <a:cubicBezTo>
                    <a:pt x="1904" y="2725"/>
                    <a:pt x="1494" y="2874"/>
                    <a:pt x="1083" y="2874"/>
                  </a:cubicBezTo>
                  <a:cubicBezTo>
                    <a:pt x="962" y="2874"/>
                    <a:pt x="842" y="2861"/>
                    <a:pt x="724" y="2835"/>
                  </a:cubicBezTo>
                  <a:cubicBezTo>
                    <a:pt x="690" y="2828"/>
                    <a:pt x="657" y="2824"/>
                    <a:pt x="625" y="2824"/>
                  </a:cubicBezTo>
                  <a:cubicBezTo>
                    <a:pt x="190" y="2824"/>
                    <a:pt x="1" y="3497"/>
                    <a:pt x="473" y="3602"/>
                  </a:cubicBezTo>
                  <a:cubicBezTo>
                    <a:pt x="677" y="3647"/>
                    <a:pt x="882" y="3670"/>
                    <a:pt x="1085" y="3670"/>
                  </a:cubicBezTo>
                  <a:cubicBezTo>
                    <a:pt x="1411" y="3670"/>
                    <a:pt x="1732" y="3610"/>
                    <a:pt x="2034" y="3488"/>
                  </a:cubicBezTo>
                  <a:cubicBezTo>
                    <a:pt x="2513" y="4781"/>
                    <a:pt x="3324" y="6128"/>
                    <a:pt x="4394" y="7009"/>
                  </a:cubicBezTo>
                  <a:cubicBezTo>
                    <a:pt x="5109" y="7596"/>
                    <a:pt x="5995" y="7884"/>
                    <a:pt x="6898" y="7884"/>
                  </a:cubicBezTo>
                  <a:cubicBezTo>
                    <a:pt x="7220" y="7884"/>
                    <a:pt x="7544" y="7848"/>
                    <a:pt x="7864" y="7775"/>
                  </a:cubicBezTo>
                  <a:cubicBezTo>
                    <a:pt x="10306" y="7219"/>
                    <a:pt x="11659" y="4832"/>
                    <a:pt x="11660" y="2457"/>
                  </a:cubicBezTo>
                  <a:cubicBezTo>
                    <a:pt x="11806" y="2485"/>
                    <a:pt x="11954" y="2499"/>
                    <a:pt x="12101" y="2499"/>
                  </a:cubicBezTo>
                  <a:cubicBezTo>
                    <a:pt x="12505" y="2499"/>
                    <a:pt x="12906" y="2394"/>
                    <a:pt x="13263" y="2194"/>
                  </a:cubicBezTo>
                  <a:cubicBezTo>
                    <a:pt x="13648" y="1979"/>
                    <a:pt x="13433" y="1427"/>
                    <a:pt x="13080" y="1427"/>
                  </a:cubicBezTo>
                  <a:cubicBezTo>
                    <a:pt x="13019" y="1427"/>
                    <a:pt x="12955" y="1443"/>
                    <a:pt x="12888" y="1480"/>
                  </a:cubicBezTo>
                  <a:cubicBezTo>
                    <a:pt x="12624" y="1627"/>
                    <a:pt x="12349" y="1695"/>
                    <a:pt x="12084" y="1695"/>
                  </a:cubicBezTo>
                  <a:cubicBezTo>
                    <a:pt x="11334" y="1695"/>
                    <a:pt x="10663" y="1150"/>
                    <a:pt x="10538" y="311"/>
                  </a:cubicBezTo>
                  <a:cubicBezTo>
                    <a:pt x="10506" y="96"/>
                    <a:pt x="10349" y="1"/>
                    <a:pt x="10183" y="1"/>
                  </a:cubicBezTo>
                  <a:close/>
                </a:path>
              </a:pathLst>
            </a:custGeom>
            <a:solidFill>
              <a:srgbClr val="392A1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12" name="Google Shape;4512;p68"/>
            <p:cNvSpPr/>
            <p:nvPr/>
          </p:nvSpPr>
          <p:spPr>
            <a:xfrm>
              <a:off x="1953575" y="969700"/>
              <a:ext cx="145625" cy="150725"/>
            </a:xfrm>
            <a:custGeom>
              <a:avLst/>
              <a:gdLst/>
              <a:ahLst/>
              <a:cxnLst/>
              <a:rect l="l" t="t" r="r" b="b"/>
              <a:pathLst>
                <a:path w="5825" h="6029" extrusionOk="0">
                  <a:moveTo>
                    <a:pt x="2912" y="1"/>
                  </a:moveTo>
                  <a:cubicBezTo>
                    <a:pt x="1304" y="1"/>
                    <a:pt x="1" y="1350"/>
                    <a:pt x="1" y="3015"/>
                  </a:cubicBezTo>
                  <a:cubicBezTo>
                    <a:pt x="1" y="4680"/>
                    <a:pt x="1304" y="6028"/>
                    <a:pt x="2912" y="6028"/>
                  </a:cubicBezTo>
                  <a:cubicBezTo>
                    <a:pt x="4521" y="6028"/>
                    <a:pt x="5824" y="4680"/>
                    <a:pt x="5824" y="3015"/>
                  </a:cubicBezTo>
                  <a:cubicBezTo>
                    <a:pt x="5824" y="1350"/>
                    <a:pt x="4521" y="1"/>
                    <a:pt x="2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13" name="Google Shape;4513;p68"/>
            <p:cNvSpPr/>
            <p:nvPr/>
          </p:nvSpPr>
          <p:spPr>
            <a:xfrm>
              <a:off x="1979675" y="1009375"/>
              <a:ext cx="50750" cy="48825"/>
            </a:xfrm>
            <a:custGeom>
              <a:avLst/>
              <a:gdLst/>
              <a:ahLst/>
              <a:cxnLst/>
              <a:rect l="l" t="t" r="r" b="b"/>
              <a:pathLst>
                <a:path w="2030" h="1953" extrusionOk="0">
                  <a:moveTo>
                    <a:pt x="1053" y="0"/>
                  </a:moveTo>
                  <a:cubicBezTo>
                    <a:pt x="658" y="0"/>
                    <a:pt x="302" y="238"/>
                    <a:pt x="151" y="602"/>
                  </a:cubicBezTo>
                  <a:cubicBezTo>
                    <a:pt x="1" y="968"/>
                    <a:pt x="84" y="1387"/>
                    <a:pt x="363" y="1666"/>
                  </a:cubicBezTo>
                  <a:cubicBezTo>
                    <a:pt x="550" y="1853"/>
                    <a:pt x="800" y="1952"/>
                    <a:pt x="1053" y="1952"/>
                  </a:cubicBezTo>
                  <a:cubicBezTo>
                    <a:pt x="1179" y="1952"/>
                    <a:pt x="1305" y="1928"/>
                    <a:pt x="1426" y="1878"/>
                  </a:cubicBezTo>
                  <a:cubicBezTo>
                    <a:pt x="1791" y="1727"/>
                    <a:pt x="2029" y="1371"/>
                    <a:pt x="2029" y="976"/>
                  </a:cubicBezTo>
                  <a:cubicBezTo>
                    <a:pt x="2029" y="437"/>
                    <a:pt x="1592" y="0"/>
                    <a:pt x="1053" y="0"/>
                  </a:cubicBezTo>
                  <a:close/>
                </a:path>
              </a:pathLst>
            </a:custGeom>
            <a:solidFill>
              <a:srgbClr val="392A1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14" name="Google Shape;4514;p68"/>
            <p:cNvSpPr/>
            <p:nvPr/>
          </p:nvSpPr>
          <p:spPr>
            <a:xfrm>
              <a:off x="2506725" y="846400"/>
              <a:ext cx="145625" cy="150700"/>
            </a:xfrm>
            <a:custGeom>
              <a:avLst/>
              <a:gdLst/>
              <a:ahLst/>
              <a:cxnLst/>
              <a:rect l="l" t="t" r="r" b="b"/>
              <a:pathLst>
                <a:path w="5825" h="6028" extrusionOk="0">
                  <a:moveTo>
                    <a:pt x="2913" y="1"/>
                  </a:moveTo>
                  <a:cubicBezTo>
                    <a:pt x="1305" y="1"/>
                    <a:pt x="1" y="1349"/>
                    <a:pt x="1" y="3014"/>
                  </a:cubicBezTo>
                  <a:cubicBezTo>
                    <a:pt x="1" y="4679"/>
                    <a:pt x="1305" y="6027"/>
                    <a:pt x="2913" y="6027"/>
                  </a:cubicBezTo>
                  <a:cubicBezTo>
                    <a:pt x="4521" y="6027"/>
                    <a:pt x="5824" y="4679"/>
                    <a:pt x="5824" y="3014"/>
                  </a:cubicBezTo>
                  <a:cubicBezTo>
                    <a:pt x="5824" y="1349"/>
                    <a:pt x="4521" y="1"/>
                    <a:pt x="2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15" name="Google Shape;4515;p68"/>
            <p:cNvSpPr/>
            <p:nvPr/>
          </p:nvSpPr>
          <p:spPr>
            <a:xfrm>
              <a:off x="2575500" y="886050"/>
              <a:ext cx="50750" cy="48825"/>
            </a:xfrm>
            <a:custGeom>
              <a:avLst/>
              <a:gdLst/>
              <a:ahLst/>
              <a:cxnLst/>
              <a:rect l="l" t="t" r="r" b="b"/>
              <a:pathLst>
                <a:path w="2030" h="1953" extrusionOk="0">
                  <a:moveTo>
                    <a:pt x="977" y="0"/>
                  </a:moveTo>
                  <a:cubicBezTo>
                    <a:pt x="437" y="0"/>
                    <a:pt x="1" y="437"/>
                    <a:pt x="1" y="977"/>
                  </a:cubicBezTo>
                  <a:cubicBezTo>
                    <a:pt x="1" y="1371"/>
                    <a:pt x="239" y="1727"/>
                    <a:pt x="604" y="1878"/>
                  </a:cubicBezTo>
                  <a:cubicBezTo>
                    <a:pt x="724" y="1928"/>
                    <a:pt x="851" y="1952"/>
                    <a:pt x="977" y="1952"/>
                  </a:cubicBezTo>
                  <a:cubicBezTo>
                    <a:pt x="1230" y="1952"/>
                    <a:pt x="1480" y="1853"/>
                    <a:pt x="1667" y="1666"/>
                  </a:cubicBezTo>
                  <a:cubicBezTo>
                    <a:pt x="1946" y="1387"/>
                    <a:pt x="2029" y="967"/>
                    <a:pt x="1878" y="604"/>
                  </a:cubicBezTo>
                  <a:cubicBezTo>
                    <a:pt x="1727" y="238"/>
                    <a:pt x="1371" y="0"/>
                    <a:pt x="977" y="0"/>
                  </a:cubicBezTo>
                  <a:close/>
                </a:path>
              </a:pathLst>
            </a:custGeom>
            <a:solidFill>
              <a:srgbClr val="392A1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</p:grpSp>
      <p:grpSp>
        <p:nvGrpSpPr>
          <p:cNvPr id="4516" name="Google Shape;4516;p68"/>
          <p:cNvGrpSpPr/>
          <p:nvPr/>
        </p:nvGrpSpPr>
        <p:grpSpPr>
          <a:xfrm rot="1423718">
            <a:off x="7705552" y="4004701"/>
            <a:ext cx="960067" cy="1129037"/>
            <a:chOff x="5267422" y="2037895"/>
            <a:chExt cx="1183785" cy="1268312"/>
          </a:xfrm>
        </p:grpSpPr>
        <p:sp>
          <p:nvSpPr>
            <p:cNvPr id="4517" name="Google Shape;4517;p68"/>
            <p:cNvSpPr/>
            <p:nvPr/>
          </p:nvSpPr>
          <p:spPr>
            <a:xfrm rot="-1206564">
              <a:off x="5395420" y="2265336"/>
              <a:ext cx="927788" cy="909088"/>
            </a:xfrm>
            <a:custGeom>
              <a:avLst/>
              <a:gdLst/>
              <a:ahLst/>
              <a:cxnLst/>
              <a:rect l="l" t="t" r="r" b="b"/>
              <a:pathLst>
                <a:path w="37113" h="36365" extrusionOk="0">
                  <a:moveTo>
                    <a:pt x="18556" y="1"/>
                  </a:moveTo>
                  <a:cubicBezTo>
                    <a:pt x="13635" y="1"/>
                    <a:pt x="8915" y="1917"/>
                    <a:pt x="5435" y="5327"/>
                  </a:cubicBezTo>
                  <a:cubicBezTo>
                    <a:pt x="1955" y="8736"/>
                    <a:pt x="0" y="13361"/>
                    <a:pt x="0" y="18182"/>
                  </a:cubicBezTo>
                  <a:cubicBezTo>
                    <a:pt x="0" y="23004"/>
                    <a:pt x="1955" y="27629"/>
                    <a:pt x="5435" y="31038"/>
                  </a:cubicBezTo>
                  <a:cubicBezTo>
                    <a:pt x="8915" y="34448"/>
                    <a:pt x="13635" y="36364"/>
                    <a:pt x="18556" y="36364"/>
                  </a:cubicBezTo>
                  <a:cubicBezTo>
                    <a:pt x="23477" y="36364"/>
                    <a:pt x="28197" y="34448"/>
                    <a:pt x="31677" y="31038"/>
                  </a:cubicBezTo>
                  <a:cubicBezTo>
                    <a:pt x="35157" y="27629"/>
                    <a:pt x="37112" y="23004"/>
                    <a:pt x="37112" y="18182"/>
                  </a:cubicBezTo>
                  <a:cubicBezTo>
                    <a:pt x="37112" y="13361"/>
                    <a:pt x="35157" y="8736"/>
                    <a:pt x="31677" y="5327"/>
                  </a:cubicBezTo>
                  <a:cubicBezTo>
                    <a:pt x="28197" y="1917"/>
                    <a:pt x="23477" y="1"/>
                    <a:pt x="18556" y="1"/>
                  </a:cubicBezTo>
                  <a:close/>
                </a:path>
              </a:pathLst>
            </a:custGeom>
            <a:solidFill>
              <a:srgbClr val="EA940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18" name="Google Shape;4518;p68"/>
            <p:cNvSpPr/>
            <p:nvPr/>
          </p:nvSpPr>
          <p:spPr>
            <a:xfrm rot="-1206564">
              <a:off x="5721996" y="2079662"/>
              <a:ext cx="275739" cy="184868"/>
            </a:xfrm>
            <a:custGeom>
              <a:avLst/>
              <a:gdLst/>
              <a:ahLst/>
              <a:cxnLst/>
              <a:rect l="l" t="t" r="r" b="b"/>
              <a:pathLst>
                <a:path w="11030" h="7395" extrusionOk="0">
                  <a:moveTo>
                    <a:pt x="7852" y="1"/>
                  </a:moveTo>
                  <a:cubicBezTo>
                    <a:pt x="6602" y="1"/>
                    <a:pt x="5293" y="313"/>
                    <a:pt x="4062" y="970"/>
                  </a:cubicBezTo>
                  <a:cubicBezTo>
                    <a:pt x="1704" y="2226"/>
                    <a:pt x="236" y="4419"/>
                    <a:pt x="1" y="6636"/>
                  </a:cubicBezTo>
                  <a:cubicBezTo>
                    <a:pt x="942" y="7133"/>
                    <a:pt x="2036" y="7394"/>
                    <a:pt x="3179" y="7394"/>
                  </a:cubicBezTo>
                  <a:cubicBezTo>
                    <a:pt x="4429" y="7394"/>
                    <a:pt x="5738" y="7082"/>
                    <a:pt x="6969" y="6425"/>
                  </a:cubicBezTo>
                  <a:cubicBezTo>
                    <a:pt x="9327" y="5169"/>
                    <a:pt x="10795" y="2977"/>
                    <a:pt x="11029" y="759"/>
                  </a:cubicBezTo>
                  <a:cubicBezTo>
                    <a:pt x="10088" y="261"/>
                    <a:pt x="8994" y="1"/>
                    <a:pt x="78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19" name="Google Shape;4519;p68"/>
            <p:cNvSpPr/>
            <p:nvPr/>
          </p:nvSpPr>
          <p:spPr>
            <a:xfrm rot="-1206564">
              <a:off x="5643770" y="2690554"/>
              <a:ext cx="127495" cy="74997"/>
            </a:xfrm>
            <a:custGeom>
              <a:avLst/>
              <a:gdLst/>
              <a:ahLst/>
              <a:cxnLst/>
              <a:rect l="l" t="t" r="r" b="b"/>
              <a:pathLst>
                <a:path w="5100" h="3000" extrusionOk="0">
                  <a:moveTo>
                    <a:pt x="2550" y="0"/>
                  </a:moveTo>
                  <a:cubicBezTo>
                    <a:pt x="1142" y="0"/>
                    <a:pt x="1" y="671"/>
                    <a:pt x="1" y="1499"/>
                  </a:cubicBezTo>
                  <a:cubicBezTo>
                    <a:pt x="1" y="2327"/>
                    <a:pt x="1142" y="2999"/>
                    <a:pt x="2550" y="2999"/>
                  </a:cubicBezTo>
                  <a:cubicBezTo>
                    <a:pt x="3958" y="2999"/>
                    <a:pt x="5100" y="2327"/>
                    <a:pt x="5100" y="1499"/>
                  </a:cubicBezTo>
                  <a:cubicBezTo>
                    <a:pt x="5100" y="671"/>
                    <a:pt x="3958" y="0"/>
                    <a:pt x="2550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20" name="Google Shape;4520;p68"/>
            <p:cNvSpPr/>
            <p:nvPr/>
          </p:nvSpPr>
          <p:spPr>
            <a:xfrm rot="-1206564">
              <a:off x="5916750" y="2590612"/>
              <a:ext cx="127495" cy="74997"/>
            </a:xfrm>
            <a:custGeom>
              <a:avLst/>
              <a:gdLst/>
              <a:ahLst/>
              <a:cxnLst/>
              <a:rect l="l" t="t" r="r" b="b"/>
              <a:pathLst>
                <a:path w="5100" h="3000" extrusionOk="0">
                  <a:moveTo>
                    <a:pt x="2550" y="0"/>
                  </a:moveTo>
                  <a:cubicBezTo>
                    <a:pt x="1143" y="0"/>
                    <a:pt x="0" y="671"/>
                    <a:pt x="0" y="1499"/>
                  </a:cubicBezTo>
                  <a:cubicBezTo>
                    <a:pt x="0" y="2327"/>
                    <a:pt x="1143" y="2999"/>
                    <a:pt x="2550" y="2999"/>
                  </a:cubicBezTo>
                  <a:cubicBezTo>
                    <a:pt x="3959" y="2999"/>
                    <a:pt x="5100" y="2327"/>
                    <a:pt x="5100" y="1499"/>
                  </a:cubicBezTo>
                  <a:cubicBezTo>
                    <a:pt x="5100" y="671"/>
                    <a:pt x="3959" y="0"/>
                    <a:pt x="2550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21" name="Google Shape;4521;p68"/>
            <p:cNvSpPr/>
            <p:nvPr/>
          </p:nvSpPr>
          <p:spPr>
            <a:xfrm rot="-1206564">
              <a:off x="5767468" y="2690503"/>
              <a:ext cx="259415" cy="265539"/>
            </a:xfrm>
            <a:custGeom>
              <a:avLst/>
              <a:gdLst/>
              <a:ahLst/>
              <a:cxnLst/>
              <a:rect l="l" t="t" r="r" b="b"/>
              <a:pathLst>
                <a:path w="10377" h="10622" extrusionOk="0">
                  <a:moveTo>
                    <a:pt x="0" y="0"/>
                  </a:moveTo>
                  <a:cubicBezTo>
                    <a:pt x="0" y="0"/>
                    <a:pt x="1563" y="10622"/>
                    <a:pt x="5189" y="10622"/>
                  </a:cubicBezTo>
                  <a:cubicBezTo>
                    <a:pt x="8815" y="10622"/>
                    <a:pt x="10377" y="0"/>
                    <a:pt x="10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22" name="Google Shape;4522;p68"/>
            <p:cNvSpPr/>
            <p:nvPr/>
          </p:nvSpPr>
          <p:spPr>
            <a:xfrm rot="-1206564">
              <a:off x="6100654" y="2621616"/>
              <a:ext cx="16024" cy="15999"/>
            </a:xfrm>
            <a:custGeom>
              <a:avLst/>
              <a:gdLst/>
              <a:ahLst/>
              <a:cxnLst/>
              <a:rect l="l" t="t" r="r" b="b"/>
              <a:pathLst>
                <a:path w="641" h="640" extrusionOk="0">
                  <a:moveTo>
                    <a:pt x="320" y="0"/>
                  </a:moveTo>
                  <a:cubicBezTo>
                    <a:pt x="143" y="0"/>
                    <a:pt x="0" y="143"/>
                    <a:pt x="0" y="320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7" y="640"/>
                    <a:pt x="641" y="497"/>
                    <a:pt x="641" y="320"/>
                  </a:cubicBezTo>
                  <a:cubicBezTo>
                    <a:pt x="641" y="143"/>
                    <a:pt x="497" y="0"/>
                    <a:pt x="320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23" name="Google Shape;4523;p68"/>
            <p:cNvSpPr/>
            <p:nvPr/>
          </p:nvSpPr>
          <p:spPr>
            <a:xfrm rot="-1206564">
              <a:off x="6163974" y="2632359"/>
              <a:ext cx="18749" cy="16049"/>
            </a:xfrm>
            <a:custGeom>
              <a:avLst/>
              <a:gdLst/>
              <a:ahLst/>
              <a:cxnLst/>
              <a:rect l="l" t="t" r="r" b="b"/>
              <a:pathLst>
                <a:path w="750" h="642" extrusionOk="0">
                  <a:moveTo>
                    <a:pt x="428" y="1"/>
                  </a:moveTo>
                  <a:cubicBezTo>
                    <a:pt x="143" y="1"/>
                    <a:pt x="1" y="345"/>
                    <a:pt x="202" y="547"/>
                  </a:cubicBezTo>
                  <a:cubicBezTo>
                    <a:pt x="267" y="612"/>
                    <a:pt x="347" y="641"/>
                    <a:pt x="426" y="641"/>
                  </a:cubicBezTo>
                  <a:cubicBezTo>
                    <a:pt x="591" y="641"/>
                    <a:pt x="749" y="514"/>
                    <a:pt x="749" y="321"/>
                  </a:cubicBezTo>
                  <a:cubicBezTo>
                    <a:pt x="749" y="144"/>
                    <a:pt x="605" y="1"/>
                    <a:pt x="428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24" name="Google Shape;4524;p68"/>
            <p:cNvSpPr/>
            <p:nvPr/>
          </p:nvSpPr>
          <p:spPr>
            <a:xfrm rot="-1206564">
              <a:off x="6116428" y="2697116"/>
              <a:ext cx="16049" cy="16024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1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21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25" name="Google Shape;4525;p68"/>
            <p:cNvSpPr/>
            <p:nvPr/>
          </p:nvSpPr>
          <p:spPr>
            <a:xfrm rot="-1206564">
              <a:off x="6172455" y="2711539"/>
              <a:ext cx="16024" cy="16049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3"/>
                    <a:pt x="1" y="320"/>
                  </a:cubicBezTo>
                  <a:cubicBezTo>
                    <a:pt x="1" y="497"/>
                    <a:pt x="144" y="641"/>
                    <a:pt x="321" y="641"/>
                  </a:cubicBezTo>
                  <a:cubicBezTo>
                    <a:pt x="497" y="641"/>
                    <a:pt x="640" y="497"/>
                    <a:pt x="640" y="320"/>
                  </a:cubicBezTo>
                  <a:cubicBezTo>
                    <a:pt x="640" y="143"/>
                    <a:pt x="497" y="1"/>
                    <a:pt x="321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26" name="Google Shape;4526;p68"/>
            <p:cNvSpPr/>
            <p:nvPr/>
          </p:nvSpPr>
          <p:spPr>
            <a:xfrm rot="-1206564">
              <a:off x="6142582" y="2566327"/>
              <a:ext cx="16049" cy="16024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1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7" y="640"/>
                    <a:pt x="641" y="497"/>
                    <a:pt x="641" y="321"/>
                  </a:cubicBezTo>
                  <a:cubicBezTo>
                    <a:pt x="641" y="144"/>
                    <a:pt x="497" y="1"/>
                    <a:pt x="320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27" name="Google Shape;4527;p68"/>
            <p:cNvSpPr/>
            <p:nvPr/>
          </p:nvSpPr>
          <p:spPr>
            <a:xfrm rot="-1206564">
              <a:off x="5602608" y="2803953"/>
              <a:ext cx="16049" cy="15999"/>
            </a:xfrm>
            <a:custGeom>
              <a:avLst/>
              <a:gdLst/>
              <a:ahLst/>
              <a:cxnLst/>
              <a:rect l="l" t="t" r="r" b="b"/>
              <a:pathLst>
                <a:path w="642" h="640" extrusionOk="0">
                  <a:moveTo>
                    <a:pt x="321" y="0"/>
                  </a:moveTo>
                  <a:cubicBezTo>
                    <a:pt x="145" y="0"/>
                    <a:pt x="0" y="143"/>
                    <a:pt x="0" y="320"/>
                  </a:cubicBezTo>
                  <a:cubicBezTo>
                    <a:pt x="0" y="497"/>
                    <a:pt x="145" y="640"/>
                    <a:pt x="321" y="640"/>
                  </a:cubicBezTo>
                  <a:cubicBezTo>
                    <a:pt x="498" y="640"/>
                    <a:pt x="641" y="497"/>
                    <a:pt x="641" y="320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28" name="Google Shape;4528;p68"/>
            <p:cNvSpPr/>
            <p:nvPr/>
          </p:nvSpPr>
          <p:spPr>
            <a:xfrm rot="-1206564">
              <a:off x="5558832" y="2853915"/>
              <a:ext cx="18724" cy="16049"/>
            </a:xfrm>
            <a:custGeom>
              <a:avLst/>
              <a:gdLst/>
              <a:ahLst/>
              <a:cxnLst/>
              <a:rect l="l" t="t" r="r" b="b"/>
              <a:pathLst>
                <a:path w="749" h="642" extrusionOk="0">
                  <a:moveTo>
                    <a:pt x="321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514"/>
                    <a:pt x="158" y="641"/>
                    <a:pt x="323" y="641"/>
                  </a:cubicBezTo>
                  <a:cubicBezTo>
                    <a:pt x="402" y="641"/>
                    <a:pt x="482" y="612"/>
                    <a:pt x="548" y="547"/>
                  </a:cubicBezTo>
                  <a:cubicBezTo>
                    <a:pt x="749" y="345"/>
                    <a:pt x="606" y="1"/>
                    <a:pt x="321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29" name="Google Shape;4529;p68"/>
            <p:cNvSpPr/>
            <p:nvPr/>
          </p:nvSpPr>
          <p:spPr>
            <a:xfrm rot="-1206564">
              <a:off x="5639246" y="2871331"/>
              <a:ext cx="18724" cy="16049"/>
            </a:xfrm>
            <a:custGeom>
              <a:avLst/>
              <a:gdLst/>
              <a:ahLst/>
              <a:cxnLst/>
              <a:rect l="l" t="t" r="r" b="b"/>
              <a:pathLst>
                <a:path w="749" h="642" extrusionOk="0">
                  <a:moveTo>
                    <a:pt x="319" y="1"/>
                  </a:moveTo>
                  <a:cubicBezTo>
                    <a:pt x="143" y="1"/>
                    <a:pt x="0" y="144"/>
                    <a:pt x="0" y="321"/>
                  </a:cubicBezTo>
                  <a:cubicBezTo>
                    <a:pt x="0" y="513"/>
                    <a:pt x="158" y="641"/>
                    <a:pt x="323" y="641"/>
                  </a:cubicBezTo>
                  <a:cubicBezTo>
                    <a:pt x="402" y="641"/>
                    <a:pt x="481" y="612"/>
                    <a:pt x="546" y="547"/>
                  </a:cubicBezTo>
                  <a:cubicBezTo>
                    <a:pt x="749" y="345"/>
                    <a:pt x="606" y="1"/>
                    <a:pt x="321" y="1"/>
                  </a:cubicBezTo>
                  <a:cubicBezTo>
                    <a:pt x="320" y="1"/>
                    <a:pt x="320" y="1"/>
                    <a:pt x="319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30" name="Google Shape;4530;p68"/>
            <p:cNvSpPr/>
            <p:nvPr/>
          </p:nvSpPr>
          <p:spPr>
            <a:xfrm rot="-1206564">
              <a:off x="5605777" y="2918513"/>
              <a:ext cx="18724" cy="16049"/>
            </a:xfrm>
            <a:custGeom>
              <a:avLst/>
              <a:gdLst/>
              <a:ahLst/>
              <a:cxnLst/>
              <a:rect l="l" t="t" r="r" b="b"/>
              <a:pathLst>
                <a:path w="749" h="642" extrusionOk="0">
                  <a:moveTo>
                    <a:pt x="321" y="1"/>
                  </a:moveTo>
                  <a:cubicBezTo>
                    <a:pt x="144" y="1"/>
                    <a:pt x="1" y="143"/>
                    <a:pt x="1" y="320"/>
                  </a:cubicBezTo>
                  <a:cubicBezTo>
                    <a:pt x="1" y="514"/>
                    <a:pt x="158" y="642"/>
                    <a:pt x="323" y="642"/>
                  </a:cubicBezTo>
                  <a:cubicBezTo>
                    <a:pt x="401" y="642"/>
                    <a:pt x="482" y="612"/>
                    <a:pt x="547" y="547"/>
                  </a:cubicBezTo>
                  <a:cubicBezTo>
                    <a:pt x="748" y="346"/>
                    <a:pt x="605" y="1"/>
                    <a:pt x="321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31" name="Google Shape;4531;p68"/>
            <p:cNvSpPr/>
            <p:nvPr/>
          </p:nvSpPr>
          <p:spPr>
            <a:xfrm rot="-1206564">
              <a:off x="5534904" y="2788811"/>
              <a:ext cx="16024" cy="16024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21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32" name="Google Shape;4532;p68"/>
            <p:cNvSpPr/>
            <p:nvPr/>
          </p:nvSpPr>
          <p:spPr>
            <a:xfrm rot="-1206564">
              <a:off x="5666433" y="2144650"/>
              <a:ext cx="78872" cy="192467"/>
            </a:xfrm>
            <a:custGeom>
              <a:avLst/>
              <a:gdLst/>
              <a:ahLst/>
              <a:cxnLst/>
              <a:rect l="l" t="t" r="r" b="b"/>
              <a:pathLst>
                <a:path w="3155" h="7699" extrusionOk="0">
                  <a:moveTo>
                    <a:pt x="2172" y="0"/>
                  </a:moveTo>
                  <a:cubicBezTo>
                    <a:pt x="1818" y="0"/>
                    <a:pt x="1478" y="214"/>
                    <a:pt x="1342" y="573"/>
                  </a:cubicBezTo>
                  <a:cubicBezTo>
                    <a:pt x="1010" y="1445"/>
                    <a:pt x="737" y="2339"/>
                    <a:pt x="529" y="3249"/>
                  </a:cubicBezTo>
                  <a:cubicBezTo>
                    <a:pt x="438" y="3626"/>
                    <a:pt x="374" y="4006"/>
                    <a:pt x="295" y="4385"/>
                  </a:cubicBezTo>
                  <a:cubicBezTo>
                    <a:pt x="233" y="4767"/>
                    <a:pt x="174" y="5148"/>
                    <a:pt x="127" y="5532"/>
                  </a:cubicBezTo>
                  <a:cubicBezTo>
                    <a:pt x="53" y="6183"/>
                    <a:pt x="4" y="6812"/>
                    <a:pt x="1" y="7487"/>
                  </a:cubicBezTo>
                  <a:cubicBezTo>
                    <a:pt x="12" y="7630"/>
                    <a:pt x="379" y="7699"/>
                    <a:pt x="749" y="7699"/>
                  </a:cubicBezTo>
                  <a:cubicBezTo>
                    <a:pt x="1129" y="7699"/>
                    <a:pt x="1513" y="7626"/>
                    <a:pt x="1521" y="7487"/>
                  </a:cubicBezTo>
                  <a:cubicBezTo>
                    <a:pt x="1550" y="6904"/>
                    <a:pt x="1610" y="6324"/>
                    <a:pt x="1701" y="5748"/>
                  </a:cubicBezTo>
                  <a:cubicBezTo>
                    <a:pt x="1759" y="5396"/>
                    <a:pt x="1826" y="5045"/>
                    <a:pt x="1896" y="4695"/>
                  </a:cubicBezTo>
                  <a:cubicBezTo>
                    <a:pt x="1982" y="4349"/>
                    <a:pt x="2054" y="3999"/>
                    <a:pt x="2151" y="3656"/>
                  </a:cubicBezTo>
                  <a:cubicBezTo>
                    <a:pt x="2371" y="2833"/>
                    <a:pt x="2648" y="2028"/>
                    <a:pt x="2979" y="1243"/>
                  </a:cubicBezTo>
                  <a:cubicBezTo>
                    <a:pt x="3155" y="825"/>
                    <a:pt x="3005" y="343"/>
                    <a:pt x="2612" y="118"/>
                  </a:cubicBezTo>
                  <a:cubicBezTo>
                    <a:pt x="2472" y="38"/>
                    <a:pt x="2321" y="0"/>
                    <a:pt x="2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33" name="Google Shape;4533;p68"/>
            <p:cNvSpPr/>
            <p:nvPr/>
          </p:nvSpPr>
          <p:spPr>
            <a:xfrm rot="-1206564">
              <a:off x="5681173" y="2535590"/>
              <a:ext cx="106496" cy="108821"/>
            </a:xfrm>
            <a:custGeom>
              <a:avLst/>
              <a:gdLst/>
              <a:ahLst/>
              <a:cxnLst/>
              <a:rect l="l" t="t" r="r" b="b"/>
              <a:pathLst>
                <a:path w="4260" h="4353" extrusionOk="0">
                  <a:moveTo>
                    <a:pt x="2129" y="1"/>
                  </a:moveTo>
                  <a:cubicBezTo>
                    <a:pt x="954" y="1"/>
                    <a:pt x="0" y="974"/>
                    <a:pt x="0" y="2176"/>
                  </a:cubicBezTo>
                  <a:cubicBezTo>
                    <a:pt x="0" y="3379"/>
                    <a:pt x="954" y="4353"/>
                    <a:pt x="2129" y="4353"/>
                  </a:cubicBezTo>
                  <a:cubicBezTo>
                    <a:pt x="3305" y="4353"/>
                    <a:pt x="4260" y="3379"/>
                    <a:pt x="4260" y="2176"/>
                  </a:cubicBezTo>
                  <a:cubicBezTo>
                    <a:pt x="4260" y="974"/>
                    <a:pt x="3305" y="1"/>
                    <a:pt x="2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34" name="Google Shape;4534;p68"/>
            <p:cNvSpPr/>
            <p:nvPr/>
          </p:nvSpPr>
          <p:spPr>
            <a:xfrm rot="-1206564">
              <a:off x="5816366" y="2490542"/>
              <a:ext cx="106521" cy="109046"/>
            </a:xfrm>
            <a:custGeom>
              <a:avLst/>
              <a:gdLst/>
              <a:ahLst/>
              <a:cxnLst/>
              <a:rect l="l" t="t" r="r" b="b"/>
              <a:pathLst>
                <a:path w="4261" h="4362" extrusionOk="0">
                  <a:moveTo>
                    <a:pt x="2131" y="1"/>
                  </a:moveTo>
                  <a:cubicBezTo>
                    <a:pt x="955" y="1"/>
                    <a:pt x="0" y="977"/>
                    <a:pt x="0" y="2181"/>
                  </a:cubicBezTo>
                  <a:cubicBezTo>
                    <a:pt x="0" y="3385"/>
                    <a:pt x="955" y="4361"/>
                    <a:pt x="2131" y="4361"/>
                  </a:cubicBezTo>
                  <a:cubicBezTo>
                    <a:pt x="3306" y="4361"/>
                    <a:pt x="4260" y="3385"/>
                    <a:pt x="4260" y="2181"/>
                  </a:cubicBezTo>
                  <a:cubicBezTo>
                    <a:pt x="4260" y="977"/>
                    <a:pt x="3306" y="1"/>
                    <a:pt x="21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35" name="Google Shape;4535;p68"/>
            <p:cNvSpPr/>
            <p:nvPr/>
          </p:nvSpPr>
          <p:spPr>
            <a:xfrm rot="-1206564">
              <a:off x="5687269" y="2552898"/>
              <a:ext cx="83022" cy="83022"/>
            </a:xfrm>
            <a:custGeom>
              <a:avLst/>
              <a:gdLst/>
              <a:ahLst/>
              <a:cxnLst/>
              <a:rect l="l" t="t" r="r" b="b"/>
              <a:pathLst>
                <a:path w="3321" h="3321" extrusionOk="0">
                  <a:moveTo>
                    <a:pt x="1661" y="1"/>
                  </a:moveTo>
                  <a:cubicBezTo>
                    <a:pt x="744" y="1"/>
                    <a:pt x="0" y="743"/>
                    <a:pt x="0" y="1660"/>
                  </a:cubicBezTo>
                  <a:cubicBezTo>
                    <a:pt x="0" y="2577"/>
                    <a:pt x="744" y="3321"/>
                    <a:pt x="1661" y="3321"/>
                  </a:cubicBezTo>
                  <a:cubicBezTo>
                    <a:pt x="2578" y="3321"/>
                    <a:pt x="3320" y="2577"/>
                    <a:pt x="3320" y="1660"/>
                  </a:cubicBezTo>
                  <a:cubicBezTo>
                    <a:pt x="3320" y="743"/>
                    <a:pt x="2578" y="1"/>
                    <a:pt x="1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36" name="Google Shape;4536;p68"/>
            <p:cNvSpPr/>
            <p:nvPr/>
          </p:nvSpPr>
          <p:spPr>
            <a:xfrm rot="-1206564">
              <a:off x="5719199" y="2563273"/>
              <a:ext cx="37273" cy="37273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3" y="0"/>
                    <a:pt x="0" y="333"/>
                    <a:pt x="0" y="745"/>
                  </a:cubicBezTo>
                  <a:cubicBezTo>
                    <a:pt x="0" y="1157"/>
                    <a:pt x="333" y="1490"/>
                    <a:pt x="745" y="1490"/>
                  </a:cubicBezTo>
                  <a:cubicBezTo>
                    <a:pt x="1157" y="1490"/>
                    <a:pt x="1490" y="1157"/>
                    <a:pt x="1490" y="745"/>
                  </a:cubicBezTo>
                  <a:cubicBezTo>
                    <a:pt x="1490" y="333"/>
                    <a:pt x="1157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37" name="Google Shape;4537;p68"/>
            <p:cNvSpPr/>
            <p:nvPr/>
          </p:nvSpPr>
          <p:spPr>
            <a:xfrm rot="-1206564">
              <a:off x="5819124" y="2503998"/>
              <a:ext cx="86297" cy="83047"/>
            </a:xfrm>
            <a:custGeom>
              <a:avLst/>
              <a:gdLst/>
              <a:ahLst/>
              <a:cxnLst/>
              <a:rect l="l" t="t" r="r" b="b"/>
              <a:pathLst>
                <a:path w="3452" h="3322" extrusionOk="0">
                  <a:moveTo>
                    <a:pt x="1792" y="1"/>
                  </a:moveTo>
                  <a:cubicBezTo>
                    <a:pt x="1120" y="1"/>
                    <a:pt x="514" y="405"/>
                    <a:pt x="258" y="1025"/>
                  </a:cubicBezTo>
                  <a:cubicBezTo>
                    <a:pt x="1" y="1647"/>
                    <a:pt x="142" y="2360"/>
                    <a:pt x="617" y="2835"/>
                  </a:cubicBezTo>
                  <a:cubicBezTo>
                    <a:pt x="935" y="3153"/>
                    <a:pt x="1360" y="3321"/>
                    <a:pt x="1792" y="3321"/>
                  </a:cubicBezTo>
                  <a:cubicBezTo>
                    <a:pt x="2006" y="3321"/>
                    <a:pt x="2221" y="3280"/>
                    <a:pt x="2427" y="3195"/>
                  </a:cubicBezTo>
                  <a:cubicBezTo>
                    <a:pt x="3047" y="2938"/>
                    <a:pt x="3452" y="2332"/>
                    <a:pt x="3452" y="1661"/>
                  </a:cubicBezTo>
                  <a:cubicBezTo>
                    <a:pt x="3452" y="744"/>
                    <a:pt x="2708" y="1"/>
                    <a:pt x="17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38" name="Google Shape;4538;p68"/>
            <p:cNvSpPr/>
            <p:nvPr/>
          </p:nvSpPr>
          <p:spPr>
            <a:xfrm rot="-1206564">
              <a:off x="5854233" y="2513835"/>
              <a:ext cx="37273" cy="37273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0" y="333"/>
                    <a:pt x="0" y="745"/>
                  </a:cubicBezTo>
                  <a:cubicBezTo>
                    <a:pt x="0" y="1157"/>
                    <a:pt x="335" y="1490"/>
                    <a:pt x="745" y="1490"/>
                  </a:cubicBezTo>
                  <a:cubicBezTo>
                    <a:pt x="1157" y="1490"/>
                    <a:pt x="1490" y="1157"/>
                    <a:pt x="1490" y="745"/>
                  </a:cubicBezTo>
                  <a:cubicBezTo>
                    <a:pt x="1490" y="333"/>
                    <a:pt x="1157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39" name="Google Shape;4539;p68"/>
            <p:cNvSpPr/>
            <p:nvPr/>
          </p:nvSpPr>
          <p:spPr>
            <a:xfrm rot="-1206564">
              <a:off x="5679413" y="2481613"/>
              <a:ext cx="64147" cy="21974"/>
            </a:xfrm>
            <a:custGeom>
              <a:avLst/>
              <a:gdLst/>
              <a:ahLst/>
              <a:cxnLst/>
              <a:rect l="l" t="t" r="r" b="b"/>
              <a:pathLst>
                <a:path w="2566" h="879" extrusionOk="0">
                  <a:moveTo>
                    <a:pt x="1142" y="1"/>
                  </a:moveTo>
                  <a:cubicBezTo>
                    <a:pt x="411" y="1"/>
                    <a:pt x="0" y="596"/>
                    <a:pt x="0" y="596"/>
                  </a:cubicBezTo>
                  <a:cubicBezTo>
                    <a:pt x="243" y="798"/>
                    <a:pt x="623" y="878"/>
                    <a:pt x="993" y="878"/>
                  </a:cubicBezTo>
                  <a:cubicBezTo>
                    <a:pt x="1800" y="878"/>
                    <a:pt x="2566" y="495"/>
                    <a:pt x="1789" y="148"/>
                  </a:cubicBezTo>
                  <a:cubicBezTo>
                    <a:pt x="1552" y="42"/>
                    <a:pt x="1336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40" name="Google Shape;4540;p68"/>
            <p:cNvSpPr/>
            <p:nvPr/>
          </p:nvSpPr>
          <p:spPr>
            <a:xfrm rot="-1206564">
              <a:off x="5794281" y="2439558"/>
              <a:ext cx="64147" cy="21974"/>
            </a:xfrm>
            <a:custGeom>
              <a:avLst/>
              <a:gdLst/>
              <a:ahLst/>
              <a:cxnLst/>
              <a:rect l="l" t="t" r="r" b="b"/>
              <a:pathLst>
                <a:path w="2566" h="879" extrusionOk="0">
                  <a:moveTo>
                    <a:pt x="1142" y="1"/>
                  </a:moveTo>
                  <a:cubicBezTo>
                    <a:pt x="411" y="1"/>
                    <a:pt x="0" y="596"/>
                    <a:pt x="0" y="596"/>
                  </a:cubicBezTo>
                  <a:cubicBezTo>
                    <a:pt x="244" y="798"/>
                    <a:pt x="623" y="878"/>
                    <a:pt x="993" y="878"/>
                  </a:cubicBezTo>
                  <a:cubicBezTo>
                    <a:pt x="1800" y="878"/>
                    <a:pt x="2565" y="495"/>
                    <a:pt x="1789" y="148"/>
                  </a:cubicBezTo>
                  <a:cubicBezTo>
                    <a:pt x="1552" y="42"/>
                    <a:pt x="1336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</p:grpSp>
      <p:grpSp>
        <p:nvGrpSpPr>
          <p:cNvPr id="4541" name="Google Shape;4541;p68"/>
          <p:cNvGrpSpPr/>
          <p:nvPr/>
        </p:nvGrpSpPr>
        <p:grpSpPr>
          <a:xfrm>
            <a:off x="1239579" y="322412"/>
            <a:ext cx="6513895" cy="3398861"/>
            <a:chOff x="207157" y="312014"/>
            <a:chExt cx="8685193" cy="4531814"/>
          </a:xfrm>
        </p:grpSpPr>
        <p:sp>
          <p:nvSpPr>
            <p:cNvPr id="4542" name="Google Shape;4542;p68"/>
            <p:cNvSpPr/>
            <p:nvPr/>
          </p:nvSpPr>
          <p:spPr>
            <a:xfrm rot="-581016">
              <a:off x="2302434" y="353665"/>
              <a:ext cx="540282" cy="532541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43" name="Google Shape;4543;p68"/>
            <p:cNvSpPr/>
            <p:nvPr/>
          </p:nvSpPr>
          <p:spPr>
            <a:xfrm rot="-397278">
              <a:off x="8439644" y="6132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44" name="Google Shape;4544;p68"/>
            <p:cNvSpPr/>
            <p:nvPr/>
          </p:nvSpPr>
          <p:spPr>
            <a:xfrm rot="-397324">
              <a:off x="224419" y="3121864"/>
              <a:ext cx="322653" cy="318065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45" name="Google Shape;4545;p68"/>
            <p:cNvSpPr/>
            <p:nvPr/>
          </p:nvSpPr>
          <p:spPr>
            <a:xfrm>
              <a:off x="251900" y="222773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r>
                <a:rPr lang="en" sz="1350" b="1"/>
                <a:t> </a:t>
              </a:r>
              <a:endParaRPr sz="1350" b="1"/>
            </a:p>
          </p:txBody>
        </p:sp>
        <p:sp>
          <p:nvSpPr>
            <p:cNvPr id="4546" name="Google Shape;4546;p68"/>
            <p:cNvSpPr/>
            <p:nvPr/>
          </p:nvSpPr>
          <p:spPr>
            <a:xfrm>
              <a:off x="660050" y="71223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r>
                <a:rPr lang="en" sz="1350" b="1"/>
                <a:t> </a:t>
              </a:r>
              <a:endParaRPr sz="1350" b="1"/>
            </a:p>
          </p:txBody>
        </p:sp>
        <p:sp>
          <p:nvSpPr>
            <p:cNvPr id="4547" name="Google Shape;4547;p68"/>
            <p:cNvSpPr/>
            <p:nvPr/>
          </p:nvSpPr>
          <p:spPr>
            <a:xfrm>
              <a:off x="2791025" y="467878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r>
                <a:rPr lang="en" sz="1350" b="1"/>
                <a:t> </a:t>
              </a:r>
              <a:endParaRPr sz="1350" b="1"/>
            </a:p>
          </p:txBody>
        </p:sp>
        <p:sp>
          <p:nvSpPr>
            <p:cNvPr id="4548" name="Google Shape;4548;p68"/>
            <p:cNvSpPr/>
            <p:nvPr/>
          </p:nvSpPr>
          <p:spPr>
            <a:xfrm>
              <a:off x="4076900" y="354131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r>
                <a:rPr lang="en" sz="1350" b="1"/>
                <a:t> </a:t>
              </a:r>
              <a:endParaRPr sz="1350" b="1"/>
            </a:p>
          </p:txBody>
        </p:sp>
        <p:sp>
          <p:nvSpPr>
            <p:cNvPr id="4549" name="Google Shape;4549;p68"/>
            <p:cNvSpPr/>
            <p:nvPr/>
          </p:nvSpPr>
          <p:spPr>
            <a:xfrm>
              <a:off x="5382625" y="398195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r>
                <a:rPr lang="en" sz="1350" b="1"/>
                <a:t> </a:t>
              </a:r>
              <a:endParaRPr sz="1350" b="1"/>
            </a:p>
          </p:txBody>
        </p:sp>
        <p:sp>
          <p:nvSpPr>
            <p:cNvPr id="4550" name="Google Shape;4550;p68"/>
            <p:cNvSpPr/>
            <p:nvPr/>
          </p:nvSpPr>
          <p:spPr>
            <a:xfrm>
              <a:off x="8782250" y="169715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r>
                <a:rPr lang="en" sz="1350" b="1"/>
                <a:t> </a:t>
              </a:r>
              <a:endParaRPr sz="1350" b="1"/>
            </a:p>
          </p:txBody>
        </p:sp>
        <p:sp>
          <p:nvSpPr>
            <p:cNvPr id="4551" name="Google Shape;4551;p68"/>
            <p:cNvSpPr/>
            <p:nvPr/>
          </p:nvSpPr>
          <p:spPr>
            <a:xfrm>
              <a:off x="8579675" y="3347381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r>
                <a:rPr lang="en" sz="1350" b="1"/>
                <a:t> </a:t>
              </a:r>
              <a:endParaRPr sz="1350" b="1"/>
            </a:p>
          </p:txBody>
        </p:sp>
        <p:sp>
          <p:nvSpPr>
            <p:cNvPr id="4552" name="Google Shape;4552;p68"/>
            <p:cNvSpPr/>
            <p:nvPr/>
          </p:nvSpPr>
          <p:spPr>
            <a:xfrm>
              <a:off x="6477200" y="467878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r>
                <a:rPr lang="en" sz="1350" b="1"/>
                <a:t> </a:t>
              </a:r>
              <a:endParaRPr sz="1350" b="1"/>
            </a:p>
          </p:txBody>
        </p:sp>
        <p:sp>
          <p:nvSpPr>
            <p:cNvPr id="4553" name="Google Shape;4553;p68"/>
            <p:cNvSpPr/>
            <p:nvPr/>
          </p:nvSpPr>
          <p:spPr>
            <a:xfrm rot="-397278">
              <a:off x="4659419" y="46347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54" name="Google Shape;4554;p68"/>
            <p:cNvSpPr/>
            <p:nvPr/>
          </p:nvSpPr>
          <p:spPr>
            <a:xfrm rot="-580896">
              <a:off x="1959740" y="684640"/>
              <a:ext cx="282976" cy="278887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55" name="Google Shape;4555;p68"/>
            <p:cNvSpPr/>
            <p:nvPr/>
          </p:nvSpPr>
          <p:spPr>
            <a:xfrm>
              <a:off x="5210050" y="1212481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r>
                <a:rPr lang="en" sz="1350" b="1"/>
                <a:t> </a:t>
              </a:r>
              <a:endParaRPr sz="1350" b="1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D7B506D-BE7C-4375-97B6-9E00EA8ACE65}"/>
              </a:ext>
            </a:extLst>
          </p:cNvPr>
          <p:cNvSpPr txBox="1"/>
          <p:nvPr/>
        </p:nvSpPr>
        <p:spPr>
          <a:xfrm>
            <a:off x="3576003" y="172627"/>
            <a:ext cx="2160240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  <a:p>
            <a:pPr algn="ctr">
              <a:lnSpc>
                <a:spcPct val="150000"/>
              </a:lnSpc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“ĐỐ BẠN”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360A4E1F-4697-4B18-A924-2B89E725B99C}"/>
              </a:ext>
            </a:extLst>
          </p:cNvPr>
          <p:cNvSpPr txBox="1"/>
          <p:nvPr/>
        </p:nvSpPr>
        <p:spPr>
          <a:xfrm>
            <a:off x="1369747" y="2038171"/>
            <a:ext cx="6975256" cy="2138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NL" sz="2000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Bạn A viết số 123, mời bạn B viết một số có ba chữ số 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000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nl-NL" sz="2000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lớn hơn số mình vừa viết</a:t>
            </a:r>
            <a:endParaRPr lang="en-US" sz="2000">
              <a:solidFill>
                <a:srgbClr val="00B0F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NL" sz="2000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Bạn B viết một số chẳng hạn 170 rồi mời bạn C viết một số có ba chữ số giống nhau và bé hơn số bạn vừa viết,</a:t>
            </a:r>
            <a:endParaRPr lang="en-US" sz="2000">
              <a:solidFill>
                <a:srgbClr val="00B0F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nền đẹp cho bài giảng điện tử">
            <a:extLst>
              <a:ext uri="{FF2B5EF4-FFF2-40B4-BE49-F238E27FC236}">
                <a16:creationId xmlns:a16="http://schemas.microsoft.com/office/drawing/2014/main" xmlns="" id="{8C43780C-7BF8-4FBB-8292-D37372868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440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DCEDAA7-4995-4EE2-A2A8-EC25B909DB13}"/>
              </a:ext>
            </a:extLst>
          </p:cNvPr>
          <p:cNvSpPr txBox="1"/>
          <p:nvPr/>
        </p:nvSpPr>
        <p:spPr>
          <a:xfrm>
            <a:off x="683568" y="1563638"/>
            <a:ext cx="74888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900" b="1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BÀI 93: EM ÔN LẠI NHỮNG GÌ ĐÃ HỌC</a:t>
            </a:r>
            <a:endParaRPr lang="en-US" sz="2900" b="1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7866" y="1265152"/>
            <a:ext cx="3110038" cy="3857625"/>
          </a:xfrm>
          <a:prstGeom prst="rect">
            <a:avLst/>
          </a:prstGeom>
          <a:solidFill>
            <a:schemeClr val="bg1"/>
          </a:solidFill>
        </p:spPr>
      </p:sp>
      <p:grpSp>
        <p:nvGrpSpPr>
          <p:cNvPr id="3" name="Group 3"/>
          <p:cNvGrpSpPr/>
          <p:nvPr/>
        </p:nvGrpSpPr>
        <p:grpSpPr>
          <a:xfrm>
            <a:off x="4684057" y="3356474"/>
            <a:ext cx="701707" cy="691139"/>
            <a:chOff x="0" y="0"/>
            <a:chExt cx="1746277" cy="1746277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746277" cy="1746277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87C9"/>
              </a:solidFill>
            </p:spPr>
          </p:sp>
        </p:grp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57760" y="455213"/>
              <a:ext cx="1030757" cy="835851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4702351" y="1995686"/>
            <a:ext cx="736726" cy="691139"/>
            <a:chOff x="0" y="0"/>
            <a:chExt cx="1746277" cy="1746277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746277" cy="1746277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87C9"/>
              </a:solidFill>
            </p:spPr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02974" y="527930"/>
              <a:ext cx="1140328" cy="690417"/>
            </a:xfrm>
            <a:prstGeom prst="rect">
              <a:avLst/>
            </a:prstGeom>
          </p:spPr>
        </p:pic>
      </p:grpSp>
      <p:sp>
        <p:nvSpPr>
          <p:cNvPr id="23" name="AutoShape 23"/>
          <p:cNvSpPr/>
          <p:nvPr/>
        </p:nvSpPr>
        <p:spPr>
          <a:xfrm>
            <a:off x="614994" y="4779595"/>
            <a:ext cx="2826202" cy="0"/>
          </a:xfrm>
          <a:prstGeom prst="line">
            <a:avLst/>
          </a:prstGeom>
          <a:ln w="9525" cap="rnd">
            <a:solidFill>
              <a:srgbClr val="25201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62902" y="3193964"/>
            <a:ext cx="1291251" cy="1707182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034218" y="2746194"/>
            <a:ext cx="1655175" cy="2293063"/>
          </a:xfrm>
          <a:prstGeom prst="rect">
            <a:avLst/>
          </a:prstGeom>
        </p:spPr>
      </p:pic>
      <p:sp>
        <p:nvSpPr>
          <p:cNvPr id="32" name="TextBox 8">
            <a:extLst>
              <a:ext uri="{FF2B5EF4-FFF2-40B4-BE49-F238E27FC236}">
                <a16:creationId xmlns:a16="http://schemas.microsoft.com/office/drawing/2014/main" xmlns="" id="{1453E64C-B63D-4A38-9581-5347A424E05F}"/>
              </a:ext>
            </a:extLst>
          </p:cNvPr>
          <p:cNvSpPr txBox="1"/>
          <p:nvPr/>
        </p:nvSpPr>
        <p:spPr>
          <a:xfrm>
            <a:off x="2915816" y="568493"/>
            <a:ext cx="4302201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5E940F6-35E5-4629-8315-CF21B473CB62}"/>
              </a:ext>
            </a:extLst>
          </p:cNvPr>
          <p:cNvSpPr/>
          <p:nvPr/>
        </p:nvSpPr>
        <p:spPr>
          <a:xfrm>
            <a:off x="5771436" y="1995686"/>
            <a:ext cx="2448272" cy="7920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26">
            <a:extLst>
              <a:ext uri="{FF2B5EF4-FFF2-40B4-BE49-F238E27FC236}">
                <a16:creationId xmlns:a16="http://schemas.microsoft.com/office/drawing/2014/main" xmlns="" id="{2098C673-F953-46A7-8F5B-A1EEF0F79480}"/>
              </a:ext>
            </a:extLst>
          </p:cNvPr>
          <p:cNvSpPr txBox="1"/>
          <p:nvPr/>
        </p:nvSpPr>
        <p:spPr>
          <a:xfrm>
            <a:off x="5843444" y="2359816"/>
            <a:ext cx="2731350" cy="212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9"/>
              </a:lnSpc>
            </a:pPr>
            <a:r>
              <a:rPr lang="en-US" sz="3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Luyện tập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C31F181D-B6E3-400D-AA28-426DAA81B481}"/>
              </a:ext>
            </a:extLst>
          </p:cNvPr>
          <p:cNvSpPr/>
          <p:nvPr/>
        </p:nvSpPr>
        <p:spPr>
          <a:xfrm>
            <a:off x="5744328" y="3377450"/>
            <a:ext cx="2448272" cy="7920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26">
            <a:extLst>
              <a:ext uri="{FF2B5EF4-FFF2-40B4-BE49-F238E27FC236}">
                <a16:creationId xmlns:a16="http://schemas.microsoft.com/office/drawing/2014/main" xmlns="" id="{45E2A0C2-9ED2-4F73-AAD6-B26D55FBFE40}"/>
              </a:ext>
            </a:extLst>
          </p:cNvPr>
          <p:cNvSpPr txBox="1"/>
          <p:nvPr/>
        </p:nvSpPr>
        <p:spPr>
          <a:xfrm>
            <a:off x="5819814" y="3773494"/>
            <a:ext cx="2731350" cy="212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9"/>
              </a:lnSpc>
            </a:pPr>
            <a:r>
              <a:rPr lang="en-US" sz="3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Vận dụng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3717599D-2B25-40A1-99BA-D4DA4B8971DF}"/>
              </a:ext>
            </a:extLst>
          </p:cNvPr>
          <p:cNvSpPr/>
          <p:nvPr/>
        </p:nvSpPr>
        <p:spPr>
          <a:xfrm>
            <a:off x="7008846" y="147504"/>
            <a:ext cx="1745736" cy="1680125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panda : loài gấu trúc (pén-đơ)">
            <a:extLst>
              <a:ext uri="{FF2B5EF4-FFF2-40B4-BE49-F238E27FC236}">
                <a16:creationId xmlns:a16="http://schemas.microsoft.com/office/drawing/2014/main" xmlns="" id="{C1F3A961-2415-4275-A143-0F4C99661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723"/>
            <a:ext cx="1905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4" grpId="0" animBg="1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220A95C-C3CA-4629-8379-71D224A773EA}"/>
              </a:ext>
            </a:extLst>
          </p:cNvPr>
          <p:cNvSpPr txBox="1"/>
          <p:nvPr/>
        </p:nvSpPr>
        <p:spPr>
          <a:xfrm>
            <a:off x="3491880" y="355473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70252AC-DC83-4936-9D6C-EF4D5800928B}"/>
              </a:ext>
            </a:extLst>
          </p:cNvPr>
          <p:cNvSpPr/>
          <p:nvPr/>
        </p:nvSpPr>
        <p:spPr>
          <a:xfrm>
            <a:off x="769846" y="1092539"/>
            <a:ext cx="136815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4BF54EC-F9FB-40C0-B543-CA8926FBC26D}"/>
              </a:ext>
            </a:extLst>
          </p:cNvPr>
          <p:cNvSpPr txBox="1"/>
          <p:nvPr/>
        </p:nvSpPr>
        <p:spPr>
          <a:xfrm>
            <a:off x="1259632" y="1923678"/>
            <a:ext cx="6480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D113183-B4BE-4EC0-A7C5-F8096FB41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779662"/>
            <a:ext cx="7155333" cy="3202068"/>
          </a:xfrm>
          <a:prstGeom prst="rect">
            <a:avLst/>
          </a:prstGeom>
        </p:spPr>
      </p:pic>
      <p:pic>
        <p:nvPicPr>
          <p:cNvPr id="19" name="Picture 16">
            <a:extLst>
              <a:ext uri="{FF2B5EF4-FFF2-40B4-BE49-F238E27FC236}">
                <a16:creationId xmlns:a16="http://schemas.microsoft.com/office/drawing/2014/main" xmlns="" id="{6FAADA91-38F4-4C95-ACE3-B240A2EF87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651" y="1874059"/>
            <a:ext cx="2085347" cy="3202068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E09944B9-446B-49B1-BA14-9A327991604F}"/>
              </a:ext>
            </a:extLst>
          </p:cNvPr>
          <p:cNvSpPr/>
          <p:nvPr/>
        </p:nvSpPr>
        <p:spPr>
          <a:xfrm>
            <a:off x="6156176" y="288910"/>
            <a:ext cx="1440160" cy="124112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xmlns="" id="{F4DED02E-906A-4A76-8D9A-2A2AB088FE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2627784" y="802600"/>
            <a:ext cx="1351604" cy="9534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F7AA0C7-C6AA-4135-937D-62D306DC2804}"/>
              </a:ext>
            </a:extLst>
          </p:cNvPr>
          <p:cNvSpPr txBox="1"/>
          <p:nvPr/>
        </p:nvSpPr>
        <p:spPr>
          <a:xfrm>
            <a:off x="5504045" y="2681581"/>
            <a:ext cx="52679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2A88C19-89DE-4529-9FAE-AD3331F0F68C}"/>
              </a:ext>
            </a:extLst>
          </p:cNvPr>
          <p:cNvSpPr txBox="1"/>
          <p:nvPr/>
        </p:nvSpPr>
        <p:spPr>
          <a:xfrm>
            <a:off x="7450744" y="2681581"/>
            <a:ext cx="52679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5E7CA06-822A-4967-B990-7473FC612F93}"/>
              </a:ext>
            </a:extLst>
          </p:cNvPr>
          <p:cNvSpPr txBox="1"/>
          <p:nvPr/>
        </p:nvSpPr>
        <p:spPr>
          <a:xfrm>
            <a:off x="8172400" y="2715766"/>
            <a:ext cx="716601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3963183-D650-4A96-881B-4698AC6AB8E6}"/>
              </a:ext>
            </a:extLst>
          </p:cNvPr>
          <p:cNvSpPr txBox="1"/>
          <p:nvPr/>
        </p:nvSpPr>
        <p:spPr>
          <a:xfrm>
            <a:off x="5517450" y="4029593"/>
            <a:ext cx="52679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080A6BA-F243-4649-84D1-01EE024D9CD9}"/>
              </a:ext>
            </a:extLst>
          </p:cNvPr>
          <p:cNvSpPr txBox="1"/>
          <p:nvPr/>
        </p:nvSpPr>
        <p:spPr>
          <a:xfrm>
            <a:off x="7464149" y="4029593"/>
            <a:ext cx="52679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28F3736-E44C-40AA-9D76-A9EEBF454C0F}"/>
              </a:ext>
            </a:extLst>
          </p:cNvPr>
          <p:cNvSpPr txBox="1"/>
          <p:nvPr/>
        </p:nvSpPr>
        <p:spPr>
          <a:xfrm>
            <a:off x="6496918" y="4029593"/>
            <a:ext cx="52679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53AD013-41D1-47C9-916A-7C64C2EB8276}"/>
              </a:ext>
            </a:extLst>
          </p:cNvPr>
          <p:cNvSpPr txBox="1"/>
          <p:nvPr/>
        </p:nvSpPr>
        <p:spPr>
          <a:xfrm>
            <a:off x="8190415" y="4029593"/>
            <a:ext cx="716601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DA5A54D-ED56-455B-B974-2D4E2EE0759C}"/>
              </a:ext>
            </a:extLst>
          </p:cNvPr>
          <p:cNvSpPr txBox="1"/>
          <p:nvPr/>
        </p:nvSpPr>
        <p:spPr>
          <a:xfrm>
            <a:off x="6476139" y="2715766"/>
            <a:ext cx="52679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818293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220A95C-C3CA-4629-8379-71D224A773EA}"/>
              </a:ext>
            </a:extLst>
          </p:cNvPr>
          <p:cNvSpPr txBox="1"/>
          <p:nvPr/>
        </p:nvSpPr>
        <p:spPr>
          <a:xfrm>
            <a:off x="3719713" y="260585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70252AC-DC83-4936-9D6C-EF4D5800928B}"/>
              </a:ext>
            </a:extLst>
          </p:cNvPr>
          <p:cNvSpPr/>
          <p:nvPr/>
        </p:nvSpPr>
        <p:spPr>
          <a:xfrm>
            <a:off x="749938" y="892333"/>
            <a:ext cx="136815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2EC4BC-AB6A-406D-B102-9E48D24C8153}"/>
              </a:ext>
            </a:extLst>
          </p:cNvPr>
          <p:cNvSpPr txBox="1"/>
          <p:nvPr/>
        </p:nvSpPr>
        <p:spPr>
          <a:xfrm>
            <a:off x="842935" y="1540604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Số?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A8E884A-F657-40FF-A878-C820C262BB4E}"/>
              </a:ext>
            </a:extLst>
          </p:cNvPr>
          <p:cNvSpPr txBox="1"/>
          <p:nvPr/>
        </p:nvSpPr>
        <p:spPr>
          <a:xfrm>
            <a:off x="2676773" y="981908"/>
            <a:ext cx="15323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391 gồm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BDA4D61-D378-4A03-949F-D8445C452463}"/>
              </a:ext>
            </a:extLst>
          </p:cNvPr>
          <p:cNvSpPr/>
          <p:nvPr/>
        </p:nvSpPr>
        <p:spPr>
          <a:xfrm>
            <a:off x="3949011" y="916086"/>
            <a:ext cx="725867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82B9402-E937-4E61-8A22-34FE8737845A}"/>
              </a:ext>
            </a:extLst>
          </p:cNvPr>
          <p:cNvSpPr txBox="1"/>
          <p:nvPr/>
        </p:nvSpPr>
        <p:spPr>
          <a:xfrm>
            <a:off x="4641912" y="982459"/>
            <a:ext cx="8672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005C606A-9D46-4F6B-A604-0C142AD43228}"/>
              </a:ext>
            </a:extLst>
          </p:cNvPr>
          <p:cNvSpPr/>
          <p:nvPr/>
        </p:nvSpPr>
        <p:spPr>
          <a:xfrm>
            <a:off x="5348483" y="952671"/>
            <a:ext cx="725867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C6EC3DE-00B3-4F86-88A4-4B247FA3E145}"/>
              </a:ext>
            </a:extLst>
          </p:cNvPr>
          <p:cNvSpPr txBox="1"/>
          <p:nvPr/>
        </p:nvSpPr>
        <p:spPr>
          <a:xfrm>
            <a:off x="6097431" y="980233"/>
            <a:ext cx="949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E1C7713D-E96C-49FB-863D-81E105EBAEC7}"/>
              </a:ext>
            </a:extLst>
          </p:cNvPr>
          <p:cNvSpPr/>
          <p:nvPr/>
        </p:nvSpPr>
        <p:spPr>
          <a:xfrm>
            <a:off x="6842937" y="937251"/>
            <a:ext cx="725867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691B391-DF30-418F-B86E-0E4A22B975E6}"/>
              </a:ext>
            </a:extLst>
          </p:cNvPr>
          <p:cNvSpPr txBox="1"/>
          <p:nvPr/>
        </p:nvSpPr>
        <p:spPr>
          <a:xfrm>
            <a:off x="7644936" y="973835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vị, 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BB3FA657-15B9-489D-858B-B7ACFD61436C}"/>
              </a:ext>
            </a:extLst>
          </p:cNvPr>
          <p:cNvSpPr/>
          <p:nvPr/>
        </p:nvSpPr>
        <p:spPr>
          <a:xfrm>
            <a:off x="4546451" y="1631114"/>
            <a:ext cx="648072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EF88CCA9-C294-44A8-AF56-BA51FFE69D60}"/>
              </a:ext>
            </a:extLst>
          </p:cNvPr>
          <p:cNvSpPr/>
          <p:nvPr/>
        </p:nvSpPr>
        <p:spPr>
          <a:xfrm>
            <a:off x="5672013" y="1631114"/>
            <a:ext cx="648072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0C50DE1-823F-4264-8A9B-D63536D69A9A}"/>
              </a:ext>
            </a:extLst>
          </p:cNvPr>
          <p:cNvSpPr txBox="1"/>
          <p:nvPr/>
        </p:nvSpPr>
        <p:spPr>
          <a:xfrm>
            <a:off x="2669770" y="1693465"/>
            <a:ext cx="19009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viết 391 = </a:t>
            </a:r>
            <a:endParaRPr lang="en-US" sz="2200">
              <a:solidFill>
                <a:srgbClr val="0070C0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1DD645A5-52B4-43B3-A47F-5B4A9DB74F46}"/>
              </a:ext>
            </a:extLst>
          </p:cNvPr>
          <p:cNvSpPr/>
          <p:nvPr/>
        </p:nvSpPr>
        <p:spPr>
          <a:xfrm>
            <a:off x="6702190" y="1620296"/>
            <a:ext cx="648072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DD86BA6-5925-40D2-92A4-C413ACAFFB26}"/>
              </a:ext>
            </a:extLst>
          </p:cNvPr>
          <p:cNvSpPr txBox="1"/>
          <p:nvPr/>
        </p:nvSpPr>
        <p:spPr>
          <a:xfrm>
            <a:off x="5280949" y="1664351"/>
            <a:ext cx="288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DB3BE91-FEE2-4E45-8FF2-99CC16BC9CDC}"/>
              </a:ext>
            </a:extLst>
          </p:cNvPr>
          <p:cNvSpPr txBox="1"/>
          <p:nvPr/>
        </p:nvSpPr>
        <p:spPr>
          <a:xfrm>
            <a:off x="6335236" y="1692024"/>
            <a:ext cx="288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B754D63-DFB4-496B-B73C-8B08F946337B}"/>
              </a:ext>
            </a:extLst>
          </p:cNvPr>
          <p:cNvSpPr txBox="1"/>
          <p:nvPr/>
        </p:nvSpPr>
        <p:spPr>
          <a:xfrm>
            <a:off x="2796330" y="2459295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928 gồm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12E6EA7F-EED5-4A39-91EE-6EE6CBEF31CB}"/>
              </a:ext>
            </a:extLst>
          </p:cNvPr>
          <p:cNvSpPr/>
          <p:nvPr/>
        </p:nvSpPr>
        <p:spPr>
          <a:xfrm>
            <a:off x="4022999" y="2412013"/>
            <a:ext cx="648072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B70C600-7C01-4591-B170-F79EB46A0071}"/>
              </a:ext>
            </a:extLst>
          </p:cNvPr>
          <p:cNvSpPr txBox="1"/>
          <p:nvPr/>
        </p:nvSpPr>
        <p:spPr>
          <a:xfrm>
            <a:off x="4641299" y="2459294"/>
            <a:ext cx="774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62ED3E38-23D1-4565-BB97-A70C3364B4FC}"/>
              </a:ext>
            </a:extLst>
          </p:cNvPr>
          <p:cNvSpPr/>
          <p:nvPr/>
        </p:nvSpPr>
        <p:spPr>
          <a:xfrm>
            <a:off x="5345709" y="2429505"/>
            <a:ext cx="648072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3C68954-1655-43EB-9963-97EAE9C74D52}"/>
              </a:ext>
            </a:extLst>
          </p:cNvPr>
          <p:cNvSpPr txBox="1"/>
          <p:nvPr/>
        </p:nvSpPr>
        <p:spPr>
          <a:xfrm>
            <a:off x="5954821" y="2457620"/>
            <a:ext cx="847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82842D59-1582-4F9F-9AFE-16A37DD436BC}"/>
              </a:ext>
            </a:extLst>
          </p:cNvPr>
          <p:cNvSpPr/>
          <p:nvPr/>
        </p:nvSpPr>
        <p:spPr>
          <a:xfrm>
            <a:off x="6689966" y="2424294"/>
            <a:ext cx="648072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963F45EF-6D30-4B02-AA7A-0DCBDA6B9385}"/>
              </a:ext>
            </a:extLst>
          </p:cNvPr>
          <p:cNvSpPr txBox="1"/>
          <p:nvPr/>
        </p:nvSpPr>
        <p:spPr>
          <a:xfrm>
            <a:off x="7348400" y="2466090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vị, 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61EF4211-FDE5-4E46-9CDF-C07B75A04CAD}"/>
              </a:ext>
            </a:extLst>
          </p:cNvPr>
          <p:cNvSpPr/>
          <p:nvPr/>
        </p:nvSpPr>
        <p:spPr>
          <a:xfrm>
            <a:off x="4672565" y="3088762"/>
            <a:ext cx="648072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3301510D-41FF-495A-AB1E-3C0F518CEDE4}"/>
              </a:ext>
            </a:extLst>
          </p:cNvPr>
          <p:cNvSpPr/>
          <p:nvPr/>
        </p:nvSpPr>
        <p:spPr>
          <a:xfrm>
            <a:off x="5781313" y="3112330"/>
            <a:ext cx="648072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2737773-88A7-40E9-A657-50F8B5C23493}"/>
              </a:ext>
            </a:extLst>
          </p:cNvPr>
          <p:cNvSpPr txBox="1"/>
          <p:nvPr/>
        </p:nvSpPr>
        <p:spPr>
          <a:xfrm>
            <a:off x="2789327" y="3170852"/>
            <a:ext cx="19009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viết 928 = </a:t>
            </a:r>
            <a:endParaRPr lang="en-US" sz="2200">
              <a:solidFill>
                <a:srgbClr val="0070C0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5A57A8F3-ACB0-442A-B75C-76C89B0A8FEC}"/>
              </a:ext>
            </a:extLst>
          </p:cNvPr>
          <p:cNvSpPr/>
          <p:nvPr/>
        </p:nvSpPr>
        <p:spPr>
          <a:xfrm>
            <a:off x="6829966" y="3084450"/>
            <a:ext cx="648072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94C089C-206E-4A57-B6F9-492904269D80}"/>
              </a:ext>
            </a:extLst>
          </p:cNvPr>
          <p:cNvSpPr txBox="1"/>
          <p:nvPr/>
        </p:nvSpPr>
        <p:spPr>
          <a:xfrm>
            <a:off x="5400506" y="3141738"/>
            <a:ext cx="288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B7E0799-A249-41F4-91AA-29D56C34CEE5}"/>
              </a:ext>
            </a:extLst>
          </p:cNvPr>
          <p:cNvSpPr txBox="1"/>
          <p:nvPr/>
        </p:nvSpPr>
        <p:spPr>
          <a:xfrm>
            <a:off x="6454793" y="3169411"/>
            <a:ext cx="288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74B2566-4E46-47E6-B4C5-D7386EBA6ACE}"/>
              </a:ext>
            </a:extLst>
          </p:cNvPr>
          <p:cNvCxnSpPr>
            <a:cxnSpLocks/>
          </p:cNvCxnSpPr>
          <p:nvPr/>
        </p:nvCxnSpPr>
        <p:spPr>
          <a:xfrm>
            <a:off x="1436990" y="2283718"/>
            <a:ext cx="770701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2B7F5F46-10B9-4812-B71E-375CF37DB0EF}"/>
              </a:ext>
            </a:extLst>
          </p:cNvPr>
          <p:cNvSpPr txBox="1"/>
          <p:nvPr/>
        </p:nvSpPr>
        <p:spPr>
          <a:xfrm>
            <a:off x="2717408" y="3893450"/>
            <a:ext cx="15323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770 gồm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F70D94ED-6F27-47F9-B485-ECEA553D49BB}"/>
              </a:ext>
            </a:extLst>
          </p:cNvPr>
          <p:cNvSpPr/>
          <p:nvPr/>
        </p:nvSpPr>
        <p:spPr>
          <a:xfrm>
            <a:off x="3989646" y="3827628"/>
            <a:ext cx="725867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8822ECBC-98C9-41E4-954F-66279498E68F}"/>
              </a:ext>
            </a:extLst>
          </p:cNvPr>
          <p:cNvSpPr txBox="1"/>
          <p:nvPr/>
        </p:nvSpPr>
        <p:spPr>
          <a:xfrm>
            <a:off x="4682547" y="3894001"/>
            <a:ext cx="8672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xmlns="" id="{708DCADF-67B4-4271-8E3E-745247A8932F}"/>
              </a:ext>
            </a:extLst>
          </p:cNvPr>
          <p:cNvSpPr/>
          <p:nvPr/>
        </p:nvSpPr>
        <p:spPr>
          <a:xfrm>
            <a:off x="5389118" y="3864213"/>
            <a:ext cx="725867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630BAD95-796A-4AF7-BAB4-0B21125675FF}"/>
              </a:ext>
            </a:extLst>
          </p:cNvPr>
          <p:cNvSpPr txBox="1"/>
          <p:nvPr/>
        </p:nvSpPr>
        <p:spPr>
          <a:xfrm>
            <a:off x="6138066" y="3891775"/>
            <a:ext cx="949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xmlns="" id="{FE1F1FF4-19D7-433F-86B0-26E54B396BEF}"/>
              </a:ext>
            </a:extLst>
          </p:cNvPr>
          <p:cNvSpPr/>
          <p:nvPr/>
        </p:nvSpPr>
        <p:spPr>
          <a:xfrm>
            <a:off x="6883572" y="3848793"/>
            <a:ext cx="725867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EE0B4EC5-F1D9-4497-97A5-8D21CB58A8D7}"/>
              </a:ext>
            </a:extLst>
          </p:cNvPr>
          <p:cNvSpPr txBox="1"/>
          <p:nvPr/>
        </p:nvSpPr>
        <p:spPr>
          <a:xfrm>
            <a:off x="7685571" y="3885377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vị, 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xmlns="" id="{E4649A92-07B5-4823-9AFD-1A6DC6F918AF}"/>
              </a:ext>
            </a:extLst>
          </p:cNvPr>
          <p:cNvSpPr/>
          <p:nvPr/>
        </p:nvSpPr>
        <p:spPr>
          <a:xfrm>
            <a:off x="4587086" y="4542656"/>
            <a:ext cx="648072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xmlns="" id="{DC1D64D7-3095-45FE-858A-46BC1DBFB14D}"/>
              </a:ext>
            </a:extLst>
          </p:cNvPr>
          <p:cNvSpPr/>
          <p:nvPr/>
        </p:nvSpPr>
        <p:spPr>
          <a:xfrm>
            <a:off x="5712648" y="4542656"/>
            <a:ext cx="648072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8AEC8362-6E89-48F9-A042-FD7F85AEBD44}"/>
              </a:ext>
            </a:extLst>
          </p:cNvPr>
          <p:cNvSpPr txBox="1"/>
          <p:nvPr/>
        </p:nvSpPr>
        <p:spPr>
          <a:xfrm>
            <a:off x="2710405" y="4605007"/>
            <a:ext cx="19009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viết 770 = </a:t>
            </a:r>
            <a:endParaRPr lang="en-US" sz="2200">
              <a:solidFill>
                <a:srgbClr val="0070C0"/>
              </a:solidFill>
            </a:endParaRP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xmlns="" id="{46981E04-ED29-48C7-84CC-F933CA98F28E}"/>
              </a:ext>
            </a:extLst>
          </p:cNvPr>
          <p:cNvSpPr/>
          <p:nvPr/>
        </p:nvSpPr>
        <p:spPr>
          <a:xfrm>
            <a:off x="6712748" y="4532461"/>
            <a:ext cx="648072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9EB4C459-019F-403E-9732-232DF038C5C8}"/>
              </a:ext>
            </a:extLst>
          </p:cNvPr>
          <p:cNvSpPr txBox="1"/>
          <p:nvPr/>
        </p:nvSpPr>
        <p:spPr>
          <a:xfrm>
            <a:off x="5321584" y="4575893"/>
            <a:ext cx="288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8C642B2D-B8B1-4F5F-ABF9-39DA9069C715}"/>
              </a:ext>
            </a:extLst>
          </p:cNvPr>
          <p:cNvSpPr txBox="1"/>
          <p:nvPr/>
        </p:nvSpPr>
        <p:spPr>
          <a:xfrm>
            <a:off x="6375871" y="4603566"/>
            <a:ext cx="288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50282D16-0A87-4AEB-B899-C09B40F1B371}"/>
              </a:ext>
            </a:extLst>
          </p:cNvPr>
          <p:cNvCxnSpPr>
            <a:cxnSpLocks/>
          </p:cNvCxnSpPr>
          <p:nvPr/>
        </p:nvCxnSpPr>
        <p:spPr>
          <a:xfrm>
            <a:off x="1341018" y="3723878"/>
            <a:ext cx="780298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xmlns="" id="{EDB6351D-B7F6-49C0-A3A1-0F3AB97AC090}"/>
              </a:ext>
            </a:extLst>
          </p:cNvPr>
          <p:cNvSpPr/>
          <p:nvPr/>
        </p:nvSpPr>
        <p:spPr>
          <a:xfrm>
            <a:off x="3939057" y="912064"/>
            <a:ext cx="725867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xmlns="" id="{31AB872D-D92B-47F7-B828-B1AFF5208D47}"/>
              </a:ext>
            </a:extLst>
          </p:cNvPr>
          <p:cNvSpPr/>
          <p:nvPr/>
        </p:nvSpPr>
        <p:spPr>
          <a:xfrm>
            <a:off x="5348482" y="942313"/>
            <a:ext cx="725867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xmlns="" id="{D0D48FE7-600A-43B9-AD98-4CDA2EEB2CE2}"/>
              </a:ext>
            </a:extLst>
          </p:cNvPr>
          <p:cNvSpPr/>
          <p:nvPr/>
        </p:nvSpPr>
        <p:spPr>
          <a:xfrm>
            <a:off x="6829966" y="936809"/>
            <a:ext cx="725867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xmlns="" id="{A61FD2DE-7E2E-48A6-A875-891F794EE494}"/>
              </a:ext>
            </a:extLst>
          </p:cNvPr>
          <p:cNvSpPr/>
          <p:nvPr/>
        </p:nvSpPr>
        <p:spPr>
          <a:xfrm>
            <a:off x="4468656" y="1634364"/>
            <a:ext cx="804646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xmlns="" id="{DC73CE38-1066-4B46-A88D-16371D2FF6CE}"/>
              </a:ext>
            </a:extLst>
          </p:cNvPr>
          <p:cNvSpPr/>
          <p:nvPr/>
        </p:nvSpPr>
        <p:spPr>
          <a:xfrm>
            <a:off x="5576628" y="1639940"/>
            <a:ext cx="725867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xmlns="" id="{85340956-83ED-4DF3-8218-6F28A137BEAE}"/>
              </a:ext>
            </a:extLst>
          </p:cNvPr>
          <p:cNvSpPr/>
          <p:nvPr/>
        </p:nvSpPr>
        <p:spPr>
          <a:xfrm>
            <a:off x="6695897" y="1628761"/>
            <a:ext cx="725867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xmlns="" id="{A6388720-64D4-41F9-9E1C-7F48FE2714B1}"/>
              </a:ext>
            </a:extLst>
          </p:cNvPr>
          <p:cNvSpPr/>
          <p:nvPr/>
        </p:nvSpPr>
        <p:spPr>
          <a:xfrm>
            <a:off x="4020961" y="2398747"/>
            <a:ext cx="648072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xmlns="" id="{FEA88CBF-6A1D-48B8-A85A-8EC77181425D}"/>
              </a:ext>
            </a:extLst>
          </p:cNvPr>
          <p:cNvSpPr/>
          <p:nvPr/>
        </p:nvSpPr>
        <p:spPr>
          <a:xfrm>
            <a:off x="5350329" y="2433335"/>
            <a:ext cx="648072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xmlns="" id="{3BC885DA-0E7D-4A75-8D7A-C3F220D3F2A8}"/>
              </a:ext>
            </a:extLst>
          </p:cNvPr>
          <p:cNvSpPr/>
          <p:nvPr/>
        </p:nvSpPr>
        <p:spPr>
          <a:xfrm>
            <a:off x="6695708" y="2409315"/>
            <a:ext cx="648072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xmlns="" id="{5199082F-0070-481C-B8C8-FF5BC2D15BA4}"/>
              </a:ext>
            </a:extLst>
          </p:cNvPr>
          <p:cNvSpPr/>
          <p:nvPr/>
        </p:nvSpPr>
        <p:spPr>
          <a:xfrm>
            <a:off x="4587086" y="3082093"/>
            <a:ext cx="739578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xmlns="" id="{0D978B54-EC13-47A9-AFCB-0DB7CE444A62}"/>
              </a:ext>
            </a:extLst>
          </p:cNvPr>
          <p:cNvSpPr/>
          <p:nvPr/>
        </p:nvSpPr>
        <p:spPr>
          <a:xfrm>
            <a:off x="5789532" y="3112330"/>
            <a:ext cx="648072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xmlns="" id="{FCB54B61-51B3-4383-8D3E-39D9BD7E8607}"/>
              </a:ext>
            </a:extLst>
          </p:cNvPr>
          <p:cNvSpPr/>
          <p:nvPr/>
        </p:nvSpPr>
        <p:spPr>
          <a:xfrm>
            <a:off x="6821747" y="3088762"/>
            <a:ext cx="648072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xmlns="" id="{98E18C3E-9272-41E2-B85A-97FAD2FDFA34}"/>
              </a:ext>
            </a:extLst>
          </p:cNvPr>
          <p:cNvSpPr/>
          <p:nvPr/>
        </p:nvSpPr>
        <p:spPr>
          <a:xfrm>
            <a:off x="3976272" y="3814230"/>
            <a:ext cx="737450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xmlns="" id="{BE3CAE59-DE12-4B12-924C-FBCDFE5D740B}"/>
              </a:ext>
            </a:extLst>
          </p:cNvPr>
          <p:cNvSpPr/>
          <p:nvPr/>
        </p:nvSpPr>
        <p:spPr>
          <a:xfrm>
            <a:off x="5380694" y="3864213"/>
            <a:ext cx="725867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xmlns="" id="{4C7EEF13-3349-444D-8F6F-ADFE94E54D31}"/>
              </a:ext>
            </a:extLst>
          </p:cNvPr>
          <p:cNvSpPr/>
          <p:nvPr/>
        </p:nvSpPr>
        <p:spPr>
          <a:xfrm>
            <a:off x="6883571" y="3840932"/>
            <a:ext cx="725867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xmlns="" id="{DE67FA49-3247-4DA3-936C-8C7C8B90BBEE}"/>
              </a:ext>
            </a:extLst>
          </p:cNvPr>
          <p:cNvSpPr/>
          <p:nvPr/>
        </p:nvSpPr>
        <p:spPr>
          <a:xfrm>
            <a:off x="4555261" y="4543022"/>
            <a:ext cx="737450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xmlns="" id="{37FC3CB5-FE6B-49D1-97F1-F6C8C3AF16DD}"/>
              </a:ext>
            </a:extLst>
          </p:cNvPr>
          <p:cNvSpPr/>
          <p:nvPr/>
        </p:nvSpPr>
        <p:spPr>
          <a:xfrm>
            <a:off x="5719998" y="4552949"/>
            <a:ext cx="725867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xmlns="" id="{C08D0C13-7666-40E5-BDF3-D9BCA8A88AEC}"/>
              </a:ext>
            </a:extLst>
          </p:cNvPr>
          <p:cNvSpPr/>
          <p:nvPr/>
        </p:nvSpPr>
        <p:spPr>
          <a:xfrm>
            <a:off x="6724271" y="4540322"/>
            <a:ext cx="725867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121" name="Picture 2" descr="Cartoon Teacher Transparent | PNG All">
            <a:extLst>
              <a:ext uri="{FF2B5EF4-FFF2-40B4-BE49-F238E27FC236}">
                <a16:creationId xmlns:a16="http://schemas.microsoft.com/office/drawing/2014/main" xmlns="" id="{51BD2470-A279-44D4-933E-C14DC0EC7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17705" y="1970466"/>
            <a:ext cx="4080127" cy="31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on Ong Vò Vẽ Vui Dễ - Miễn Phí vector hình ảnh trên Pixabay">
            <a:extLst>
              <a:ext uri="{FF2B5EF4-FFF2-40B4-BE49-F238E27FC236}">
                <a16:creationId xmlns:a16="http://schemas.microsoft.com/office/drawing/2014/main" xmlns="" id="{66E82BB3-5769-4741-9511-E40A528FE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390" y="1561608"/>
            <a:ext cx="1202543" cy="113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on Ong, Chú Ong Hoạt Hình 2 - KhoThietKe.Net">
            <a:extLst>
              <a:ext uri="{FF2B5EF4-FFF2-40B4-BE49-F238E27FC236}">
                <a16:creationId xmlns:a16="http://schemas.microsoft.com/office/drawing/2014/main" xmlns="" id="{1EDA20C6-95E2-498F-A9B4-FA0694144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38986" y="2858167"/>
            <a:ext cx="846110" cy="110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4726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2" grpId="0"/>
      <p:bldP spid="28" grpId="0" animBg="1"/>
      <p:bldP spid="29" grpId="0"/>
      <p:bldP spid="33" grpId="0" animBg="1"/>
      <p:bldP spid="34" grpId="0"/>
      <p:bldP spid="35" grpId="0" animBg="1"/>
      <p:bldP spid="36" grpId="0" animBg="1"/>
      <p:bldP spid="37" grpId="0"/>
      <p:bldP spid="38" grpId="0" animBg="1"/>
      <p:bldP spid="7" grpId="0"/>
      <p:bldP spid="39" grpId="0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 animBg="1"/>
      <p:bldP spid="49" grpId="0"/>
      <p:bldP spid="50" grpId="0" animBg="1"/>
      <p:bldP spid="51" grpId="0"/>
      <p:bldP spid="52" grpId="0"/>
      <p:bldP spid="81" grpId="0"/>
      <p:bldP spid="82" grpId="0" animBg="1"/>
      <p:bldP spid="83" grpId="0"/>
      <p:bldP spid="84" grpId="0" animBg="1"/>
      <p:bldP spid="85" grpId="0"/>
      <p:bldP spid="86" grpId="0" animBg="1"/>
      <p:bldP spid="87" grpId="0"/>
      <p:bldP spid="88" grpId="0" animBg="1"/>
      <p:bldP spid="89" grpId="0" animBg="1"/>
      <p:bldP spid="90" grpId="0"/>
      <p:bldP spid="91" grpId="0" animBg="1"/>
      <p:bldP spid="92" grpId="0"/>
      <p:bldP spid="93" grpId="0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BBE7A7-FD28-4E91-B87E-0A162C5B3EBE}"/>
              </a:ext>
            </a:extLst>
          </p:cNvPr>
          <p:cNvSpPr txBox="1"/>
          <p:nvPr/>
        </p:nvSpPr>
        <p:spPr>
          <a:xfrm>
            <a:off x="3719713" y="260585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C8C3E9E5-F3EF-4D5D-976D-2FD8D1199A03}"/>
              </a:ext>
            </a:extLst>
          </p:cNvPr>
          <p:cNvSpPr/>
          <p:nvPr/>
        </p:nvSpPr>
        <p:spPr>
          <a:xfrm>
            <a:off x="749938" y="892333"/>
            <a:ext cx="136815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04E8112A-03CD-4A46-9BD1-6CE51A3AA2CB}"/>
              </a:ext>
            </a:extLst>
          </p:cNvPr>
          <p:cNvSpPr/>
          <p:nvPr/>
        </p:nvSpPr>
        <p:spPr>
          <a:xfrm>
            <a:off x="844896" y="1588192"/>
            <a:ext cx="576064" cy="50405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51223D8-9115-492F-A8B2-43910FCF3F97}"/>
              </a:ext>
            </a:extLst>
          </p:cNvPr>
          <p:cNvSpPr/>
          <p:nvPr/>
        </p:nvSpPr>
        <p:spPr>
          <a:xfrm>
            <a:off x="844896" y="2191472"/>
            <a:ext cx="576064" cy="50405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48BB60D7-30B3-4862-8312-1B8B2C684130}"/>
              </a:ext>
            </a:extLst>
          </p:cNvPr>
          <p:cNvSpPr/>
          <p:nvPr/>
        </p:nvSpPr>
        <p:spPr>
          <a:xfrm>
            <a:off x="844896" y="2816548"/>
            <a:ext cx="576064" cy="50405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E0FC729-3234-4096-8188-F87C1FB6BCD0}"/>
              </a:ext>
            </a:extLst>
          </p:cNvPr>
          <p:cNvSpPr/>
          <p:nvPr/>
        </p:nvSpPr>
        <p:spPr>
          <a:xfrm>
            <a:off x="736884" y="1543400"/>
            <a:ext cx="792088" cy="1800200"/>
          </a:xfrm>
          <a:prstGeom prst="rect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5E72274-53F4-4110-B0F9-3BC26C4F674F}"/>
              </a:ext>
            </a:extLst>
          </p:cNvPr>
          <p:cNvSpPr txBox="1"/>
          <p:nvPr/>
        </p:nvSpPr>
        <p:spPr>
          <a:xfrm>
            <a:off x="1569710" y="2339494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9B2B727-AC2C-4FC0-BC93-B2961B165B6C}"/>
              </a:ext>
            </a:extLst>
          </p:cNvPr>
          <p:cNvSpPr txBox="1"/>
          <p:nvPr/>
        </p:nvSpPr>
        <p:spPr>
          <a:xfrm>
            <a:off x="2788302" y="1692779"/>
            <a:ext cx="1008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298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A287BE02-B6E8-44B5-AC97-74FD57FFF08A}"/>
              </a:ext>
            </a:extLst>
          </p:cNvPr>
          <p:cNvSpPr/>
          <p:nvPr/>
        </p:nvSpPr>
        <p:spPr>
          <a:xfrm>
            <a:off x="3563888" y="1659784"/>
            <a:ext cx="576064" cy="50405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FB434BF-CFA9-4E2C-B087-DF9689E44141}"/>
              </a:ext>
            </a:extLst>
          </p:cNvPr>
          <p:cNvSpPr txBox="1"/>
          <p:nvPr/>
        </p:nvSpPr>
        <p:spPr>
          <a:xfrm>
            <a:off x="4283968" y="1717416"/>
            <a:ext cx="1008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254434E-4C07-4BC2-9164-E37344DBCF55}"/>
              </a:ext>
            </a:extLst>
          </p:cNvPr>
          <p:cNvSpPr txBox="1"/>
          <p:nvPr/>
        </p:nvSpPr>
        <p:spPr>
          <a:xfrm>
            <a:off x="2788302" y="2547113"/>
            <a:ext cx="1008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1855B0D3-299C-41E2-8B05-2802C44F3ED0}"/>
              </a:ext>
            </a:extLst>
          </p:cNvPr>
          <p:cNvSpPr/>
          <p:nvPr/>
        </p:nvSpPr>
        <p:spPr>
          <a:xfrm>
            <a:off x="3563888" y="2514118"/>
            <a:ext cx="576064" cy="50405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3758924-948C-4C89-A52C-3F2403435BC8}"/>
              </a:ext>
            </a:extLst>
          </p:cNvPr>
          <p:cNvSpPr txBox="1"/>
          <p:nvPr/>
        </p:nvSpPr>
        <p:spPr>
          <a:xfrm>
            <a:off x="4283968" y="2571750"/>
            <a:ext cx="1008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F69783C-C9C0-4EFE-AAEA-9A868E64A91B}"/>
              </a:ext>
            </a:extLst>
          </p:cNvPr>
          <p:cNvSpPr txBox="1"/>
          <p:nvPr/>
        </p:nvSpPr>
        <p:spPr>
          <a:xfrm>
            <a:off x="6198764" y="1692779"/>
            <a:ext cx="1008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20C3198D-BA00-42DD-872D-5EEBA12BFD37}"/>
              </a:ext>
            </a:extLst>
          </p:cNvPr>
          <p:cNvSpPr/>
          <p:nvPr/>
        </p:nvSpPr>
        <p:spPr>
          <a:xfrm>
            <a:off x="6974350" y="1659784"/>
            <a:ext cx="576064" cy="50405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9D0209A-81EB-4BC7-BA43-43888166BD0D}"/>
              </a:ext>
            </a:extLst>
          </p:cNvPr>
          <p:cNvSpPr txBox="1"/>
          <p:nvPr/>
        </p:nvSpPr>
        <p:spPr>
          <a:xfrm>
            <a:off x="7694430" y="1717416"/>
            <a:ext cx="1008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876DBE2-910D-4D2A-A812-CF0C4EF95C75}"/>
              </a:ext>
            </a:extLst>
          </p:cNvPr>
          <p:cNvSpPr txBox="1"/>
          <p:nvPr/>
        </p:nvSpPr>
        <p:spPr>
          <a:xfrm>
            <a:off x="6231777" y="2512036"/>
            <a:ext cx="1008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683735F0-F2A6-43B7-BBB0-795DA57D95FC}"/>
              </a:ext>
            </a:extLst>
          </p:cNvPr>
          <p:cNvSpPr/>
          <p:nvPr/>
        </p:nvSpPr>
        <p:spPr>
          <a:xfrm>
            <a:off x="7007363" y="2479041"/>
            <a:ext cx="576064" cy="50405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348DBC8-6150-4423-AFBE-CC1273D12D0C}"/>
              </a:ext>
            </a:extLst>
          </p:cNvPr>
          <p:cNvSpPr txBox="1"/>
          <p:nvPr/>
        </p:nvSpPr>
        <p:spPr>
          <a:xfrm>
            <a:off x="7727443" y="2536673"/>
            <a:ext cx="1008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430</a:t>
            </a:r>
          </a:p>
        </p:txBody>
      </p:sp>
      <p:pic>
        <p:nvPicPr>
          <p:cNvPr id="7170" name="Picture 2" descr="Trẻ Em, Học Tập, Mầm Non, Tải hình PNG 200 - Free.Vector6.com">
            <a:extLst>
              <a:ext uri="{FF2B5EF4-FFF2-40B4-BE49-F238E27FC236}">
                <a16:creationId xmlns:a16="http://schemas.microsoft.com/office/drawing/2014/main" xmlns="" id="{027CBA05-A4E2-48D6-8C95-1722702CA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163" y="2604922"/>
            <a:ext cx="3007834" cy="252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iáo Dục, Học Tập, Học Sinh, Kiến Thức, Tải hình PNG 186 - Free.Vector6.com">
            <a:extLst>
              <a:ext uri="{FF2B5EF4-FFF2-40B4-BE49-F238E27FC236}">
                <a16:creationId xmlns:a16="http://schemas.microsoft.com/office/drawing/2014/main" xmlns="" id="{BB7349A0-455E-4F01-8482-E8FA77F76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18" y="2792085"/>
            <a:ext cx="2389675" cy="238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rẻ Em Học Tập PNG - KhoThietKe.Net">
            <a:extLst>
              <a:ext uri="{FF2B5EF4-FFF2-40B4-BE49-F238E27FC236}">
                <a16:creationId xmlns:a16="http://schemas.microsoft.com/office/drawing/2014/main" xmlns="" id="{0E0B0F5E-0D7A-4E95-8D40-B55552B70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158" y="2863225"/>
            <a:ext cx="2026856" cy="235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xmlns="" id="{2D074E53-3A78-412E-A73C-18C0B618787E}"/>
              </a:ext>
            </a:extLst>
          </p:cNvPr>
          <p:cNvSpPr/>
          <p:nvPr/>
        </p:nvSpPr>
        <p:spPr>
          <a:xfrm>
            <a:off x="3564926" y="1650148"/>
            <a:ext cx="576064" cy="50405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2DCD56DE-C3EB-4D23-ABB6-97AC8F3CC7A5}"/>
              </a:ext>
            </a:extLst>
          </p:cNvPr>
          <p:cNvSpPr/>
          <p:nvPr/>
        </p:nvSpPr>
        <p:spPr>
          <a:xfrm>
            <a:off x="3565667" y="2514118"/>
            <a:ext cx="576064" cy="50405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4BED9819-728A-4052-A801-601554D72CC8}"/>
              </a:ext>
            </a:extLst>
          </p:cNvPr>
          <p:cNvSpPr/>
          <p:nvPr/>
        </p:nvSpPr>
        <p:spPr>
          <a:xfrm>
            <a:off x="6973312" y="1649486"/>
            <a:ext cx="576064" cy="50405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DE2344F9-3E6B-4502-980F-C7DA12C8BD4C}"/>
              </a:ext>
            </a:extLst>
          </p:cNvPr>
          <p:cNvSpPr/>
          <p:nvPr/>
        </p:nvSpPr>
        <p:spPr>
          <a:xfrm>
            <a:off x="7005584" y="2482448"/>
            <a:ext cx="576064" cy="50405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3" grpId="0"/>
      <p:bldP spid="24" grpId="0" animBg="1"/>
      <p:bldP spid="25" grpId="0"/>
      <p:bldP spid="26" grpId="0"/>
      <p:bldP spid="27" grpId="0" animBg="1"/>
      <p:bldP spid="28" grpId="0"/>
      <p:bldP spid="29" grpId="0"/>
      <p:bldP spid="30" grpId="0" animBg="1"/>
      <p:bldP spid="31" grpId="0"/>
      <p:bldP spid="35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BBE7A7-FD28-4E91-B87E-0A162C5B3EBE}"/>
              </a:ext>
            </a:extLst>
          </p:cNvPr>
          <p:cNvSpPr txBox="1"/>
          <p:nvPr/>
        </p:nvSpPr>
        <p:spPr>
          <a:xfrm>
            <a:off x="3719713" y="260585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C8C3E9E5-F3EF-4D5D-976D-2FD8D1199A03}"/>
              </a:ext>
            </a:extLst>
          </p:cNvPr>
          <p:cNvSpPr/>
          <p:nvPr/>
        </p:nvSpPr>
        <p:spPr>
          <a:xfrm>
            <a:off x="899592" y="987574"/>
            <a:ext cx="1013750" cy="40881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45EDC0-5546-4EC2-BCF7-883037E3F95C}"/>
              </a:ext>
            </a:extLst>
          </p:cNvPr>
          <p:cNvSpPr txBox="1"/>
          <p:nvPr/>
        </p:nvSpPr>
        <p:spPr>
          <a:xfrm>
            <a:off x="1187624" y="1491630"/>
            <a:ext cx="2952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Đặt tính rồi tính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BE5108A-C766-497D-BBFF-C68B0A8699C7}"/>
              </a:ext>
            </a:extLst>
          </p:cNvPr>
          <p:cNvSpPr txBox="1"/>
          <p:nvPr/>
        </p:nvSpPr>
        <p:spPr>
          <a:xfrm>
            <a:off x="1187624" y="1918461"/>
            <a:ext cx="734481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20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239 + 415       </a:t>
            </a:r>
            <a:r>
              <a:rPr lang="nl-NL" sz="220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20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782 + 56         484 – 247         622 – 71</a:t>
            </a:r>
            <a:endParaRPr lang="en-US" sz="2200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F4A83AA-1693-48CF-98B9-CE1F0AAC4C38}"/>
              </a:ext>
            </a:extLst>
          </p:cNvPr>
          <p:cNvSpPr/>
          <p:nvPr/>
        </p:nvSpPr>
        <p:spPr>
          <a:xfrm>
            <a:off x="897747" y="2700747"/>
            <a:ext cx="7202645" cy="183176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90057E1E-A1D2-4343-92EA-1CA2826150AE}"/>
              </a:ext>
            </a:extLst>
          </p:cNvPr>
          <p:cNvGrpSpPr/>
          <p:nvPr/>
        </p:nvGrpSpPr>
        <p:grpSpPr>
          <a:xfrm>
            <a:off x="897747" y="2813921"/>
            <a:ext cx="1946061" cy="1162050"/>
            <a:chOff x="32766" y="9525"/>
            <a:chExt cx="586359" cy="1162050"/>
          </a:xfrm>
        </p:grpSpPr>
        <p:sp>
          <p:nvSpPr>
            <p:cNvPr id="55" name="Text Box 257">
              <a:extLst>
                <a:ext uri="{FF2B5EF4-FFF2-40B4-BE49-F238E27FC236}">
                  <a16:creationId xmlns:a16="http://schemas.microsoft.com/office/drawing/2014/main" xmlns="" id="{C952F270-638E-42F0-9D2F-3918432C911B}"/>
                </a:ext>
              </a:extLst>
            </p:cNvPr>
            <p:cNvSpPr txBox="1"/>
            <p:nvPr/>
          </p:nvSpPr>
          <p:spPr>
            <a:xfrm>
              <a:off x="152400" y="9525"/>
              <a:ext cx="466725" cy="11620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200" b="1" dirty="0">
                  <a:solidFill>
                    <a:srgbClr val="0070C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239</a:t>
              </a:r>
              <a:endParaRPr lang="en-US" sz="2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2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415</a:t>
              </a:r>
              <a:endParaRPr lang="en-US" sz="2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200" b="1" dirty="0">
                  <a:solidFill>
                    <a:srgbClr val="0070C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GB" sz="22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54</a:t>
              </a:r>
              <a:endParaRPr lang="en-US" sz="2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 Box 258">
              <a:extLst>
                <a:ext uri="{FF2B5EF4-FFF2-40B4-BE49-F238E27FC236}">
                  <a16:creationId xmlns:a16="http://schemas.microsoft.com/office/drawing/2014/main" xmlns="" id="{6DBA3EEE-250F-4147-8F27-09026E2628F7}"/>
                </a:ext>
              </a:extLst>
            </p:cNvPr>
            <p:cNvSpPr txBox="1"/>
            <p:nvPr/>
          </p:nvSpPr>
          <p:spPr>
            <a:xfrm>
              <a:off x="32766" y="264197"/>
              <a:ext cx="95701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200" b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22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F5BD222D-517D-480B-BA6D-08A07396EE14}"/>
                </a:ext>
              </a:extLst>
            </p:cNvPr>
            <p:cNvCxnSpPr>
              <a:cxnSpLocks/>
            </p:cNvCxnSpPr>
            <p:nvPr/>
          </p:nvCxnSpPr>
          <p:spPr>
            <a:xfrm>
              <a:off x="92665" y="991490"/>
              <a:ext cx="272608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0B2B3772-D9B2-4719-8783-F14D7C30A2DC}"/>
              </a:ext>
            </a:extLst>
          </p:cNvPr>
          <p:cNvGrpSpPr/>
          <p:nvPr/>
        </p:nvGrpSpPr>
        <p:grpSpPr>
          <a:xfrm>
            <a:off x="4928450" y="2781884"/>
            <a:ext cx="1946061" cy="1162050"/>
            <a:chOff x="32766" y="9525"/>
            <a:chExt cx="586359" cy="1162050"/>
          </a:xfrm>
        </p:grpSpPr>
        <p:sp>
          <p:nvSpPr>
            <p:cNvPr id="59" name="Text Box 257">
              <a:extLst>
                <a:ext uri="{FF2B5EF4-FFF2-40B4-BE49-F238E27FC236}">
                  <a16:creationId xmlns:a16="http://schemas.microsoft.com/office/drawing/2014/main" xmlns="" id="{B888267E-C220-4BAC-91F2-FA85B03416F7}"/>
                </a:ext>
              </a:extLst>
            </p:cNvPr>
            <p:cNvSpPr txBox="1"/>
            <p:nvPr/>
          </p:nvSpPr>
          <p:spPr>
            <a:xfrm>
              <a:off x="152400" y="9525"/>
              <a:ext cx="466725" cy="11620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200" b="1">
                  <a:solidFill>
                    <a:srgbClr val="0070C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484</a:t>
              </a:r>
              <a:endParaRPr lang="en-US" sz="22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200" b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247</a:t>
              </a:r>
              <a:endParaRPr lang="en-US" sz="22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200" b="1">
                  <a:solidFill>
                    <a:srgbClr val="0070C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237</a:t>
              </a:r>
              <a:endParaRPr lang="en-US" sz="22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 Box 258">
              <a:extLst>
                <a:ext uri="{FF2B5EF4-FFF2-40B4-BE49-F238E27FC236}">
                  <a16:creationId xmlns:a16="http://schemas.microsoft.com/office/drawing/2014/main" xmlns="" id="{1738B2C4-3F4D-4404-A71E-BF9219019F27}"/>
                </a:ext>
              </a:extLst>
            </p:cNvPr>
            <p:cNvSpPr txBox="1"/>
            <p:nvPr/>
          </p:nvSpPr>
          <p:spPr>
            <a:xfrm>
              <a:off x="32766" y="264197"/>
              <a:ext cx="95701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200" b="1">
                  <a:solidFill>
                    <a:srgbClr val="0070C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22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177BFEDB-BFF2-4CBD-9575-E682B022F015}"/>
                </a:ext>
              </a:extLst>
            </p:cNvPr>
            <p:cNvCxnSpPr>
              <a:cxnSpLocks/>
            </p:cNvCxnSpPr>
            <p:nvPr/>
          </p:nvCxnSpPr>
          <p:spPr>
            <a:xfrm>
              <a:off x="92665" y="991490"/>
              <a:ext cx="272608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49CC92E0-E8CD-437C-A0C8-C8947A07E39A}"/>
              </a:ext>
            </a:extLst>
          </p:cNvPr>
          <p:cNvGrpSpPr/>
          <p:nvPr/>
        </p:nvGrpSpPr>
        <p:grpSpPr>
          <a:xfrm>
            <a:off x="3029437" y="2810009"/>
            <a:ext cx="1946061" cy="1162050"/>
            <a:chOff x="32766" y="9525"/>
            <a:chExt cx="586359" cy="1162050"/>
          </a:xfrm>
        </p:grpSpPr>
        <p:sp>
          <p:nvSpPr>
            <p:cNvPr id="63" name="Text Box 257">
              <a:extLst>
                <a:ext uri="{FF2B5EF4-FFF2-40B4-BE49-F238E27FC236}">
                  <a16:creationId xmlns:a16="http://schemas.microsoft.com/office/drawing/2014/main" xmlns="" id="{869EE061-30C7-4AF3-94B9-34E0597BC88A}"/>
                </a:ext>
              </a:extLst>
            </p:cNvPr>
            <p:cNvSpPr txBox="1"/>
            <p:nvPr/>
          </p:nvSpPr>
          <p:spPr>
            <a:xfrm>
              <a:off x="152400" y="9525"/>
              <a:ext cx="466725" cy="11620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200" b="1">
                  <a:solidFill>
                    <a:srgbClr val="0070C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782</a:t>
              </a:r>
              <a:endParaRPr lang="en-US" sz="22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200" b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 56</a:t>
              </a:r>
              <a:endParaRPr lang="en-US" sz="22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200" b="1">
                  <a:solidFill>
                    <a:srgbClr val="0070C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838</a:t>
              </a:r>
              <a:endParaRPr lang="en-US" sz="22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 Box 258">
              <a:extLst>
                <a:ext uri="{FF2B5EF4-FFF2-40B4-BE49-F238E27FC236}">
                  <a16:creationId xmlns:a16="http://schemas.microsoft.com/office/drawing/2014/main" xmlns="" id="{7C094678-82BA-4468-9F34-525B30B30C6D}"/>
                </a:ext>
              </a:extLst>
            </p:cNvPr>
            <p:cNvSpPr txBox="1"/>
            <p:nvPr/>
          </p:nvSpPr>
          <p:spPr>
            <a:xfrm>
              <a:off x="32766" y="264197"/>
              <a:ext cx="95701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200" b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22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6F192DB5-11D6-4BF3-94E7-D3613C92BFC1}"/>
                </a:ext>
              </a:extLst>
            </p:cNvPr>
            <p:cNvCxnSpPr>
              <a:cxnSpLocks/>
            </p:cNvCxnSpPr>
            <p:nvPr/>
          </p:nvCxnSpPr>
          <p:spPr>
            <a:xfrm>
              <a:off x="92665" y="991490"/>
              <a:ext cx="272608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67605E74-B5B9-429F-8C75-A770CC2B8FBA}"/>
              </a:ext>
            </a:extLst>
          </p:cNvPr>
          <p:cNvGrpSpPr/>
          <p:nvPr/>
        </p:nvGrpSpPr>
        <p:grpSpPr>
          <a:xfrm>
            <a:off x="6827463" y="2810009"/>
            <a:ext cx="1959230" cy="1162050"/>
            <a:chOff x="32766" y="-108"/>
            <a:chExt cx="590327" cy="1162050"/>
          </a:xfrm>
        </p:grpSpPr>
        <p:sp>
          <p:nvSpPr>
            <p:cNvPr id="67" name="Text Box 257">
              <a:extLst>
                <a:ext uri="{FF2B5EF4-FFF2-40B4-BE49-F238E27FC236}">
                  <a16:creationId xmlns:a16="http://schemas.microsoft.com/office/drawing/2014/main" xmlns="" id="{4FF104C4-47E4-4B80-8C12-7B6FE2604647}"/>
                </a:ext>
              </a:extLst>
            </p:cNvPr>
            <p:cNvSpPr txBox="1"/>
            <p:nvPr/>
          </p:nvSpPr>
          <p:spPr>
            <a:xfrm>
              <a:off x="156368" y="-108"/>
              <a:ext cx="466725" cy="11620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200" b="1">
                  <a:solidFill>
                    <a:srgbClr val="0070C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622</a:t>
              </a:r>
              <a:endParaRPr lang="en-US" sz="22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200" b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 71</a:t>
              </a:r>
              <a:endParaRPr lang="en-US" sz="22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200" b="1">
                  <a:solidFill>
                    <a:srgbClr val="0070C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551</a:t>
              </a:r>
              <a:endParaRPr lang="en-US" sz="22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 Box 258">
              <a:extLst>
                <a:ext uri="{FF2B5EF4-FFF2-40B4-BE49-F238E27FC236}">
                  <a16:creationId xmlns:a16="http://schemas.microsoft.com/office/drawing/2014/main" xmlns="" id="{6E504C74-84D9-4453-B8E0-CFF460F75584}"/>
                </a:ext>
              </a:extLst>
            </p:cNvPr>
            <p:cNvSpPr txBox="1"/>
            <p:nvPr/>
          </p:nvSpPr>
          <p:spPr>
            <a:xfrm>
              <a:off x="32766" y="264197"/>
              <a:ext cx="95701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200" b="1">
                  <a:solidFill>
                    <a:srgbClr val="0070C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22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E45E2FB5-5A39-47B8-860F-4296C968A56B}"/>
                </a:ext>
              </a:extLst>
            </p:cNvPr>
            <p:cNvCxnSpPr>
              <a:cxnSpLocks/>
            </p:cNvCxnSpPr>
            <p:nvPr/>
          </p:nvCxnSpPr>
          <p:spPr>
            <a:xfrm>
              <a:off x="92665" y="991490"/>
              <a:ext cx="272608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0" name="Picture 7">
            <a:extLst>
              <a:ext uri="{FF2B5EF4-FFF2-40B4-BE49-F238E27FC236}">
                <a16:creationId xmlns:a16="http://schemas.microsoft.com/office/drawing/2014/main" xmlns="" id="{25E4F975-9890-4A04-8CB4-BE52B53064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63187" y="2139702"/>
            <a:ext cx="1280814" cy="2910941"/>
          </a:xfrm>
          <a:prstGeom prst="rect">
            <a:avLst/>
          </a:prstGeom>
        </p:spPr>
      </p:pic>
      <p:pic>
        <p:nvPicPr>
          <p:cNvPr id="72" name="Picture 6">
            <a:extLst>
              <a:ext uri="{FF2B5EF4-FFF2-40B4-BE49-F238E27FC236}">
                <a16:creationId xmlns:a16="http://schemas.microsoft.com/office/drawing/2014/main" xmlns="" id="{02EB6246-38F0-472B-A46E-4A1E802BE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9867"/>
          <a:stretch>
            <a:fillRect/>
          </a:stretch>
        </p:blipFill>
        <p:spPr>
          <a:xfrm rot="-10109067">
            <a:off x="404853" y="2212056"/>
            <a:ext cx="790366" cy="1077315"/>
          </a:xfrm>
          <a:prstGeom prst="rect">
            <a:avLst/>
          </a:prstGeom>
        </p:spPr>
      </p:pic>
      <p:pic>
        <p:nvPicPr>
          <p:cNvPr id="73" name="Picture 6">
            <a:extLst>
              <a:ext uri="{FF2B5EF4-FFF2-40B4-BE49-F238E27FC236}">
                <a16:creationId xmlns:a16="http://schemas.microsoft.com/office/drawing/2014/main" xmlns="" id="{243A8675-1A24-4294-9ECB-D91003845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-13323006" y="9472725"/>
            <a:ext cx="593935" cy="1740469"/>
          </a:xfrm>
          <a:prstGeom prst="rect">
            <a:avLst/>
          </a:prstGeom>
        </p:spPr>
      </p:pic>
      <p:pic>
        <p:nvPicPr>
          <p:cNvPr id="74" name="Picture 6">
            <a:extLst>
              <a:ext uri="{FF2B5EF4-FFF2-40B4-BE49-F238E27FC236}">
                <a16:creationId xmlns:a16="http://schemas.microsoft.com/office/drawing/2014/main" xmlns="" id="{C4823254-5921-401E-A30A-E32316F7B8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2324246" y="3098296"/>
            <a:ext cx="496813" cy="1455862"/>
          </a:xfrm>
          <a:prstGeom prst="rect">
            <a:avLst/>
          </a:prstGeom>
        </p:spPr>
      </p:pic>
      <p:pic>
        <p:nvPicPr>
          <p:cNvPr id="8194" name="Picture 2" descr="Trẻ Em, Học Bài, Học Tập, Cậu Bé, Tải hình PNG 94 - Free.Vector6.com">
            <a:extLst>
              <a:ext uri="{FF2B5EF4-FFF2-40B4-BE49-F238E27FC236}">
                <a16:creationId xmlns:a16="http://schemas.microsoft.com/office/drawing/2014/main" xmlns="" id="{6A6A694D-FAAE-4620-B419-07169BEE6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624" y="68908"/>
            <a:ext cx="2225274" cy="195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100+ hình ảnh bông hoa hoạt hình - hinhanhsieudep.net">
            <a:extLst>
              <a:ext uri="{FF2B5EF4-FFF2-40B4-BE49-F238E27FC236}">
                <a16:creationId xmlns:a16="http://schemas.microsoft.com/office/drawing/2014/main" xmlns="" id="{4505BE29-5DBD-4892-BDEB-B544F1134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711" y="3562157"/>
            <a:ext cx="551787" cy="96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ùng bé tập tô màu tranh vẽ hoa đẹp - Kids Art&amp;amp;Music Saigon">
            <a:extLst>
              <a:ext uri="{FF2B5EF4-FFF2-40B4-BE49-F238E27FC236}">
                <a16:creationId xmlns:a16="http://schemas.microsoft.com/office/drawing/2014/main" xmlns="" id="{0371E8DD-25BD-4423-B2E7-4664181E0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611" y="3421525"/>
            <a:ext cx="803587" cy="111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8884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BBE7A7-FD28-4E91-B87E-0A162C5B3EBE}"/>
              </a:ext>
            </a:extLst>
          </p:cNvPr>
          <p:cNvSpPr txBox="1"/>
          <p:nvPr/>
        </p:nvSpPr>
        <p:spPr>
          <a:xfrm>
            <a:off x="3719713" y="260585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C8C3E9E5-F3EF-4D5D-976D-2FD8D1199A03}"/>
              </a:ext>
            </a:extLst>
          </p:cNvPr>
          <p:cNvSpPr/>
          <p:nvPr/>
        </p:nvSpPr>
        <p:spPr>
          <a:xfrm>
            <a:off x="899592" y="854352"/>
            <a:ext cx="1013750" cy="40881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A0871E-29BB-4DCB-A777-B7EF45674F56}"/>
              </a:ext>
            </a:extLst>
          </p:cNvPr>
          <p:cNvSpPr txBox="1"/>
          <p:nvPr/>
        </p:nvSpPr>
        <p:spPr>
          <a:xfrm>
            <a:off x="985577" y="1467231"/>
            <a:ext cx="1013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Số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E5ADDBA-3256-4D8A-A1DF-C611FEE2C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85" y="2073747"/>
            <a:ext cx="8874515" cy="2836540"/>
          </a:xfrm>
          <a:prstGeom prst="rect">
            <a:avLst/>
          </a:prstGeom>
        </p:spPr>
      </p:pic>
      <p:pic>
        <p:nvPicPr>
          <p:cNvPr id="9218" name="Picture 2" descr="Trẻ Em, Học Tập, Học Bài, Giáo Dục, Mầm Non, Tải hình PNG 119 -  Free.Vector6.com">
            <a:extLst>
              <a:ext uri="{FF2B5EF4-FFF2-40B4-BE49-F238E27FC236}">
                <a16:creationId xmlns:a16="http://schemas.microsoft.com/office/drawing/2014/main" xmlns="" id="{90BE0DDE-5993-4635-BD57-9FD175C0E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249" y="-324374"/>
            <a:ext cx="2766266" cy="276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ình ảnh con Rùa đẹp và ý nghĩa trường thọ, chăm chỉ, ôn hòa">
            <a:extLst>
              <a:ext uri="{FF2B5EF4-FFF2-40B4-BE49-F238E27FC236}">
                <a16:creationId xmlns:a16="http://schemas.microsoft.com/office/drawing/2014/main" xmlns="" id="{0E584DAB-DA4D-4655-9F20-AED371942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79552" y="198823"/>
            <a:ext cx="1440161" cy="171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Google Shape;1222;p33">
            <a:extLst>
              <a:ext uri="{FF2B5EF4-FFF2-40B4-BE49-F238E27FC236}">
                <a16:creationId xmlns:a16="http://schemas.microsoft.com/office/drawing/2014/main" xmlns="" id="{82DA3DB6-AB17-4AD0-A21C-6CA4E9FF1FE1}"/>
              </a:ext>
            </a:extLst>
          </p:cNvPr>
          <p:cNvSpPr/>
          <p:nvPr/>
        </p:nvSpPr>
        <p:spPr>
          <a:xfrm>
            <a:off x="4206321" y="969636"/>
            <a:ext cx="1415319" cy="630716"/>
          </a:xfrm>
          <a:custGeom>
            <a:avLst/>
            <a:gdLst/>
            <a:ahLst/>
            <a:cxnLst/>
            <a:rect l="l" t="t" r="r" b="b"/>
            <a:pathLst>
              <a:path w="22084" h="9841" extrusionOk="0">
                <a:moveTo>
                  <a:pt x="10775" y="2369"/>
                </a:moveTo>
                <a:cubicBezTo>
                  <a:pt x="11642" y="2969"/>
                  <a:pt x="11642" y="3303"/>
                  <a:pt x="11642" y="3403"/>
                </a:cubicBezTo>
                <a:cubicBezTo>
                  <a:pt x="11609" y="3570"/>
                  <a:pt x="11342" y="3703"/>
                  <a:pt x="10942" y="3737"/>
                </a:cubicBezTo>
                <a:cubicBezTo>
                  <a:pt x="10875" y="3737"/>
                  <a:pt x="10808" y="3703"/>
                  <a:pt x="10775" y="3636"/>
                </a:cubicBezTo>
                <a:cubicBezTo>
                  <a:pt x="10608" y="3236"/>
                  <a:pt x="10608" y="2769"/>
                  <a:pt x="10775" y="2369"/>
                </a:cubicBezTo>
                <a:close/>
                <a:moveTo>
                  <a:pt x="16112" y="2069"/>
                </a:moveTo>
                <a:cubicBezTo>
                  <a:pt x="16412" y="2636"/>
                  <a:pt x="16412" y="3336"/>
                  <a:pt x="16112" y="3903"/>
                </a:cubicBezTo>
                <a:cubicBezTo>
                  <a:pt x="15990" y="4209"/>
                  <a:pt x="15700" y="4375"/>
                  <a:pt x="15370" y="4375"/>
                </a:cubicBezTo>
                <a:cubicBezTo>
                  <a:pt x="15340" y="4375"/>
                  <a:pt x="15309" y="4373"/>
                  <a:pt x="15278" y="4370"/>
                </a:cubicBezTo>
                <a:cubicBezTo>
                  <a:pt x="14945" y="4304"/>
                  <a:pt x="14945" y="3937"/>
                  <a:pt x="14945" y="3737"/>
                </a:cubicBezTo>
                <a:cubicBezTo>
                  <a:pt x="14978" y="3103"/>
                  <a:pt x="15412" y="2235"/>
                  <a:pt x="16112" y="2069"/>
                </a:cubicBezTo>
                <a:close/>
                <a:moveTo>
                  <a:pt x="6205" y="2936"/>
                </a:moveTo>
                <a:cubicBezTo>
                  <a:pt x="6339" y="3003"/>
                  <a:pt x="6472" y="3103"/>
                  <a:pt x="6605" y="3203"/>
                </a:cubicBezTo>
                <a:cubicBezTo>
                  <a:pt x="7306" y="3703"/>
                  <a:pt x="7573" y="4204"/>
                  <a:pt x="7439" y="4637"/>
                </a:cubicBezTo>
                <a:cubicBezTo>
                  <a:pt x="7239" y="5071"/>
                  <a:pt x="6806" y="5371"/>
                  <a:pt x="6305" y="5371"/>
                </a:cubicBezTo>
                <a:cubicBezTo>
                  <a:pt x="6138" y="5371"/>
                  <a:pt x="6005" y="5304"/>
                  <a:pt x="6005" y="5171"/>
                </a:cubicBezTo>
                <a:cubicBezTo>
                  <a:pt x="5972" y="4437"/>
                  <a:pt x="6038" y="3670"/>
                  <a:pt x="6205" y="2936"/>
                </a:cubicBezTo>
                <a:close/>
                <a:moveTo>
                  <a:pt x="3270" y="5004"/>
                </a:moveTo>
                <a:cubicBezTo>
                  <a:pt x="3437" y="5104"/>
                  <a:pt x="3570" y="5238"/>
                  <a:pt x="3670" y="5404"/>
                </a:cubicBezTo>
                <a:cubicBezTo>
                  <a:pt x="3837" y="5705"/>
                  <a:pt x="3870" y="6072"/>
                  <a:pt x="3737" y="6372"/>
                </a:cubicBezTo>
                <a:cubicBezTo>
                  <a:pt x="3570" y="6639"/>
                  <a:pt x="3303" y="6772"/>
                  <a:pt x="3003" y="6805"/>
                </a:cubicBezTo>
                <a:cubicBezTo>
                  <a:pt x="2903" y="6805"/>
                  <a:pt x="2803" y="6772"/>
                  <a:pt x="2736" y="6672"/>
                </a:cubicBezTo>
                <a:cubicBezTo>
                  <a:pt x="2669" y="6572"/>
                  <a:pt x="2669" y="6372"/>
                  <a:pt x="2803" y="6105"/>
                </a:cubicBezTo>
                <a:cubicBezTo>
                  <a:pt x="2936" y="5738"/>
                  <a:pt x="3103" y="5371"/>
                  <a:pt x="3270" y="5004"/>
                </a:cubicBezTo>
                <a:close/>
                <a:moveTo>
                  <a:pt x="19348" y="5771"/>
                </a:moveTo>
                <a:lnTo>
                  <a:pt x="19348" y="5771"/>
                </a:lnTo>
                <a:cubicBezTo>
                  <a:pt x="19448" y="6072"/>
                  <a:pt x="19415" y="6405"/>
                  <a:pt x="19315" y="6672"/>
                </a:cubicBezTo>
                <a:cubicBezTo>
                  <a:pt x="19232" y="6754"/>
                  <a:pt x="19127" y="6814"/>
                  <a:pt x="19018" y="6814"/>
                </a:cubicBezTo>
                <a:cubicBezTo>
                  <a:pt x="18995" y="6814"/>
                  <a:pt x="18971" y="6811"/>
                  <a:pt x="18948" y="6805"/>
                </a:cubicBezTo>
                <a:cubicBezTo>
                  <a:pt x="18747" y="6772"/>
                  <a:pt x="18747" y="6705"/>
                  <a:pt x="18747" y="6672"/>
                </a:cubicBezTo>
                <a:cubicBezTo>
                  <a:pt x="18714" y="6472"/>
                  <a:pt x="18948" y="6072"/>
                  <a:pt x="19348" y="5771"/>
                </a:cubicBezTo>
                <a:close/>
                <a:moveTo>
                  <a:pt x="13177" y="334"/>
                </a:moveTo>
                <a:cubicBezTo>
                  <a:pt x="13510" y="334"/>
                  <a:pt x="13844" y="401"/>
                  <a:pt x="14144" y="501"/>
                </a:cubicBezTo>
                <a:cubicBezTo>
                  <a:pt x="14878" y="734"/>
                  <a:pt x="15512" y="1201"/>
                  <a:pt x="15945" y="1802"/>
                </a:cubicBezTo>
                <a:cubicBezTo>
                  <a:pt x="15178" y="2135"/>
                  <a:pt x="14645" y="2869"/>
                  <a:pt x="14611" y="3703"/>
                </a:cubicBezTo>
                <a:cubicBezTo>
                  <a:pt x="14578" y="4237"/>
                  <a:pt x="14811" y="4604"/>
                  <a:pt x="15212" y="4671"/>
                </a:cubicBezTo>
                <a:lnTo>
                  <a:pt x="15412" y="4671"/>
                </a:lnTo>
                <a:cubicBezTo>
                  <a:pt x="15812" y="4637"/>
                  <a:pt x="16179" y="4404"/>
                  <a:pt x="16379" y="4037"/>
                </a:cubicBezTo>
                <a:cubicBezTo>
                  <a:pt x="16713" y="3436"/>
                  <a:pt x="16746" y="2702"/>
                  <a:pt x="16446" y="2069"/>
                </a:cubicBezTo>
                <a:lnTo>
                  <a:pt x="16446" y="2069"/>
                </a:lnTo>
                <a:cubicBezTo>
                  <a:pt x="16813" y="2135"/>
                  <a:pt x="17146" y="2336"/>
                  <a:pt x="17413" y="2602"/>
                </a:cubicBezTo>
                <a:cubicBezTo>
                  <a:pt x="18180" y="3436"/>
                  <a:pt x="18814" y="4370"/>
                  <a:pt x="19214" y="5438"/>
                </a:cubicBezTo>
                <a:cubicBezTo>
                  <a:pt x="18681" y="5771"/>
                  <a:pt x="18347" y="6338"/>
                  <a:pt x="18414" y="6705"/>
                </a:cubicBezTo>
                <a:cubicBezTo>
                  <a:pt x="18481" y="6939"/>
                  <a:pt x="18681" y="7072"/>
                  <a:pt x="18914" y="7072"/>
                </a:cubicBezTo>
                <a:cubicBezTo>
                  <a:pt x="18944" y="7077"/>
                  <a:pt x="18975" y="7079"/>
                  <a:pt x="19005" y="7079"/>
                </a:cubicBezTo>
                <a:cubicBezTo>
                  <a:pt x="19207" y="7079"/>
                  <a:pt x="19403" y="6984"/>
                  <a:pt x="19548" y="6839"/>
                </a:cubicBezTo>
                <a:cubicBezTo>
                  <a:pt x="19748" y="6438"/>
                  <a:pt x="19748" y="5971"/>
                  <a:pt x="19581" y="5571"/>
                </a:cubicBezTo>
                <a:cubicBezTo>
                  <a:pt x="19786" y="5463"/>
                  <a:pt x="20008" y="5411"/>
                  <a:pt x="20228" y="5411"/>
                </a:cubicBezTo>
                <a:cubicBezTo>
                  <a:pt x="20615" y="5411"/>
                  <a:pt x="20994" y="5573"/>
                  <a:pt x="21249" y="5871"/>
                </a:cubicBezTo>
                <a:cubicBezTo>
                  <a:pt x="21650" y="6272"/>
                  <a:pt x="21783" y="6672"/>
                  <a:pt x="21650" y="7006"/>
                </a:cubicBezTo>
                <a:cubicBezTo>
                  <a:pt x="21249" y="7973"/>
                  <a:pt x="18981" y="8640"/>
                  <a:pt x="15712" y="8807"/>
                </a:cubicBezTo>
                <a:cubicBezTo>
                  <a:pt x="14645" y="8840"/>
                  <a:pt x="13377" y="8940"/>
                  <a:pt x="12009" y="9074"/>
                </a:cubicBezTo>
                <a:cubicBezTo>
                  <a:pt x="9908" y="9274"/>
                  <a:pt x="7539" y="9474"/>
                  <a:pt x="5538" y="9474"/>
                </a:cubicBezTo>
                <a:cubicBezTo>
                  <a:pt x="2436" y="9474"/>
                  <a:pt x="835" y="9007"/>
                  <a:pt x="568" y="8006"/>
                </a:cubicBezTo>
                <a:cubicBezTo>
                  <a:pt x="334" y="7206"/>
                  <a:pt x="468" y="6338"/>
                  <a:pt x="968" y="5671"/>
                </a:cubicBezTo>
                <a:cubicBezTo>
                  <a:pt x="1368" y="5171"/>
                  <a:pt x="1969" y="4837"/>
                  <a:pt x="2603" y="4804"/>
                </a:cubicBezTo>
                <a:lnTo>
                  <a:pt x="2603" y="4837"/>
                </a:lnTo>
                <a:cubicBezTo>
                  <a:pt x="2736" y="4837"/>
                  <a:pt x="2869" y="4837"/>
                  <a:pt x="3003" y="4904"/>
                </a:cubicBezTo>
                <a:cubicBezTo>
                  <a:pt x="2803" y="5271"/>
                  <a:pt x="2636" y="5638"/>
                  <a:pt x="2503" y="6038"/>
                </a:cubicBezTo>
                <a:cubicBezTo>
                  <a:pt x="2336" y="6272"/>
                  <a:pt x="2336" y="6605"/>
                  <a:pt x="2469" y="6872"/>
                </a:cubicBezTo>
                <a:cubicBezTo>
                  <a:pt x="2569" y="7039"/>
                  <a:pt x="2803" y="7139"/>
                  <a:pt x="3003" y="7139"/>
                </a:cubicBezTo>
                <a:cubicBezTo>
                  <a:pt x="3403" y="7106"/>
                  <a:pt x="3770" y="6905"/>
                  <a:pt x="4004" y="6539"/>
                </a:cubicBezTo>
                <a:cubicBezTo>
                  <a:pt x="4204" y="6138"/>
                  <a:pt x="4170" y="5638"/>
                  <a:pt x="3904" y="5271"/>
                </a:cubicBezTo>
                <a:cubicBezTo>
                  <a:pt x="3803" y="5037"/>
                  <a:pt x="3637" y="4871"/>
                  <a:pt x="3403" y="4737"/>
                </a:cubicBezTo>
                <a:cubicBezTo>
                  <a:pt x="3919" y="3826"/>
                  <a:pt x="4712" y="2805"/>
                  <a:pt x="5630" y="2805"/>
                </a:cubicBezTo>
                <a:cubicBezTo>
                  <a:pt x="5720" y="2805"/>
                  <a:pt x="5812" y="2815"/>
                  <a:pt x="5905" y="2836"/>
                </a:cubicBezTo>
                <a:cubicBezTo>
                  <a:pt x="5738" y="3603"/>
                  <a:pt x="5671" y="4404"/>
                  <a:pt x="5705" y="5204"/>
                </a:cubicBezTo>
                <a:cubicBezTo>
                  <a:pt x="5738" y="5504"/>
                  <a:pt x="5972" y="5705"/>
                  <a:pt x="6339" y="5705"/>
                </a:cubicBezTo>
                <a:cubicBezTo>
                  <a:pt x="6972" y="5671"/>
                  <a:pt x="7506" y="5304"/>
                  <a:pt x="7773" y="4737"/>
                </a:cubicBezTo>
                <a:cubicBezTo>
                  <a:pt x="7906" y="4304"/>
                  <a:pt x="7840" y="3670"/>
                  <a:pt x="6839" y="2936"/>
                </a:cubicBezTo>
                <a:cubicBezTo>
                  <a:pt x="6672" y="2803"/>
                  <a:pt x="6505" y="2702"/>
                  <a:pt x="6305" y="2636"/>
                </a:cubicBezTo>
                <a:cubicBezTo>
                  <a:pt x="6603" y="1651"/>
                  <a:pt x="7137" y="1169"/>
                  <a:pt x="7895" y="1169"/>
                </a:cubicBezTo>
                <a:cubicBezTo>
                  <a:pt x="8242" y="1169"/>
                  <a:pt x="8635" y="1270"/>
                  <a:pt x="9074" y="1468"/>
                </a:cubicBezTo>
                <a:cubicBezTo>
                  <a:pt x="9574" y="1668"/>
                  <a:pt x="10041" y="1902"/>
                  <a:pt x="10508" y="2202"/>
                </a:cubicBezTo>
                <a:cubicBezTo>
                  <a:pt x="10275" y="2869"/>
                  <a:pt x="10275" y="3503"/>
                  <a:pt x="10508" y="3837"/>
                </a:cubicBezTo>
                <a:cubicBezTo>
                  <a:pt x="10608" y="3970"/>
                  <a:pt x="10775" y="4037"/>
                  <a:pt x="10942" y="4037"/>
                </a:cubicBezTo>
                <a:lnTo>
                  <a:pt x="10975" y="4037"/>
                </a:lnTo>
                <a:cubicBezTo>
                  <a:pt x="11542" y="4003"/>
                  <a:pt x="11876" y="3770"/>
                  <a:pt x="11943" y="3470"/>
                </a:cubicBezTo>
                <a:cubicBezTo>
                  <a:pt x="12009" y="3203"/>
                  <a:pt x="11876" y="2736"/>
                  <a:pt x="10875" y="2069"/>
                </a:cubicBezTo>
                <a:cubicBezTo>
                  <a:pt x="11075" y="1535"/>
                  <a:pt x="11742" y="334"/>
                  <a:pt x="13177" y="334"/>
                </a:cubicBezTo>
                <a:close/>
                <a:moveTo>
                  <a:pt x="13177" y="1"/>
                </a:moveTo>
                <a:cubicBezTo>
                  <a:pt x="11876" y="1"/>
                  <a:pt x="11042" y="968"/>
                  <a:pt x="10608" y="1902"/>
                </a:cubicBezTo>
                <a:cubicBezTo>
                  <a:pt x="10175" y="1635"/>
                  <a:pt x="9674" y="1402"/>
                  <a:pt x="9207" y="1168"/>
                </a:cubicBezTo>
                <a:cubicBezTo>
                  <a:pt x="8742" y="960"/>
                  <a:pt x="8316" y="858"/>
                  <a:pt x="7932" y="858"/>
                </a:cubicBezTo>
                <a:cubicBezTo>
                  <a:pt x="7023" y="858"/>
                  <a:pt x="6357" y="1433"/>
                  <a:pt x="6005" y="2536"/>
                </a:cubicBezTo>
                <a:cubicBezTo>
                  <a:pt x="5872" y="2536"/>
                  <a:pt x="5738" y="2502"/>
                  <a:pt x="5638" y="2502"/>
                </a:cubicBezTo>
                <a:cubicBezTo>
                  <a:pt x="4537" y="2502"/>
                  <a:pt x="3670" y="3603"/>
                  <a:pt x="3136" y="4604"/>
                </a:cubicBezTo>
                <a:cubicBezTo>
                  <a:pt x="2970" y="4537"/>
                  <a:pt x="2769" y="4504"/>
                  <a:pt x="2603" y="4504"/>
                </a:cubicBezTo>
                <a:cubicBezTo>
                  <a:pt x="1835" y="4537"/>
                  <a:pt x="1168" y="4904"/>
                  <a:pt x="735" y="5504"/>
                </a:cubicBezTo>
                <a:cubicBezTo>
                  <a:pt x="168" y="6238"/>
                  <a:pt x="1" y="7206"/>
                  <a:pt x="268" y="8073"/>
                </a:cubicBezTo>
                <a:cubicBezTo>
                  <a:pt x="568" y="9274"/>
                  <a:pt x="2236" y="9808"/>
                  <a:pt x="5505" y="9808"/>
                </a:cubicBezTo>
                <a:lnTo>
                  <a:pt x="5538" y="9841"/>
                </a:lnTo>
                <a:cubicBezTo>
                  <a:pt x="7573" y="9841"/>
                  <a:pt x="9975" y="9607"/>
                  <a:pt x="12043" y="9441"/>
                </a:cubicBezTo>
                <a:cubicBezTo>
                  <a:pt x="13410" y="9307"/>
                  <a:pt x="14678" y="9174"/>
                  <a:pt x="15745" y="9140"/>
                </a:cubicBezTo>
                <a:cubicBezTo>
                  <a:pt x="19181" y="9007"/>
                  <a:pt x="21516" y="8240"/>
                  <a:pt x="21950" y="7172"/>
                </a:cubicBezTo>
                <a:cubicBezTo>
                  <a:pt x="22083" y="6839"/>
                  <a:pt x="22083" y="6338"/>
                  <a:pt x="21516" y="5705"/>
                </a:cubicBezTo>
                <a:cubicBezTo>
                  <a:pt x="21183" y="5349"/>
                  <a:pt x="20716" y="5156"/>
                  <a:pt x="20234" y="5156"/>
                </a:cubicBezTo>
                <a:cubicBezTo>
                  <a:pt x="19993" y="5156"/>
                  <a:pt x="19748" y="5204"/>
                  <a:pt x="19515" y="5304"/>
                </a:cubicBezTo>
                <a:cubicBezTo>
                  <a:pt x="19114" y="4237"/>
                  <a:pt x="18481" y="3270"/>
                  <a:pt x="17647" y="2436"/>
                </a:cubicBezTo>
                <a:cubicBezTo>
                  <a:pt x="17313" y="2035"/>
                  <a:pt x="16813" y="1768"/>
                  <a:pt x="16312" y="1768"/>
                </a:cubicBezTo>
                <a:cubicBezTo>
                  <a:pt x="15812" y="1035"/>
                  <a:pt x="15112" y="501"/>
                  <a:pt x="14278" y="234"/>
                </a:cubicBezTo>
                <a:cubicBezTo>
                  <a:pt x="13911" y="101"/>
                  <a:pt x="13544" y="34"/>
                  <a:pt x="13177" y="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spcFirstLastPara="1" wrap="square" lIns="97520" tIns="97520" rIns="97520" bIns="97520" anchor="ctr" anchorCtr="0">
            <a:noAutofit/>
          </a:bodyPr>
          <a:lstStyle/>
          <a:p>
            <a:endParaRPr sz="192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CA4FCCC-624F-4E43-A7BA-2EE1F894F800}"/>
              </a:ext>
            </a:extLst>
          </p:cNvPr>
          <p:cNvSpPr/>
          <p:nvPr/>
        </p:nvSpPr>
        <p:spPr>
          <a:xfrm>
            <a:off x="3546581" y="2102182"/>
            <a:ext cx="737385" cy="60228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4517B5BC-0BE4-4611-85D4-DD2F4C3DD280}"/>
              </a:ext>
            </a:extLst>
          </p:cNvPr>
          <p:cNvSpPr/>
          <p:nvPr/>
        </p:nvSpPr>
        <p:spPr>
          <a:xfrm>
            <a:off x="3546582" y="3177858"/>
            <a:ext cx="737385" cy="62709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207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FBFEF92C-AD7C-4420-B8C1-FE01511F1D01}"/>
              </a:ext>
            </a:extLst>
          </p:cNvPr>
          <p:cNvSpPr/>
          <p:nvPr/>
        </p:nvSpPr>
        <p:spPr>
          <a:xfrm>
            <a:off x="1406467" y="4283195"/>
            <a:ext cx="737385" cy="62709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507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E941DCBB-6BFA-4CFD-A8D7-4DF0C5F9CA21}"/>
              </a:ext>
            </a:extLst>
          </p:cNvPr>
          <p:cNvSpPr/>
          <p:nvPr/>
        </p:nvSpPr>
        <p:spPr>
          <a:xfrm>
            <a:off x="2543449" y="4283195"/>
            <a:ext cx="737385" cy="62709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307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5A120F3B-1FCE-492A-8CF5-D78E06A9BE1A}"/>
              </a:ext>
            </a:extLst>
          </p:cNvPr>
          <p:cNvSpPr/>
          <p:nvPr/>
        </p:nvSpPr>
        <p:spPr>
          <a:xfrm>
            <a:off x="3577350" y="4255823"/>
            <a:ext cx="737385" cy="62709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A357B77-A002-415E-8AA3-8AAE1A286F5D}"/>
              </a:ext>
            </a:extLst>
          </p:cNvPr>
          <p:cNvSpPr/>
          <p:nvPr/>
        </p:nvSpPr>
        <p:spPr>
          <a:xfrm>
            <a:off x="8271872" y="2074517"/>
            <a:ext cx="737385" cy="62709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9670F76C-0E72-4BFA-9CE7-BED32201FADC}"/>
              </a:ext>
            </a:extLst>
          </p:cNvPr>
          <p:cNvSpPr/>
          <p:nvPr/>
        </p:nvSpPr>
        <p:spPr>
          <a:xfrm>
            <a:off x="8271871" y="3175004"/>
            <a:ext cx="737385" cy="62709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B14F35C9-D6C6-4D12-9AB0-20C8D6838EF9}"/>
              </a:ext>
            </a:extLst>
          </p:cNvPr>
          <p:cNvSpPr/>
          <p:nvPr/>
        </p:nvSpPr>
        <p:spPr>
          <a:xfrm>
            <a:off x="6113161" y="4260428"/>
            <a:ext cx="737385" cy="62709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D8A741A5-96C5-4518-84D5-D09F4C000768}"/>
              </a:ext>
            </a:extLst>
          </p:cNvPr>
          <p:cNvSpPr/>
          <p:nvPr/>
        </p:nvSpPr>
        <p:spPr>
          <a:xfrm>
            <a:off x="7253907" y="4283195"/>
            <a:ext cx="737385" cy="62709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B3C9D51B-4133-4512-9EFC-15C8652F9797}"/>
              </a:ext>
            </a:extLst>
          </p:cNvPr>
          <p:cNvSpPr/>
          <p:nvPr/>
        </p:nvSpPr>
        <p:spPr>
          <a:xfrm>
            <a:off x="8287808" y="4279122"/>
            <a:ext cx="737385" cy="62709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</a:t>
            </a:r>
          </a:p>
        </p:txBody>
      </p:sp>
    </p:spTree>
    <p:extLst>
      <p:ext uri="{BB962C8B-B14F-4D97-AF65-F5344CB8AC3E}">
        <p14:creationId xmlns:p14="http://schemas.microsoft.com/office/powerpoint/2010/main" val="39749676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530</Words>
  <Application>Microsoft Office PowerPoint</Application>
  <PresentationFormat>On-screen Show (16:9)</PresentationFormat>
  <Paragraphs>176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맑은 고딕</vt:lpstr>
      <vt:lpstr>Aachen</vt:lpstr>
      <vt:lpstr>Arial</vt:lpstr>
      <vt:lpstr>Calibri</vt:lpstr>
      <vt:lpstr>Courier New</vt:lpstr>
      <vt:lpstr>Times New Roman</vt:lpstr>
      <vt:lpstr>Ubuntu Condensed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MTBA</cp:lastModifiedBy>
  <cp:revision>31</cp:revision>
  <dcterms:created xsi:type="dcterms:W3CDTF">2014-04-01T16:27:38Z</dcterms:created>
  <dcterms:modified xsi:type="dcterms:W3CDTF">2022-03-28T09:15:00Z</dcterms:modified>
</cp:coreProperties>
</file>