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48"/>
  </p:notesMasterIdLst>
  <p:sldIdLst>
    <p:sldId id="257"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271" r:id="rId20"/>
    <p:sldId id="279" r:id="rId21"/>
    <p:sldId id="278" r:id="rId22"/>
    <p:sldId id="302" r:id="rId23"/>
    <p:sldId id="273" r:id="rId24"/>
    <p:sldId id="274" r:id="rId25"/>
    <p:sldId id="275" r:id="rId26"/>
    <p:sldId id="276" r:id="rId27"/>
    <p:sldId id="280" r:id="rId28"/>
    <p:sldId id="281" r:id="rId29"/>
    <p:sldId id="282" r:id="rId30"/>
    <p:sldId id="283" r:id="rId31"/>
    <p:sldId id="303" r:id="rId32"/>
    <p:sldId id="284" r:id="rId33"/>
    <p:sldId id="285" r:id="rId34"/>
    <p:sldId id="286" r:id="rId35"/>
    <p:sldId id="288" r:id="rId36"/>
    <p:sldId id="287" r:id="rId37"/>
    <p:sldId id="289" r:id="rId38"/>
    <p:sldId id="291" r:id="rId39"/>
    <p:sldId id="292" r:id="rId40"/>
    <p:sldId id="293" r:id="rId41"/>
    <p:sldId id="294" r:id="rId42"/>
    <p:sldId id="295" r:id="rId43"/>
    <p:sldId id="296" r:id="rId44"/>
    <p:sldId id="297" r:id="rId45"/>
    <p:sldId id="299" r:id="rId46"/>
    <p:sldId id="301"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0" d="100"/>
          <a:sy n="70" d="100"/>
        </p:scale>
        <p:origin x="7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65619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9535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35996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59196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68796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405866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44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75859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95677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87958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50697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5462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66853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9254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50666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42548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434267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44637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40838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24629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894459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393449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645280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58751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2990930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170075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993456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2127820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031004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572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69078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669894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15020709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5283616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9237565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06086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338658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11/18/2021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12" r:id="rId2"/>
    <p:sldLayoutId id="2147483650" r:id="rId3"/>
    <p:sldLayoutId id="2147483728" r:id="rId4"/>
    <p:sldLayoutId id="2147483727" r:id="rId5"/>
    <p:sldLayoutId id="2147483721" r:id="rId6"/>
    <p:sldLayoutId id="2147483720" r:id="rId7"/>
    <p:sldLayoutId id="2147483719" r:id="rId8"/>
    <p:sldLayoutId id="2147483718" r:id="rId9"/>
    <p:sldLayoutId id="2147483717" r:id="rId10"/>
    <p:sldLayoutId id="2147483716" r:id="rId11"/>
    <p:sldLayoutId id="2147483715" r:id="rId12"/>
    <p:sldLayoutId id="2147483714" r:id="rId13"/>
    <p:sldLayoutId id="2147483713"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726" r:id="rId3"/>
    <p:sldLayoutId id="2147483725" r:id="rId4"/>
    <p:sldLayoutId id="2147483724" r:id="rId5"/>
    <p:sldLayoutId id="2147483723" r:id="rId6"/>
    <p:sldLayoutId id="2147483722"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4.xml"/><Relationship Id="rId21" Type="http://schemas.openxmlformats.org/officeDocument/2006/relationships/image" Target="../media/image16.png"/><Relationship Id="rId34" Type="http://schemas.microsoft.com/office/2007/relationships/hdphoto" Target="../media/hdphoto14.wdp"/><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7.xml"/><Relationship Id="rId33"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3.xml"/><Relationship Id="rId28" Type="http://schemas.openxmlformats.org/officeDocument/2006/relationships/image" Target="../media/image18.GIF"/><Relationship Id="rId36" Type="http://schemas.openxmlformats.org/officeDocument/2006/relationships/image" Target="../media/image23.png"/><Relationship Id="rId10" Type="http://schemas.microsoft.com/office/2007/relationships/hdphoto" Target="../media/hdphoto5.wdp"/><Relationship Id="rId19" Type="http://schemas.openxmlformats.org/officeDocument/2006/relationships/image" Target="../media/image15.png"/><Relationship Id="rId31"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7.png"/><Relationship Id="rId30" Type="http://schemas.microsoft.com/office/2007/relationships/hdphoto" Target="../media/hdphoto12.wdp"/><Relationship Id="rId35" Type="http://schemas.openxmlformats.org/officeDocument/2006/relationships/image" Target="../media/image22.png"/><Relationship Id="rId8" Type="http://schemas.microsoft.com/office/2007/relationships/hdphoto" Target="../media/hdphoto4.wdp"/><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42.GIF"/><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30.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3.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9.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30.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3.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slide" Target="slide35.xml"/><Relationship Id="rId3" Type="http://schemas.openxmlformats.org/officeDocument/2006/relationships/audio" Target="../media/audio4.wav"/><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5.png"/><Relationship Id="rId2" Type="http://schemas.openxmlformats.org/officeDocument/2006/relationships/notesSlide" Target="../notesSlides/notesSlide17.xml"/><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66.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68.png"/><Relationship Id="rId10" Type="http://schemas.openxmlformats.org/officeDocument/2006/relationships/image" Target="../media/image59.GIF"/><Relationship Id="rId19"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slide" Target="slide37.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66.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30.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endParaRPr lang="en-US" sz="2800" b="1" dirty="0">
              <a:latin typeface="Times New Roman" panose="02020603050405020304" pitchFamily="18" charset="0"/>
              <a:cs typeface="Times New Roman" panose="02020603050405020304" pitchFamily="18" charset="0"/>
              <a:sym typeface="+mn-ea"/>
            </a:endParaRP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23322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27751"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8146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4577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465962" y="484337"/>
            <a:ext cx="10829044" cy="1323391"/>
          </a:xfrm>
          <a:prstGeom prst="rect">
            <a:avLst/>
          </a:prstGeom>
          <a:noFill/>
        </p:spPr>
        <p:txBody>
          <a:bodyPr wrap="square" lIns="91391" tIns="45696" rIns="91391" bIns="45696" rtlCol="0">
            <a:spAutoFit/>
          </a:bodyPr>
          <a:lstStyle/>
          <a:p>
            <a:pPr algn="ct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tư</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17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tháng</a:t>
            </a:r>
            <a:r>
              <a:rPr lang="en-US" sz="40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11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năm</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2021</a:t>
            </a:r>
          </a:p>
          <a:p>
            <a:pPr algn="ct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40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709297" y="2339134"/>
            <a:ext cx="9585709" cy="1383665"/>
            <a:chOff x="1912957" y="1757312"/>
            <a:chExt cx="585591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086" y="17573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912957" y="1848061"/>
              <a:ext cx="5121462" cy="653351"/>
            </a:xfrm>
            <a:prstGeom prst="rect">
              <a:avLst/>
            </a:prstGeom>
            <a:noFill/>
          </p:spPr>
          <p:txBody>
            <a:bodyPr wrap="square" lIns="89301" tIns="44651" rIns="89301" bIns="44651" rtlCol="0">
              <a:spAutoFit/>
            </a:bodyPr>
            <a:lstStyle/>
            <a:p>
              <a:pPr algn="ctr"/>
              <a:r>
                <a:rPr lang="en-US" sz="4800" b="1" dirty="0" err="1">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a:t>
              </a: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smtClean="0">
                  <a:solidFill>
                    <a:srgbClr val="00863D"/>
                  </a:solidFill>
                  <a:latin typeface="Arial-Rounded" panose="020B0500000000000000" pitchFamily="34" charset="0"/>
                  <a:ea typeface="Arial-Rounded" panose="020B0500000000000000" pitchFamily="34" charset="0"/>
                  <a:cs typeface="Arial-Rounded" panose="020B0500000000000000" pitchFamily="34" charset="0"/>
                </a:rPr>
                <a:t>diều</a:t>
              </a:r>
              <a:endPar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1614574" y="2304001"/>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910877" y="243869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946" y="2312291"/>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290955" y="2346784"/>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2129745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a:t>
            </a:r>
            <a:r>
              <a:rPr lang="en-US" sz="3555" b="1" dirty="0" smtClean="0">
                <a:latin typeface="Times New Roman" panose="02020603050405020304" pitchFamily="18" charset="0"/>
                <a:cs typeface="Times New Roman" panose="02020603050405020304" pitchFamily="18" charset="0"/>
              </a:rPr>
              <a:t>qua/</a:t>
            </a:r>
            <a:r>
              <a:rPr lang="en-US" sz="3555" b="1" dirty="0" err="1" smtClean="0">
                <a:latin typeface="Times New Roman" panose="02020603050405020304" pitchFamily="18" charset="0"/>
                <a:cs typeface="Times New Roman" panose="02020603050405020304" pitchFamily="18" charset="0"/>
              </a:rPr>
              <a:t>Diều</a:t>
            </a:r>
            <a:r>
              <a:rPr lang="en-US" sz="3555" b="1" dirty="0" smtClean="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711409A5-5C24-4603-AE7E-8FD5463AC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13" name="TextBox 1">
            <a:extLst>
              <a:ext uri="{FF2B5EF4-FFF2-40B4-BE49-F238E27FC236}">
                <a16:creationId xmlns:lc="http://schemas.openxmlformats.org/drawingml/2006/lockedCanvas" xmlns="" xmlns:a16="http://schemas.microsoft.com/office/drawing/2014/main" id="{C6D3C50A-694C-47C7-8D5B-FC4FEF7E0C4D}"/>
              </a:ext>
            </a:extLst>
          </p:cNvPr>
          <p:cNvSpPr txBox="1">
            <a:spLocks noChangeArrowheads="1"/>
          </p:cNvSpPr>
          <p:nvPr/>
        </p:nvSpPr>
        <p:spPr bwMode="auto">
          <a:xfrm>
            <a:off x="3036887" y="2951956"/>
            <a:ext cx="6118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hai</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15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b="1" dirty="0" err="1">
                <a:solidFill>
                  <a:srgbClr val="FF0000"/>
                </a:solidFill>
                <a:latin typeface="Arial-SGK-TV" charset="0"/>
                <a:cs typeface="Arial-SGK-TV" charset="0"/>
              </a:rPr>
              <a:t>Tiếng</a:t>
            </a:r>
            <a:r>
              <a:rPr lang="en-US" altLang="en-US" sz="2800" b="1" dirty="0">
                <a:solidFill>
                  <a:srgbClr val="FF0000"/>
                </a:solidFill>
                <a:latin typeface="Arial-SGK-TV" charset="0"/>
                <a:cs typeface="Arial-SGK-TV" charset="0"/>
              </a:rPr>
              <a:t> </a:t>
            </a:r>
            <a:r>
              <a:rPr lang="en-US" altLang="en-US" sz="2800" b="1" dirty="0" err="1">
                <a:solidFill>
                  <a:srgbClr val="FF0000"/>
                </a:solidFill>
                <a:latin typeface="Arial-SGK-TV" charset="0"/>
                <a:cs typeface="Arial-SGK-TV" charset="0"/>
              </a:rPr>
              <a:t>việt</a:t>
            </a:r>
            <a:endParaRPr lang="en-US" altLang="en-US" sz="2800" b="1" dirty="0">
              <a:solidFill>
                <a:srgbClr val="FF0000"/>
              </a:solidFill>
              <a:latin typeface="Arial-SGK-TV" charset="0"/>
              <a:cs typeface="Arial-SGK-TV"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lc="http://schemas.openxmlformats.org/drawingml/2006/lockedCanvas" xmlns="" xmlns:a16="http://schemas.microsoft.com/office/drawing/2014/main" id="{C6D3C50A-694C-47C7-8D5B-FC4FEF7E0C4D}"/>
              </a:ext>
            </a:extLst>
          </p:cNvPr>
          <p:cNvSpPr txBox="1">
            <a:spLocks noChangeArrowheads="1"/>
          </p:cNvSpPr>
          <p:nvPr/>
        </p:nvSpPr>
        <p:spPr bwMode="auto">
          <a:xfrm>
            <a:off x="736979" y="590894"/>
            <a:ext cx="997651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năm</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18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dirty="0" err="1">
                <a:latin typeface="Arial-SGK-TV" charset="0"/>
                <a:cs typeface="Arial-SGK-TV" charset="0"/>
              </a:rPr>
              <a:t>Tiếng</a:t>
            </a:r>
            <a:r>
              <a:rPr lang="en-US" altLang="en-US" sz="2800" dirty="0">
                <a:latin typeface="Arial-SGK-TV" charset="0"/>
                <a:cs typeface="Arial-SGK-TV" charset="0"/>
              </a:rPr>
              <a:t> </a:t>
            </a:r>
            <a:r>
              <a:rPr lang="en-US" altLang="en-US" sz="2800" dirty="0" err="1" smtClean="0">
                <a:latin typeface="Arial-SGK-TV" charset="0"/>
                <a:cs typeface="Arial-SGK-TV" charset="0"/>
              </a:rPr>
              <a:t>việt</a:t>
            </a:r>
            <a:endParaRPr lang="en-US" altLang="en-US" sz="2800" dirty="0" smtClean="0">
              <a:latin typeface="Arial-SGK-TV" charset="0"/>
              <a:cs typeface="Arial-SGK-TV" charset="0"/>
            </a:endParaRPr>
          </a:p>
          <a:p>
            <a:pPr algn="ctr" eaLnBrk="1" hangingPunct="1">
              <a:spcBef>
                <a:spcPct val="0"/>
              </a:spcBef>
              <a:buFontTx/>
              <a:buNone/>
            </a:pPr>
            <a:r>
              <a:rPr lang="en-US" altLang="en-US" sz="2800" dirty="0" err="1" smtClean="0">
                <a:latin typeface="Arial-SGK-TV" charset="0"/>
                <a:cs typeface="Arial-SGK-TV" charset="0"/>
              </a:rPr>
              <a:t>Bài</a:t>
            </a:r>
            <a:r>
              <a:rPr lang="en-US" altLang="en-US" sz="2800" dirty="0" smtClean="0">
                <a:latin typeface="Arial-SGK-TV" charset="0"/>
                <a:cs typeface="Arial-SGK-TV" charset="0"/>
              </a:rPr>
              <a:t> 21: </a:t>
            </a:r>
            <a:r>
              <a:rPr lang="en-US" altLang="en-US" sz="2800" dirty="0" err="1" smtClean="0">
                <a:latin typeface="Arial-SGK-TV" charset="0"/>
                <a:cs typeface="Arial-SGK-TV" charset="0"/>
              </a:rPr>
              <a:t>Viết</a:t>
            </a:r>
            <a:r>
              <a:rPr lang="en-US" altLang="en-US" sz="2800" dirty="0" smtClean="0">
                <a:latin typeface="Arial-SGK-TV" charset="0"/>
                <a:cs typeface="Arial-SGK-TV" charset="0"/>
              </a:rPr>
              <a:t>: </a:t>
            </a:r>
            <a:r>
              <a:rPr lang="en-US" altLang="en-US" sz="2800" dirty="0" err="1" smtClean="0">
                <a:latin typeface="Arial-SGK-TV" charset="0"/>
                <a:cs typeface="Arial-SGK-TV" charset="0"/>
              </a:rPr>
              <a:t>Chữ</a:t>
            </a:r>
            <a:r>
              <a:rPr lang="en-US" altLang="en-US" sz="2800" dirty="0" smtClean="0">
                <a:latin typeface="Arial-SGK-TV" charset="0"/>
                <a:cs typeface="Arial-SGK-TV" charset="0"/>
              </a:rPr>
              <a:t> </a:t>
            </a:r>
            <a:r>
              <a:rPr lang="en-US" altLang="en-US" sz="2800" dirty="0" err="1" smtClean="0">
                <a:latin typeface="Arial-SGK-TV" charset="0"/>
                <a:cs typeface="Arial-SGK-TV" charset="0"/>
              </a:rPr>
              <a:t>hoa</a:t>
            </a:r>
            <a:r>
              <a:rPr lang="en-US" altLang="en-US" sz="2800" dirty="0" smtClean="0">
                <a:latin typeface="Arial-SGK-TV" charset="0"/>
                <a:cs typeface="Arial-SGK-TV" charset="0"/>
              </a:rPr>
              <a:t> L</a:t>
            </a:r>
          </a:p>
          <a:p>
            <a:pPr algn="ctr" eaLnBrk="1" hangingPunct="1">
              <a:spcBef>
                <a:spcPct val="0"/>
              </a:spcBef>
              <a:buFontTx/>
              <a:buNone/>
            </a:pPr>
            <a:r>
              <a:rPr lang="en-US" altLang="en-US" sz="2800" dirty="0" smtClean="0">
                <a:latin typeface="Arial-SGK-TV" charset="0"/>
                <a:cs typeface="Arial-SGK-TV" charset="0"/>
              </a:rPr>
              <a:t>______________________________ </a:t>
            </a:r>
          </a:p>
          <a:p>
            <a:pPr algn="ctr" eaLnBrk="1" hangingPunct="1">
              <a:spcBef>
                <a:spcPct val="0"/>
              </a:spcBef>
              <a:buFontTx/>
              <a:buNone/>
            </a:pPr>
            <a:r>
              <a:rPr lang="en-US" altLang="en-US" sz="2800" dirty="0" err="1" smtClean="0">
                <a:latin typeface="Arial-SGK-TV" charset="0"/>
                <a:cs typeface="Arial-SGK-TV" charset="0"/>
              </a:rPr>
              <a:t>Tiếng</a:t>
            </a:r>
            <a:r>
              <a:rPr lang="en-US" altLang="en-US" sz="2800" dirty="0" smtClean="0">
                <a:latin typeface="Arial-SGK-TV" charset="0"/>
                <a:cs typeface="Arial-SGK-TV" charset="0"/>
              </a:rPr>
              <a:t> </a:t>
            </a:r>
            <a:r>
              <a:rPr lang="en-US" altLang="en-US" sz="2800" dirty="0" err="1" smtClean="0">
                <a:latin typeface="Arial-SGK-TV" charset="0"/>
                <a:cs typeface="Arial-SGK-TV" charset="0"/>
              </a:rPr>
              <a:t>việt</a:t>
            </a:r>
            <a:endParaRPr lang="en-US" altLang="en-US" sz="2800" dirty="0" smtClean="0">
              <a:latin typeface="Arial-SGK-TV" charset="0"/>
              <a:cs typeface="Arial-SGK-TV" charset="0"/>
            </a:endParaRPr>
          </a:p>
          <a:p>
            <a:pPr algn="ctr" eaLnBrk="1" hangingPunct="1">
              <a:spcBef>
                <a:spcPct val="0"/>
              </a:spcBef>
              <a:buFontTx/>
              <a:buNone/>
            </a:pPr>
            <a:r>
              <a:rPr lang="en-US" altLang="en-US" sz="2800" dirty="0" err="1" smtClean="0">
                <a:latin typeface="Arial-SGK-TV" charset="0"/>
                <a:cs typeface="Arial-SGK-TV" charset="0"/>
              </a:rPr>
              <a:t>Bài</a:t>
            </a:r>
            <a:r>
              <a:rPr lang="en-US" altLang="en-US" sz="2800" dirty="0" smtClean="0">
                <a:latin typeface="Arial-SGK-TV" charset="0"/>
                <a:cs typeface="Arial-SGK-TV" charset="0"/>
              </a:rPr>
              <a:t> 21: </a:t>
            </a:r>
            <a:r>
              <a:rPr lang="en-US" altLang="en-US" sz="2800" dirty="0" err="1" smtClean="0">
                <a:latin typeface="Arial-SGK-TV" charset="0"/>
                <a:cs typeface="Arial-SGK-TV" charset="0"/>
              </a:rPr>
              <a:t>Nói</a:t>
            </a:r>
            <a:r>
              <a:rPr lang="en-US" altLang="en-US" sz="2800" dirty="0" smtClean="0">
                <a:latin typeface="Arial-SGK-TV" charset="0"/>
                <a:cs typeface="Arial-SGK-TV" charset="0"/>
              </a:rPr>
              <a:t> </a:t>
            </a:r>
            <a:r>
              <a:rPr lang="en-US" altLang="en-US" sz="2800" dirty="0" err="1" smtClean="0">
                <a:latin typeface="Arial-SGK-TV" charset="0"/>
                <a:cs typeface="Arial-SGK-TV" charset="0"/>
              </a:rPr>
              <a:t>và</a:t>
            </a:r>
            <a:r>
              <a:rPr lang="en-US" altLang="en-US" sz="2800" dirty="0" smtClean="0">
                <a:latin typeface="Arial-SGK-TV" charset="0"/>
                <a:cs typeface="Arial-SGK-TV" charset="0"/>
              </a:rPr>
              <a:t> </a:t>
            </a:r>
            <a:r>
              <a:rPr lang="en-US" altLang="en-US" sz="2800" dirty="0" err="1" smtClean="0">
                <a:latin typeface="Arial-SGK-TV" charset="0"/>
                <a:cs typeface="Arial-SGK-TV" charset="0"/>
              </a:rPr>
              <a:t>nghe</a:t>
            </a:r>
            <a:r>
              <a:rPr lang="en-US" altLang="en-US" sz="2800" dirty="0" smtClean="0">
                <a:latin typeface="Arial-SGK-TV" charset="0"/>
                <a:cs typeface="Arial-SGK-TV" charset="0"/>
              </a:rPr>
              <a:t>: </a:t>
            </a:r>
            <a:r>
              <a:rPr lang="en-US" altLang="en-US" sz="2800" dirty="0" err="1" smtClean="0">
                <a:latin typeface="Arial-SGK-TV" charset="0"/>
                <a:cs typeface="Arial-SGK-TV" charset="0"/>
              </a:rPr>
              <a:t>Kể</a:t>
            </a:r>
            <a:r>
              <a:rPr lang="en-US" altLang="en-US" sz="2800" dirty="0" smtClean="0">
                <a:latin typeface="Arial-SGK-TV" charset="0"/>
                <a:cs typeface="Arial-SGK-TV" charset="0"/>
              </a:rPr>
              <a:t> </a:t>
            </a:r>
            <a:r>
              <a:rPr lang="en-US" altLang="en-US" sz="2800" dirty="0" err="1" smtClean="0">
                <a:latin typeface="Arial-SGK-TV" charset="0"/>
                <a:cs typeface="Arial-SGK-TV" charset="0"/>
              </a:rPr>
              <a:t>chuyện</a:t>
            </a:r>
            <a:r>
              <a:rPr lang="en-US" altLang="en-US" sz="2800" dirty="0" smtClean="0">
                <a:latin typeface="Arial-SGK-TV" charset="0"/>
                <a:cs typeface="Arial-SGK-TV" charset="0"/>
              </a:rPr>
              <a:t> </a:t>
            </a:r>
            <a:r>
              <a:rPr lang="en-US" altLang="en-US" sz="2800" dirty="0" err="1" smtClean="0">
                <a:latin typeface="Arial-SGK-TV" charset="0"/>
                <a:cs typeface="Arial-SGK-TV" charset="0"/>
              </a:rPr>
              <a:t>chúng</a:t>
            </a:r>
            <a:r>
              <a:rPr lang="en-US" altLang="en-US" sz="2800" dirty="0" smtClean="0">
                <a:latin typeface="Arial-SGK-TV" charset="0"/>
                <a:cs typeface="Arial-SGK-TV" charset="0"/>
              </a:rPr>
              <a:t> </a:t>
            </a:r>
            <a:r>
              <a:rPr lang="en-US" altLang="en-US" sz="2800" dirty="0" err="1" smtClean="0">
                <a:latin typeface="Arial-SGK-TV" charset="0"/>
                <a:cs typeface="Arial-SGK-TV" charset="0"/>
              </a:rPr>
              <a:t>mình</a:t>
            </a:r>
            <a:r>
              <a:rPr lang="en-US" altLang="en-US" sz="2800" dirty="0" smtClean="0">
                <a:latin typeface="Arial-SGK-TV" charset="0"/>
                <a:cs typeface="Arial-SGK-TV" charset="0"/>
              </a:rPr>
              <a:t> </a:t>
            </a:r>
            <a:r>
              <a:rPr lang="en-US" altLang="en-US" sz="2800" dirty="0" err="1" smtClean="0">
                <a:latin typeface="Arial-SGK-TV" charset="0"/>
                <a:cs typeface="Arial-SGK-TV" charset="0"/>
              </a:rPr>
              <a:t>là</a:t>
            </a:r>
            <a:r>
              <a:rPr lang="en-US" altLang="en-US" sz="2800" dirty="0" smtClean="0">
                <a:latin typeface="Arial-SGK-TV" charset="0"/>
                <a:cs typeface="Arial-SGK-TV" charset="0"/>
              </a:rPr>
              <a:t> </a:t>
            </a:r>
            <a:r>
              <a:rPr lang="en-US" altLang="en-US" sz="2800" dirty="0" err="1" smtClean="0">
                <a:latin typeface="Arial-SGK-TV" charset="0"/>
                <a:cs typeface="Arial-SGK-TV" charset="0"/>
              </a:rPr>
              <a:t>bạn</a:t>
            </a:r>
            <a:endParaRPr lang="en-US" altLang="en-US" sz="2800" dirty="0">
              <a:latin typeface="Arial-SGK-TV" charset="0"/>
              <a:cs typeface="Arial-SGK-TV" charset="0"/>
            </a:endParaRPr>
          </a:p>
        </p:txBody>
      </p:sp>
    </p:spTree>
    <p:extLst>
      <p:ext uri="{BB962C8B-B14F-4D97-AF65-F5344CB8AC3E}">
        <p14:creationId xmlns:p14="http://schemas.microsoft.com/office/powerpoint/2010/main" val="203041690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pic>
        <p:nvPicPr>
          <p:cNvPr id="4" name="Picture 3">
            <a:extLst>
              <a:ext uri="{FF2B5EF4-FFF2-40B4-BE49-F238E27FC236}">
                <a16:creationId xmlns=""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a:t>
            </a: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quê</a:t>
            </a: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xanh</a:t>
            </a:r>
            <a:r>
              <a:rPr kumimoji="0" lang="en-US" altLang="en-US" sz="40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mát</a:t>
            </a:r>
            <a:r>
              <a:rPr kumimoji="0" lang="en-US" altLang="en-US" sz="40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bóng</a:t>
            </a:r>
            <a:r>
              <a:rPr kumimoji="0" lang="en-US" altLang="en-US" sz="4000" b="1" i="0" u="none" strike="noStrike" kern="1200" cap="none" spc="0" normalizeH="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smtClean="0">
                <a:ln>
                  <a:noFill/>
                </a:ln>
                <a:solidFill>
                  <a:srgbClr val="0000FF"/>
                </a:solidFill>
                <a:effectLst/>
                <a:uLnTx/>
                <a:uFillTx/>
                <a:latin typeface="HP001 4 hàng" panose="020B0603050302020204" pitchFamily="34" charset="0"/>
                <a:ea typeface="+mn-ea"/>
                <a:cs typeface="+mn-cs"/>
              </a:rPr>
              <a:t>tre</a:t>
            </a:r>
            <a:r>
              <a:rPr kumimoji="0" lang="en-US" altLang="en-US" sz="4000" b="1" i="0" u="none" strike="noStrike" kern="1200" cap="none" spc="0" normalizeH="0" noProof="0" dirty="0" smtClean="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 xmlns:a16="http://schemas.microsoft.com/office/drawing/2014/main" id="{540CBE81-4F19-4AD9-A3E6-B3ED07703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 xmlns:a16="http://schemas.microsoft.com/office/drawing/2014/main" id="{5254527D-1D7A-4C10-BF32-508A5AC4B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a:bodyPr>
          <a:lstStyle/>
          <a:p>
            <a:r>
              <a:rPr lang="en-US">
                <a:latin typeface="Arial-Rounded" panose="020B0500000000000000" pitchFamily="34" charset="0"/>
                <a:cs typeface="Arial-Rounded" panose="020B0500000000000000" pitchFamily="34" charset="0"/>
                <a:sym typeface="+mn-ea"/>
              </a:rPr>
              <a:t>Chọn kể 1-2 đoạn của câu chuyện theo tranh</a:t>
            </a:r>
            <a:r>
              <a:rPr lang="en-US">
                <a:latin typeface="Arial-Rounded" panose="020B0500000000000000" pitchFamily="34" charset="0"/>
                <a:cs typeface="Arial-Rounded" panose="020B0500000000000000" pitchFamily="34" charset="0"/>
              </a:rPr>
              <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6580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413077" y="-66410"/>
            <a:ext cx="10829044" cy="2308276"/>
          </a:xfrm>
          <a:prstGeom prst="rect">
            <a:avLst/>
          </a:prstGeom>
          <a:noFill/>
        </p:spPr>
        <p:txBody>
          <a:bodyPr wrap="square" lIns="91391" tIns="45696" rIns="91391" bIns="45696" rtlCol="0">
            <a:spAutoFit/>
          </a:bodyPr>
          <a:lstStyle/>
          <a:p>
            <a:pPr algn="ctr"/>
            <a:r>
              <a:rPr lang="en-US" sz="72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a:t>
            </a:r>
            <a:r>
              <a:rPr lang="en-US" sz="72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ba</a:t>
            </a:r>
            <a:r>
              <a:rPr lang="en-US" sz="72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ngày</a:t>
            </a:r>
            <a:r>
              <a:rPr lang="en-US" sz="72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16 </a:t>
            </a:r>
            <a:r>
              <a:rPr lang="en-US" sz="72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tháng</a:t>
            </a: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11 </a:t>
            </a:r>
            <a:r>
              <a:rPr lang="en-US" sz="72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năm</a:t>
            </a:r>
            <a:r>
              <a:rPr lang="en-US" sz="72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2021</a:t>
            </a:r>
          </a:p>
          <a:p>
            <a:pPr algn="ctr"/>
            <a:r>
              <a:rPr lang="en-US" sz="72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72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709297" y="2339134"/>
            <a:ext cx="9585709" cy="1383665"/>
            <a:chOff x="1912957" y="1757312"/>
            <a:chExt cx="585591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086" y="17573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912957" y="1848061"/>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1614574" y="2304001"/>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910877" y="243869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946" y="2312291"/>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290955" y="2346784"/>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4426425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1312</Words>
  <Application>Microsoft Office PowerPoint</Application>
  <PresentationFormat>Widescreen</PresentationFormat>
  <Paragraphs>269</Paragraphs>
  <Slides>41</Slides>
  <Notes>19</Notes>
  <HiddenSlides>1</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41</vt:i4>
      </vt:variant>
    </vt:vector>
  </HeadingPairs>
  <TitlesOfParts>
    <vt:vector size="60" baseType="lpstr">
      <vt:lpstr>Microsoft YaHei</vt:lpstr>
      <vt:lpstr>SimSun</vt:lpstr>
      <vt:lpstr>SimSun</vt:lpstr>
      <vt:lpstr>Arial</vt:lpstr>
      <vt:lpstr>Arial Rounded MT Bold</vt:lpstr>
      <vt:lpstr>Arial-Rounded</vt:lpstr>
      <vt:lpstr>Arial-SGK-TV</vt:lpstr>
      <vt:lpstr>Calibri</vt:lpstr>
      <vt:lpstr>Calibri Light</vt:lpstr>
      <vt:lpstr>HP001 4 hàng</vt:lpstr>
      <vt:lpstr>黑体</vt:lpstr>
      <vt:lpstr>Times New Roman</vt:lpstr>
      <vt:lpstr>Verdana</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qua/Diều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MTBA</cp:lastModifiedBy>
  <cp:revision>35</cp:revision>
  <dcterms:created xsi:type="dcterms:W3CDTF">2021-05-27T05:02:00Z</dcterms:created>
  <dcterms:modified xsi:type="dcterms:W3CDTF">2021-11-18T02:53:59Z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