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8" r:id="rId2"/>
    <p:sldMasterId id="2147483710" r:id="rId3"/>
    <p:sldMasterId id="2147483712" r:id="rId4"/>
    <p:sldMasterId id="2147483724" r:id="rId5"/>
  </p:sldMasterIdLst>
  <p:notesMasterIdLst>
    <p:notesMasterId r:id="rId47"/>
  </p:notesMasterIdLst>
  <p:sldIdLst>
    <p:sldId id="257" r:id="rId6"/>
    <p:sldId id="258" r:id="rId7"/>
    <p:sldId id="259" r:id="rId8"/>
    <p:sldId id="260" r:id="rId9"/>
    <p:sldId id="261" r:id="rId10"/>
    <p:sldId id="262" r:id="rId11"/>
    <p:sldId id="265" r:id="rId12"/>
    <p:sldId id="263" r:id="rId13"/>
    <p:sldId id="264" r:id="rId14"/>
    <p:sldId id="266" r:id="rId15"/>
    <p:sldId id="312" r:id="rId16"/>
    <p:sldId id="268" r:id="rId17"/>
    <p:sldId id="313" r:id="rId18"/>
    <p:sldId id="270" r:id="rId19"/>
    <p:sldId id="271" r:id="rId20"/>
    <p:sldId id="274" r:id="rId21"/>
    <p:sldId id="272" r:id="rId22"/>
    <p:sldId id="273" r:id="rId23"/>
    <p:sldId id="275" r:id="rId24"/>
    <p:sldId id="276" r:id="rId25"/>
    <p:sldId id="277" r:id="rId26"/>
    <p:sldId id="278" r:id="rId27"/>
    <p:sldId id="315" r:id="rId28"/>
    <p:sldId id="279" r:id="rId29"/>
    <p:sldId id="314" r:id="rId30"/>
    <p:sldId id="281" r:id="rId31"/>
    <p:sldId id="282" r:id="rId32"/>
    <p:sldId id="283" r:id="rId33"/>
    <p:sldId id="284" r:id="rId34"/>
    <p:sldId id="285" r:id="rId35"/>
    <p:sldId id="298" r:id="rId36"/>
    <p:sldId id="308" r:id="rId37"/>
    <p:sldId id="316" r:id="rId38"/>
    <p:sldId id="306" r:id="rId39"/>
    <p:sldId id="305" r:id="rId40"/>
    <p:sldId id="309" r:id="rId41"/>
    <p:sldId id="291" r:id="rId42"/>
    <p:sldId id="292" r:id="rId43"/>
    <p:sldId id="310" r:id="rId44"/>
    <p:sldId id="311"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0" d="100"/>
          <a:sy n="70"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675746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256241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245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7486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32</a:t>
            </a:fld>
            <a:endParaRPr lang="en-US"/>
          </a:p>
        </p:txBody>
      </p:sp>
    </p:spTree>
    <p:extLst>
      <p:ext uri="{BB962C8B-B14F-4D97-AF65-F5344CB8AC3E}">
        <p14:creationId xmlns:p14="http://schemas.microsoft.com/office/powerpoint/2010/main" val="118380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34</a:t>
            </a:fld>
            <a:endParaRPr lang="en-US"/>
          </a:p>
        </p:txBody>
      </p:sp>
    </p:spTree>
    <p:extLst>
      <p:ext uri="{BB962C8B-B14F-4D97-AF65-F5344CB8AC3E}">
        <p14:creationId xmlns:p14="http://schemas.microsoft.com/office/powerpoint/2010/main" val="1955646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35</a:t>
            </a:fld>
            <a:endParaRPr lang="en-US"/>
          </a:p>
        </p:txBody>
      </p:sp>
    </p:spTree>
    <p:extLst>
      <p:ext uri="{BB962C8B-B14F-4D97-AF65-F5344CB8AC3E}">
        <p14:creationId xmlns:p14="http://schemas.microsoft.com/office/powerpoint/2010/main" val="538619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36</a:t>
            </a:fld>
            <a:endParaRPr lang="en-US"/>
          </a:p>
        </p:txBody>
      </p:sp>
    </p:spTree>
    <p:extLst>
      <p:ext uri="{BB962C8B-B14F-4D97-AF65-F5344CB8AC3E}">
        <p14:creationId xmlns:p14="http://schemas.microsoft.com/office/powerpoint/2010/main" val="288289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608217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39</a:t>
            </a:fld>
            <a:endParaRPr lang="en-US"/>
          </a:p>
        </p:txBody>
      </p:sp>
    </p:spTree>
    <p:extLst>
      <p:ext uri="{BB962C8B-B14F-4D97-AF65-F5344CB8AC3E}">
        <p14:creationId xmlns:p14="http://schemas.microsoft.com/office/powerpoint/2010/main" val="1594877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40</a:t>
            </a:fld>
            <a:endParaRPr lang="en-US"/>
          </a:p>
        </p:txBody>
      </p:sp>
    </p:spTree>
    <p:extLst>
      <p:ext uri="{BB962C8B-B14F-4D97-AF65-F5344CB8AC3E}">
        <p14:creationId xmlns:p14="http://schemas.microsoft.com/office/powerpoint/2010/main" val="137220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71776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9031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407119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77843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778183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2441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4142602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27</a:t>
            </a:fld>
            <a:endParaRPr lang="en-US"/>
          </a:p>
        </p:txBody>
      </p:sp>
    </p:spTree>
    <p:extLst>
      <p:ext uri="{BB962C8B-B14F-4D97-AF65-F5344CB8AC3E}">
        <p14:creationId xmlns:p14="http://schemas.microsoft.com/office/powerpoint/2010/main" val="26238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064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455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11/23/2021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11/23/2021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31"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9"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5.png"/><Relationship Id="rId21" Type="http://schemas.openxmlformats.org/officeDocument/2006/relationships/image" Target="../media/image16.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8.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0.png"/><Relationship Id="rId41"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4.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4.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9.wdp"/><Relationship Id="rId4" Type="http://schemas.openxmlformats.org/officeDocument/2006/relationships/image" Target="../media/image9.png"/><Relationship Id="rId9" Type="http://schemas.openxmlformats.org/officeDocument/2006/relationships/slide" Target="slide5.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9.png"/><Relationship Id="rId30" Type="http://schemas.microsoft.com/office/2007/relationships/hdphoto" Target="../media/hdphoto12.wdp"/><Relationship Id="rId35" Type="http://schemas.openxmlformats.org/officeDocument/2006/relationships/image" Target="../media/image23.png"/><Relationship Id="rId43" Type="http://schemas.openxmlformats.org/officeDocument/2006/relationships/image" Target="../media/image27.png"/><Relationship Id="rId8" Type="http://schemas.openxmlformats.org/officeDocument/2006/relationships/slide" Target="slide3.xml"/><Relationship Id="rId3" Type="http://schemas.microsoft.com/office/2007/relationships/hdphoto" Target="../media/hdphoto1.wdp"/><Relationship Id="rId12" Type="http://schemas.openxmlformats.org/officeDocument/2006/relationships/image" Target="../media/image11.GIF"/><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6.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7.GIF"/></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4.wav"/><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3.png"/><Relationship Id="rId5" Type="http://schemas.openxmlformats.org/officeDocument/2006/relationships/image" Target="../media/image30.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2.xml"/><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7"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smtClean="0">
                <a:latin typeface="Times New Roman" panose="02020603050405020304" pitchFamily="18" charset="0"/>
                <a:cs typeface="Times New Roman" panose="02020603050405020304" pitchFamily="18" charset="0"/>
              </a:rPr>
              <a:t>Tớ</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nhận</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xmlns=""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xmlns=""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xmlns=""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xmlns=""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xmlns=""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212" y="14756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smtClean="0">
                <a:latin typeface="Times New Roman" panose="02020603050405020304" pitchFamily="18" charset="0"/>
                <a:cs typeface="Times New Roman" panose="02020603050405020304" pitchFamily="18" charset="0"/>
              </a:rPr>
              <a:t>Tớ</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nhận</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
        <p:nvSpPr>
          <p:cNvPr id="19" name="TextBox 18"/>
          <p:cNvSpPr txBox="1"/>
          <p:nvPr/>
        </p:nvSpPr>
        <p:spPr>
          <a:xfrm>
            <a:off x="268405" y="540365"/>
            <a:ext cx="341195" cy="461665"/>
          </a:xfrm>
          <a:prstGeom prst="rect">
            <a:avLst/>
          </a:prstGeom>
          <a:noFill/>
        </p:spPr>
        <p:txBody>
          <a:bodyPr wrap="square" rtlCol="0">
            <a:spAutoFit/>
          </a:bodyPr>
          <a:lstStyle/>
          <a:p>
            <a:r>
              <a:rPr lang="en-US" sz="2400" b="1" dirty="0" smtClean="0">
                <a:solidFill>
                  <a:srgbClr val="FF0000"/>
                </a:solidFill>
              </a:rPr>
              <a:t>1</a:t>
            </a:r>
            <a:endParaRPr lang="en-US" sz="2400" b="1" dirty="0">
              <a:solidFill>
                <a:srgbClr val="FF0000"/>
              </a:solidFill>
            </a:endParaRPr>
          </a:p>
        </p:txBody>
      </p:sp>
      <p:sp>
        <p:nvSpPr>
          <p:cNvPr id="21" name="TextBox 20"/>
          <p:cNvSpPr txBox="1"/>
          <p:nvPr/>
        </p:nvSpPr>
        <p:spPr>
          <a:xfrm>
            <a:off x="2072368" y="540364"/>
            <a:ext cx="341195" cy="461665"/>
          </a:xfrm>
          <a:prstGeom prst="rect">
            <a:avLst/>
          </a:prstGeom>
          <a:no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sp>
        <p:nvSpPr>
          <p:cNvPr id="22" name="TextBox 21"/>
          <p:cNvSpPr txBox="1"/>
          <p:nvPr/>
        </p:nvSpPr>
        <p:spPr>
          <a:xfrm>
            <a:off x="7322823" y="540364"/>
            <a:ext cx="395602" cy="461665"/>
          </a:xfrm>
          <a:prstGeom prst="rect">
            <a:avLst/>
          </a:prstGeom>
          <a:noFill/>
        </p:spPr>
        <p:txBody>
          <a:bodyPr wrap="square" rtlCol="0">
            <a:spAutoFit/>
          </a:bodyPr>
          <a:lstStyle/>
          <a:p>
            <a:r>
              <a:rPr lang="en-US" sz="2400" b="1" dirty="0" smtClean="0">
                <a:solidFill>
                  <a:srgbClr val="FF0000"/>
                </a:solidFill>
              </a:rPr>
              <a:t>3</a:t>
            </a:r>
            <a:endParaRPr lang="en-US" sz="2400" b="1" dirty="0">
              <a:solidFill>
                <a:srgbClr val="FF0000"/>
              </a:solidFill>
            </a:endParaRPr>
          </a:p>
        </p:txBody>
      </p:sp>
      <p:sp>
        <p:nvSpPr>
          <p:cNvPr id="23" name="TextBox 22"/>
          <p:cNvSpPr txBox="1"/>
          <p:nvPr/>
        </p:nvSpPr>
        <p:spPr>
          <a:xfrm>
            <a:off x="5900748" y="2368426"/>
            <a:ext cx="341195" cy="461665"/>
          </a:xfrm>
          <a:prstGeom prst="rect">
            <a:avLst/>
          </a:prstGeom>
          <a:noFill/>
        </p:spPr>
        <p:txBody>
          <a:bodyPr wrap="square" rtlCol="0">
            <a:spAutoFit/>
          </a:bodyPr>
          <a:lstStyle/>
          <a:p>
            <a:r>
              <a:rPr lang="en-US" sz="2400" b="1" dirty="0" smtClean="0">
                <a:solidFill>
                  <a:srgbClr val="FF0000"/>
                </a:solidFill>
              </a:rPr>
              <a:t>8</a:t>
            </a:r>
            <a:endParaRPr lang="en-US" sz="2400" b="1" dirty="0">
              <a:solidFill>
                <a:srgbClr val="FF0000"/>
              </a:solidFill>
            </a:endParaRPr>
          </a:p>
        </p:txBody>
      </p:sp>
      <p:sp>
        <p:nvSpPr>
          <p:cNvPr id="24" name="TextBox 23"/>
          <p:cNvSpPr txBox="1"/>
          <p:nvPr/>
        </p:nvSpPr>
        <p:spPr>
          <a:xfrm>
            <a:off x="705318" y="2368427"/>
            <a:ext cx="341195" cy="461665"/>
          </a:xfrm>
          <a:prstGeom prst="rect">
            <a:avLst/>
          </a:prstGeom>
          <a:noFill/>
        </p:spPr>
        <p:txBody>
          <a:bodyPr wrap="square" rtlCol="0">
            <a:spAutoFit/>
          </a:bodyPr>
          <a:lstStyle/>
          <a:p>
            <a:r>
              <a:rPr lang="en-US" sz="2400" b="1" dirty="0" smtClean="0">
                <a:solidFill>
                  <a:srgbClr val="FF0000"/>
                </a:solidFill>
              </a:rPr>
              <a:t>7</a:t>
            </a:r>
            <a:endParaRPr lang="en-US" sz="2400" b="1" dirty="0">
              <a:solidFill>
                <a:srgbClr val="FF0000"/>
              </a:solidFill>
            </a:endParaRPr>
          </a:p>
        </p:txBody>
      </p:sp>
      <p:sp>
        <p:nvSpPr>
          <p:cNvPr id="25" name="TextBox 24"/>
          <p:cNvSpPr txBox="1"/>
          <p:nvPr/>
        </p:nvSpPr>
        <p:spPr>
          <a:xfrm>
            <a:off x="3143717" y="1935992"/>
            <a:ext cx="341195" cy="461665"/>
          </a:xfrm>
          <a:prstGeom prst="rect">
            <a:avLst/>
          </a:prstGeom>
          <a:noFill/>
        </p:spPr>
        <p:txBody>
          <a:bodyPr wrap="square" rtlCol="0">
            <a:spAutoFit/>
          </a:bodyPr>
          <a:lstStyle/>
          <a:p>
            <a:r>
              <a:rPr lang="en-US" sz="2400" b="1" dirty="0" smtClean="0">
                <a:solidFill>
                  <a:srgbClr val="FF0000"/>
                </a:solidFill>
              </a:rPr>
              <a:t>6</a:t>
            </a:r>
            <a:endParaRPr lang="en-US" sz="2400" b="1" dirty="0">
              <a:solidFill>
                <a:srgbClr val="FF0000"/>
              </a:solidFill>
            </a:endParaRPr>
          </a:p>
        </p:txBody>
      </p:sp>
      <p:sp>
        <p:nvSpPr>
          <p:cNvPr id="26" name="TextBox 25"/>
          <p:cNvSpPr txBox="1"/>
          <p:nvPr/>
        </p:nvSpPr>
        <p:spPr>
          <a:xfrm>
            <a:off x="7547827" y="1430131"/>
            <a:ext cx="341195" cy="461665"/>
          </a:xfrm>
          <a:prstGeom prst="rect">
            <a:avLst/>
          </a:prstGeom>
          <a:noFill/>
        </p:spPr>
        <p:txBody>
          <a:bodyPr wrap="square" rtlCol="0">
            <a:spAutoFit/>
          </a:bodyPr>
          <a:lstStyle/>
          <a:p>
            <a:r>
              <a:rPr lang="en-US" sz="2400" b="1" dirty="0" smtClean="0">
                <a:solidFill>
                  <a:srgbClr val="FF0000"/>
                </a:solidFill>
              </a:rPr>
              <a:t>5</a:t>
            </a:r>
            <a:endParaRPr lang="en-US" sz="2400" b="1" dirty="0">
              <a:solidFill>
                <a:srgbClr val="FF0000"/>
              </a:solidFill>
            </a:endParaRPr>
          </a:p>
        </p:txBody>
      </p:sp>
      <p:sp>
        <p:nvSpPr>
          <p:cNvPr id="27" name="TextBox 26"/>
          <p:cNvSpPr txBox="1"/>
          <p:nvPr/>
        </p:nvSpPr>
        <p:spPr>
          <a:xfrm>
            <a:off x="364123" y="1474327"/>
            <a:ext cx="341195" cy="461665"/>
          </a:xfrm>
          <a:prstGeom prst="rect">
            <a:avLst/>
          </a:prstGeom>
          <a:noFill/>
        </p:spPr>
        <p:txBody>
          <a:bodyPr wrap="square" rtlCol="0">
            <a:spAutoFit/>
          </a:bodyPr>
          <a:lstStyle/>
          <a:p>
            <a:r>
              <a:rPr lang="en-US" sz="2400" b="1" dirty="0" smtClean="0">
                <a:solidFill>
                  <a:srgbClr val="FF0000"/>
                </a:solidFill>
              </a:rPr>
              <a:t>4</a:t>
            </a:r>
            <a:endParaRPr lang="en-US" sz="2400" b="1" dirty="0">
              <a:solidFill>
                <a:srgbClr val="FF0000"/>
              </a:solidFill>
            </a:endParaRPr>
          </a:p>
        </p:txBody>
      </p:sp>
      <p:sp>
        <p:nvSpPr>
          <p:cNvPr id="28" name="TextBox 27"/>
          <p:cNvSpPr txBox="1"/>
          <p:nvPr/>
        </p:nvSpPr>
        <p:spPr>
          <a:xfrm>
            <a:off x="4658618" y="5391694"/>
            <a:ext cx="511793" cy="461665"/>
          </a:xfrm>
          <a:prstGeom prst="rect">
            <a:avLst/>
          </a:prstGeom>
          <a:noFill/>
        </p:spPr>
        <p:txBody>
          <a:bodyPr wrap="square" rtlCol="0">
            <a:spAutoFit/>
          </a:bodyPr>
          <a:lstStyle/>
          <a:p>
            <a:r>
              <a:rPr lang="en-US" sz="2400" b="1" dirty="0" smtClean="0">
                <a:solidFill>
                  <a:srgbClr val="FF0000"/>
                </a:solidFill>
              </a:rPr>
              <a:t>13</a:t>
            </a:r>
            <a:endParaRPr lang="en-US" sz="2400" b="1" dirty="0">
              <a:solidFill>
                <a:srgbClr val="FF0000"/>
              </a:solidFill>
            </a:endParaRPr>
          </a:p>
        </p:txBody>
      </p:sp>
      <p:sp>
        <p:nvSpPr>
          <p:cNvPr id="31" name="TextBox 30"/>
          <p:cNvSpPr txBox="1"/>
          <p:nvPr/>
        </p:nvSpPr>
        <p:spPr>
          <a:xfrm>
            <a:off x="95534" y="4960571"/>
            <a:ext cx="609783" cy="461665"/>
          </a:xfrm>
          <a:prstGeom prst="rect">
            <a:avLst/>
          </a:prstGeom>
          <a:noFill/>
        </p:spPr>
        <p:txBody>
          <a:bodyPr wrap="square" rtlCol="0">
            <a:spAutoFit/>
          </a:bodyPr>
          <a:lstStyle/>
          <a:p>
            <a:r>
              <a:rPr lang="en-US" sz="2400" b="1" dirty="0" smtClean="0">
                <a:solidFill>
                  <a:srgbClr val="FF0000"/>
                </a:solidFill>
              </a:rPr>
              <a:t>12</a:t>
            </a:r>
            <a:endParaRPr lang="en-US" sz="2400" b="1" dirty="0">
              <a:solidFill>
                <a:srgbClr val="FF0000"/>
              </a:solidFill>
            </a:endParaRPr>
          </a:p>
        </p:txBody>
      </p:sp>
      <p:sp>
        <p:nvSpPr>
          <p:cNvPr id="32" name="TextBox 31"/>
          <p:cNvSpPr txBox="1"/>
          <p:nvPr/>
        </p:nvSpPr>
        <p:spPr>
          <a:xfrm>
            <a:off x="5499781" y="4063394"/>
            <a:ext cx="742162" cy="461665"/>
          </a:xfrm>
          <a:prstGeom prst="rect">
            <a:avLst/>
          </a:prstGeom>
          <a:noFill/>
        </p:spPr>
        <p:txBody>
          <a:bodyPr wrap="square" rtlCol="0">
            <a:spAutoFit/>
          </a:bodyPr>
          <a:lstStyle/>
          <a:p>
            <a:r>
              <a:rPr lang="en-US" sz="2400" b="1" dirty="0" smtClean="0">
                <a:solidFill>
                  <a:srgbClr val="FF0000"/>
                </a:solidFill>
              </a:rPr>
              <a:t>11</a:t>
            </a:r>
            <a:endParaRPr lang="en-US" sz="2400" b="1" dirty="0">
              <a:solidFill>
                <a:srgbClr val="FF0000"/>
              </a:solidFill>
            </a:endParaRPr>
          </a:p>
        </p:txBody>
      </p:sp>
      <p:sp>
        <p:nvSpPr>
          <p:cNvPr id="33" name="TextBox 32"/>
          <p:cNvSpPr txBox="1"/>
          <p:nvPr/>
        </p:nvSpPr>
        <p:spPr>
          <a:xfrm>
            <a:off x="4658618" y="3605823"/>
            <a:ext cx="511793" cy="461665"/>
          </a:xfrm>
          <a:prstGeom prst="rect">
            <a:avLst/>
          </a:prstGeom>
          <a:noFill/>
        </p:spPr>
        <p:txBody>
          <a:bodyPr wrap="square" rtlCol="0">
            <a:spAutoFit/>
          </a:bodyPr>
          <a:lstStyle/>
          <a:p>
            <a:r>
              <a:rPr lang="en-US" sz="2400" b="1" dirty="0" smtClean="0">
                <a:solidFill>
                  <a:srgbClr val="FF0000"/>
                </a:solidFill>
              </a:rPr>
              <a:t>10</a:t>
            </a:r>
            <a:endParaRPr lang="en-US" sz="2400" b="1" dirty="0">
              <a:solidFill>
                <a:srgbClr val="FF0000"/>
              </a:solidFill>
            </a:endParaRPr>
          </a:p>
        </p:txBody>
      </p:sp>
      <p:sp>
        <p:nvSpPr>
          <p:cNvPr id="34" name="TextBox 33"/>
          <p:cNvSpPr txBox="1"/>
          <p:nvPr/>
        </p:nvSpPr>
        <p:spPr>
          <a:xfrm>
            <a:off x="364122" y="3247982"/>
            <a:ext cx="341195" cy="461665"/>
          </a:xfrm>
          <a:prstGeom prst="rect">
            <a:avLst/>
          </a:prstGeom>
          <a:noFill/>
        </p:spPr>
        <p:txBody>
          <a:bodyPr wrap="square" rtlCol="0">
            <a:spAutoFit/>
          </a:bodyPr>
          <a:lstStyle/>
          <a:p>
            <a:r>
              <a:rPr lang="en-US" sz="2400" b="1" dirty="0" smtClean="0">
                <a:solidFill>
                  <a:srgbClr val="FF0000"/>
                </a:solidFill>
              </a:rPr>
              <a:t>9</a:t>
            </a:r>
            <a:endParaRPr lang="en-US" sz="2400" b="1" dirty="0">
              <a:solidFill>
                <a:srgbClr val="FF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19" grpId="0"/>
      <p:bldP spid="21" grpId="0"/>
      <p:bldP spid="22" grpId="0"/>
      <p:bldP spid="23" grpId="0"/>
      <p:bldP spid="24" grpId="0"/>
      <p:bldP spid="25" grpId="0"/>
      <p:bldP spid="26" grpId="0"/>
      <p:bldP spid="27" grpId="0"/>
      <p:bldP spid="28" grpId="0"/>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xmlns=""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xmlns=""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xmlns=""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xmlns=""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xmlns=""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08EC81E-DDE3-4F05-BF4F-D2F12D0EACC2}"/>
              </a:ext>
            </a:extLst>
          </p:cNvPr>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6F2B82A0-ABCB-49F0-9292-6E925FD495D0}"/>
              </a:ext>
            </a:extLst>
          </p:cNvPr>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B7D4E10A-5366-4507-9378-D6474EE6570E}"/>
              </a:ext>
            </a:extLst>
          </p:cNvPr>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6879C744-A22F-4B18-88B8-8E1F553311D8}"/>
              </a:ext>
            </a:extLst>
          </p:cNvPr>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B35B40FE-1D52-4417-B4C8-50A328DF3391}"/>
              </a:ext>
            </a:extLst>
          </p:cNvPr>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xmlns="" id="{4BF5B0B3-1AAC-4952-B9E1-ECCFC8ECE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1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smtClean="0">
                <a:latin typeface="Times New Roman" panose="02020603050405020304" pitchFamily="18" charset="0"/>
                <a:cs typeface="Times New Roman" panose="02020603050405020304" pitchFamily="18" charset="0"/>
              </a:rPr>
              <a:t>Tớ</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nhận</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Đọc nối tiếp đoạn</a:t>
            </a:r>
          </a:p>
        </p:txBody>
      </p:sp>
      <p:pic>
        <p:nvPicPr>
          <p:cNvPr id="12" name="Picture 11">
            <a:extLst>
              <a:ext uri="{FF2B5EF4-FFF2-40B4-BE49-F238E27FC236}">
                <a16:creationId xmlns:a16="http://schemas.microsoft.com/office/drawing/2014/main" xmlns="" id="{295B0C38-07B1-4CA6-8646-6C30193C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
        <p:nvSpPr>
          <p:cNvPr id="7" name="Content Placeholder 2"/>
          <p:cNvSpPr txBox="1">
            <a:spLocks/>
          </p:cNvSpPr>
          <p:nvPr/>
        </p:nvSpPr>
        <p:spPr>
          <a:xfrm>
            <a:off x="254635" y="707390"/>
            <a:ext cx="8468360" cy="45262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2700" smtClean="0">
                <a:latin typeface="Arial-Rounded" panose="020B0500000000000000" pitchFamily="34" charset="0"/>
                <a:cs typeface="Arial-Rounded" panose="020B0500000000000000" pitchFamily="34" charset="0"/>
              </a:rPr>
              <a:t>   </a:t>
            </a:r>
            <a:r>
              <a:rPr lang="en-US" sz="2700" smtClean="0">
                <a:latin typeface="Times New Roman" panose="02020603050405020304" pitchFamily="18" charset="0"/>
                <a:cs typeface="Times New Roman" panose="02020603050405020304" pitchFamily="18" charset="0"/>
              </a:rPr>
              <a:t>Tớ là lê-gô. Nhiều bạn gọi tớ là đồ chơi lắp ráp. Các bạn có nhận ra tớ không?</a:t>
            </a:r>
          </a:p>
          <a:p>
            <a:pPr marL="0" indent="0" algn="just">
              <a:buFont typeface="Arial" panose="020B0604020202020204" pitchFamily="34" charset="0"/>
              <a:buNone/>
            </a:pPr>
            <a:r>
              <a:rPr lang="en-US" sz="2700" smtClean="0">
                <a:latin typeface="Times New Roman" panose="02020603050405020304" pitchFamily="18" charset="0"/>
                <a:cs typeface="Times New Roman" panose="02020603050405020304" pitchFamily="18" charset="0"/>
              </a:rPr>
              <a:t>   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marL="0" indent="0" algn="just">
              <a:buFont typeface="Arial" panose="020B0604020202020204" pitchFamily="34" charset="0"/>
              <a:buNone/>
            </a:pPr>
            <a:r>
              <a:rPr lang="en-US" sz="2700" smtClean="0">
                <a:latin typeface="Times New Roman" panose="02020603050405020304" pitchFamily="18" charset="0"/>
                <a:cs typeface="Times New Roman" panose="02020603050405020304" pitchFamily="18" charset="0"/>
              </a:rPr>
              <a:t>   Từ những mảnh ghép nhỏ bé, chúng tớ kết hợp với nhau để tạo ra cả một thế giới kì diệu. Các bạn có thể lắp ráp nhà cửa, xe cộ, người máy... theo ý thích. Sau đó các bạn tháo rời ra để ghép thành những vật khác. </a:t>
            </a:r>
          </a:p>
          <a:p>
            <a:pPr marL="0" indent="0" algn="just">
              <a:buFont typeface="Arial" panose="020B0604020202020204" pitchFamily="34" charset="0"/>
              <a:buNone/>
            </a:pPr>
            <a:r>
              <a:rPr lang="en-US" sz="2700" smtClean="0">
                <a:latin typeface="Times New Roman" panose="02020603050405020304" pitchFamily="18" charset="0"/>
                <a:cs typeface="Times New Roman" panose="02020603050405020304" pitchFamily="18" charset="0"/>
              </a:rPr>
              <a:t>   Chúng tớ giúp các bạn có trí tưởng tượng phong phú, khả năng sáng tạo và tính kiên nhẫn. Nào, các bạn đã sẵn sàng chơi cùng chúng tớ chưa?</a:t>
            </a:r>
          </a:p>
          <a:p>
            <a:pPr marL="0" indent="0" algn="r">
              <a:buFont typeface="Arial" panose="020B0604020202020204" pitchFamily="34" charset="0"/>
              <a:buNone/>
            </a:pPr>
            <a:r>
              <a:rPr lang="en-US" sz="2700" smtClean="0">
                <a:latin typeface="Arial-Rounded" panose="020B0500000000000000" pitchFamily="34" charset="0"/>
                <a:cs typeface="Arial-Rounded" panose="020B0500000000000000" pitchFamily="34" charset="0"/>
              </a:rPr>
              <a:t>(Bảo châu)</a:t>
            </a:r>
            <a:endParaRPr lang="en-US" sz="2700" dirty="0">
              <a:latin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8"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smtClean="0">
                <a:latin typeface="Times New Roman" panose="02020603050405020304" pitchFamily="18" charset="0"/>
                <a:cs typeface="Times New Roman" panose="02020603050405020304" pitchFamily="18" charset="0"/>
              </a:rPr>
              <a:t>Tớ</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nhận</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11"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smtClean="0">
                <a:latin typeface="Times New Roman" panose="02020603050405020304" pitchFamily="18" charset="0"/>
                <a:cs typeface="Times New Roman" panose="02020603050405020304" pitchFamily="18" charset="0"/>
              </a:rPr>
              <a:t>Tớ</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nhận</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9"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smtClean="0">
                <a:latin typeface="Times New Roman" panose="02020603050405020304" pitchFamily="18" charset="0"/>
                <a:cs typeface="Times New Roman" panose="02020603050405020304" pitchFamily="18" charset="0"/>
              </a:rPr>
              <a:t>Tớ</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nhận</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C77B48ED-D5AB-4144-829B-BE94ED324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D3C50A-694C-47C7-8D5B-FC4FEF7E0C4D}"/>
              </a:ext>
            </a:extLst>
          </p:cNvPr>
          <p:cNvSpPr txBox="1">
            <a:spLocks noChangeArrowheads="1"/>
          </p:cNvSpPr>
          <p:nvPr/>
        </p:nvSpPr>
        <p:spPr bwMode="auto">
          <a:xfrm>
            <a:off x="2210141" y="381942"/>
            <a:ext cx="74309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latin typeface="Arial-SGK-TV" charset="0"/>
                <a:cs typeface="Arial-SGK-TV" charset="0"/>
              </a:rPr>
              <a:t>Thứ</a:t>
            </a:r>
            <a:r>
              <a:rPr lang="en-US" altLang="en-US" sz="2800" b="1" dirty="0">
                <a:latin typeface="Arial-SGK-TV" charset="0"/>
                <a:cs typeface="Arial-SGK-TV" charset="0"/>
              </a:rPr>
              <a:t> </a:t>
            </a:r>
            <a:r>
              <a:rPr lang="en-US" altLang="en-US" sz="2800" b="1" dirty="0" err="1" smtClean="0">
                <a:latin typeface="Arial-SGK-TV" charset="0"/>
                <a:cs typeface="Arial-SGK-TV" charset="0"/>
              </a:rPr>
              <a:t>hai</a:t>
            </a:r>
            <a:r>
              <a:rPr lang="en-US" altLang="en-US" sz="2800" b="1" dirty="0" smtClean="0">
                <a:latin typeface="Arial-SGK-TV" charset="0"/>
                <a:cs typeface="Arial-SGK-TV" charset="0"/>
              </a:rPr>
              <a:t> </a:t>
            </a:r>
            <a:r>
              <a:rPr lang="en-US" altLang="en-US" sz="2800" b="1" dirty="0" err="1">
                <a:latin typeface="Arial-SGK-TV" charset="0"/>
                <a:cs typeface="Arial-SGK-TV" charset="0"/>
              </a:rPr>
              <a:t>ngày</a:t>
            </a:r>
            <a:r>
              <a:rPr lang="en-US" altLang="en-US" sz="2800" b="1" dirty="0">
                <a:latin typeface="Arial-SGK-TV" charset="0"/>
                <a:cs typeface="Arial-SGK-TV" charset="0"/>
              </a:rPr>
              <a:t> </a:t>
            </a:r>
            <a:r>
              <a:rPr lang="en-US" altLang="en-US" sz="2800" b="1" dirty="0" smtClean="0">
                <a:latin typeface="Arial-SGK-TV" charset="0"/>
                <a:cs typeface="Arial-SGK-TV" charset="0"/>
              </a:rPr>
              <a:t>22 </a:t>
            </a:r>
            <a:r>
              <a:rPr lang="en-US" altLang="en-US" sz="2800" b="1" dirty="0" err="1">
                <a:latin typeface="Arial-SGK-TV" charset="0"/>
                <a:cs typeface="Arial-SGK-TV" charset="0"/>
              </a:rPr>
              <a:t>tháng</a:t>
            </a:r>
            <a:r>
              <a:rPr lang="en-US" altLang="en-US" sz="2800" b="1" dirty="0">
                <a:latin typeface="Arial-SGK-TV" charset="0"/>
                <a:cs typeface="Arial-SGK-TV" charset="0"/>
              </a:rPr>
              <a:t> </a:t>
            </a:r>
            <a:r>
              <a:rPr lang="en-US" altLang="en-US" sz="2800" b="1" dirty="0" smtClean="0">
                <a:latin typeface="Arial-SGK-TV" charset="0"/>
                <a:cs typeface="Arial-SGK-TV" charset="0"/>
              </a:rPr>
              <a:t>11 </a:t>
            </a:r>
            <a:r>
              <a:rPr lang="en-US" altLang="en-US" sz="2800" b="1" dirty="0" err="1">
                <a:latin typeface="Arial-SGK-TV" charset="0"/>
                <a:cs typeface="Arial-SGK-TV" charset="0"/>
              </a:rPr>
              <a:t>năm</a:t>
            </a:r>
            <a:r>
              <a:rPr lang="en-US" altLang="en-US" sz="2800" b="1" dirty="0">
                <a:latin typeface="Arial-SGK-TV" charset="0"/>
                <a:cs typeface="Arial-SGK-TV" charset="0"/>
              </a:rPr>
              <a:t> </a:t>
            </a:r>
            <a:r>
              <a:rPr lang="en-US" altLang="en-US" sz="2800" b="1" dirty="0" smtClean="0">
                <a:latin typeface="Arial-SGK-TV" charset="0"/>
                <a:cs typeface="Arial-SGK-TV" charset="0"/>
              </a:rPr>
              <a:t>2021</a:t>
            </a:r>
            <a:endParaRPr lang="en-US" altLang="en-US" sz="2800" b="1" dirty="0">
              <a:latin typeface="Arial-SGK-TV" charset="0"/>
              <a:cs typeface="Arial-SGK-TV" charset="0"/>
            </a:endParaRPr>
          </a:p>
          <a:p>
            <a:pPr algn="ctr" eaLnBrk="1" hangingPunct="1">
              <a:spcBef>
                <a:spcPct val="0"/>
              </a:spcBef>
              <a:buFontTx/>
              <a:buNone/>
            </a:pPr>
            <a:r>
              <a:rPr lang="en-US" altLang="en-US" sz="2800" b="1" dirty="0" err="1">
                <a:latin typeface="Arial-SGK-TV" charset="0"/>
                <a:cs typeface="Arial-SGK-TV" charset="0"/>
              </a:rPr>
              <a:t>Tiếng</a:t>
            </a:r>
            <a:r>
              <a:rPr lang="en-US" altLang="en-US" sz="2800" b="1" dirty="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22: </a:t>
            </a:r>
            <a:r>
              <a:rPr lang="en-US" altLang="en-US" sz="2800" b="1" dirty="0" err="1" smtClean="0">
                <a:latin typeface="Arial-SGK-TV" charset="0"/>
                <a:cs typeface="Arial-SGK-TV" charset="0"/>
              </a:rPr>
              <a:t>Nghe</a:t>
            </a:r>
            <a:r>
              <a:rPr lang="en-US" altLang="en-US" sz="2800" b="1" dirty="0" err="1">
                <a:latin typeface="Arial-SGK-TV" charset="0"/>
                <a:cs typeface="Arial-SGK-TV" charset="0"/>
              </a:rPr>
              <a:t>_</a:t>
            </a:r>
            <a:r>
              <a:rPr lang="en-US" altLang="en-US" sz="2800" b="1" dirty="0" err="1" smtClean="0">
                <a:latin typeface="Arial-SGK-TV" charset="0"/>
                <a:cs typeface="Arial-SGK-TV" charset="0"/>
              </a:rPr>
              <a:t>viết</a:t>
            </a:r>
            <a:r>
              <a:rPr lang="en-US" altLang="en-US" sz="2800" b="1" dirty="0" smtClean="0">
                <a:latin typeface="Arial-SGK-TV" charset="0"/>
                <a:cs typeface="Arial-SGK-TV" charset="0"/>
              </a:rPr>
              <a:t>: </a:t>
            </a:r>
            <a:r>
              <a:rPr lang="en-US" altLang="en-US" sz="2800" b="1" dirty="0" err="1" smtClean="0">
                <a:latin typeface="Arial-SGK-TV" charset="0"/>
                <a:cs typeface="Arial-SGK-TV" charset="0"/>
              </a:rPr>
              <a:t>Đồ</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chơi</a:t>
            </a:r>
            <a:r>
              <a:rPr lang="en-US" altLang="en-US" sz="2800" b="1" dirty="0" smtClean="0">
                <a:latin typeface="Arial-SGK-TV" charset="0"/>
                <a:cs typeface="Arial-SGK-TV" charset="0"/>
              </a:rPr>
              <a:t> </a:t>
            </a:r>
            <a:r>
              <a:rPr lang="en-US" altLang="en-US" sz="2800" b="1" dirty="0" err="1" smtClean="0">
                <a:latin typeface="Arial-SGK-TV" charset="0"/>
                <a:cs typeface="Arial-SGK-TV" charset="0"/>
              </a:rPr>
              <a:t>yêu</a:t>
            </a:r>
            <a:r>
              <a:rPr lang="en-US" altLang="en-US" sz="2800" b="1" dirty="0" smtClean="0">
                <a:latin typeface="Arial-SGK-TV" charset="0"/>
                <a:cs typeface="Arial-SGK-TV" charset="0"/>
              </a:rPr>
              <a:t> </a:t>
            </a:r>
            <a:r>
              <a:rPr lang="en-US" altLang="en-US" sz="2800" b="1" dirty="0" err="1" smtClean="0">
                <a:latin typeface="Arial-SGK-TV" charset="0"/>
                <a:cs typeface="Arial-SGK-TV" charset="0"/>
              </a:rPr>
              <a:t>thích</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smtClean="0">
                <a:latin typeface="Arial-SGK-TV" charset="0"/>
                <a:cs typeface="Arial-SGK-TV" charset="0"/>
              </a:rPr>
              <a:t>__________________________ </a:t>
            </a: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a:spcBef>
                <a:spcPct val="0"/>
              </a:spcBef>
              <a:buNone/>
            </a:pPr>
            <a:r>
              <a:rPr lang="en-US" altLang="en-US" sz="2800" b="1" dirty="0" err="1">
                <a:latin typeface="Arial-SGK-TV" charset="0"/>
                <a:cs typeface="Arial-SGK-TV" charset="0"/>
              </a:rPr>
              <a:t>Bài</a:t>
            </a:r>
            <a:r>
              <a:rPr lang="en-US" altLang="en-US" sz="2800" b="1" dirty="0">
                <a:latin typeface="Arial-SGK-TV" charset="0"/>
                <a:cs typeface="Arial-SGK-TV" charset="0"/>
              </a:rPr>
              <a:t> 22:Luyện </a:t>
            </a:r>
            <a:r>
              <a:rPr lang="en-US" altLang="en-US" sz="2800" b="1" dirty="0" err="1">
                <a:latin typeface="Arial-SGK-TV" charset="0"/>
                <a:cs typeface="Arial-SGK-TV" charset="0"/>
              </a:rPr>
              <a:t>tập:Từ</a:t>
            </a:r>
            <a:r>
              <a:rPr lang="en-US" altLang="en-US" sz="2800" b="1" dirty="0">
                <a:latin typeface="Arial-SGK-TV" charset="0"/>
                <a:cs typeface="Arial-SGK-TV" charset="0"/>
              </a:rPr>
              <a:t> </a:t>
            </a:r>
            <a:r>
              <a:rPr lang="en-US" altLang="en-US" sz="2800" b="1" dirty="0" err="1">
                <a:latin typeface="Arial-SGK-TV" charset="0"/>
                <a:cs typeface="Arial-SGK-TV" charset="0"/>
              </a:rPr>
              <a:t>ngữ</a:t>
            </a:r>
            <a:r>
              <a:rPr lang="en-US" altLang="en-US" sz="2800" b="1" dirty="0">
                <a:latin typeface="Arial-SGK-TV" charset="0"/>
                <a:cs typeface="Arial-SGK-TV" charset="0"/>
              </a:rPr>
              <a:t> </a:t>
            </a:r>
            <a:r>
              <a:rPr lang="en-US" altLang="en-US" sz="2800" b="1" dirty="0" err="1">
                <a:latin typeface="Arial-SGK-TV" charset="0"/>
                <a:cs typeface="Arial-SGK-TV" charset="0"/>
              </a:rPr>
              <a:t>chỉ</a:t>
            </a:r>
            <a:r>
              <a:rPr lang="en-US" altLang="en-US" sz="2800" b="1" dirty="0">
                <a:latin typeface="Arial-SGK-TV" charset="0"/>
                <a:cs typeface="Arial-SGK-TV" charset="0"/>
              </a:rPr>
              <a:t> </a:t>
            </a:r>
            <a:r>
              <a:rPr lang="en-US" altLang="en-US" sz="2800" b="1" dirty="0" err="1">
                <a:latin typeface="Arial-SGK-TV" charset="0"/>
                <a:cs typeface="Arial-SGK-TV" charset="0"/>
              </a:rPr>
              <a:t>sự</a:t>
            </a:r>
            <a:r>
              <a:rPr lang="en-US" altLang="en-US" sz="2800" b="1" dirty="0">
                <a:latin typeface="Arial-SGK-TV" charset="0"/>
                <a:cs typeface="Arial-SGK-TV" charset="0"/>
              </a:rPr>
              <a:t> </a:t>
            </a:r>
            <a:r>
              <a:rPr lang="en-US" altLang="en-US" sz="2800" b="1" dirty="0" err="1">
                <a:latin typeface="Arial-SGK-TV" charset="0"/>
                <a:cs typeface="Arial-SGK-TV" charset="0"/>
              </a:rPr>
              <a:t>vật</a:t>
            </a:r>
            <a:r>
              <a:rPr lang="en-US" altLang="en-US" sz="2800" b="1" dirty="0">
                <a:latin typeface="Arial-SGK-TV" charset="0"/>
                <a:cs typeface="Arial-SGK-TV" charset="0"/>
              </a:rPr>
              <a:t>, </a:t>
            </a:r>
            <a:r>
              <a:rPr lang="en-US" altLang="en-US" sz="2800" b="1" dirty="0" err="1">
                <a:latin typeface="Arial-SGK-TV" charset="0"/>
                <a:cs typeface="Arial-SGK-TV" charset="0"/>
              </a:rPr>
              <a:t>đặc</a:t>
            </a:r>
            <a:r>
              <a:rPr lang="en-US" altLang="en-US" sz="2800" b="1" dirty="0">
                <a:latin typeface="Arial-SGK-TV" charset="0"/>
                <a:cs typeface="Arial-SGK-TV" charset="0"/>
              </a:rPr>
              <a:t> </a:t>
            </a:r>
            <a:r>
              <a:rPr lang="en-US" altLang="en-US" sz="2800" b="1" dirty="0" err="1">
                <a:latin typeface="Arial-SGK-TV" charset="0"/>
                <a:cs typeface="Arial-SGK-TV" charset="0"/>
              </a:rPr>
              <a:t>điểm</a:t>
            </a:r>
            <a:r>
              <a:rPr lang="en-US" altLang="en-US" sz="2800" b="1" dirty="0">
                <a:latin typeface="Arial-SGK-TV" charset="0"/>
                <a:cs typeface="Arial-SGK-TV" charset="0"/>
              </a:rPr>
              <a:t>; </a:t>
            </a:r>
            <a:r>
              <a:rPr lang="en-US" altLang="en-US" sz="2800" b="1" dirty="0" err="1">
                <a:latin typeface="Arial-SGK-TV" charset="0"/>
                <a:cs typeface="Arial-SGK-TV" charset="0"/>
              </a:rPr>
              <a:t>Câu</a:t>
            </a:r>
            <a:r>
              <a:rPr lang="en-US" altLang="en-US" sz="2800" b="1" dirty="0">
                <a:latin typeface="Arial-SGK-TV" charset="0"/>
                <a:cs typeface="Arial-SGK-TV" charset="0"/>
              </a:rPr>
              <a:t> </a:t>
            </a:r>
            <a:r>
              <a:rPr lang="en-US" altLang="en-US" sz="2800" b="1" dirty="0" err="1">
                <a:latin typeface="Arial-SGK-TV" charset="0"/>
                <a:cs typeface="Arial-SGK-TV" charset="0"/>
              </a:rPr>
              <a:t>nêu</a:t>
            </a:r>
            <a:r>
              <a:rPr lang="en-US" altLang="en-US" sz="2800" b="1" dirty="0">
                <a:latin typeface="Arial-SGK-TV" charset="0"/>
                <a:cs typeface="Arial-SGK-TV" charset="0"/>
              </a:rPr>
              <a:t> </a:t>
            </a:r>
            <a:r>
              <a:rPr lang="en-US" altLang="en-US" sz="2800" b="1" dirty="0" err="1">
                <a:latin typeface="Arial-SGK-TV" charset="0"/>
                <a:cs typeface="Arial-SGK-TV" charset="0"/>
              </a:rPr>
              <a:t>đặc</a:t>
            </a:r>
            <a:r>
              <a:rPr lang="en-US" altLang="en-US" sz="2800" b="1" dirty="0">
                <a:latin typeface="Arial-SGK-TV" charset="0"/>
                <a:cs typeface="Arial-SGK-TV" charset="0"/>
              </a:rPr>
              <a:t> </a:t>
            </a:r>
            <a:r>
              <a:rPr lang="en-US" altLang="en-US" sz="2800" b="1" dirty="0" err="1">
                <a:latin typeface="Arial-SGK-TV" charset="0"/>
                <a:cs typeface="Arial-SGK-TV" charset="0"/>
              </a:rPr>
              <a:t>điểm</a:t>
            </a:r>
            <a:endParaRPr lang="en-US" altLang="en-US" sz="2800" b="1" dirty="0" smtClean="0">
              <a:latin typeface="Arial-SGK-TV" charset="0"/>
              <a:cs typeface="Arial-SGK-TV" charset="0"/>
            </a:endParaRPr>
          </a:p>
          <a:p>
            <a:pPr algn="ctr" eaLnBrk="1" hangingPunct="1">
              <a:spcBef>
                <a:spcPct val="0"/>
              </a:spcBef>
              <a:buFontTx/>
              <a:buNone/>
            </a:pPr>
            <a:endParaRPr lang="en-US" altLang="en-US" sz="2800" b="1" dirty="0">
              <a:latin typeface="Arial-SGK-TV" charset="0"/>
              <a:cs typeface="Arial-SGK-TV" charset="0"/>
            </a:endParaRPr>
          </a:p>
        </p:txBody>
      </p:sp>
    </p:spTree>
    <p:extLst>
      <p:ext uri="{BB962C8B-B14F-4D97-AF65-F5344CB8AC3E}">
        <p14:creationId xmlns:p14="http://schemas.microsoft.com/office/powerpoint/2010/main" val="250757144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xmlns="" id="{F209F888-98DB-4A0E-8CDE-4451651914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1830" y="1777898"/>
            <a:ext cx="12651740" cy="2862322"/>
          </a:xfrm>
          <a:prstGeom prst="rect">
            <a:avLst/>
          </a:prstGeom>
          <a:noFill/>
          <a:ln w="9525">
            <a:noFill/>
          </a:ln>
        </p:spPr>
        <p:txBody>
          <a:bodyPr wrap="square">
            <a:spAutoFit/>
          </a:bodyPr>
          <a:lstStyle/>
          <a:p>
            <a:pPr>
              <a:defRPr/>
            </a:pPr>
            <a:r>
              <a:rPr kumimoji="0" lang="en-US" altLang="en-US" sz="36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Tớ</a:t>
            </a:r>
            <a:r>
              <a:rPr kumimoji="0" lang="en-US" altLang="en-US" sz="36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rất thích các đồ chơi truyền thống như diều, </a:t>
            </a:r>
            <a:r>
              <a:rPr kumimoji="0" lang="en-US" altLang="en-US" sz="3600" b="1"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chong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chóng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đèn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ông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sao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Tớ</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cũng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thích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các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đồ</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chơi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hiện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đại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như</a:t>
            </a:r>
            <a:endParaRPr kumimoji="0" lang="en-US" altLang="en-US" sz="36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a:p>
            <a:pPr>
              <a:defRPr/>
            </a:pPr>
            <a:r>
              <a:rPr lang="en-US" altLang="en-US" sz="3600" b="1" dirty="0" err="1">
                <a:solidFill>
                  <a:srgbClr val="0000FF"/>
                </a:solidFill>
                <a:latin typeface="Times New Roman" panose="02020603050405020304" pitchFamily="18" charset="0"/>
                <a:cs typeface="Times New Roman" panose="02020603050405020304" pitchFamily="18" charset="0"/>
              </a:rPr>
              <a:t>lê-gô</a:t>
            </a:r>
            <a:r>
              <a:rPr lang="en-US" altLang="en-US" sz="3600" b="1" dirty="0">
                <a:solidFill>
                  <a:srgbClr val="0000FF"/>
                </a:solidFill>
                <a:latin typeface="Times New Roman" panose="02020603050405020304" pitchFamily="18" charset="0"/>
                <a:cs typeface="Times New Roman" panose="02020603050405020304" pitchFamily="18" charset="0"/>
              </a:rPr>
              <a:t>, ô </a:t>
            </a:r>
            <a:r>
              <a:rPr lang="en-US" altLang="en-US" sz="3600" b="1" dirty="0" err="1">
                <a:solidFill>
                  <a:srgbClr val="0000FF"/>
                </a:solidFill>
                <a:latin typeface="Times New Roman" panose="02020603050405020304" pitchFamily="18" charset="0"/>
                <a:cs typeface="Times New Roman" panose="02020603050405020304" pitchFamily="18" charset="0"/>
              </a:rPr>
              <a:t>tô</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điều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khiển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từ</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xa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siêu</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nhân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Đồ</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chơi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nào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tớ</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cũng</a:t>
            </a:r>
            <a:r>
              <a:rPr lang="en-US" altLang="en-US" sz="3600" b="1" dirty="0">
                <a:solidFill>
                  <a:srgbClr val="0000FF"/>
                </a:solidFill>
                <a:latin typeface="Times New Roman" panose="02020603050405020304" pitchFamily="18" charset="0"/>
                <a:cs typeface="Times New Roman" panose="02020603050405020304" pitchFamily="18" charset="0"/>
              </a:rPr>
              <a:t> </a:t>
            </a:r>
          </a:p>
          <a:p>
            <a:pPr>
              <a:defRPr/>
            </a:pPr>
            <a:r>
              <a:rPr lang="en-US" altLang="en-US" sz="3600" b="1" dirty="0" err="1">
                <a:solidFill>
                  <a:srgbClr val="0000FF"/>
                </a:solidFill>
                <a:latin typeface="Times New Roman" panose="02020603050405020304" pitchFamily="18" charset="0"/>
                <a:cs typeface="Times New Roman" panose="02020603050405020304" pitchFamily="18" charset="0"/>
              </a:rPr>
              <a:t>giữ</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gìn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cẩn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thận</a:t>
            </a:r>
            <a:r>
              <a:rPr lang="en-US" altLang="en-US" sz="3600" b="1"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6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 name="Rounded Rectangle 2"/>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thích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0219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dirty="0"/>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 </a:t>
            </a: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vuông</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9" name="Rounded Rectangle 8"/>
          <p:cNvSpPr/>
          <p:nvPr/>
        </p:nvSpPr>
        <p:spPr>
          <a:xfrm>
            <a:off x="5370195" y="20732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3" name="Rounded Rectangle 12"/>
          <p:cNvSpPr/>
          <p:nvPr/>
        </p:nvSpPr>
        <p:spPr>
          <a:xfrm>
            <a:off x="6038850" y="414845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endParaRPr lang="en-US" sz="4000" dirty="0" smtClean="0">
              <a:latin typeface="Arial-Rounded" panose="020B0500000000000000" pitchFamily="34" charset="0"/>
              <a:ea typeface="Arial-Rounded" panose="020B0500000000000000" pitchFamily="34" charset="0"/>
              <a:cs typeface="Arial-Rounded" panose="020B0500000000000000" pitchFamily="34" charset="0"/>
            </a:endParaRPr>
          </a:p>
          <a:p>
            <a:r>
              <a:rPr lang="en-US" sz="4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4"/>
          <a:stretch>
            <a:fillRect/>
          </a:stretch>
        </p:blipFill>
        <p:spPr>
          <a:xfrm>
            <a:off x="1180253" y="2266244"/>
            <a:ext cx="319361" cy="477807"/>
          </a:xfrm>
          <a:prstGeom prst="rect">
            <a:avLst/>
          </a:prstGeom>
        </p:spPr>
      </p:pic>
      <p:pic>
        <p:nvPicPr>
          <p:cNvPr id="18" name="Content Placeholder 8" descr="0083"/>
          <p:cNvPicPr>
            <a:picLocks noChangeAspect="1"/>
          </p:cNvPicPr>
          <p:nvPr/>
        </p:nvPicPr>
        <p:blipFill>
          <a:blip r:embed="rId4"/>
          <a:stretch>
            <a:fillRect/>
          </a:stretch>
        </p:blipFill>
        <p:spPr>
          <a:xfrm>
            <a:off x="4339147" y="2304395"/>
            <a:ext cx="438458" cy="477807"/>
          </a:xfrm>
          <a:prstGeom prst="rect">
            <a:avLst/>
          </a:prstGeom>
        </p:spPr>
      </p:pic>
      <p:pic>
        <p:nvPicPr>
          <p:cNvPr id="19" name="Content Placeholder 8" descr="0083"/>
          <p:cNvPicPr>
            <a:picLocks noChangeAspect="1"/>
          </p:cNvPicPr>
          <p:nvPr/>
        </p:nvPicPr>
        <p:blipFill>
          <a:blip r:embed="rId4"/>
          <a:stretch>
            <a:fillRect/>
          </a:stretch>
        </p:blipFill>
        <p:spPr>
          <a:xfrm>
            <a:off x="1210001" y="2878575"/>
            <a:ext cx="438458" cy="477807"/>
          </a:xfrm>
          <a:prstGeom prst="rect">
            <a:avLst/>
          </a:prstGeom>
        </p:spPr>
      </p:pic>
      <p:pic>
        <p:nvPicPr>
          <p:cNvPr id="20" name="Content Placeholder 8" descr="0083"/>
          <p:cNvPicPr>
            <a:picLocks noChangeAspect="1"/>
          </p:cNvPicPr>
          <p:nvPr/>
        </p:nvPicPr>
        <p:blipFill>
          <a:blip r:embed="rId4"/>
          <a:stretch>
            <a:fillRect/>
          </a:stretch>
        </p:blipFill>
        <p:spPr>
          <a:xfrm>
            <a:off x="4368407" y="2901083"/>
            <a:ext cx="409198" cy="445921"/>
          </a:xfrm>
          <a:prstGeom prst="rect">
            <a:avLst/>
          </a:prstGeom>
        </p:spPr>
      </p:pic>
      <p:pic>
        <p:nvPicPr>
          <p:cNvPr id="10" name="Content Placeholder 8" descr="0083"/>
          <p:cNvPicPr>
            <a:picLocks noChangeAspect="1"/>
          </p:cNvPicPr>
          <p:nvPr/>
        </p:nvPicPr>
        <p:blipFill>
          <a:blip r:embed="rId4"/>
          <a:stretch>
            <a:fillRect/>
          </a:stretch>
        </p:blipFill>
        <p:spPr>
          <a:xfrm>
            <a:off x="2294515" y="2901083"/>
            <a:ext cx="394094" cy="4778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nodeType="clickEffect">
                                  <p:stCondLst>
                                    <p:cond delay="0"/>
                                  </p:stCondLst>
                                  <p:childTnLst>
                                    <p:animEffect transition="out" filter="strips(downLeft)">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t>
            </a: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p:cNvSpPr/>
          <p:nvPr/>
        </p:nvSpPr>
        <p:spPr>
          <a:xfrm>
            <a:off x="5137044"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Chuồn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choồn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61A3E295-028C-4020-AC98-D57475DF2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hlinkClick r:id="rId12" action="ppaction://hlinksldjump"/>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222787F6-F21D-40B9-BDE5-1F73B777BB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513644" y="689258"/>
            <a:ext cx="10487378" cy="3678237"/>
          </a:xfrm>
          <a:prstGeom prst="rect">
            <a:avLst/>
          </a:prstGeom>
        </p:spPr>
      </p:pic>
      <p:sp>
        <p:nvSpPr>
          <p:cNvPr id="7" name="Cloud 6"/>
          <p:cNvSpPr/>
          <p:nvPr/>
        </p:nvSpPr>
        <p:spPr>
          <a:xfrm>
            <a:off x="2748844" y="4617791"/>
            <a:ext cx="6276623" cy="15352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máy</a:t>
            </a:r>
            <a:r>
              <a:rPr lang="en-US" sz="2800" dirty="0">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rô-bốt</a:t>
            </a:r>
            <a:r>
              <a:rPr lang="en-US" sz="2800" dirty="0">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lê-gô,sách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xmlns="" id="{C74DCC4E-0243-42B0-80D7-74EBB3D00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4"/>
          <a:stretch>
            <a:fillRect/>
          </a:stretch>
        </p:blipFill>
        <p:spPr>
          <a:xfrm>
            <a:off x="1699777" y="304149"/>
            <a:ext cx="8398932" cy="2519680"/>
          </a:xfrm>
          <a:prstGeom prst="rect">
            <a:avLst/>
          </a:prstGeom>
        </p:spPr>
      </p:pic>
      <p:sp>
        <p:nvSpPr>
          <p:cNvPr id="6" name="Rectangle: Rounded Corners 3"/>
          <p:cNvSpPr/>
          <p:nvPr/>
        </p:nvSpPr>
        <p:spPr>
          <a:xfrm>
            <a:off x="1870365" y="3530278"/>
            <a:ext cx="8228344"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mềm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lê-gô</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sắc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sỡ</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búp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bê</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xinh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xắn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6D3C50A-694C-47C7-8D5B-FC4FEF7E0C4D}"/>
              </a:ext>
            </a:extLst>
          </p:cNvPr>
          <p:cNvSpPr txBox="1">
            <a:spLocks noChangeArrowheads="1"/>
          </p:cNvSpPr>
          <p:nvPr/>
        </p:nvSpPr>
        <p:spPr bwMode="auto">
          <a:xfrm>
            <a:off x="1364776" y="381942"/>
            <a:ext cx="945789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latin typeface="Arial-SGK-TV" charset="0"/>
                <a:cs typeface="Arial-SGK-TV" charset="0"/>
              </a:rPr>
              <a:t>Thứ</a:t>
            </a:r>
            <a:r>
              <a:rPr lang="en-US" altLang="en-US" sz="2800" b="1" dirty="0">
                <a:latin typeface="Arial-SGK-TV" charset="0"/>
                <a:cs typeface="Arial-SGK-TV" charset="0"/>
              </a:rPr>
              <a:t> </a:t>
            </a:r>
            <a:r>
              <a:rPr lang="en-US" altLang="en-US" sz="2800" b="1" dirty="0" err="1" smtClean="0">
                <a:latin typeface="Arial-SGK-TV" charset="0"/>
                <a:cs typeface="Arial-SGK-TV" charset="0"/>
              </a:rPr>
              <a:t>ba</a:t>
            </a:r>
            <a:r>
              <a:rPr lang="en-US" altLang="en-US" sz="2800" b="1" dirty="0" smtClean="0">
                <a:latin typeface="Arial-SGK-TV" charset="0"/>
                <a:cs typeface="Arial-SGK-TV" charset="0"/>
              </a:rPr>
              <a:t> </a:t>
            </a:r>
            <a:r>
              <a:rPr lang="en-US" altLang="en-US" sz="2800" b="1" dirty="0" err="1">
                <a:latin typeface="Arial-SGK-TV" charset="0"/>
                <a:cs typeface="Arial-SGK-TV" charset="0"/>
              </a:rPr>
              <a:t>ngày</a:t>
            </a:r>
            <a:r>
              <a:rPr lang="en-US" altLang="en-US" sz="2800" b="1" dirty="0">
                <a:latin typeface="Arial-SGK-TV" charset="0"/>
                <a:cs typeface="Arial-SGK-TV" charset="0"/>
              </a:rPr>
              <a:t> </a:t>
            </a:r>
            <a:r>
              <a:rPr lang="en-US" altLang="en-US" sz="2800" b="1" dirty="0" smtClean="0">
                <a:latin typeface="Arial-SGK-TV" charset="0"/>
                <a:cs typeface="Arial-SGK-TV" charset="0"/>
              </a:rPr>
              <a:t>23 </a:t>
            </a:r>
            <a:r>
              <a:rPr lang="en-US" altLang="en-US" sz="2800" b="1" dirty="0" err="1">
                <a:latin typeface="Arial-SGK-TV" charset="0"/>
                <a:cs typeface="Arial-SGK-TV" charset="0"/>
              </a:rPr>
              <a:t>tháng</a:t>
            </a:r>
            <a:r>
              <a:rPr lang="en-US" altLang="en-US" sz="2800" b="1" dirty="0">
                <a:latin typeface="Arial-SGK-TV" charset="0"/>
                <a:cs typeface="Arial-SGK-TV" charset="0"/>
              </a:rPr>
              <a:t> </a:t>
            </a:r>
            <a:r>
              <a:rPr lang="en-US" altLang="en-US" sz="2800" b="1" dirty="0" smtClean="0">
                <a:latin typeface="Arial-SGK-TV" charset="0"/>
                <a:cs typeface="Arial-SGK-TV" charset="0"/>
              </a:rPr>
              <a:t>11 </a:t>
            </a:r>
            <a:r>
              <a:rPr lang="en-US" altLang="en-US" sz="2800" b="1" dirty="0" err="1">
                <a:latin typeface="Arial-SGK-TV" charset="0"/>
                <a:cs typeface="Arial-SGK-TV" charset="0"/>
              </a:rPr>
              <a:t>năm</a:t>
            </a:r>
            <a:r>
              <a:rPr lang="en-US" altLang="en-US" sz="2800" b="1" dirty="0">
                <a:latin typeface="Arial-SGK-TV" charset="0"/>
                <a:cs typeface="Arial-SGK-TV" charset="0"/>
              </a:rPr>
              <a:t> </a:t>
            </a:r>
            <a:r>
              <a:rPr lang="en-US" altLang="en-US" sz="2800" b="1" dirty="0" smtClean="0">
                <a:latin typeface="Arial-SGK-TV" charset="0"/>
                <a:cs typeface="Arial-SGK-TV" charset="0"/>
              </a:rPr>
              <a:t>2021</a:t>
            </a:r>
            <a:endParaRPr lang="en-US" altLang="en-US" sz="2800" b="1" dirty="0">
              <a:latin typeface="Arial-SGK-TV" charset="0"/>
              <a:cs typeface="Arial-SGK-TV" charset="0"/>
            </a:endParaRPr>
          </a:p>
          <a:p>
            <a:pPr algn="ctr" eaLnBrk="1" hangingPunct="1">
              <a:spcBef>
                <a:spcPct val="0"/>
              </a:spcBef>
              <a:buFontTx/>
              <a:buNone/>
            </a:pPr>
            <a:r>
              <a:rPr lang="en-US" altLang="en-US" sz="2800" b="1" dirty="0" err="1">
                <a:latin typeface="Arial-SGK-TV" charset="0"/>
                <a:cs typeface="Arial-SGK-TV" charset="0"/>
              </a:rPr>
              <a:t>Tiếng</a:t>
            </a:r>
            <a:r>
              <a:rPr lang="en-US" altLang="en-US" sz="2800" b="1" dirty="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22: </a:t>
            </a:r>
            <a:r>
              <a:rPr lang="en-US" altLang="en-US" sz="2800" b="1" dirty="0" err="1" smtClean="0">
                <a:latin typeface="Arial-SGK-TV" charset="0"/>
                <a:cs typeface="Arial-SGK-TV" charset="0"/>
              </a:rPr>
              <a:t>Viết</a:t>
            </a:r>
            <a:r>
              <a:rPr lang="en-US" altLang="en-US" sz="2800" b="1" dirty="0" smtClean="0">
                <a:latin typeface="Arial-SGK-TV" charset="0"/>
                <a:cs typeface="Arial-SGK-TV" charset="0"/>
              </a:rPr>
              <a:t> </a:t>
            </a:r>
            <a:r>
              <a:rPr lang="en-US" altLang="en-US" sz="2800" b="1" dirty="0" err="1" smtClean="0">
                <a:latin typeface="Arial-SGK-TV" charset="0"/>
                <a:cs typeface="Arial-SGK-TV" charset="0"/>
              </a:rPr>
              <a:t>đoạn</a:t>
            </a:r>
            <a:r>
              <a:rPr lang="en-US" altLang="en-US" sz="2800" b="1" dirty="0" smtClean="0">
                <a:latin typeface="Arial-SGK-TV" charset="0"/>
                <a:cs typeface="Arial-SGK-TV" charset="0"/>
              </a:rPr>
              <a:t> </a:t>
            </a:r>
            <a:r>
              <a:rPr lang="en-US" altLang="en-US" sz="2800" b="1" dirty="0" err="1" smtClean="0">
                <a:latin typeface="Arial-SGK-TV" charset="0"/>
                <a:cs typeface="Arial-SGK-TV" charset="0"/>
              </a:rPr>
              <a:t>văn</a:t>
            </a:r>
            <a:r>
              <a:rPr lang="en-US" altLang="en-US" sz="2800" b="1" dirty="0" smtClean="0">
                <a:latin typeface="Arial-SGK-TV" charset="0"/>
                <a:cs typeface="Arial-SGK-TV" charset="0"/>
              </a:rPr>
              <a:t> </a:t>
            </a:r>
            <a:r>
              <a:rPr lang="en-US" altLang="en-US" sz="2800" b="1" dirty="0" err="1" smtClean="0">
                <a:latin typeface="Arial-SGK-TV" charset="0"/>
                <a:cs typeface="Arial-SGK-TV" charset="0"/>
              </a:rPr>
              <a:t>giới</a:t>
            </a:r>
            <a:r>
              <a:rPr lang="en-US" altLang="en-US" sz="2800" b="1" dirty="0" smtClean="0">
                <a:latin typeface="Arial-SGK-TV" charset="0"/>
                <a:cs typeface="Arial-SGK-TV" charset="0"/>
              </a:rPr>
              <a:t> </a:t>
            </a:r>
            <a:r>
              <a:rPr lang="en-US" altLang="en-US" sz="2800" b="1" dirty="0" err="1" smtClean="0">
                <a:latin typeface="Arial-SGK-TV" charset="0"/>
                <a:cs typeface="Arial-SGK-TV" charset="0"/>
              </a:rPr>
              <a:t>thiệu</a:t>
            </a:r>
            <a:r>
              <a:rPr lang="en-US" altLang="en-US" sz="2800" b="1" dirty="0" smtClean="0">
                <a:latin typeface="Arial-SGK-TV" charset="0"/>
                <a:cs typeface="Arial-SGK-TV" charset="0"/>
              </a:rPr>
              <a:t> </a:t>
            </a:r>
            <a:r>
              <a:rPr lang="en-US" altLang="en-US" sz="2800" b="1" dirty="0" err="1" smtClean="0">
                <a:latin typeface="Arial-SGK-TV" charset="0"/>
                <a:cs typeface="Arial-SGK-TV" charset="0"/>
              </a:rPr>
              <a:t>một</a:t>
            </a:r>
            <a:r>
              <a:rPr lang="en-US" altLang="en-US" sz="2800" b="1" dirty="0" smtClean="0">
                <a:latin typeface="Arial-SGK-TV" charset="0"/>
                <a:cs typeface="Arial-SGK-TV" charset="0"/>
              </a:rPr>
              <a:t> </a:t>
            </a:r>
            <a:r>
              <a:rPr lang="en-US" altLang="en-US" sz="2800" b="1" dirty="0" err="1" smtClean="0">
                <a:latin typeface="Arial-SGK-TV" charset="0"/>
                <a:cs typeface="Arial-SGK-TV" charset="0"/>
              </a:rPr>
              <a:t>đồ</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chơi</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smtClean="0">
                <a:latin typeface="Arial-SGK-TV" charset="0"/>
                <a:cs typeface="Arial-SGK-TV" charset="0"/>
              </a:rPr>
              <a:t>__________________________ </a:t>
            </a: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a:spcBef>
                <a:spcPct val="0"/>
              </a:spcBef>
              <a:buNone/>
            </a:pPr>
            <a:r>
              <a:rPr lang="en-US" altLang="en-US" sz="2800" b="1" dirty="0" err="1">
                <a:latin typeface="Arial-SGK-TV" charset="0"/>
                <a:cs typeface="Arial-SGK-TV" charset="0"/>
              </a:rPr>
              <a:t>Bài</a:t>
            </a:r>
            <a:r>
              <a:rPr lang="en-US" altLang="en-US" sz="2800" b="1" dirty="0">
                <a:latin typeface="Arial-SGK-TV" charset="0"/>
                <a:cs typeface="Arial-SGK-TV" charset="0"/>
              </a:rPr>
              <a:t> </a:t>
            </a:r>
            <a:r>
              <a:rPr lang="en-US" altLang="en-US" sz="2800" b="1" dirty="0" smtClean="0">
                <a:latin typeface="Arial-SGK-TV" charset="0"/>
                <a:cs typeface="Arial-SGK-TV" charset="0"/>
              </a:rPr>
              <a:t>22: </a:t>
            </a:r>
            <a:r>
              <a:rPr lang="en-US" altLang="en-US" sz="2800" b="1" dirty="0" err="1" smtClean="0">
                <a:latin typeface="Arial-SGK-TV" charset="0"/>
                <a:cs typeface="Arial-SGK-TV" charset="0"/>
              </a:rPr>
              <a:t>Đọc</a:t>
            </a:r>
            <a:r>
              <a:rPr lang="en-US" altLang="en-US" sz="2800" b="1" dirty="0" smtClean="0">
                <a:latin typeface="Arial-SGK-TV" charset="0"/>
                <a:cs typeface="Arial-SGK-TV" charset="0"/>
              </a:rPr>
              <a:t> </a:t>
            </a:r>
            <a:r>
              <a:rPr lang="en-US" altLang="en-US" sz="2800" b="1" dirty="0" err="1" smtClean="0">
                <a:latin typeface="Arial-SGK-TV" charset="0"/>
                <a:cs typeface="Arial-SGK-TV" charset="0"/>
              </a:rPr>
              <a:t>mở</a:t>
            </a:r>
            <a:r>
              <a:rPr lang="en-US" altLang="en-US" sz="2800" b="1" dirty="0" smtClean="0">
                <a:latin typeface="Arial-SGK-TV" charset="0"/>
                <a:cs typeface="Arial-SGK-TV" charset="0"/>
              </a:rPr>
              <a:t> </a:t>
            </a:r>
            <a:r>
              <a:rPr lang="en-US" altLang="en-US" sz="2800" b="1" dirty="0" err="1" smtClean="0">
                <a:latin typeface="Arial-SGK-TV" charset="0"/>
                <a:cs typeface="Arial-SGK-TV" charset="0"/>
              </a:rPr>
              <a:t>rộng</a:t>
            </a:r>
            <a:endParaRPr lang="en-US" altLang="en-US" sz="2800" b="1" dirty="0" smtClean="0">
              <a:latin typeface="Arial-SGK-TV" charset="0"/>
              <a:cs typeface="Arial-SGK-TV" charset="0"/>
            </a:endParaRPr>
          </a:p>
          <a:p>
            <a:pPr algn="ctr">
              <a:spcBef>
                <a:spcPct val="0"/>
              </a:spcBef>
              <a:buNone/>
            </a:pPr>
            <a:endParaRPr lang="en-US" altLang="en-US" sz="2800" b="1" dirty="0">
              <a:latin typeface="Arial-SGK-TV" charset="0"/>
              <a:cs typeface="Arial-SGK-TV" charset="0"/>
            </a:endParaRPr>
          </a:p>
        </p:txBody>
      </p:sp>
    </p:spTree>
    <p:extLst>
      <p:ext uri="{BB962C8B-B14F-4D97-AF65-F5344CB8AC3E}">
        <p14:creationId xmlns:p14="http://schemas.microsoft.com/office/powerpoint/2010/main" val="412249037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
          <p:cNvSpPr txBox="1"/>
          <p:nvPr/>
        </p:nvSpPr>
        <p:spPr>
          <a:xfrm>
            <a:off x="1250065" y="2395960"/>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1"/>
          <p:cNvSpPr/>
          <p:nvPr/>
        </p:nvSpPr>
        <p:spPr>
          <a:xfrm>
            <a:off x="451413" y="138896"/>
            <a:ext cx="3067291" cy="717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Luyện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đoạn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3"/>
          <p:cNvSpPr txBox="1"/>
          <p:nvPr/>
        </p:nvSpPr>
        <p:spPr>
          <a:xfrm>
            <a:off x="2257063" y="1163784"/>
            <a:ext cx="7833167" cy="584775"/>
          </a:xfrm>
          <a:prstGeom prst="rect">
            <a:avLst/>
          </a:prstGeom>
          <a:noFill/>
        </p:spPr>
        <p:txBody>
          <a:bodyPr wrap="square">
            <a:spAutoFit/>
          </a:bodyPr>
          <a:lstStyle/>
          <a:p>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Giới thiệu các đồ chơi mà trẻ em yêu thích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1990846" y="2245489"/>
            <a:ext cx="8099384" cy="2040761"/>
          </a:xfrm>
          <a:prstGeom prst="rect">
            <a:avLst/>
          </a:prstGeom>
        </p:spPr>
      </p:pic>
      <p:sp>
        <p:nvSpPr>
          <p:cNvPr id="16" name="Rectangle: Rounded Corners 6"/>
          <p:cNvSpPr/>
          <p:nvPr/>
        </p:nvSpPr>
        <p:spPr>
          <a:xfrm>
            <a:off x="2257063" y="4548850"/>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0" i="0" dirty="0">
                <a:solidFill>
                  <a:schemeClr val="bg1"/>
                </a:solidFill>
                <a:effectLst/>
                <a:latin typeface="+mj-lt"/>
                <a:ea typeface="Arial-Rounded" panose="020B0500000000000000" pitchFamily="34" charset="0"/>
                <a:cs typeface="Arial-Rounded" panose="020B0500000000000000" pitchFamily="34" charset="0"/>
              </a:rPr>
              <a:t>Một số món đồ chơi mà trẻ em thích như: Búp bê, gấu bông, đồ hàng, siêu nhân, lê-gô, máy bay</a:t>
            </a:r>
            <a:endParaRPr lang="en-US" sz="3200" dirty="0">
              <a:solidFill>
                <a:schemeClr val="bg1"/>
              </a:solidFill>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1"/>
          <p:cNvSpPr txBox="1"/>
          <p:nvPr/>
        </p:nvSpPr>
        <p:spPr>
          <a:xfrm>
            <a:off x="709684" y="396135"/>
            <a:ext cx="11191163" cy="2554545"/>
          </a:xfrm>
          <a:prstGeom prst="rect">
            <a:avLst/>
          </a:prstGeom>
          <a:noFill/>
        </p:spPr>
        <p:txBody>
          <a:bodyPr wrap="square" rtlCol="0">
            <a:spAutoFit/>
          </a:bodyPr>
          <a:lstStyle/>
          <a:p>
            <a:pPr algn="ct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Viết 3-4 câu giới thiệu một món đồ chơi mà em </a:t>
            </a:r>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endPar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 -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buFontTx/>
              <a:buChar char="-"/>
            </a:pP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bật</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chất</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liệu</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dáng</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buFontTx/>
              <a:buChar cha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xét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2"/>
          <p:cNvSpPr/>
          <p:nvPr/>
        </p:nvSpPr>
        <p:spPr>
          <a:xfrm>
            <a:off x="1027209" y="2732312"/>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a:t>
            </a:r>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thận</a:t>
            </a:r>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FA210F79-2700-4251-952E-0617FE1D6B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CDCC6466-D326-448B-BA5B-24068ADF8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4"/>
          <p:cNvPicPr>
            <a:picLocks noGrp="1" noChangeAspect="1"/>
          </p:cNvPicPr>
          <p:nvPr/>
        </p:nvPicPr>
        <p:blipFill>
          <a:blip r:embed="rId4"/>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chức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thích</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prstClr val="white"/>
                </a:solidFill>
                <a:latin typeface="Times New Roman" panose="02020603050405020304" pitchFamily="18" charset="0"/>
                <a:cs typeface="Times New Roman" panose="02020603050405020304" pitchFamily="18" charset="0"/>
                <a:hlinkClick r:id="rId7" action="ppaction://hlinksldjump"/>
              </a:rPr>
              <a:t>Trở</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hlinkClick r:id="rId3" action="ppaction://hlinksldjump"/>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p>
          </p:txBody>
        </p:sp>
      </p:grpSp>
      <p:sp>
        <p:nvSpPr>
          <p:cNvPr id="13" name="Rectangle 16"/>
          <p:cNvSpPr/>
          <p:nvPr/>
        </p:nvSpPr>
        <p:spPr>
          <a:xfrm rot="269291">
            <a:off x="2470401" y="3352691"/>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2843058" y="3437567"/>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373" y="3297754"/>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414954" y="3334076"/>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xmlns="" id="{A8C13E76-542E-4992-9FF1-17780E999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
        <p:nvSpPr>
          <p:cNvPr id="19" name="TextBox 18">
            <a:extLst>
              <a:ext uri="{FF2B5EF4-FFF2-40B4-BE49-F238E27FC236}">
                <a16:creationId xmlns="" xmlns:a16="http://schemas.microsoft.com/office/drawing/2014/main" id="{C6D3C50A-694C-47C7-8D5B-FC4FEF7E0C4D}"/>
              </a:ext>
            </a:extLst>
          </p:cNvPr>
          <p:cNvSpPr txBox="1">
            <a:spLocks noChangeArrowheads="1"/>
          </p:cNvSpPr>
          <p:nvPr/>
        </p:nvSpPr>
        <p:spPr bwMode="auto">
          <a:xfrm>
            <a:off x="2428505" y="2238038"/>
            <a:ext cx="74309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sáu</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19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b="1" dirty="0" err="1">
                <a:solidFill>
                  <a:srgbClr val="FF0000"/>
                </a:solidFill>
                <a:latin typeface="Arial-SGK-TV" charset="0"/>
                <a:cs typeface="Arial-SGK-TV" charset="0"/>
              </a:rPr>
              <a:t>Tiếng</a:t>
            </a:r>
            <a:r>
              <a:rPr lang="en-US" altLang="en-US" sz="2800" b="1" dirty="0">
                <a:solidFill>
                  <a:srgbClr val="FF0000"/>
                </a:solidFill>
                <a:latin typeface="Arial-SGK-TV" charset="0"/>
                <a:cs typeface="Arial-SGK-TV" charset="0"/>
              </a:rPr>
              <a:t> </a:t>
            </a:r>
            <a:r>
              <a:rPr lang="en-US" altLang="en-US" sz="2800" b="1" dirty="0" err="1">
                <a:solidFill>
                  <a:srgbClr val="FF0000"/>
                </a:solidFill>
                <a:latin typeface="Arial-SGK-TV" charset="0"/>
                <a:cs typeface="Arial-SGK-TV" charset="0"/>
              </a:rPr>
              <a:t>việt</a:t>
            </a:r>
            <a:endParaRPr lang="en-US" altLang="en-US" sz="2800" b="1" dirty="0">
              <a:solidFill>
                <a:srgbClr val="FF0000"/>
              </a:solidFill>
              <a:latin typeface="Arial-SGK-TV" charset="0"/>
              <a:cs typeface="Arial-SGK-TV"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xmlns=""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2098</Words>
  <Application>Microsoft Office PowerPoint</Application>
  <PresentationFormat>Widescreen</PresentationFormat>
  <Paragraphs>189</Paragraphs>
  <Slides>41</Slides>
  <Notes>18</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41</vt:i4>
      </vt:variant>
    </vt:vector>
  </HeadingPairs>
  <TitlesOfParts>
    <vt:vector size="57" baseType="lpstr">
      <vt:lpstr>Microsoft YaHei</vt:lpstr>
      <vt:lpstr>宋体</vt:lpstr>
      <vt:lpstr>宋体</vt:lpstr>
      <vt:lpstr>Arial</vt:lpstr>
      <vt:lpstr>Arial Rounded MT Bold</vt:lpstr>
      <vt:lpstr>Arial-Rounded</vt:lpstr>
      <vt:lpstr>Arial-SGK-TV</vt:lpstr>
      <vt:lpstr>Calibri</vt:lpstr>
      <vt:lpstr>Calibri Light</vt:lpstr>
      <vt:lpstr>Times New Roman</vt:lpstr>
      <vt:lpstr>Verdana</vt:lpstr>
      <vt:lpstr>1_Office Theme</vt:lpstr>
      <vt:lpstr>5_Office Theme</vt:lpstr>
      <vt:lpstr>6_Office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Tớ là lê-gô </vt:lpstr>
      <vt:lpstr>Tớ là lê-gô </vt:lpstr>
      <vt:lpstr>PowerPoint Presentation</vt:lpstr>
      <vt:lpstr>Tớ là lê-gô </vt:lpstr>
      <vt:lpstr>Tớ là lê-gô </vt:lpstr>
      <vt:lpstr>Tớ là lê-gô </vt:lpstr>
      <vt:lpstr>Chọn nội dung phù hợp với mỗi đoạn bài đọc</vt:lpstr>
      <vt:lpstr>1. Từ ngữ chỉ đặc điểm của khối lê-gô: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MTBA</cp:lastModifiedBy>
  <cp:revision>44</cp:revision>
  <dcterms:created xsi:type="dcterms:W3CDTF">2021-05-27T09:57:00Z</dcterms:created>
  <dcterms:modified xsi:type="dcterms:W3CDTF">2021-11-23T02:57:48Z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