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62" r:id="rId2"/>
    <p:sldId id="355" r:id="rId3"/>
    <p:sldId id="261" r:id="rId4"/>
    <p:sldId id="365" r:id="rId5"/>
    <p:sldId id="263" r:id="rId6"/>
    <p:sldId id="272" r:id="rId7"/>
    <p:sldId id="277" r:id="rId8"/>
    <p:sldId id="271" r:id="rId9"/>
    <p:sldId id="276" r:id="rId10"/>
    <p:sldId id="278" r:id="rId11"/>
    <p:sldId id="279" r:id="rId12"/>
    <p:sldId id="310" r:id="rId13"/>
    <p:sldId id="312" r:id="rId14"/>
    <p:sldId id="311" r:id="rId15"/>
    <p:sldId id="281" r:id="rId16"/>
    <p:sldId id="366" r:id="rId17"/>
    <p:sldId id="367" r:id="rId18"/>
    <p:sldId id="284" r:id="rId19"/>
    <p:sldId id="316" r:id="rId20"/>
    <p:sldId id="368" r:id="rId21"/>
    <p:sldId id="318" r:id="rId22"/>
    <p:sldId id="322" r:id="rId23"/>
    <p:sldId id="288" r:id="rId24"/>
    <p:sldId id="325" r:id="rId25"/>
    <p:sldId id="369" r:id="rId26"/>
    <p:sldId id="328" r:id="rId27"/>
    <p:sldId id="292" r:id="rId28"/>
    <p:sldId id="329" r:id="rId29"/>
    <p:sldId id="332" r:id="rId30"/>
    <p:sldId id="370" r:id="rId31"/>
    <p:sldId id="337" r:id="rId32"/>
    <p:sldId id="338" r:id="rId33"/>
    <p:sldId id="298" r:id="rId34"/>
    <p:sldId id="340" r:id="rId35"/>
    <p:sldId id="339" r:id="rId36"/>
    <p:sldId id="371" r:id="rId37"/>
    <p:sldId id="350" r:id="rId38"/>
    <p:sldId id="351" r:id="rId39"/>
    <p:sldId id="306" r:id="rId40"/>
    <p:sldId id="352" r:id="rId41"/>
    <p:sldId id="356" r:id="rId42"/>
    <p:sldId id="359" r:id="rId43"/>
    <p:sldId id="361" r:id="rId44"/>
    <p:sldId id="360" r:id="rId45"/>
    <p:sldId id="362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415" y="3322073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37" y="1940154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0127" y="6777776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0127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bén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đất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39789" y="6813374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3454</TotalTime>
  <Words>1608</Words>
  <Application>Microsoft Office PowerPoint</Application>
  <PresentationFormat>Widescreen</PresentationFormat>
  <Paragraphs>182</Paragraphs>
  <Slides>46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Microsoft YaHei</vt:lpstr>
      <vt:lpstr>SimSun</vt:lpstr>
      <vt:lpstr>Arial</vt:lpstr>
      <vt:lpstr>Arial-Rounded</vt:lpstr>
      <vt:lpstr>Calibri</vt:lpstr>
      <vt:lpstr>Calibri Light</vt:lpstr>
      <vt:lpstr>Comic Sans MS</vt:lpstr>
      <vt:lpstr>Courier New</vt:lpstr>
      <vt:lpstr>等线</vt:lpstr>
      <vt:lpstr>HP001 5 hàng</vt:lpstr>
      <vt:lpstr>Montserrat</vt:lpstr>
      <vt:lpstr>Nunito</vt:lpstr>
      <vt:lpstr>SVN-Cookies</vt:lpstr>
      <vt:lpstr>Times New Roman</vt:lpstr>
      <vt:lpstr>UTM Avo</vt:lpstr>
      <vt:lpstr>UTM Cookies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MTBA</cp:lastModifiedBy>
  <cp:revision>124</cp:revision>
  <dcterms:created xsi:type="dcterms:W3CDTF">2021-07-07T09:47:17Z</dcterms:created>
  <dcterms:modified xsi:type="dcterms:W3CDTF">2023-04-19T03:16:40Z</dcterms:modified>
</cp:coreProperties>
</file>