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4" r:id="rId3"/>
    <p:sldId id="256" r:id="rId4"/>
    <p:sldId id="259" r:id="rId5"/>
    <p:sldId id="261" r:id="rId6"/>
    <p:sldId id="285" r:id="rId7"/>
    <p:sldId id="262" r:id="rId8"/>
    <p:sldId id="286" r:id="rId9"/>
    <p:sldId id="288" r:id="rId10"/>
    <p:sldId id="267" r:id="rId11"/>
    <p:sldId id="289" r:id="rId12"/>
    <p:sldId id="290" r:id="rId13"/>
    <p:sldId id="260" r:id="rId14"/>
    <p:sldId id="269" r:id="rId15"/>
    <p:sldId id="263" r:id="rId16"/>
    <p:sldId id="272" r:id="rId17"/>
    <p:sldId id="278" r:id="rId18"/>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F5A"/>
    <a:srgbClr val="FFF3BF"/>
    <a:srgbClr val="F1A815"/>
    <a:srgbClr val="FFD21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94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1.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1.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1.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7.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1.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9.svg"/><Relationship Id="rId4" Type="http://schemas.openxmlformats.org/officeDocument/2006/relationships/image" Target="../media/image36.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7.svg"/><Relationship Id="rId7" Type="http://schemas.openxmlformats.org/officeDocument/2006/relationships/image" Target="../media/image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sv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svg"/><Relationship Id="rId3" Type="http://schemas.openxmlformats.org/officeDocument/2006/relationships/image" Target="../media/image33.svg"/><Relationship Id="rId7" Type="http://schemas.openxmlformats.org/officeDocument/2006/relationships/image" Target="../media/image35.svg"/><Relationship Id="rId12"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29.sv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33.svg"/><Relationship Id="rId7" Type="http://schemas.openxmlformats.org/officeDocument/2006/relationships/image" Target="../media/image39.sv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3.svg"/><Relationship Id="rId5" Type="http://schemas.openxmlformats.org/officeDocument/2006/relationships/image" Target="../media/image17.svg"/><Relationship Id="rId15" Type="http://schemas.openxmlformats.org/officeDocument/2006/relationships/image" Target="../media/image47.sv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41.sv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942668" y="-7232647"/>
            <a:ext cx="25254850" cy="1529066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2900" y="912061"/>
            <a:ext cx="8056421" cy="10054816"/>
          </a:xfrm>
          <a:prstGeom prst="rect">
            <a:avLst/>
          </a:prstGeom>
        </p:spPr>
      </p:pic>
      <p:sp>
        <p:nvSpPr>
          <p:cNvPr id="5" name="TextBox 5"/>
          <p:cNvSpPr txBox="1"/>
          <p:nvPr/>
        </p:nvSpPr>
        <p:spPr>
          <a:xfrm>
            <a:off x="7010400" y="1943100"/>
            <a:ext cx="10068215" cy="4780668"/>
          </a:xfrm>
          <a:prstGeom prst="rect">
            <a:avLst/>
          </a:prstGeom>
        </p:spPr>
        <p:txBody>
          <a:bodyPr wrap="square" lIns="0" tIns="0" rIns="0" bIns="0" rtlCol="0" anchor="t">
            <a:spAutoFit/>
          </a:bodyPr>
          <a:lstStyle/>
          <a:p>
            <a:pPr marL="0" lvl="0" indent="0" algn="ctr">
              <a:lnSpc>
                <a:spcPct val="150000"/>
              </a:lnSpc>
            </a:pPr>
            <a:r>
              <a:rPr lang="en-US" sz="7200" b="1" dirty="0">
                <a:solidFill>
                  <a:srgbClr val="F1A815"/>
                </a:solidFill>
                <a:latin typeface="Arial" panose="020B0604020202020204" pitchFamily="34" charset="0"/>
                <a:cs typeface="Arial" panose="020B0604020202020204" pitchFamily="34" charset="0"/>
              </a:rPr>
              <a:t>CHÀO MỪNG CÁC EM ĐẾN VỚI BÀI HỌC NGÀY HÔM NAY!</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33088" y="6396669"/>
            <a:ext cx="2280138" cy="4494895"/>
          </a:xfrm>
          <a:prstGeom prst="rect">
            <a:avLst/>
          </a:prstGeom>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0425" y="-351211"/>
            <a:ext cx="1173320" cy="1045322"/>
          </a:xfrm>
          <a:prstGeom prst="rect">
            <a:avLst/>
          </a:prstGeom>
        </p:spPr>
      </p:pic>
      <p:pic>
        <p:nvPicPr>
          <p:cNvPr id="17" name="Picture 18">
            <a:extLst>
              <a:ext uri="{FF2B5EF4-FFF2-40B4-BE49-F238E27FC236}">
                <a16:creationId xmlns:a16="http://schemas.microsoft.com/office/drawing/2014/main" xmlns="" id="{67F038FC-B05A-4E95-9B37-0D9D9088F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73400" y="7673243"/>
            <a:ext cx="2499703" cy="2613757"/>
          </a:xfrm>
          <a:prstGeom prst="rect">
            <a:avLst/>
          </a:prstGeom>
        </p:spPr>
      </p:pic>
      <p:pic>
        <p:nvPicPr>
          <p:cNvPr id="18" name="Picture 24">
            <a:extLst>
              <a:ext uri="{FF2B5EF4-FFF2-40B4-BE49-F238E27FC236}">
                <a16:creationId xmlns:a16="http://schemas.microsoft.com/office/drawing/2014/main" xmlns="" id="{8C851783-BB0F-4505-8795-C94E371E1C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7770664"/>
            <a:ext cx="2209800" cy="2516336"/>
          </a:xfrm>
          <a:prstGeom prst="rect">
            <a:avLst/>
          </a:prstGeom>
        </p:spPr>
      </p:pic>
      <p:sp>
        <p:nvSpPr>
          <p:cNvPr id="19" name="TextBox 18">
            <a:extLst>
              <a:ext uri="{FF2B5EF4-FFF2-40B4-BE49-F238E27FC236}">
                <a16:creationId xmlns:a16="http://schemas.microsoft.com/office/drawing/2014/main" xmlns="" id="{68991844-5B62-4B4F-8F09-1339F8232D21}"/>
              </a:ext>
            </a:extLst>
          </p:cNvPr>
          <p:cNvSpPr txBox="1"/>
          <p:nvPr/>
        </p:nvSpPr>
        <p:spPr>
          <a:xfrm>
            <a:off x="5153024" y="1112103"/>
            <a:ext cx="7981952" cy="830997"/>
          </a:xfrm>
          <a:prstGeom prst="rect">
            <a:avLst/>
          </a:prstGeom>
          <a:noFill/>
        </p:spPr>
        <p:txBody>
          <a:bodyPr wrap="square">
            <a:spAutoFit/>
          </a:bodyPr>
          <a:lstStyle/>
          <a:p>
            <a:pPr algn="ctr">
              <a:spcAft>
                <a:spcPts val="1000"/>
              </a:spcAft>
            </a:pPr>
            <a:r>
              <a:rPr lang="nl-NL" sz="4800" b="1" i="1" dirty="0">
                <a:solidFill>
                  <a:srgbClr val="202F5A"/>
                </a:solidFill>
                <a:latin typeface="Arial" panose="020B0604020202020204" pitchFamily="34" charset="0"/>
                <a:ea typeface="Arial" panose="020B0604020202020204" pitchFamily="34" charset="0"/>
                <a:cs typeface="Times New Roman" panose="02020603050405020304" pitchFamily="18" charset="0"/>
              </a:rPr>
              <a:t>Bài 2: Tìm tích</a:t>
            </a:r>
            <a:endParaRPr lang="vi-VN" sz="4800" b="1" i="1" dirty="0">
              <a:solidFill>
                <a:srgbClr val="202F5A"/>
              </a:solidFill>
              <a:effectLst/>
              <a:latin typeface="Arial" panose="020B0604020202020204" pitchFamily="34" charset="0"/>
              <a:ea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5E74D7E8-DB20-4F2C-B42A-2257104B5FDF}"/>
              </a:ext>
            </a:extLst>
          </p:cNvPr>
          <p:cNvSpPr txBox="1"/>
          <p:nvPr/>
        </p:nvSpPr>
        <p:spPr>
          <a:xfrm>
            <a:off x="1947879" y="2196429"/>
            <a:ext cx="14392242" cy="1651671"/>
          </a:xfrm>
          <a:prstGeom prst="rect">
            <a:avLst/>
          </a:prstGeom>
          <a:noFill/>
        </p:spPr>
        <p:txBody>
          <a:bodyPr wrap="square">
            <a:spAutoFit/>
          </a:bodyPr>
          <a:lstStyle/>
          <a:p>
            <a:pPr algn="ctr">
              <a:lnSpc>
                <a:spcPct val="150000"/>
              </a:lnSpc>
              <a:spcAft>
                <a:spcPts val="1000"/>
              </a:spcAft>
            </a:pPr>
            <a:r>
              <a:rPr lang="nl-NL" sz="3600" i="1" dirty="0">
                <a:latin typeface="Arial" panose="020B0604020202020204" pitchFamily="34" charset="0"/>
                <a:ea typeface="Arial" panose="020B0604020202020204" pitchFamily="34" charset="0"/>
                <a:cs typeface="Times New Roman" panose="02020603050405020304" pitchFamily="18" charset="0"/>
              </a:rPr>
              <a:t>Các em tìm tích với các thừa số đã cho rồi viết vào vở, sau đó đổi vở với bạn cùng bàn và nói cho bạn nghe cách làm của mình</a:t>
            </a:r>
            <a:endParaRPr lang="vi-VN" sz="3600" i="1"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xmlns="" id="{B95836D7-71A9-4F9C-808F-0FF6CCD6ABB8}"/>
              </a:ext>
            </a:extLst>
          </p:cNvPr>
          <p:cNvSpPr/>
          <p:nvPr/>
        </p:nvSpPr>
        <p:spPr>
          <a:xfrm>
            <a:off x="1389731" y="5143500"/>
            <a:ext cx="7246780" cy="2514600"/>
          </a:xfrm>
          <a:prstGeom prst="ellipse">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8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8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Oval 21">
            <a:extLst>
              <a:ext uri="{FF2B5EF4-FFF2-40B4-BE49-F238E27FC236}">
                <a16:creationId xmlns:a16="http://schemas.microsoft.com/office/drawing/2014/main" xmlns="" id="{313675A1-EEBE-453C-BD48-429063D6BA91}"/>
              </a:ext>
            </a:extLst>
          </p:cNvPr>
          <p:cNvSpPr/>
          <p:nvPr/>
        </p:nvSpPr>
        <p:spPr>
          <a:xfrm>
            <a:off x="9651491" y="5143500"/>
            <a:ext cx="7246780" cy="2514600"/>
          </a:xfrm>
          <a:prstGeom prst="ellipse">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Arial" panose="020B0604020202020204" pitchFamily="34" charset="0"/>
                <a:cs typeface="Arial" panose="020B0604020202020204" pitchFamily="34" charset="0"/>
              </a:rPr>
              <a:t>4 </a:t>
            </a:r>
            <a:r>
              <a:rPr lang="en-US" sz="8000" b="1" dirty="0" err="1">
                <a:solidFill>
                  <a:prstClr val="black"/>
                </a:solidFill>
                <a:latin typeface="Arial" panose="020B0604020202020204" pitchFamily="34" charset="0"/>
                <a:cs typeface="Arial" panose="020B0604020202020204" pitchFamily="34" charset="0"/>
              </a:rPr>
              <a:t>và</a:t>
            </a:r>
            <a:r>
              <a:rPr lang="en-US" sz="8000" b="1" dirty="0">
                <a:solidFill>
                  <a:prstClr val="black"/>
                </a:solidFill>
                <a:latin typeface="Arial" panose="020B0604020202020204" pitchFamily="34" charset="0"/>
                <a:cs typeface="Arial" panose="020B0604020202020204" pitchFamily="34" charset="0"/>
              </a:rPr>
              <a:t> 5</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0425" y="-351211"/>
            <a:ext cx="1173320" cy="1045322"/>
          </a:xfrm>
          <a:prstGeom prst="rect">
            <a:avLst/>
          </a:prstGeom>
        </p:spPr>
      </p:pic>
      <p:pic>
        <p:nvPicPr>
          <p:cNvPr id="17" name="Picture 18">
            <a:extLst>
              <a:ext uri="{FF2B5EF4-FFF2-40B4-BE49-F238E27FC236}">
                <a16:creationId xmlns:a16="http://schemas.microsoft.com/office/drawing/2014/main" xmlns="" id="{67F038FC-B05A-4E95-9B37-0D9D9088F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73400" y="7673243"/>
            <a:ext cx="2499703" cy="2613757"/>
          </a:xfrm>
          <a:prstGeom prst="rect">
            <a:avLst/>
          </a:prstGeom>
        </p:spPr>
      </p:pic>
      <p:pic>
        <p:nvPicPr>
          <p:cNvPr id="18" name="Picture 24">
            <a:extLst>
              <a:ext uri="{FF2B5EF4-FFF2-40B4-BE49-F238E27FC236}">
                <a16:creationId xmlns:a16="http://schemas.microsoft.com/office/drawing/2014/main" xmlns="" id="{8C851783-BB0F-4505-8795-C94E371E1C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7770664"/>
            <a:ext cx="2209800" cy="2516336"/>
          </a:xfrm>
          <a:prstGeom prst="rect">
            <a:avLst/>
          </a:prstGeom>
        </p:spPr>
      </p:pic>
      <p:sp>
        <p:nvSpPr>
          <p:cNvPr id="21" name="Oval 20">
            <a:extLst>
              <a:ext uri="{FF2B5EF4-FFF2-40B4-BE49-F238E27FC236}">
                <a16:creationId xmlns:a16="http://schemas.microsoft.com/office/drawing/2014/main" xmlns="" id="{B95836D7-71A9-4F9C-808F-0FF6CCD6ABB8}"/>
              </a:ext>
            </a:extLst>
          </p:cNvPr>
          <p:cNvSpPr/>
          <p:nvPr/>
        </p:nvSpPr>
        <p:spPr>
          <a:xfrm>
            <a:off x="5520610" y="694111"/>
            <a:ext cx="7246780" cy="2514600"/>
          </a:xfrm>
          <a:prstGeom prst="ellipse">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8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8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B0705863-4DC1-4911-87BB-A7F603F10A19}"/>
              </a:ext>
            </a:extLst>
          </p:cNvPr>
          <p:cNvSpPr txBox="1"/>
          <p:nvPr/>
        </p:nvSpPr>
        <p:spPr>
          <a:xfrm>
            <a:off x="2485351" y="3020893"/>
            <a:ext cx="1173320"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2</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7EA72147-A14A-4A71-88FB-B61CC64F7B56}"/>
              </a:ext>
            </a:extLst>
          </p:cNvPr>
          <p:cNvSpPr txBox="1"/>
          <p:nvPr/>
        </p:nvSpPr>
        <p:spPr>
          <a:xfrm>
            <a:off x="5213314" y="3020893"/>
            <a:ext cx="1173320"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12" name="TextBox 11">
            <a:extLst>
              <a:ext uri="{FF2B5EF4-FFF2-40B4-BE49-F238E27FC236}">
                <a16:creationId xmlns:a16="http://schemas.microsoft.com/office/drawing/2014/main" xmlns="" id="{52016E58-0979-4A68-9B8C-9280595CE5A5}"/>
              </a:ext>
            </a:extLst>
          </p:cNvPr>
          <p:cNvSpPr txBox="1"/>
          <p:nvPr/>
        </p:nvSpPr>
        <p:spPr>
          <a:xfrm>
            <a:off x="12379859" y="3019565"/>
            <a:ext cx="3932423"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13" name="TextBox 12">
            <a:extLst>
              <a:ext uri="{FF2B5EF4-FFF2-40B4-BE49-F238E27FC236}">
                <a16:creationId xmlns:a16="http://schemas.microsoft.com/office/drawing/2014/main" xmlns="" id="{1937BF11-43D5-491A-AC34-8A99D4F95ABA}"/>
              </a:ext>
            </a:extLst>
          </p:cNvPr>
          <p:cNvSpPr txBox="1"/>
          <p:nvPr/>
        </p:nvSpPr>
        <p:spPr>
          <a:xfrm>
            <a:off x="7314291" y="3019565"/>
            <a:ext cx="2545387"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3</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3F2A3358-50D2-4B26-98DF-3F3428023B27}"/>
              </a:ext>
            </a:extLst>
          </p:cNvPr>
          <p:cNvSpPr txBox="1"/>
          <p:nvPr/>
        </p:nvSpPr>
        <p:spPr>
          <a:xfrm>
            <a:off x="9573861" y="3327341"/>
            <a:ext cx="3777981"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6" name="Callout: Up Arrow 15">
            <a:extLst>
              <a:ext uri="{FF2B5EF4-FFF2-40B4-BE49-F238E27FC236}">
                <a16:creationId xmlns:a16="http://schemas.microsoft.com/office/drawing/2014/main" xmlns="" id="{80460322-2C40-4102-9F45-ABEE03D2B711}"/>
              </a:ext>
            </a:extLst>
          </p:cNvPr>
          <p:cNvSpPr/>
          <p:nvPr/>
        </p:nvSpPr>
        <p:spPr>
          <a:xfrm>
            <a:off x="1288032"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3" name="Callout: Up Arrow 22">
            <a:extLst>
              <a:ext uri="{FF2B5EF4-FFF2-40B4-BE49-F238E27FC236}">
                <a16:creationId xmlns:a16="http://schemas.microsoft.com/office/drawing/2014/main" xmlns="" id="{6A3C8624-2582-412E-9E40-C86F2B7345AA}"/>
              </a:ext>
            </a:extLst>
          </p:cNvPr>
          <p:cNvSpPr/>
          <p:nvPr/>
        </p:nvSpPr>
        <p:spPr>
          <a:xfrm>
            <a:off x="6731866"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4" name="Callout: Up Arrow 23">
            <a:extLst>
              <a:ext uri="{FF2B5EF4-FFF2-40B4-BE49-F238E27FC236}">
                <a16:creationId xmlns:a16="http://schemas.microsoft.com/office/drawing/2014/main" xmlns="" id="{44746885-9466-4F88-845E-E7197EB97D35}"/>
              </a:ext>
            </a:extLst>
          </p:cNvPr>
          <p:cNvSpPr/>
          <p:nvPr/>
        </p:nvSpPr>
        <p:spPr>
          <a:xfrm>
            <a:off x="12491926"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32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P spid="11" grpId="0"/>
      <p:bldP spid="12" grpId="0"/>
      <p:bldP spid="13" grpId="0"/>
      <p:bldP spid="15" grpId="0"/>
      <p:bldP spid="16"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0425" y="-351211"/>
            <a:ext cx="1173320" cy="1045322"/>
          </a:xfrm>
          <a:prstGeom prst="rect">
            <a:avLst/>
          </a:prstGeom>
        </p:spPr>
      </p:pic>
      <p:pic>
        <p:nvPicPr>
          <p:cNvPr id="17" name="Picture 18">
            <a:extLst>
              <a:ext uri="{FF2B5EF4-FFF2-40B4-BE49-F238E27FC236}">
                <a16:creationId xmlns:a16="http://schemas.microsoft.com/office/drawing/2014/main" xmlns="" id="{67F038FC-B05A-4E95-9B37-0D9D9088F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73400" y="7673243"/>
            <a:ext cx="2499703" cy="2613757"/>
          </a:xfrm>
          <a:prstGeom prst="rect">
            <a:avLst/>
          </a:prstGeom>
        </p:spPr>
      </p:pic>
      <p:pic>
        <p:nvPicPr>
          <p:cNvPr id="18" name="Picture 24">
            <a:extLst>
              <a:ext uri="{FF2B5EF4-FFF2-40B4-BE49-F238E27FC236}">
                <a16:creationId xmlns:a16="http://schemas.microsoft.com/office/drawing/2014/main" xmlns="" id="{8C851783-BB0F-4505-8795-C94E371E1C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7770664"/>
            <a:ext cx="2209800" cy="2516336"/>
          </a:xfrm>
          <a:prstGeom prst="rect">
            <a:avLst/>
          </a:prstGeom>
        </p:spPr>
      </p:pic>
      <p:sp>
        <p:nvSpPr>
          <p:cNvPr id="21" name="Oval 20">
            <a:extLst>
              <a:ext uri="{FF2B5EF4-FFF2-40B4-BE49-F238E27FC236}">
                <a16:creationId xmlns:a16="http://schemas.microsoft.com/office/drawing/2014/main" xmlns="" id="{B95836D7-71A9-4F9C-808F-0FF6CCD6ABB8}"/>
              </a:ext>
            </a:extLst>
          </p:cNvPr>
          <p:cNvSpPr/>
          <p:nvPr/>
        </p:nvSpPr>
        <p:spPr>
          <a:xfrm>
            <a:off x="5520610" y="694111"/>
            <a:ext cx="7246780" cy="2514600"/>
          </a:xfrm>
          <a:prstGeom prst="ellipse">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8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8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B0705863-4DC1-4911-87BB-A7F603F10A19}"/>
              </a:ext>
            </a:extLst>
          </p:cNvPr>
          <p:cNvSpPr txBox="1"/>
          <p:nvPr/>
        </p:nvSpPr>
        <p:spPr>
          <a:xfrm>
            <a:off x="2485351" y="3020893"/>
            <a:ext cx="1173320"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noProof="0" dirty="0">
                <a:solidFill>
                  <a:prstClr val="black"/>
                </a:solidFill>
                <a:latin typeface="Arial" panose="020B0604020202020204" pitchFamily="34" charset="0"/>
                <a:cs typeface="Arial" panose="020B0604020202020204" pitchFamily="34" charset="0"/>
              </a:rPr>
              <a:t>4</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7EA72147-A14A-4A71-88FB-B61CC64F7B56}"/>
              </a:ext>
            </a:extLst>
          </p:cNvPr>
          <p:cNvSpPr txBox="1"/>
          <p:nvPr/>
        </p:nvSpPr>
        <p:spPr>
          <a:xfrm>
            <a:off x="5213314" y="3020893"/>
            <a:ext cx="1173320"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12" name="TextBox 11">
            <a:extLst>
              <a:ext uri="{FF2B5EF4-FFF2-40B4-BE49-F238E27FC236}">
                <a16:creationId xmlns:a16="http://schemas.microsoft.com/office/drawing/2014/main" xmlns="" id="{52016E58-0979-4A68-9B8C-9280595CE5A5}"/>
              </a:ext>
            </a:extLst>
          </p:cNvPr>
          <p:cNvSpPr txBox="1"/>
          <p:nvPr/>
        </p:nvSpPr>
        <p:spPr>
          <a:xfrm>
            <a:off x="12379859" y="3019565"/>
            <a:ext cx="3932423"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20</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1937BF11-43D5-491A-AC34-8A99D4F95ABA}"/>
              </a:ext>
            </a:extLst>
          </p:cNvPr>
          <p:cNvSpPr txBox="1"/>
          <p:nvPr/>
        </p:nvSpPr>
        <p:spPr>
          <a:xfrm>
            <a:off x="7314291" y="3019565"/>
            <a:ext cx="2545387"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noProof="0" dirty="0">
                <a:solidFill>
                  <a:prstClr val="black"/>
                </a:solidFill>
                <a:latin typeface="Arial" panose="020B0604020202020204" pitchFamily="34" charset="0"/>
                <a:cs typeface="Arial" panose="020B0604020202020204" pitchFamily="34" charset="0"/>
              </a:rPr>
              <a:t>5</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3F2A3358-50D2-4B26-98DF-3F3428023B27}"/>
              </a:ext>
            </a:extLst>
          </p:cNvPr>
          <p:cNvSpPr txBox="1"/>
          <p:nvPr/>
        </p:nvSpPr>
        <p:spPr>
          <a:xfrm>
            <a:off x="9573861" y="3327341"/>
            <a:ext cx="3777981"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6" name="Callout: Up Arrow 15">
            <a:extLst>
              <a:ext uri="{FF2B5EF4-FFF2-40B4-BE49-F238E27FC236}">
                <a16:creationId xmlns:a16="http://schemas.microsoft.com/office/drawing/2014/main" xmlns="" id="{80460322-2C40-4102-9F45-ABEE03D2B711}"/>
              </a:ext>
            </a:extLst>
          </p:cNvPr>
          <p:cNvSpPr/>
          <p:nvPr/>
        </p:nvSpPr>
        <p:spPr>
          <a:xfrm>
            <a:off x="1288032"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3" name="Callout: Up Arrow 22">
            <a:extLst>
              <a:ext uri="{FF2B5EF4-FFF2-40B4-BE49-F238E27FC236}">
                <a16:creationId xmlns:a16="http://schemas.microsoft.com/office/drawing/2014/main" xmlns="" id="{6A3C8624-2582-412E-9E40-C86F2B7345AA}"/>
              </a:ext>
            </a:extLst>
          </p:cNvPr>
          <p:cNvSpPr/>
          <p:nvPr/>
        </p:nvSpPr>
        <p:spPr>
          <a:xfrm>
            <a:off x="6731866"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4" name="Callout: Up Arrow 23">
            <a:extLst>
              <a:ext uri="{FF2B5EF4-FFF2-40B4-BE49-F238E27FC236}">
                <a16:creationId xmlns:a16="http://schemas.microsoft.com/office/drawing/2014/main" xmlns="" id="{44746885-9466-4F88-845E-E7197EB97D35}"/>
              </a:ext>
            </a:extLst>
          </p:cNvPr>
          <p:cNvSpPr/>
          <p:nvPr/>
        </p:nvSpPr>
        <p:spPr>
          <a:xfrm>
            <a:off x="12491926"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868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P spid="11" grpId="0"/>
      <p:bldP spid="12" grpId="0"/>
      <p:bldP spid="13" grpId="0"/>
      <p:bldP spid="15" grpId="0"/>
      <p:bldP spid="16"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731804">
            <a:off x="-5285818" y="7795052"/>
            <a:ext cx="25254850" cy="15290664"/>
          </a:xfrm>
          <a:prstGeom prst="rect">
            <a:avLst/>
          </a:prstGeom>
        </p:spPr>
      </p:pic>
      <p:sp>
        <p:nvSpPr>
          <p:cNvPr id="4" name="TextBox 4"/>
          <p:cNvSpPr txBox="1"/>
          <p:nvPr/>
        </p:nvSpPr>
        <p:spPr>
          <a:xfrm>
            <a:off x="3013808" y="1068150"/>
            <a:ext cx="12260381" cy="1317925"/>
          </a:xfrm>
          <a:prstGeom prst="rect">
            <a:avLst/>
          </a:prstGeom>
        </p:spPr>
        <p:txBody>
          <a:bodyPr lIns="0" tIns="0" rIns="0" bIns="0" rtlCol="0" anchor="t">
            <a:spAutoFit/>
          </a:bodyPr>
          <a:lstStyle/>
          <a:p>
            <a:pPr marL="0" lvl="0" indent="0" algn="ctr">
              <a:lnSpc>
                <a:spcPts val="11703"/>
              </a:lnSpc>
            </a:pPr>
            <a:r>
              <a:rPr lang="en-US" sz="6000" b="1" dirty="0">
                <a:solidFill>
                  <a:srgbClr val="202F5A"/>
                </a:solidFill>
                <a:latin typeface="Arial" panose="020B0604020202020204" pitchFamily="34" charset="0"/>
                <a:cs typeface="Arial" panose="020B0604020202020204" pitchFamily="34" charset="0"/>
              </a:rPr>
              <a:t>TRÒ CHƠI: TÌM TỔ CHO CHIM</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6946" y="7341285"/>
            <a:ext cx="1263304" cy="112548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24408" y="817909"/>
            <a:ext cx="2812990" cy="721148"/>
          </a:xfrm>
          <a:prstGeom prst="rect">
            <a:avLst/>
          </a:prstGeom>
        </p:spPr>
      </p:pic>
      <p:sp>
        <p:nvSpPr>
          <p:cNvPr id="9" name="TextBox 8">
            <a:extLst>
              <a:ext uri="{FF2B5EF4-FFF2-40B4-BE49-F238E27FC236}">
                <a16:creationId xmlns:a16="http://schemas.microsoft.com/office/drawing/2014/main" xmlns="" id="{1A5947D8-8A37-400F-8899-2C6C661D8C83}"/>
              </a:ext>
            </a:extLst>
          </p:cNvPr>
          <p:cNvSpPr txBox="1"/>
          <p:nvPr/>
        </p:nvSpPr>
        <p:spPr>
          <a:xfrm>
            <a:off x="1787524" y="2882215"/>
            <a:ext cx="14712950" cy="3671583"/>
          </a:xfrm>
          <a:prstGeom prst="rect">
            <a:avLst/>
          </a:prstGeom>
          <a:noFill/>
        </p:spPr>
        <p:txBody>
          <a:bodyPr wrap="square">
            <a:spAutoFit/>
          </a:bodyPr>
          <a:lstStyle/>
          <a:p>
            <a:pPr algn="just">
              <a:lnSpc>
                <a:spcPct val="150000"/>
              </a:lnSpc>
              <a:spcAft>
                <a:spcPts val="1000"/>
              </a:spcAft>
            </a:pPr>
            <a:r>
              <a:rPr lang="vi-VN"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Luật</a:t>
            </a:r>
            <a:r>
              <a:rPr lang="vi-VN" sz="4000" b="1" i="1" dirty="0">
                <a:solidFill>
                  <a:srgbClr val="FF0000"/>
                </a:solidFill>
                <a:latin typeface="Arial" panose="020B0604020202020204" pitchFamily="34" charset="0"/>
                <a:ea typeface="Arial" panose="020B0604020202020204" pitchFamily="34" charset="0"/>
                <a:cs typeface="Arial" panose="020B0604020202020204" pitchFamily="34" charset="0"/>
              </a:rPr>
              <a:t> chơi: </a:t>
            </a:r>
            <a:r>
              <a:rPr lang="en-US" sz="4000" dirty="0" err="1">
                <a:latin typeface="Arial" panose="020B0604020202020204" pitchFamily="34" charset="0"/>
                <a:ea typeface="Arial" panose="020B0604020202020204" pitchFamily="34" charset="0"/>
                <a:cs typeface="Arial" panose="020B0604020202020204" pitchFamily="34" charset="0"/>
              </a:rPr>
              <a:t>Các</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chú</a:t>
            </a:r>
            <a:r>
              <a:rPr lang="vi-VN" sz="4000" dirty="0">
                <a:latin typeface="Arial" panose="020B0604020202020204" pitchFamily="34" charset="0"/>
                <a:ea typeface="Arial" panose="020B0604020202020204" pitchFamily="34" charset="0"/>
                <a:cs typeface="Arial" panose="020B0604020202020204" pitchFamily="34" charset="0"/>
              </a:rPr>
              <a:t> chim đi </a:t>
            </a:r>
            <a:r>
              <a:rPr lang="vi-VN" sz="4000" dirty="0" err="1">
                <a:latin typeface="Arial" panose="020B0604020202020204" pitchFamily="34" charset="0"/>
                <a:ea typeface="Arial" panose="020B0604020202020204" pitchFamily="34" charset="0"/>
                <a:cs typeface="Arial" panose="020B0604020202020204" pitchFamily="34" charset="0"/>
              </a:rPr>
              <a:t>tìm</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thức</a:t>
            </a:r>
            <a:r>
              <a:rPr lang="vi-VN" sz="4000" dirty="0">
                <a:latin typeface="Arial" panose="020B0604020202020204" pitchFamily="34" charset="0"/>
                <a:ea typeface="Arial" panose="020B0604020202020204" pitchFamily="34" charset="0"/>
                <a:cs typeface="Arial" panose="020B0604020202020204" pitchFamily="34" charset="0"/>
              </a:rPr>
              <a:t> ăn </a:t>
            </a:r>
            <a:r>
              <a:rPr lang="vi-VN" sz="4000" dirty="0" err="1">
                <a:latin typeface="Arial" panose="020B0604020202020204" pitchFamily="34" charset="0"/>
                <a:ea typeface="Arial" panose="020B0604020202020204" pitchFamily="34" charset="0"/>
                <a:cs typeface="Arial" panose="020B0604020202020204" pitchFamily="34" charset="0"/>
              </a:rPr>
              <a:t>bị</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lạc</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đường</a:t>
            </a:r>
            <a:r>
              <a:rPr lang="vi-VN" sz="4000" dirty="0">
                <a:latin typeface="Arial" panose="020B0604020202020204" pitchFamily="34" charset="0"/>
                <a:ea typeface="Arial" panose="020B0604020202020204" pitchFamily="34" charset="0"/>
                <a:cs typeface="Arial" panose="020B0604020202020204" pitchFamily="34" charset="0"/>
              </a:rPr>
              <a:t>. Trên </a:t>
            </a:r>
            <a:r>
              <a:rPr lang="vi-VN" sz="4000" dirty="0" err="1">
                <a:latin typeface="Arial" panose="020B0604020202020204" pitchFamily="34" charset="0"/>
                <a:ea typeface="Arial" panose="020B0604020202020204" pitchFamily="34" charset="0"/>
                <a:cs typeface="Arial" panose="020B0604020202020204" pitchFamily="34" charset="0"/>
              </a:rPr>
              <a:t>mỗi</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chú</a:t>
            </a:r>
            <a:r>
              <a:rPr lang="vi-VN" sz="4000" dirty="0">
                <a:latin typeface="Arial" panose="020B0604020202020204" pitchFamily="34" charset="0"/>
                <a:ea typeface="Arial" panose="020B0604020202020204" pitchFamily="34" charset="0"/>
                <a:cs typeface="Arial" panose="020B0604020202020204" pitchFamily="34" charset="0"/>
              </a:rPr>
              <a:t> chim </a:t>
            </a:r>
            <a:r>
              <a:rPr lang="vi-VN" sz="4000" dirty="0" err="1">
                <a:latin typeface="Arial" panose="020B0604020202020204" pitchFamily="34" charset="0"/>
                <a:ea typeface="Arial" panose="020B0604020202020204" pitchFamily="34" charset="0"/>
                <a:cs typeface="Arial" panose="020B0604020202020204" pitchFamily="34" charset="0"/>
              </a:rPr>
              <a:t>đều</a:t>
            </a:r>
            <a:r>
              <a:rPr lang="vi-VN" sz="4000" dirty="0">
                <a:latin typeface="Arial" panose="020B0604020202020204" pitchFamily="34" charset="0"/>
                <a:ea typeface="Arial" panose="020B0604020202020204" pitchFamily="34" charset="0"/>
                <a:cs typeface="Arial" panose="020B0604020202020204" pitchFamily="34" charset="0"/>
              </a:rPr>
              <a:t> mang theo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thừa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số</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tổ</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chim</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là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tích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của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thừa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số</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đó</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Các</a:t>
            </a:r>
            <a:r>
              <a:rPr lang="vi-VN" sz="4000" dirty="0">
                <a:latin typeface="Arial" panose="020B0604020202020204" pitchFamily="34" charset="0"/>
                <a:ea typeface="Arial" panose="020B0604020202020204" pitchFamily="34" charset="0"/>
                <a:cs typeface="Arial" panose="020B0604020202020204" pitchFamily="34" charset="0"/>
              </a:rPr>
              <a:t> em </a:t>
            </a:r>
            <a:r>
              <a:rPr lang="vi-VN" sz="4000" dirty="0" err="1">
                <a:latin typeface="Arial" panose="020B0604020202020204" pitchFamily="34" charset="0"/>
                <a:ea typeface="Arial" panose="020B0604020202020204" pitchFamily="34" charset="0"/>
                <a:cs typeface="Arial" panose="020B0604020202020204" pitchFamily="34" charset="0"/>
              </a:rPr>
              <a:t>hãy</a:t>
            </a:r>
            <a:r>
              <a:rPr lang="vi-VN"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tìm</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tích</a:t>
            </a:r>
            <a:r>
              <a:rPr lang="vi-VN"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tương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ứng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với</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thừa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số</a:t>
            </a:r>
            <a:r>
              <a:rPr lang="en-US"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để</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giúp</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chú</a:t>
            </a:r>
            <a:r>
              <a:rPr lang="vi-VN" sz="4000" dirty="0">
                <a:latin typeface="Arial" panose="020B0604020202020204" pitchFamily="34" charset="0"/>
                <a:ea typeface="Arial" panose="020B0604020202020204" pitchFamily="34" charset="0"/>
                <a:cs typeface="Arial" panose="020B0604020202020204" pitchFamily="34" charset="0"/>
              </a:rPr>
              <a:t> chim </a:t>
            </a:r>
            <a:r>
              <a:rPr lang="vi-VN" sz="4000" dirty="0" err="1">
                <a:latin typeface="Arial" panose="020B0604020202020204" pitchFamily="34" charset="0"/>
                <a:ea typeface="Arial" panose="020B0604020202020204" pitchFamily="34" charset="0"/>
                <a:cs typeface="Arial" panose="020B0604020202020204" pitchFamily="34" charset="0"/>
              </a:rPr>
              <a:t>về</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đúng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tổ</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của</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mình</a:t>
            </a:r>
            <a:r>
              <a:rPr lang="vi-VN" sz="4000" dirty="0">
                <a:latin typeface="Arial" panose="020B0604020202020204" pitchFamily="34" charset="0"/>
                <a:ea typeface="Arial" panose="020B0604020202020204" pitchFamily="34" charset="0"/>
                <a:cs typeface="Arial" panose="020B0604020202020204" pitchFamily="34" charset="0"/>
              </a:rPr>
              <a:t>.</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0" name="Picture 5">
            <a:extLst>
              <a:ext uri="{FF2B5EF4-FFF2-40B4-BE49-F238E27FC236}">
                <a16:creationId xmlns:a16="http://schemas.microsoft.com/office/drawing/2014/main" xmlns="" id="{D922493F-C07E-493D-8CE2-2C8E5A8457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919350" y="7522836"/>
            <a:ext cx="4368650" cy="2764164"/>
          </a:xfrm>
          <a:prstGeom prst="rect">
            <a:avLst/>
          </a:prstGeom>
        </p:spPr>
      </p:pic>
      <p:pic>
        <p:nvPicPr>
          <p:cNvPr id="11" name="Picture 15">
            <a:extLst>
              <a:ext uri="{FF2B5EF4-FFF2-40B4-BE49-F238E27FC236}">
                <a16:creationId xmlns:a16="http://schemas.microsoft.com/office/drawing/2014/main" xmlns="" id="{60C74393-507D-4AF0-BB93-66F01130EE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6818138"/>
            <a:ext cx="2623721" cy="3468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333500" y="8039100"/>
            <a:ext cx="20955000" cy="3066917"/>
          </a:xfrm>
          <a:prstGeom prst="rect">
            <a:avLst/>
          </a:prstGeom>
        </p:spPr>
      </p:pic>
      <p:grpSp>
        <p:nvGrpSpPr>
          <p:cNvPr id="14" name="Group 13">
            <a:extLst>
              <a:ext uri="{FF2B5EF4-FFF2-40B4-BE49-F238E27FC236}">
                <a16:creationId xmlns:a16="http://schemas.microsoft.com/office/drawing/2014/main" xmlns="" id="{E4683B36-42C7-4950-9A93-AF39A9981250}"/>
              </a:ext>
            </a:extLst>
          </p:cNvPr>
          <p:cNvGrpSpPr/>
          <p:nvPr/>
        </p:nvGrpSpPr>
        <p:grpSpPr>
          <a:xfrm>
            <a:off x="1066799" y="647700"/>
            <a:ext cx="2743200" cy="2795618"/>
            <a:chOff x="838200" y="419100"/>
            <a:chExt cx="2743200" cy="2795618"/>
          </a:xfrm>
        </p:grpSpPr>
        <p:pic>
          <p:nvPicPr>
            <p:cNvPr id="10" name="Picture 3">
              <a:extLst>
                <a:ext uri="{FF2B5EF4-FFF2-40B4-BE49-F238E27FC236}">
                  <a16:creationId xmlns:a16="http://schemas.microsoft.com/office/drawing/2014/main" xmlns="" id="{BA81E526-F312-4F5E-9670-87ED10E27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419100"/>
              <a:ext cx="2743200" cy="2795618"/>
            </a:xfrm>
            <a:prstGeom prst="rect">
              <a:avLst/>
            </a:prstGeom>
          </p:spPr>
        </p:pic>
        <p:sp>
          <p:nvSpPr>
            <p:cNvPr id="13" name="TextBox 12">
              <a:extLst>
                <a:ext uri="{FF2B5EF4-FFF2-40B4-BE49-F238E27FC236}">
                  <a16:creationId xmlns:a16="http://schemas.microsoft.com/office/drawing/2014/main" xmlns="" id="{359059CB-4BE5-495D-B0B0-76AC3C6719C1}"/>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grpSp>
      <p:grpSp>
        <p:nvGrpSpPr>
          <p:cNvPr id="15" name="Group 14">
            <a:extLst>
              <a:ext uri="{FF2B5EF4-FFF2-40B4-BE49-F238E27FC236}">
                <a16:creationId xmlns:a16="http://schemas.microsoft.com/office/drawing/2014/main" xmlns="" id="{59242283-EBAC-4D55-890F-E060555C02CA}"/>
              </a:ext>
            </a:extLst>
          </p:cNvPr>
          <p:cNvGrpSpPr/>
          <p:nvPr/>
        </p:nvGrpSpPr>
        <p:grpSpPr>
          <a:xfrm>
            <a:off x="4419600" y="648622"/>
            <a:ext cx="2743200" cy="2795618"/>
            <a:chOff x="838200" y="419100"/>
            <a:chExt cx="2743200" cy="2795618"/>
          </a:xfrm>
        </p:grpSpPr>
        <p:pic>
          <p:nvPicPr>
            <p:cNvPr id="16" name="Picture 3">
              <a:extLst>
                <a:ext uri="{FF2B5EF4-FFF2-40B4-BE49-F238E27FC236}">
                  <a16:creationId xmlns:a16="http://schemas.microsoft.com/office/drawing/2014/main" xmlns="" id="{E67131BE-0634-4F66-ADF2-1C23AE758D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419100"/>
              <a:ext cx="2743200" cy="2795618"/>
            </a:xfrm>
            <a:prstGeom prst="rect">
              <a:avLst/>
            </a:prstGeom>
          </p:spPr>
        </p:pic>
        <p:sp>
          <p:nvSpPr>
            <p:cNvPr id="17" name="TextBox 16">
              <a:extLst>
                <a:ext uri="{FF2B5EF4-FFF2-40B4-BE49-F238E27FC236}">
                  <a16:creationId xmlns:a16="http://schemas.microsoft.com/office/drawing/2014/main" xmlns="" id="{B512DA3E-D8CE-4DB9-BD3D-7E3B48BF2597}"/>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 panose="020B0604020202020204" pitchFamily="34" charset="0"/>
                  <a:cs typeface="Arial" panose="020B0604020202020204" pitchFamily="34" charset="0"/>
                </a:rPr>
                <a:t>3</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p>
          </p:txBody>
        </p:sp>
      </p:grpSp>
      <p:grpSp>
        <p:nvGrpSpPr>
          <p:cNvPr id="18" name="Group 17">
            <a:extLst>
              <a:ext uri="{FF2B5EF4-FFF2-40B4-BE49-F238E27FC236}">
                <a16:creationId xmlns:a16="http://schemas.microsoft.com/office/drawing/2014/main" xmlns="" id="{03C39896-89AB-4DF9-88DB-54EB7C69780B}"/>
              </a:ext>
            </a:extLst>
          </p:cNvPr>
          <p:cNvGrpSpPr/>
          <p:nvPr/>
        </p:nvGrpSpPr>
        <p:grpSpPr>
          <a:xfrm>
            <a:off x="7772401" y="625762"/>
            <a:ext cx="2743200" cy="2795618"/>
            <a:chOff x="838200" y="419100"/>
            <a:chExt cx="2743200" cy="2795618"/>
          </a:xfrm>
        </p:grpSpPr>
        <p:pic>
          <p:nvPicPr>
            <p:cNvPr id="19" name="Picture 3">
              <a:extLst>
                <a:ext uri="{FF2B5EF4-FFF2-40B4-BE49-F238E27FC236}">
                  <a16:creationId xmlns:a16="http://schemas.microsoft.com/office/drawing/2014/main" xmlns="" id="{5C3AEC0F-5CF7-47B7-AB2D-266EEB31B1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419100"/>
              <a:ext cx="2743200" cy="2795618"/>
            </a:xfrm>
            <a:prstGeom prst="rect">
              <a:avLst/>
            </a:prstGeom>
          </p:spPr>
        </p:pic>
        <p:sp>
          <p:nvSpPr>
            <p:cNvPr id="20" name="TextBox 19">
              <a:extLst>
                <a:ext uri="{FF2B5EF4-FFF2-40B4-BE49-F238E27FC236}">
                  <a16:creationId xmlns:a16="http://schemas.microsoft.com/office/drawing/2014/main" xmlns="" id="{543E3ADD-A9EC-4ACD-B0E4-F43E6F6CE102}"/>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grpSp>
      <p:grpSp>
        <p:nvGrpSpPr>
          <p:cNvPr id="21" name="Group 20">
            <a:extLst>
              <a:ext uri="{FF2B5EF4-FFF2-40B4-BE49-F238E27FC236}">
                <a16:creationId xmlns:a16="http://schemas.microsoft.com/office/drawing/2014/main" xmlns="" id="{1C18B1A9-F118-4302-B00E-36F53C5FB29F}"/>
              </a:ext>
            </a:extLst>
          </p:cNvPr>
          <p:cNvGrpSpPr/>
          <p:nvPr/>
        </p:nvGrpSpPr>
        <p:grpSpPr>
          <a:xfrm>
            <a:off x="11125202" y="671482"/>
            <a:ext cx="2743200" cy="2795618"/>
            <a:chOff x="838200" y="419100"/>
            <a:chExt cx="2743200" cy="2795618"/>
          </a:xfrm>
        </p:grpSpPr>
        <p:pic>
          <p:nvPicPr>
            <p:cNvPr id="22" name="Picture 3">
              <a:extLst>
                <a:ext uri="{FF2B5EF4-FFF2-40B4-BE49-F238E27FC236}">
                  <a16:creationId xmlns:a16="http://schemas.microsoft.com/office/drawing/2014/main" xmlns="" id="{B2051545-D6F3-4A47-92E7-159DBAFE2C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419100"/>
              <a:ext cx="2743200" cy="2795618"/>
            </a:xfrm>
            <a:prstGeom prst="rect">
              <a:avLst/>
            </a:prstGeom>
          </p:spPr>
        </p:pic>
        <p:sp>
          <p:nvSpPr>
            <p:cNvPr id="23" name="TextBox 22">
              <a:extLst>
                <a:ext uri="{FF2B5EF4-FFF2-40B4-BE49-F238E27FC236}">
                  <a16:creationId xmlns:a16="http://schemas.microsoft.com/office/drawing/2014/main" xmlns="" id="{A2B94FF3-A2AB-4BA7-A071-9FBAF4F1CA76}"/>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 panose="020B0604020202020204" pitchFamily="34" charset="0"/>
                  <a:cs typeface="Arial" panose="020B0604020202020204" pitchFamily="34" charset="0"/>
                </a:rPr>
                <a:t>4 </a:t>
              </a:r>
              <a:r>
                <a:rPr lang="en-US" sz="3600" b="1" dirty="0" err="1">
                  <a:solidFill>
                    <a:prstClr val="black"/>
                  </a:solidFill>
                  <a:latin typeface="Arial" panose="020B0604020202020204" pitchFamily="34" charset="0"/>
                  <a:cs typeface="Arial" panose="020B0604020202020204" pitchFamily="34" charset="0"/>
                </a:rPr>
                <a:t>và</a:t>
              </a:r>
              <a:r>
                <a:rPr lang="en-US" sz="3600" b="1" dirty="0">
                  <a:solidFill>
                    <a:prstClr val="black"/>
                  </a:solidFill>
                  <a:latin typeface="Arial" panose="020B0604020202020204" pitchFamily="34" charset="0"/>
                  <a:cs typeface="Arial" panose="020B0604020202020204" pitchFamily="34" charset="0"/>
                </a:rPr>
                <a:t> 3</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xmlns="" id="{3870AB92-6AFF-46DE-8955-1512034A932D}"/>
              </a:ext>
            </a:extLst>
          </p:cNvPr>
          <p:cNvGrpSpPr/>
          <p:nvPr/>
        </p:nvGrpSpPr>
        <p:grpSpPr>
          <a:xfrm>
            <a:off x="14409422" y="625762"/>
            <a:ext cx="2743200" cy="2795618"/>
            <a:chOff x="838200" y="419100"/>
            <a:chExt cx="2743200" cy="2795618"/>
          </a:xfrm>
        </p:grpSpPr>
        <p:pic>
          <p:nvPicPr>
            <p:cNvPr id="25" name="Picture 3">
              <a:extLst>
                <a:ext uri="{FF2B5EF4-FFF2-40B4-BE49-F238E27FC236}">
                  <a16:creationId xmlns:a16="http://schemas.microsoft.com/office/drawing/2014/main" xmlns="" id="{848D0786-AE98-46B3-AA7D-269A48216E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419100"/>
              <a:ext cx="2743200" cy="2795618"/>
            </a:xfrm>
            <a:prstGeom prst="rect">
              <a:avLst/>
            </a:prstGeom>
          </p:spPr>
        </p:pic>
        <p:sp>
          <p:nvSpPr>
            <p:cNvPr id="26" name="TextBox 25">
              <a:extLst>
                <a:ext uri="{FF2B5EF4-FFF2-40B4-BE49-F238E27FC236}">
                  <a16:creationId xmlns:a16="http://schemas.microsoft.com/office/drawing/2014/main" xmlns="" id="{E1502A5D-2F3E-426F-B3E9-7B0355805450}"/>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v</a:t>
              </a:r>
              <a:r>
                <a:rPr lang="en-US" sz="3600" b="1" dirty="0">
                  <a:solidFill>
                    <a:prstClr val="black"/>
                  </a:solidFill>
                  <a:latin typeface="Arial" panose="020B0604020202020204" pitchFamily="34" charset="0"/>
                  <a:cs typeface="Arial" panose="020B0604020202020204" pitchFamily="34" charset="0"/>
                </a:rPr>
                <a:t>à 5</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xmlns="" id="{158B6364-CCE8-4B93-8504-42F7E8F8112E}"/>
              </a:ext>
            </a:extLst>
          </p:cNvPr>
          <p:cNvGrpSpPr/>
          <p:nvPr/>
        </p:nvGrpSpPr>
        <p:grpSpPr>
          <a:xfrm>
            <a:off x="838200" y="7429365"/>
            <a:ext cx="2057400" cy="2286000"/>
            <a:chOff x="838200" y="7633274"/>
            <a:chExt cx="2057400" cy="2286000"/>
          </a:xfrm>
        </p:grpSpPr>
        <p:pic>
          <p:nvPicPr>
            <p:cNvPr id="27" name="Picture 7">
              <a:extLst>
                <a:ext uri="{FF2B5EF4-FFF2-40B4-BE49-F238E27FC236}">
                  <a16:creationId xmlns:a16="http://schemas.microsoft.com/office/drawing/2014/main" xmlns="" id="{AB8A9B60-BCF8-4D34-ADEF-85441ABA5C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8200" y="7633274"/>
              <a:ext cx="2057400" cy="2286000"/>
            </a:xfrm>
            <a:prstGeom prst="rect">
              <a:avLst/>
            </a:prstGeom>
          </p:spPr>
        </p:pic>
        <p:sp>
          <p:nvSpPr>
            <p:cNvPr id="28" name="TextBox 27">
              <a:extLst>
                <a:ext uri="{FF2B5EF4-FFF2-40B4-BE49-F238E27FC236}">
                  <a16:creationId xmlns:a16="http://schemas.microsoft.com/office/drawing/2014/main" xmlns="" id="{40D18794-A922-48EE-B719-D70470778F99}"/>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18</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0" name="Group 29">
            <a:extLst>
              <a:ext uri="{FF2B5EF4-FFF2-40B4-BE49-F238E27FC236}">
                <a16:creationId xmlns:a16="http://schemas.microsoft.com/office/drawing/2014/main" xmlns="" id="{4D78E143-4080-42EF-9A7C-60E785F15FE7}"/>
              </a:ext>
            </a:extLst>
          </p:cNvPr>
          <p:cNvGrpSpPr/>
          <p:nvPr/>
        </p:nvGrpSpPr>
        <p:grpSpPr>
          <a:xfrm>
            <a:off x="3356608" y="7429365"/>
            <a:ext cx="2057400" cy="2286000"/>
            <a:chOff x="838200" y="7633274"/>
            <a:chExt cx="2057400" cy="2286000"/>
          </a:xfrm>
        </p:grpSpPr>
        <p:pic>
          <p:nvPicPr>
            <p:cNvPr id="31" name="Picture 7">
              <a:extLst>
                <a:ext uri="{FF2B5EF4-FFF2-40B4-BE49-F238E27FC236}">
                  <a16:creationId xmlns:a16="http://schemas.microsoft.com/office/drawing/2014/main" xmlns="" id="{0782FD19-97D2-4317-A8C6-77DB7E1761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8200" y="7633274"/>
              <a:ext cx="2057400" cy="2286000"/>
            </a:xfrm>
            <a:prstGeom prst="rect">
              <a:avLst/>
            </a:prstGeom>
          </p:spPr>
        </p:pic>
        <p:sp>
          <p:nvSpPr>
            <p:cNvPr id="32" name="TextBox 31">
              <a:extLst>
                <a:ext uri="{FF2B5EF4-FFF2-40B4-BE49-F238E27FC236}">
                  <a16:creationId xmlns:a16="http://schemas.microsoft.com/office/drawing/2014/main" xmlns="" id="{B3711D31-2D11-4D71-A272-E8D03F83F1CF}"/>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grpSp>
      <p:grpSp>
        <p:nvGrpSpPr>
          <p:cNvPr id="33" name="Group 32">
            <a:extLst>
              <a:ext uri="{FF2B5EF4-FFF2-40B4-BE49-F238E27FC236}">
                <a16:creationId xmlns:a16="http://schemas.microsoft.com/office/drawing/2014/main" xmlns="" id="{B720868E-F610-4B46-B4CD-33730758630A}"/>
              </a:ext>
            </a:extLst>
          </p:cNvPr>
          <p:cNvGrpSpPr/>
          <p:nvPr/>
        </p:nvGrpSpPr>
        <p:grpSpPr>
          <a:xfrm>
            <a:off x="5596892" y="7429365"/>
            <a:ext cx="2057400" cy="2286000"/>
            <a:chOff x="838200" y="7633274"/>
            <a:chExt cx="2057400" cy="2286000"/>
          </a:xfrm>
        </p:grpSpPr>
        <p:pic>
          <p:nvPicPr>
            <p:cNvPr id="34" name="Picture 7">
              <a:extLst>
                <a:ext uri="{FF2B5EF4-FFF2-40B4-BE49-F238E27FC236}">
                  <a16:creationId xmlns:a16="http://schemas.microsoft.com/office/drawing/2014/main" xmlns="" id="{17863316-9DB2-4537-9C81-F9ABEF868F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8200" y="7633274"/>
              <a:ext cx="2057400" cy="2286000"/>
            </a:xfrm>
            <a:prstGeom prst="rect">
              <a:avLst/>
            </a:prstGeom>
          </p:spPr>
        </p:pic>
        <p:sp>
          <p:nvSpPr>
            <p:cNvPr id="35" name="TextBox 34">
              <a:extLst>
                <a:ext uri="{FF2B5EF4-FFF2-40B4-BE49-F238E27FC236}">
                  <a16:creationId xmlns:a16="http://schemas.microsoft.com/office/drawing/2014/main" xmlns="" id="{8D806E65-9B2C-4FFD-A7C5-44A82F90E235}"/>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12</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 name="Group 35">
            <a:extLst>
              <a:ext uri="{FF2B5EF4-FFF2-40B4-BE49-F238E27FC236}">
                <a16:creationId xmlns:a16="http://schemas.microsoft.com/office/drawing/2014/main" xmlns="" id="{87CEF5E5-C33F-41F8-826E-FAD11B1F5763}"/>
              </a:ext>
            </a:extLst>
          </p:cNvPr>
          <p:cNvGrpSpPr/>
          <p:nvPr/>
        </p:nvGrpSpPr>
        <p:grpSpPr>
          <a:xfrm>
            <a:off x="8115300" y="7429365"/>
            <a:ext cx="2057400" cy="2286000"/>
            <a:chOff x="838200" y="7633274"/>
            <a:chExt cx="2057400" cy="2286000"/>
          </a:xfrm>
        </p:grpSpPr>
        <p:pic>
          <p:nvPicPr>
            <p:cNvPr id="37" name="Picture 7">
              <a:extLst>
                <a:ext uri="{FF2B5EF4-FFF2-40B4-BE49-F238E27FC236}">
                  <a16:creationId xmlns:a16="http://schemas.microsoft.com/office/drawing/2014/main" xmlns="" id="{7D79F464-126E-45E2-BC83-14A2959050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8200" y="7633274"/>
              <a:ext cx="2057400" cy="2286000"/>
            </a:xfrm>
            <a:prstGeom prst="rect">
              <a:avLst/>
            </a:prstGeom>
          </p:spPr>
        </p:pic>
        <p:sp>
          <p:nvSpPr>
            <p:cNvPr id="38" name="TextBox 37">
              <a:extLst>
                <a:ext uri="{FF2B5EF4-FFF2-40B4-BE49-F238E27FC236}">
                  <a16:creationId xmlns:a16="http://schemas.microsoft.com/office/drawing/2014/main" xmlns="" id="{281CAA48-02E7-4DB3-B32F-872E4579B137}"/>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16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9" name="Group 38">
            <a:extLst>
              <a:ext uri="{FF2B5EF4-FFF2-40B4-BE49-F238E27FC236}">
                <a16:creationId xmlns:a16="http://schemas.microsoft.com/office/drawing/2014/main" xmlns="" id="{19C383E3-EAE6-4E79-9E1A-64D2D991C651}"/>
              </a:ext>
            </a:extLst>
          </p:cNvPr>
          <p:cNvGrpSpPr/>
          <p:nvPr/>
        </p:nvGrpSpPr>
        <p:grpSpPr>
          <a:xfrm>
            <a:off x="10464169" y="7429365"/>
            <a:ext cx="2057400" cy="2286000"/>
            <a:chOff x="838200" y="7633274"/>
            <a:chExt cx="2057400" cy="2286000"/>
          </a:xfrm>
        </p:grpSpPr>
        <p:pic>
          <p:nvPicPr>
            <p:cNvPr id="40" name="Picture 7">
              <a:extLst>
                <a:ext uri="{FF2B5EF4-FFF2-40B4-BE49-F238E27FC236}">
                  <a16:creationId xmlns:a16="http://schemas.microsoft.com/office/drawing/2014/main" xmlns="" id="{AA6D52CC-7BCE-4F14-A3F9-188980A989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8200" y="7633274"/>
              <a:ext cx="2057400" cy="2286000"/>
            </a:xfrm>
            <a:prstGeom prst="rect">
              <a:avLst/>
            </a:prstGeom>
          </p:spPr>
        </p:pic>
        <p:sp>
          <p:nvSpPr>
            <p:cNvPr id="41" name="TextBox 40">
              <a:extLst>
                <a:ext uri="{FF2B5EF4-FFF2-40B4-BE49-F238E27FC236}">
                  <a16:creationId xmlns:a16="http://schemas.microsoft.com/office/drawing/2014/main" xmlns="" id="{10AA6C1F-D867-4499-A4E6-8F82B675C29B}"/>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15</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2" name="Group 41">
            <a:extLst>
              <a:ext uri="{FF2B5EF4-FFF2-40B4-BE49-F238E27FC236}">
                <a16:creationId xmlns:a16="http://schemas.microsoft.com/office/drawing/2014/main" xmlns="" id="{4B8A54F2-A9C0-4C8D-8678-8569C3E31D1C}"/>
              </a:ext>
            </a:extLst>
          </p:cNvPr>
          <p:cNvGrpSpPr/>
          <p:nvPr/>
        </p:nvGrpSpPr>
        <p:grpSpPr>
          <a:xfrm>
            <a:off x="12982577" y="7429365"/>
            <a:ext cx="2057400" cy="2286000"/>
            <a:chOff x="838200" y="7633274"/>
            <a:chExt cx="2057400" cy="2286000"/>
          </a:xfrm>
        </p:grpSpPr>
        <p:pic>
          <p:nvPicPr>
            <p:cNvPr id="43" name="Picture 7">
              <a:extLst>
                <a:ext uri="{FF2B5EF4-FFF2-40B4-BE49-F238E27FC236}">
                  <a16:creationId xmlns:a16="http://schemas.microsoft.com/office/drawing/2014/main" xmlns="" id="{AB661C38-4F73-4B62-A3BC-5F21C87596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8200" y="7633274"/>
              <a:ext cx="2057400" cy="2286000"/>
            </a:xfrm>
            <a:prstGeom prst="rect">
              <a:avLst/>
            </a:prstGeom>
          </p:spPr>
        </p:pic>
        <p:sp>
          <p:nvSpPr>
            <p:cNvPr id="44" name="TextBox 43">
              <a:extLst>
                <a:ext uri="{FF2B5EF4-FFF2-40B4-BE49-F238E27FC236}">
                  <a16:creationId xmlns:a16="http://schemas.microsoft.com/office/drawing/2014/main" xmlns="" id="{003F613D-2DF4-49B4-92A8-F8DFD8318BE1}"/>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5" name="Group 44">
            <a:extLst>
              <a:ext uri="{FF2B5EF4-FFF2-40B4-BE49-F238E27FC236}">
                <a16:creationId xmlns:a16="http://schemas.microsoft.com/office/drawing/2014/main" xmlns="" id="{3ECEC667-2A22-4A20-B27F-EF8E94D777DA}"/>
              </a:ext>
            </a:extLst>
          </p:cNvPr>
          <p:cNvGrpSpPr/>
          <p:nvPr/>
        </p:nvGrpSpPr>
        <p:grpSpPr>
          <a:xfrm>
            <a:off x="15392400" y="7429365"/>
            <a:ext cx="2057400" cy="2286000"/>
            <a:chOff x="838200" y="7633274"/>
            <a:chExt cx="2057400" cy="2286000"/>
          </a:xfrm>
        </p:grpSpPr>
        <p:pic>
          <p:nvPicPr>
            <p:cNvPr id="46" name="Picture 7">
              <a:extLst>
                <a:ext uri="{FF2B5EF4-FFF2-40B4-BE49-F238E27FC236}">
                  <a16:creationId xmlns:a16="http://schemas.microsoft.com/office/drawing/2014/main" xmlns="" id="{9734CFAD-8E9D-4934-995E-095EE115BA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8200" y="7633274"/>
              <a:ext cx="2057400" cy="2286000"/>
            </a:xfrm>
            <a:prstGeom prst="rect">
              <a:avLst/>
            </a:prstGeom>
          </p:spPr>
        </p:pic>
        <p:sp>
          <p:nvSpPr>
            <p:cNvPr id="47" name="TextBox 46">
              <a:extLst>
                <a:ext uri="{FF2B5EF4-FFF2-40B4-BE49-F238E27FC236}">
                  <a16:creationId xmlns:a16="http://schemas.microsoft.com/office/drawing/2014/main" xmlns="" id="{89F4BA2E-412C-4416-9CCF-945C8FCE91E4}"/>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20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9" name="Rectangle 68">
            <a:extLst>
              <a:ext uri="{FF2B5EF4-FFF2-40B4-BE49-F238E27FC236}">
                <a16:creationId xmlns:a16="http://schemas.microsoft.com/office/drawing/2014/main" xmlns="" id="{3D3581B4-0E62-4F99-A597-116CEEF36186}"/>
              </a:ext>
            </a:extLst>
          </p:cNvPr>
          <p:cNvSpPr/>
          <p:nvPr/>
        </p:nvSpPr>
        <p:spPr>
          <a:xfrm>
            <a:off x="838200" y="3324434"/>
            <a:ext cx="2950184"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5 x 2 = 10</a:t>
            </a:r>
          </a:p>
        </p:txBody>
      </p:sp>
      <p:sp>
        <p:nvSpPr>
          <p:cNvPr id="70" name="Rectangle 69">
            <a:extLst>
              <a:ext uri="{FF2B5EF4-FFF2-40B4-BE49-F238E27FC236}">
                <a16:creationId xmlns:a16="http://schemas.microsoft.com/office/drawing/2014/main" xmlns="" id="{6D5D2FDA-1F79-4049-9D3E-CB6E0D26F06B}"/>
              </a:ext>
            </a:extLst>
          </p:cNvPr>
          <p:cNvSpPr/>
          <p:nvPr/>
        </p:nvSpPr>
        <p:spPr>
          <a:xfrm>
            <a:off x="4343400" y="3324434"/>
            <a:ext cx="2965345"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3 x 6 = 18</a:t>
            </a:r>
          </a:p>
        </p:txBody>
      </p:sp>
      <p:sp>
        <p:nvSpPr>
          <p:cNvPr id="71" name="Rectangle 70">
            <a:extLst>
              <a:ext uri="{FF2B5EF4-FFF2-40B4-BE49-F238E27FC236}">
                <a16:creationId xmlns:a16="http://schemas.microsoft.com/office/drawing/2014/main" xmlns="" id="{48B67246-CAA0-418A-9FDB-4BBBE9DE0299}"/>
              </a:ext>
            </a:extLst>
          </p:cNvPr>
          <p:cNvSpPr/>
          <p:nvPr/>
        </p:nvSpPr>
        <p:spPr>
          <a:xfrm>
            <a:off x="7945097" y="3324434"/>
            <a:ext cx="2639086"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2 x 2 = 4</a:t>
            </a:r>
          </a:p>
        </p:txBody>
      </p:sp>
      <p:sp>
        <p:nvSpPr>
          <p:cNvPr id="72" name="Rectangle 71">
            <a:extLst>
              <a:ext uri="{FF2B5EF4-FFF2-40B4-BE49-F238E27FC236}">
                <a16:creationId xmlns:a16="http://schemas.microsoft.com/office/drawing/2014/main" xmlns="" id="{01100E4E-778C-46A9-AE77-6F1B58AFB627}"/>
              </a:ext>
            </a:extLst>
          </p:cNvPr>
          <p:cNvSpPr/>
          <p:nvPr/>
        </p:nvSpPr>
        <p:spPr>
          <a:xfrm>
            <a:off x="11049000" y="3324434"/>
            <a:ext cx="2961610"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4 x 3 = 12</a:t>
            </a:r>
          </a:p>
        </p:txBody>
      </p:sp>
      <p:sp>
        <p:nvSpPr>
          <p:cNvPr id="73" name="Rectangle 72">
            <a:extLst>
              <a:ext uri="{FF2B5EF4-FFF2-40B4-BE49-F238E27FC236}">
                <a16:creationId xmlns:a16="http://schemas.microsoft.com/office/drawing/2014/main" xmlns="" id="{DAF3B6AE-7B52-4C48-A558-3514A7BDE6E3}"/>
              </a:ext>
            </a:extLst>
          </p:cNvPr>
          <p:cNvSpPr/>
          <p:nvPr/>
        </p:nvSpPr>
        <p:spPr>
          <a:xfrm>
            <a:off x="14445617" y="3324434"/>
            <a:ext cx="2961610"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3 x 5 = 15</a:t>
            </a:r>
          </a:p>
        </p:txBody>
      </p:sp>
      <p:cxnSp>
        <p:nvCxnSpPr>
          <p:cNvPr id="75" name="Straight Arrow Connector 74">
            <a:extLst>
              <a:ext uri="{FF2B5EF4-FFF2-40B4-BE49-F238E27FC236}">
                <a16:creationId xmlns:a16="http://schemas.microsoft.com/office/drawing/2014/main" xmlns="" id="{E6B7EB1A-3BC7-4DA3-836F-7F6D392B36D4}"/>
              </a:ext>
            </a:extLst>
          </p:cNvPr>
          <p:cNvCxnSpPr>
            <a:stCxn id="69" idx="2"/>
            <a:endCxn id="31" idx="0"/>
          </p:cNvCxnSpPr>
          <p:nvPr/>
        </p:nvCxnSpPr>
        <p:spPr>
          <a:xfrm>
            <a:off x="2313292" y="4135369"/>
            <a:ext cx="2072016" cy="3293996"/>
          </a:xfrm>
          <a:prstGeom prst="straightConnector1">
            <a:avLst/>
          </a:prstGeom>
          <a:ln w="762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02EADF85-3B85-48DE-AA1B-FC7959DA8B43}"/>
              </a:ext>
            </a:extLst>
          </p:cNvPr>
          <p:cNvCxnSpPr>
            <a:cxnSpLocks/>
            <a:stCxn id="70" idx="2"/>
            <a:endCxn id="27" idx="0"/>
          </p:cNvCxnSpPr>
          <p:nvPr/>
        </p:nvCxnSpPr>
        <p:spPr>
          <a:xfrm flipH="1">
            <a:off x="1866900" y="4135369"/>
            <a:ext cx="3959173" cy="3293996"/>
          </a:xfrm>
          <a:prstGeom prst="straightConnector1">
            <a:avLst/>
          </a:prstGeom>
          <a:ln w="762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xmlns="" id="{07DF16EA-D5B5-469D-83DF-29D75C36B838}"/>
              </a:ext>
            </a:extLst>
          </p:cNvPr>
          <p:cNvCxnSpPr>
            <a:cxnSpLocks/>
            <a:endCxn id="43" idx="0"/>
          </p:cNvCxnSpPr>
          <p:nvPr/>
        </p:nvCxnSpPr>
        <p:spPr>
          <a:xfrm>
            <a:off x="9296480" y="4135369"/>
            <a:ext cx="4714797" cy="3293996"/>
          </a:xfrm>
          <a:prstGeom prst="straightConnector1">
            <a:avLst/>
          </a:prstGeom>
          <a:ln w="7620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xmlns="" id="{E843978E-5954-4882-80F6-599DD23A405A}"/>
              </a:ext>
            </a:extLst>
          </p:cNvPr>
          <p:cNvCxnSpPr>
            <a:cxnSpLocks/>
          </p:cNvCxnSpPr>
          <p:nvPr/>
        </p:nvCxnSpPr>
        <p:spPr>
          <a:xfrm flipH="1">
            <a:off x="6563974" y="4117690"/>
            <a:ext cx="5932828" cy="3357395"/>
          </a:xfrm>
          <a:prstGeom prst="straightConnector1">
            <a:avLst/>
          </a:prstGeom>
          <a:ln w="762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xmlns="" id="{6DD78285-27FA-4425-99CC-CC54C2839495}"/>
              </a:ext>
            </a:extLst>
          </p:cNvPr>
          <p:cNvCxnSpPr>
            <a:cxnSpLocks/>
            <a:endCxn id="40" idx="0"/>
          </p:cNvCxnSpPr>
          <p:nvPr/>
        </p:nvCxnSpPr>
        <p:spPr>
          <a:xfrm flipH="1">
            <a:off x="11492869" y="4117690"/>
            <a:ext cx="4456122" cy="3311675"/>
          </a:xfrm>
          <a:prstGeom prst="straightConnector1">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par>
                                <p:cTn id="37" presetID="16" presetClass="entr" presetSubtype="21"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Vertical)">
                                      <p:cBhvr>
                                        <p:cTn id="39" dur="500"/>
                                        <p:tgtEl>
                                          <p:spTgt spid="42"/>
                                        </p:tgtEl>
                                      </p:cBhvr>
                                    </p:animEffect>
                                  </p:childTnLst>
                                </p:cTn>
                              </p:par>
                              <p:par>
                                <p:cTn id="40" presetID="16" presetClass="entr" presetSubtype="21"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barn(inVertical)">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up)">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wipe(up)">
                                      <p:cBhvr>
                                        <p:cTn id="62" dur="500"/>
                                        <p:tgtEl>
                                          <p:spTgt spid="7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barn(inVertical)">
                                      <p:cBhvr>
                                        <p:cTn id="67" dur="500"/>
                                        <p:tgtEl>
                                          <p:spTgt spid="7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up)">
                                      <p:cBhvr>
                                        <p:cTn id="72" dur="500"/>
                                        <p:tgtEl>
                                          <p:spTgt spid="8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barn(inVertical)">
                                      <p:cBhvr>
                                        <p:cTn id="77" dur="500"/>
                                        <p:tgtEl>
                                          <p:spTgt spid="7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wipe(up)">
                                      <p:cBhvr>
                                        <p:cTn id="82" dur="500"/>
                                        <p:tgtEl>
                                          <p:spTgt spid="8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barn(inVertical)">
                                      <p:cBhvr>
                                        <p:cTn id="87" dur="500"/>
                                        <p:tgtEl>
                                          <p:spTgt spid="7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up)">
                                      <p:cBhvr>
                                        <p:cTn id="9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842739" y="-5822947"/>
            <a:ext cx="25254850" cy="1529066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050" y="6210300"/>
            <a:ext cx="2942636" cy="4076700"/>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69839">
            <a:off x="15170489" y="7291134"/>
            <a:ext cx="3262748" cy="3317027"/>
          </a:xfrm>
          <a:prstGeom prst="rect">
            <a:avLst/>
          </a:prstGeom>
        </p:spPr>
      </p:pic>
      <p:sp>
        <p:nvSpPr>
          <p:cNvPr id="19" name="TextBox 2">
            <a:extLst>
              <a:ext uri="{FF2B5EF4-FFF2-40B4-BE49-F238E27FC236}">
                <a16:creationId xmlns:a16="http://schemas.microsoft.com/office/drawing/2014/main" xmlns="" id="{86DC5524-FB37-49E1-A7EC-9B63AB84E5AF}"/>
              </a:ext>
            </a:extLst>
          </p:cNvPr>
          <p:cNvSpPr txBox="1"/>
          <p:nvPr/>
        </p:nvSpPr>
        <p:spPr>
          <a:xfrm>
            <a:off x="6712509" y="983175"/>
            <a:ext cx="4862979" cy="863441"/>
          </a:xfrm>
          <a:prstGeom prst="rect">
            <a:avLst/>
          </a:prstGeom>
        </p:spPr>
        <p:txBody>
          <a:bodyPr wrap="square" lIns="0" tIns="0" rIns="0" bIns="0" rtlCol="0" anchor="t">
            <a:spAutoFit/>
          </a:bodyPr>
          <a:lstStyle/>
          <a:p>
            <a:pPr marL="0" lvl="0" indent="0" algn="ctr">
              <a:lnSpc>
                <a:spcPts val="6675"/>
              </a:lnSpc>
            </a:pPr>
            <a:r>
              <a:rPr lang="en-US" sz="6000" b="1" dirty="0">
                <a:solidFill>
                  <a:srgbClr val="F1A815"/>
                </a:solidFill>
                <a:latin typeface="Arial" panose="020B0604020202020204" pitchFamily="34" charset="0"/>
                <a:cs typeface="Arial" panose="020B0604020202020204" pitchFamily="34" charset="0"/>
              </a:rPr>
              <a:t>VẬN DỤNG</a:t>
            </a:r>
          </a:p>
        </p:txBody>
      </p:sp>
      <p:sp>
        <p:nvSpPr>
          <p:cNvPr id="20" name="TextBox 19">
            <a:extLst>
              <a:ext uri="{FF2B5EF4-FFF2-40B4-BE49-F238E27FC236}">
                <a16:creationId xmlns:a16="http://schemas.microsoft.com/office/drawing/2014/main" xmlns="" id="{11CFB40E-1B56-431C-AAC1-D4826C155EAF}"/>
              </a:ext>
            </a:extLst>
          </p:cNvPr>
          <p:cNvSpPr txBox="1"/>
          <p:nvPr/>
        </p:nvSpPr>
        <p:spPr>
          <a:xfrm>
            <a:off x="5153022" y="2178903"/>
            <a:ext cx="7981952" cy="830997"/>
          </a:xfrm>
          <a:prstGeom prst="rect">
            <a:avLst/>
          </a:prstGeom>
          <a:noFill/>
        </p:spPr>
        <p:txBody>
          <a:bodyPr wrap="square">
            <a:spAutoFit/>
          </a:bodyPr>
          <a:lstStyle/>
          <a:p>
            <a:pPr algn="ctr">
              <a:spcAft>
                <a:spcPts val="1000"/>
              </a:spcAft>
            </a:pPr>
            <a:r>
              <a:rPr lang="nl-NL" sz="4800" b="1" i="1" dirty="0">
                <a:solidFill>
                  <a:srgbClr val="202F5A"/>
                </a:solidFill>
                <a:latin typeface="Arial" panose="020B0604020202020204" pitchFamily="34" charset="0"/>
                <a:ea typeface="Arial" panose="020B0604020202020204" pitchFamily="34" charset="0"/>
                <a:cs typeface="Times New Roman" panose="02020603050405020304" pitchFamily="18" charset="0"/>
              </a:rPr>
              <a:t>Bài 3: Trò chơi “Lập tích”</a:t>
            </a:r>
            <a:endParaRPr lang="vi-VN" sz="4800" b="1" i="1" dirty="0">
              <a:solidFill>
                <a:srgbClr val="202F5A"/>
              </a:solidFill>
              <a:effectLst/>
              <a:latin typeface="Arial" panose="020B0604020202020204" pitchFamily="34" charset="0"/>
              <a:ea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E991F083-E649-4390-8F0A-78760E7919F6}"/>
              </a:ext>
            </a:extLst>
          </p:cNvPr>
          <p:cNvSpPr txBox="1"/>
          <p:nvPr/>
        </p:nvSpPr>
        <p:spPr>
          <a:xfrm>
            <a:off x="3286156" y="3187029"/>
            <a:ext cx="11715683" cy="3313664"/>
          </a:xfrm>
          <a:prstGeom prst="rect">
            <a:avLst/>
          </a:prstGeom>
          <a:noFill/>
        </p:spPr>
        <p:txBody>
          <a:bodyPr wrap="square">
            <a:spAutoFit/>
          </a:bodyPr>
          <a:lstStyle/>
          <a:p>
            <a:pPr algn="just">
              <a:lnSpc>
                <a:spcPct val="150000"/>
              </a:lnSpc>
              <a:spcAft>
                <a:spcPts val="1000"/>
              </a:spcAft>
            </a:pPr>
            <a:r>
              <a:rPr lang="nl-NL" sz="36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Luật chơi: </a:t>
            </a:r>
            <a:r>
              <a:rPr lang="nl-NL" sz="3600" dirty="0">
                <a:latin typeface="Arial" panose="020B0604020202020204" pitchFamily="34" charset="0"/>
                <a:ea typeface="Arial" panose="020B0604020202020204" pitchFamily="34" charset="0"/>
                <a:cs typeface="Times New Roman" panose="02020603050405020304" pitchFamily="18" charset="0"/>
              </a:rPr>
              <a:t>Mỗi bạn lấy hai thẻ số rồi viết tích lập được từ hai thẻ số đó ra bảng con. Các em hãy nói cho bạn nghe tích mình lập được là gì và tích đó lập được từ những thừa số nào.</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B06343ED-EF73-4F77-A1C4-525FCEB5D698}"/>
              </a:ext>
            </a:extLst>
          </p:cNvPr>
          <p:cNvSpPr txBox="1"/>
          <p:nvPr/>
        </p:nvSpPr>
        <p:spPr>
          <a:xfrm>
            <a:off x="3286156" y="6802388"/>
            <a:ext cx="1738309" cy="646331"/>
          </a:xfrm>
          <a:prstGeom prst="rect">
            <a:avLst/>
          </a:prstGeom>
          <a:noFill/>
        </p:spPr>
        <p:txBody>
          <a:bodyPr wrap="square">
            <a:spAutoFit/>
          </a:bodyPr>
          <a:lstStyle/>
          <a:p>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Times New Roman" panose="02020603050405020304" pitchFamily="18" charset="0"/>
              </a:rPr>
              <a:t>Ví dụ</a:t>
            </a:r>
            <a:endParaRPr lang="en-US" dirty="0"/>
          </a:p>
        </p:txBody>
      </p:sp>
      <p:sp>
        <p:nvSpPr>
          <p:cNvPr id="26" name="Arrow: Right 25">
            <a:extLst>
              <a:ext uri="{FF2B5EF4-FFF2-40B4-BE49-F238E27FC236}">
                <a16:creationId xmlns:a16="http://schemas.microsoft.com/office/drawing/2014/main" xmlns="" id="{EB772E69-9787-4AEB-9C1D-49DC8480F915}"/>
              </a:ext>
            </a:extLst>
          </p:cNvPr>
          <p:cNvSpPr/>
          <p:nvPr/>
        </p:nvSpPr>
        <p:spPr>
          <a:xfrm>
            <a:off x="8229600" y="7277100"/>
            <a:ext cx="1447800" cy="83099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xmlns="" id="{0BEEAEE9-205F-4D0F-B975-B50B51744853}"/>
              </a:ext>
            </a:extLst>
          </p:cNvPr>
          <p:cNvGrpSpPr/>
          <p:nvPr/>
        </p:nvGrpSpPr>
        <p:grpSpPr>
          <a:xfrm>
            <a:off x="4800600" y="6830540"/>
            <a:ext cx="1447800" cy="2969464"/>
            <a:chOff x="4800600" y="6830540"/>
            <a:chExt cx="1447800" cy="2969464"/>
          </a:xfrm>
        </p:grpSpPr>
        <p:sp>
          <p:nvSpPr>
            <p:cNvPr id="24" name="Rectangle 23">
              <a:extLst>
                <a:ext uri="{FF2B5EF4-FFF2-40B4-BE49-F238E27FC236}">
                  <a16:creationId xmlns:a16="http://schemas.microsoft.com/office/drawing/2014/main" xmlns="" id="{DFD6AB86-129C-483E-BE65-B43BA8E5E105}"/>
                </a:ext>
              </a:extLst>
            </p:cNvPr>
            <p:cNvSpPr/>
            <p:nvPr/>
          </p:nvSpPr>
          <p:spPr>
            <a:xfrm>
              <a:off x="4800600" y="6830540"/>
              <a:ext cx="1447800" cy="1822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panose="020B0604020202020204" pitchFamily="34" charset="0"/>
                  <a:cs typeface="Arial" panose="020B0604020202020204" pitchFamily="34" charset="0"/>
                </a:rPr>
                <a:t>3</a:t>
              </a:r>
            </a:p>
          </p:txBody>
        </p:sp>
        <p:cxnSp>
          <p:nvCxnSpPr>
            <p:cNvPr id="31" name="Straight Connector 30">
              <a:extLst>
                <a:ext uri="{FF2B5EF4-FFF2-40B4-BE49-F238E27FC236}">
                  <a16:creationId xmlns:a16="http://schemas.microsoft.com/office/drawing/2014/main" xmlns="" id="{EF17B36C-9AEB-4A6F-89AC-AEE8F6FCCD5E}"/>
                </a:ext>
              </a:extLst>
            </p:cNvPr>
            <p:cNvCxnSpPr>
              <a:stCxn id="24" idx="2"/>
            </p:cNvCxnSpPr>
            <p:nvPr/>
          </p:nvCxnSpPr>
          <p:spPr>
            <a:xfrm>
              <a:off x="5524500" y="8652740"/>
              <a:ext cx="0" cy="11472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xmlns="" id="{853F0685-2B87-44B6-9FC8-1299C3C5B921}"/>
              </a:ext>
            </a:extLst>
          </p:cNvPr>
          <p:cNvGrpSpPr/>
          <p:nvPr/>
        </p:nvGrpSpPr>
        <p:grpSpPr>
          <a:xfrm>
            <a:off x="6400800" y="6830539"/>
            <a:ext cx="1447800" cy="2969465"/>
            <a:chOff x="6400800" y="6830539"/>
            <a:chExt cx="1447800" cy="2969465"/>
          </a:xfrm>
        </p:grpSpPr>
        <p:sp>
          <p:nvSpPr>
            <p:cNvPr id="25" name="Rectangle 24">
              <a:extLst>
                <a:ext uri="{FF2B5EF4-FFF2-40B4-BE49-F238E27FC236}">
                  <a16:creationId xmlns:a16="http://schemas.microsoft.com/office/drawing/2014/main" xmlns="" id="{B4770372-8654-4D83-B114-A101B093A5D5}"/>
                </a:ext>
              </a:extLst>
            </p:cNvPr>
            <p:cNvSpPr/>
            <p:nvPr/>
          </p:nvSpPr>
          <p:spPr>
            <a:xfrm>
              <a:off x="6400800" y="6830539"/>
              <a:ext cx="1447800" cy="1822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panose="020B0604020202020204" pitchFamily="34" charset="0"/>
                  <a:cs typeface="Arial" panose="020B0604020202020204" pitchFamily="34" charset="0"/>
                </a:rPr>
                <a:t>5</a:t>
              </a:r>
            </a:p>
          </p:txBody>
        </p:sp>
        <p:cxnSp>
          <p:nvCxnSpPr>
            <p:cNvPr id="32" name="Straight Connector 31">
              <a:extLst>
                <a:ext uri="{FF2B5EF4-FFF2-40B4-BE49-F238E27FC236}">
                  <a16:creationId xmlns:a16="http://schemas.microsoft.com/office/drawing/2014/main" xmlns="" id="{C7168FF4-BBDB-41D8-9671-A851E8A3800E}"/>
                </a:ext>
              </a:extLst>
            </p:cNvPr>
            <p:cNvCxnSpPr/>
            <p:nvPr/>
          </p:nvCxnSpPr>
          <p:spPr>
            <a:xfrm>
              <a:off x="7124700" y="8652740"/>
              <a:ext cx="0" cy="11472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xmlns="" id="{9CC10783-EDD1-41D6-BEB2-65845EC9CC89}"/>
              </a:ext>
            </a:extLst>
          </p:cNvPr>
          <p:cNvGrpSpPr/>
          <p:nvPr/>
        </p:nvGrpSpPr>
        <p:grpSpPr>
          <a:xfrm>
            <a:off x="10151239" y="6801122"/>
            <a:ext cx="4355298" cy="2998882"/>
            <a:chOff x="10151239" y="6801122"/>
            <a:chExt cx="4355298" cy="2998882"/>
          </a:xfrm>
        </p:grpSpPr>
        <p:grpSp>
          <p:nvGrpSpPr>
            <p:cNvPr id="37" name="Group 36">
              <a:extLst>
                <a:ext uri="{FF2B5EF4-FFF2-40B4-BE49-F238E27FC236}">
                  <a16:creationId xmlns:a16="http://schemas.microsoft.com/office/drawing/2014/main" xmlns="" id="{CD683DFF-CCC0-4906-8CC9-E5F6BD17B3E7}"/>
                </a:ext>
              </a:extLst>
            </p:cNvPr>
            <p:cNvGrpSpPr/>
            <p:nvPr/>
          </p:nvGrpSpPr>
          <p:grpSpPr>
            <a:xfrm>
              <a:off x="10151239" y="6801122"/>
              <a:ext cx="1447800" cy="2977247"/>
              <a:chOff x="10134600" y="6801122"/>
              <a:chExt cx="1447800" cy="2977247"/>
            </a:xfrm>
          </p:grpSpPr>
          <p:sp>
            <p:nvSpPr>
              <p:cNvPr id="27" name="Rectangle 26">
                <a:extLst>
                  <a:ext uri="{FF2B5EF4-FFF2-40B4-BE49-F238E27FC236}">
                    <a16:creationId xmlns:a16="http://schemas.microsoft.com/office/drawing/2014/main" xmlns="" id="{67473393-9A79-4860-AB71-967E536DD07B}"/>
                  </a:ext>
                </a:extLst>
              </p:cNvPr>
              <p:cNvSpPr/>
              <p:nvPr/>
            </p:nvSpPr>
            <p:spPr>
              <a:xfrm>
                <a:off x="10134600" y="6801122"/>
                <a:ext cx="1447800" cy="182998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panose="020B0604020202020204" pitchFamily="34" charset="0"/>
                    <a:cs typeface="Arial" panose="020B0604020202020204" pitchFamily="34" charset="0"/>
                  </a:rPr>
                  <a:t>3</a:t>
                </a:r>
              </a:p>
            </p:txBody>
          </p:sp>
          <p:cxnSp>
            <p:nvCxnSpPr>
              <p:cNvPr id="33" name="Straight Connector 32">
                <a:extLst>
                  <a:ext uri="{FF2B5EF4-FFF2-40B4-BE49-F238E27FC236}">
                    <a16:creationId xmlns:a16="http://schemas.microsoft.com/office/drawing/2014/main" xmlns="" id="{9B489E97-0E1C-4D21-B642-E0B8ACCE943D}"/>
                  </a:ext>
                </a:extLst>
              </p:cNvPr>
              <p:cNvCxnSpPr/>
              <p:nvPr/>
            </p:nvCxnSpPr>
            <p:spPr>
              <a:xfrm>
                <a:off x="10896600" y="8631105"/>
                <a:ext cx="0" cy="11472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xmlns="" id="{56667565-6F99-44F9-BAB7-369AE0197A37}"/>
                </a:ext>
              </a:extLst>
            </p:cNvPr>
            <p:cNvGrpSpPr/>
            <p:nvPr/>
          </p:nvGrpSpPr>
          <p:grpSpPr>
            <a:xfrm>
              <a:off x="13058737" y="6801122"/>
              <a:ext cx="1447800" cy="2998882"/>
              <a:chOff x="13151577" y="6801122"/>
              <a:chExt cx="1447800" cy="2998882"/>
            </a:xfrm>
          </p:grpSpPr>
          <p:sp>
            <p:nvSpPr>
              <p:cNvPr id="28" name="Rectangle 27">
                <a:extLst>
                  <a:ext uri="{FF2B5EF4-FFF2-40B4-BE49-F238E27FC236}">
                    <a16:creationId xmlns:a16="http://schemas.microsoft.com/office/drawing/2014/main" xmlns="" id="{884B594A-76B5-46F6-931D-0F93D798F8C6}"/>
                  </a:ext>
                </a:extLst>
              </p:cNvPr>
              <p:cNvSpPr/>
              <p:nvPr/>
            </p:nvSpPr>
            <p:spPr>
              <a:xfrm>
                <a:off x="13151577" y="6801122"/>
                <a:ext cx="1447800" cy="182998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panose="020B0604020202020204" pitchFamily="34" charset="0"/>
                    <a:cs typeface="Arial" panose="020B0604020202020204" pitchFamily="34" charset="0"/>
                  </a:rPr>
                  <a:t>5</a:t>
                </a:r>
              </a:p>
            </p:txBody>
          </p:sp>
          <p:cxnSp>
            <p:nvCxnSpPr>
              <p:cNvPr id="34" name="Straight Connector 33">
                <a:extLst>
                  <a:ext uri="{FF2B5EF4-FFF2-40B4-BE49-F238E27FC236}">
                    <a16:creationId xmlns:a16="http://schemas.microsoft.com/office/drawing/2014/main" xmlns="" id="{8220D04A-0955-468E-A0E7-27712074F8D8}"/>
                  </a:ext>
                </a:extLst>
              </p:cNvPr>
              <p:cNvCxnSpPr/>
              <p:nvPr/>
            </p:nvCxnSpPr>
            <p:spPr>
              <a:xfrm>
                <a:off x="13875477" y="8652740"/>
                <a:ext cx="0" cy="11472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xmlns="" id="{C82F87E9-B324-4C64-AE4A-E414D1766D67}"/>
                </a:ext>
              </a:extLst>
            </p:cNvPr>
            <p:cNvGrpSpPr/>
            <p:nvPr/>
          </p:nvGrpSpPr>
          <p:grpSpPr>
            <a:xfrm>
              <a:off x="11610431" y="6802388"/>
              <a:ext cx="1447800" cy="2975981"/>
              <a:chOff x="13160829" y="6780754"/>
              <a:chExt cx="1447800" cy="2975981"/>
            </a:xfrm>
          </p:grpSpPr>
          <p:sp>
            <p:nvSpPr>
              <p:cNvPr id="40" name="Rectangle 39">
                <a:extLst>
                  <a:ext uri="{FF2B5EF4-FFF2-40B4-BE49-F238E27FC236}">
                    <a16:creationId xmlns:a16="http://schemas.microsoft.com/office/drawing/2014/main" xmlns="" id="{73730789-C6B7-414A-91EB-809D237B0ACF}"/>
                  </a:ext>
                </a:extLst>
              </p:cNvPr>
              <p:cNvSpPr/>
              <p:nvPr/>
            </p:nvSpPr>
            <p:spPr>
              <a:xfrm>
                <a:off x="13160829" y="6780754"/>
                <a:ext cx="1447800" cy="182998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cxnSp>
            <p:nvCxnSpPr>
              <p:cNvPr id="41" name="Straight Connector 40">
                <a:extLst>
                  <a:ext uri="{FF2B5EF4-FFF2-40B4-BE49-F238E27FC236}">
                    <a16:creationId xmlns:a16="http://schemas.microsoft.com/office/drawing/2014/main" xmlns="" id="{5D0A5835-5AC3-43BD-A641-876584285FAD}"/>
                  </a:ext>
                </a:extLst>
              </p:cNvPr>
              <p:cNvCxnSpPr>
                <a:cxnSpLocks/>
                <a:stCxn id="40" idx="2"/>
              </p:cNvCxnSpPr>
              <p:nvPr/>
            </p:nvCxnSpPr>
            <p:spPr>
              <a:xfrm>
                <a:off x="13884729" y="8610737"/>
                <a:ext cx="0" cy="11459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xmlns="" id="{A7ABF7BF-B657-4CFB-9F53-832207B8A10D}"/>
              </a:ext>
            </a:extLst>
          </p:cNvPr>
          <p:cNvSpPr txBox="1"/>
          <p:nvPr/>
        </p:nvSpPr>
        <p:spPr>
          <a:xfrm>
            <a:off x="4832583" y="1638300"/>
            <a:ext cx="8679891" cy="859210"/>
          </a:xfrm>
          <a:prstGeom prst="rect">
            <a:avLst/>
          </a:prstGeom>
        </p:spPr>
        <p:txBody>
          <a:bodyPr wrap="square" lIns="0" tIns="0" rIns="0" bIns="0" rtlCol="0" anchor="t">
            <a:spAutoFit/>
          </a:bodyPr>
          <a:lstStyle/>
          <a:p>
            <a:pPr marL="0" lvl="0" indent="0" algn="ctr">
              <a:lnSpc>
                <a:spcPts val="6675"/>
              </a:lnSpc>
            </a:pPr>
            <a:r>
              <a:rPr lang="en-US" sz="6000" b="1" dirty="0">
                <a:solidFill>
                  <a:srgbClr val="202F5A"/>
                </a:solidFill>
                <a:latin typeface="Arial" panose="020B0604020202020204" pitchFamily="34" charset="0"/>
                <a:cs typeface="Arial" panose="020B0604020202020204" pitchFamily="34" charset="0"/>
              </a:rPr>
              <a:t>HƯỚNG DẪN VỀ NHÀ</a:t>
            </a:r>
          </a:p>
        </p:txBody>
      </p:sp>
      <p:grpSp>
        <p:nvGrpSpPr>
          <p:cNvPr id="10" name="Group 9">
            <a:extLst>
              <a:ext uri="{FF2B5EF4-FFF2-40B4-BE49-F238E27FC236}">
                <a16:creationId xmlns:a16="http://schemas.microsoft.com/office/drawing/2014/main" xmlns="" id="{F286ADB3-8022-491D-AB52-7E7D79E9863D}"/>
              </a:ext>
            </a:extLst>
          </p:cNvPr>
          <p:cNvGrpSpPr/>
          <p:nvPr/>
        </p:nvGrpSpPr>
        <p:grpSpPr>
          <a:xfrm>
            <a:off x="1822682" y="3543300"/>
            <a:ext cx="6940317" cy="3802069"/>
            <a:chOff x="1822682" y="3543300"/>
            <a:chExt cx="6940317" cy="380206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822682" y="3543300"/>
              <a:ext cx="6940317" cy="3802069"/>
            </a:xfrm>
            <a:prstGeom prst="rect">
              <a:avLst/>
            </a:prstGeom>
          </p:spPr>
        </p:pic>
        <p:sp>
          <p:nvSpPr>
            <p:cNvPr id="9" name="TextBox 8">
              <a:extLst>
                <a:ext uri="{FF2B5EF4-FFF2-40B4-BE49-F238E27FC236}">
                  <a16:creationId xmlns:a16="http://schemas.microsoft.com/office/drawing/2014/main" xmlns="" id="{6EEA1E35-BA7E-4817-9465-C59293E1081B}"/>
                </a:ext>
              </a:extLst>
            </p:cNvPr>
            <p:cNvSpPr txBox="1"/>
            <p:nvPr/>
          </p:nvSpPr>
          <p:spPr>
            <a:xfrm>
              <a:off x="2243391" y="4000500"/>
              <a:ext cx="6098898" cy="1911549"/>
            </a:xfrm>
            <a:prstGeom prst="rect">
              <a:avLst/>
            </a:prstGeom>
            <a:noFill/>
          </p:spPr>
          <p:txBody>
            <a:bodyPr wrap="square" rtlCol="0">
              <a:spAutoFit/>
            </a:bodyPr>
            <a:lstStyle/>
            <a:p>
              <a:pPr algn="ctr">
                <a:lnSpc>
                  <a:spcPct val="150000"/>
                </a:lnSpc>
              </a:pPr>
              <a:r>
                <a:rPr lang="en-US" sz="4200" dirty="0">
                  <a:latin typeface="Arial" panose="020B0604020202020204" pitchFamily="34" charset="0"/>
                  <a:cs typeface="Arial" panose="020B0604020202020204" pitchFamily="34" charset="0"/>
                </a:rPr>
                <a:t>Hoàn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vở</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endParaRPr lang="vi-VN" sz="42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xmlns="" id="{79175C8C-5376-47CC-AD9C-9A83E942A259}"/>
              </a:ext>
            </a:extLst>
          </p:cNvPr>
          <p:cNvGrpSpPr/>
          <p:nvPr/>
        </p:nvGrpSpPr>
        <p:grpSpPr>
          <a:xfrm flipH="1">
            <a:off x="9525001" y="5227631"/>
            <a:ext cx="6940317" cy="3802069"/>
            <a:chOff x="1822682" y="3543300"/>
            <a:chExt cx="6940317" cy="3802069"/>
          </a:xfrm>
        </p:grpSpPr>
        <p:pic>
          <p:nvPicPr>
            <p:cNvPr id="12" name="Picture 2">
              <a:extLst>
                <a:ext uri="{FF2B5EF4-FFF2-40B4-BE49-F238E27FC236}">
                  <a16:creationId xmlns:a16="http://schemas.microsoft.com/office/drawing/2014/main" xmlns="" id="{EB82D7BF-9719-446C-82F3-03B56A0C68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822682" y="3543300"/>
              <a:ext cx="6940317" cy="3802069"/>
            </a:xfrm>
            <a:prstGeom prst="rect">
              <a:avLst/>
            </a:prstGeom>
          </p:spPr>
        </p:pic>
        <p:sp>
          <p:nvSpPr>
            <p:cNvPr id="13" name="TextBox 12">
              <a:extLst>
                <a:ext uri="{FF2B5EF4-FFF2-40B4-BE49-F238E27FC236}">
                  <a16:creationId xmlns:a16="http://schemas.microsoft.com/office/drawing/2014/main" xmlns="" id="{A2DFD282-045E-4E30-B5C7-00C201595069}"/>
                </a:ext>
              </a:extLst>
            </p:cNvPr>
            <p:cNvSpPr txBox="1"/>
            <p:nvPr/>
          </p:nvSpPr>
          <p:spPr>
            <a:xfrm>
              <a:off x="2033038" y="4068769"/>
              <a:ext cx="6519607" cy="1911549"/>
            </a:xfrm>
            <a:prstGeom prst="rect">
              <a:avLst/>
            </a:prstGeom>
            <a:noFill/>
          </p:spPr>
          <p:txBody>
            <a:bodyPr wrap="square" rtlCol="0">
              <a:spAutoFit/>
            </a:bodyPr>
            <a:lstStyle/>
            <a:p>
              <a:pPr algn="ctr">
                <a:lnSpc>
                  <a:spcPct val="150000"/>
                </a:lnSpc>
              </a:pPr>
              <a:r>
                <a:rPr lang="vi-VN" sz="4200" dirty="0" err="1">
                  <a:latin typeface="Arial" panose="020B0604020202020204" pitchFamily="34" charset="0"/>
                  <a:cs typeface="Arial" panose="020B0604020202020204" pitchFamily="34" charset="0"/>
                </a:rPr>
                <a:t>Đọc</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và</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chuẩn</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bị</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trước</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bài</a:t>
              </a:r>
              <a:r>
                <a:rPr lang="vi-VN" sz="4200"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Bảng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nhân</a:t>
              </a:r>
              <a:r>
                <a:rPr lang="en-US" sz="4200" b="1" i="1" dirty="0">
                  <a:latin typeface="Arial" panose="020B0604020202020204" pitchFamily="34" charset="0"/>
                  <a:cs typeface="Arial" panose="020B0604020202020204" pitchFamily="34" charset="0"/>
                </a:rPr>
                <a:t> 2</a:t>
              </a:r>
              <a:endParaRPr lang="vi-VN" sz="4200" b="1" i="1" dirty="0">
                <a:latin typeface="Arial" panose="020B0604020202020204" pitchFamily="34" charset="0"/>
                <a:cs typeface="Arial" panose="020B0604020202020204" pitchFamily="34" charset="0"/>
              </a:endParaRPr>
            </a:p>
          </p:txBody>
        </p:sp>
      </p:grpSp>
      <p:pic>
        <p:nvPicPr>
          <p:cNvPr id="14" name="Picture 21">
            <a:extLst>
              <a:ext uri="{FF2B5EF4-FFF2-40B4-BE49-F238E27FC236}">
                <a16:creationId xmlns:a16="http://schemas.microsoft.com/office/drawing/2014/main" xmlns="" id="{4983E080-223C-4862-9077-E46329EE22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38" y="7109942"/>
            <a:ext cx="3487761" cy="3158008"/>
          </a:xfrm>
          <a:prstGeom prst="rect">
            <a:avLst/>
          </a:prstGeom>
        </p:spPr>
      </p:pic>
      <p:pic>
        <p:nvPicPr>
          <p:cNvPr id="15" name="Picture 22">
            <a:extLst>
              <a:ext uri="{FF2B5EF4-FFF2-40B4-BE49-F238E27FC236}">
                <a16:creationId xmlns:a16="http://schemas.microsoft.com/office/drawing/2014/main" xmlns="" id="{0C5442D1-BF53-4E9A-9249-AF07EB1EDE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65319" y="0"/>
            <a:ext cx="1827994" cy="2688226"/>
          </a:xfrm>
          <a:prstGeom prst="rect">
            <a:avLst/>
          </a:prstGeom>
        </p:spPr>
      </p:pic>
      <p:pic>
        <p:nvPicPr>
          <p:cNvPr id="16" name="Picture 23">
            <a:extLst>
              <a:ext uri="{FF2B5EF4-FFF2-40B4-BE49-F238E27FC236}">
                <a16:creationId xmlns:a16="http://schemas.microsoft.com/office/drawing/2014/main" xmlns="" id="{B4783882-7D54-40A1-863E-D9343E36A7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42569" y="6924471"/>
            <a:ext cx="1827993" cy="3362530"/>
          </a:xfrm>
          <a:prstGeom prst="rect">
            <a:avLst/>
          </a:prstGeom>
        </p:spPr>
      </p:pic>
    </p:spTree>
    <p:extLst>
      <p:ext uri="{BB962C8B-B14F-4D97-AF65-F5344CB8AC3E}">
        <p14:creationId xmlns:p14="http://schemas.microsoft.com/office/powerpoint/2010/main" val="439714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BF"/>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6B4EB5FB-1E8E-4D6F-B056-F88270FE34DA}"/>
              </a:ext>
            </a:extLst>
          </p:cNvPr>
          <p:cNvGrpSpPr/>
          <p:nvPr/>
        </p:nvGrpSpPr>
        <p:grpSpPr>
          <a:xfrm>
            <a:off x="1492018" y="1357505"/>
            <a:ext cx="9508632" cy="7946957"/>
            <a:chOff x="842783" y="1422167"/>
            <a:chExt cx="9508632" cy="7946957"/>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842783" y="1422167"/>
              <a:ext cx="9508632" cy="7946957"/>
            </a:xfrm>
            <a:prstGeom prst="rect">
              <a:avLst/>
            </a:prstGeom>
          </p:spPr>
        </p:pic>
        <p:sp>
          <p:nvSpPr>
            <p:cNvPr id="11" name="TextBox 5">
              <a:extLst>
                <a:ext uri="{FF2B5EF4-FFF2-40B4-BE49-F238E27FC236}">
                  <a16:creationId xmlns:a16="http://schemas.microsoft.com/office/drawing/2014/main" xmlns="" id="{E99ED308-943D-455B-B2A1-D4E331DD03A7}"/>
                </a:ext>
              </a:extLst>
            </p:cNvPr>
            <p:cNvSpPr txBox="1"/>
            <p:nvPr/>
          </p:nvSpPr>
          <p:spPr>
            <a:xfrm>
              <a:off x="1425059" y="2095500"/>
              <a:ext cx="8344080" cy="4780668"/>
            </a:xfrm>
            <a:prstGeom prst="rect">
              <a:avLst/>
            </a:prstGeom>
          </p:spPr>
          <p:txBody>
            <a:bodyPr wrap="square" lIns="0" tIns="0" rIns="0" bIns="0" rtlCol="0" anchor="t">
              <a:spAutoFit/>
            </a:bodyPr>
            <a:lstStyle/>
            <a:p>
              <a:pPr marL="0" lvl="0" indent="0" algn="ctr">
                <a:lnSpc>
                  <a:spcPct val="150000"/>
                </a:lnSpc>
              </a:pPr>
              <a:r>
                <a:rPr lang="en-US" sz="7200" b="1" dirty="0">
                  <a:solidFill>
                    <a:srgbClr val="202F5A"/>
                  </a:solidFill>
                  <a:latin typeface="Arial" panose="020B0604020202020204" pitchFamily="34" charset="0"/>
                  <a:cs typeface="Arial" panose="020B0604020202020204" pitchFamily="34" charset="0"/>
                </a:rPr>
                <a:t>CẢM ƠN CÁC EM</a:t>
              </a:r>
            </a:p>
            <a:p>
              <a:pPr marL="0" lvl="0" indent="0" algn="ctr">
                <a:lnSpc>
                  <a:spcPct val="150000"/>
                </a:lnSpc>
              </a:pPr>
              <a:r>
                <a:rPr lang="en-US" sz="7200" b="1" dirty="0">
                  <a:solidFill>
                    <a:srgbClr val="202F5A"/>
                  </a:solidFill>
                  <a:latin typeface="Arial" panose="020B0604020202020204" pitchFamily="34" charset="0"/>
                  <a:cs typeface="Arial" panose="020B0604020202020204" pitchFamily="34" charset="0"/>
                </a:rPr>
                <a:t>ĐÃ LẮNG NGHE</a:t>
              </a:r>
            </a:p>
            <a:p>
              <a:pPr marL="0" lvl="0" indent="0" algn="ctr">
                <a:lnSpc>
                  <a:spcPct val="150000"/>
                </a:lnSpc>
              </a:pPr>
              <a:r>
                <a:rPr lang="en-US" sz="7200" b="1" dirty="0">
                  <a:solidFill>
                    <a:srgbClr val="202F5A"/>
                  </a:solidFill>
                  <a:latin typeface="Arial" panose="020B0604020202020204" pitchFamily="34" charset="0"/>
                  <a:cs typeface="Arial" panose="020B0604020202020204" pitchFamily="34" charset="0"/>
                </a:rPr>
                <a:t>BÀI GIẢNG!</a:t>
              </a:r>
            </a:p>
          </p:txBody>
        </p:sp>
      </p:gr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97673" y="368237"/>
            <a:ext cx="8056421" cy="100548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6" y="5785909"/>
            <a:ext cx="2280138" cy="449489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0880" y="9117537"/>
            <a:ext cx="2183861" cy="55986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144000" y="8033357"/>
            <a:ext cx="816468" cy="727399"/>
          </a:xfrm>
          <a:prstGeom prst="rect">
            <a:avLst/>
          </a:prstGeom>
        </p:spPr>
      </p:pic>
    </p:spTree>
    <p:extLst>
      <p:ext uri="{BB962C8B-B14F-4D97-AF65-F5344CB8AC3E}">
        <p14:creationId xmlns:p14="http://schemas.microsoft.com/office/powerpoint/2010/main" val="2175928435"/>
      </p:ext>
    </p:extLst>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828368" y="-5822947"/>
            <a:ext cx="25254850" cy="15290664"/>
          </a:xfrm>
          <a:prstGeom prst="rect">
            <a:avLst/>
          </a:prstGeom>
        </p:spPr>
      </p:pic>
      <p:sp>
        <p:nvSpPr>
          <p:cNvPr id="19" name="TextBox 19"/>
          <p:cNvSpPr txBox="1"/>
          <p:nvPr/>
        </p:nvSpPr>
        <p:spPr>
          <a:xfrm>
            <a:off x="6825097" y="657178"/>
            <a:ext cx="5947919" cy="906145"/>
          </a:xfrm>
          <a:prstGeom prst="rect">
            <a:avLst/>
          </a:prstGeom>
        </p:spPr>
        <p:txBody>
          <a:bodyPr lIns="0" tIns="0" rIns="0" bIns="0" rtlCol="0" anchor="t">
            <a:spAutoFit/>
          </a:bodyPr>
          <a:lstStyle/>
          <a:p>
            <a:pPr marL="0" lvl="0" indent="0" algn="ctr">
              <a:lnSpc>
                <a:spcPts val="7564"/>
              </a:lnSpc>
              <a:spcBef>
                <a:spcPct val="0"/>
              </a:spcBef>
            </a:pPr>
            <a:r>
              <a:rPr lang="en-US" sz="6000" b="1" dirty="0">
                <a:solidFill>
                  <a:srgbClr val="F1A815"/>
                </a:solidFill>
                <a:latin typeface="Arial" panose="020B0604020202020204" pitchFamily="34" charset="0"/>
                <a:cs typeface="Arial" panose="020B0604020202020204" pitchFamily="34" charset="0"/>
              </a:rPr>
              <a:t>KHỞI ĐỘNG</a:t>
            </a:r>
          </a:p>
        </p:txBody>
      </p:sp>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56795" y="8916218"/>
            <a:ext cx="2231205" cy="1387404"/>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99240" y="8838725"/>
            <a:ext cx="1173320" cy="1045322"/>
          </a:xfrm>
          <a:prstGeom prst="rect">
            <a:avLst/>
          </a:prstGeom>
        </p:spPr>
      </p:pic>
      <p:sp>
        <p:nvSpPr>
          <p:cNvPr id="23" name="TextBox 22">
            <a:extLst>
              <a:ext uri="{FF2B5EF4-FFF2-40B4-BE49-F238E27FC236}">
                <a16:creationId xmlns:a16="http://schemas.microsoft.com/office/drawing/2014/main" xmlns="" id="{268AD5BD-E66E-4D98-AC98-4E9916AB7BFB}"/>
              </a:ext>
            </a:extLst>
          </p:cNvPr>
          <p:cNvSpPr txBox="1"/>
          <p:nvPr/>
        </p:nvSpPr>
        <p:spPr>
          <a:xfrm>
            <a:off x="239910" y="1478129"/>
            <a:ext cx="17808178" cy="820674"/>
          </a:xfrm>
          <a:prstGeom prst="rect">
            <a:avLst/>
          </a:prstGeom>
          <a:noFill/>
        </p:spPr>
        <p:txBody>
          <a:bodyPr wrap="square">
            <a:spAutoFit/>
          </a:bodyPr>
          <a:lstStyle/>
          <a:p>
            <a:pPr algn="ctr">
              <a:lnSpc>
                <a:spcPct val="150000"/>
              </a:lnSpc>
            </a:pPr>
            <a:r>
              <a:rPr lang="nl-NL" sz="3600" dirty="0">
                <a:effectLst/>
                <a:latin typeface="Arial" panose="020B0604020202020204" pitchFamily="34" charset="0"/>
                <a:ea typeface="Arial" panose="020B0604020202020204" pitchFamily="34" charset="0"/>
                <a:cs typeface="Arial" panose="020B0604020202020204" pitchFamily="34" charset="0"/>
              </a:rPr>
              <a:t>Các em hãy </a:t>
            </a:r>
            <a:r>
              <a:rPr lang="nl-NL" sz="3600" dirty="0">
                <a:latin typeface="Arial" panose="020B0604020202020204" pitchFamily="34" charset="0"/>
                <a:ea typeface="Arial" panose="020B0604020202020204" pitchFamily="34" charset="0"/>
                <a:cs typeface="Arial" panose="020B0604020202020204" pitchFamily="34" charset="0"/>
              </a:rPr>
              <a:t>quan sát bức tranh sau và mô tả những điều em thấy trong bức tranh</a:t>
            </a:r>
            <a:endParaRPr lang="en-US" sz="3600" dirty="0">
              <a:latin typeface="Arial" panose="020B0604020202020204" pitchFamily="34" charset="0"/>
              <a:cs typeface="Arial" panose="020B0604020202020204" pitchFamily="34" charset="0"/>
            </a:endParaRPr>
          </a:p>
        </p:txBody>
      </p:sp>
      <p:pic>
        <p:nvPicPr>
          <p:cNvPr id="25" name="Picture 24" descr="A group of kids on a train&#10;&#10;Description automatically generated with low confidence">
            <a:extLst>
              <a:ext uri="{FF2B5EF4-FFF2-40B4-BE49-F238E27FC236}">
                <a16:creationId xmlns:a16="http://schemas.microsoft.com/office/drawing/2014/main" xmlns="" id="{D060109E-FC6E-4DB7-A729-FC88FEA0D8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5043" y="2568747"/>
            <a:ext cx="14897913" cy="4732043"/>
          </a:xfrm>
          <a:prstGeom prst="rect">
            <a:avLst/>
          </a:prstGeom>
        </p:spPr>
      </p:pic>
      <p:sp>
        <p:nvSpPr>
          <p:cNvPr id="26" name="TextBox 25">
            <a:extLst>
              <a:ext uri="{FF2B5EF4-FFF2-40B4-BE49-F238E27FC236}">
                <a16:creationId xmlns:a16="http://schemas.microsoft.com/office/drawing/2014/main" xmlns="" id="{9EF70513-82B1-4960-AAC2-0F86F9EF8674}"/>
              </a:ext>
            </a:extLst>
          </p:cNvPr>
          <p:cNvSpPr txBox="1"/>
          <p:nvPr/>
        </p:nvSpPr>
        <p:spPr>
          <a:xfrm>
            <a:off x="2962449" y="7306233"/>
            <a:ext cx="12538335" cy="901593"/>
          </a:xfrm>
          <a:prstGeom prst="rect">
            <a:avLst/>
          </a:prstGeom>
          <a:noFill/>
        </p:spPr>
        <p:txBody>
          <a:bodyPr wrap="square">
            <a:spAutoFit/>
          </a:bodyPr>
          <a:lstStyle/>
          <a:p>
            <a:pPr marL="0" marR="0" algn="ctr">
              <a:lnSpc>
                <a:spcPct val="150000"/>
              </a:lnSpc>
              <a:spcBef>
                <a:spcPts val="0"/>
              </a:spcBef>
              <a:spcAft>
                <a:spcPts val="1000"/>
              </a:spcAft>
            </a:pPr>
            <a:r>
              <a:rPr lang="en-US" sz="4000" dirty="0" err="1">
                <a:effectLst/>
                <a:latin typeface="Arial" panose="020B0604020202020204" pitchFamily="34" charset="0"/>
                <a:ea typeface="Arial" panose="020B0604020202020204" pitchFamily="34" charset="0"/>
                <a:cs typeface="Arial" panose="020B0604020202020204" pitchFamily="34" charset="0"/>
              </a:rPr>
              <a:t>Mỗi</a:t>
            </a:r>
            <a:r>
              <a:rPr lang="en-US" sz="4000" dirty="0">
                <a:effectLst/>
                <a:latin typeface="Arial" panose="020B0604020202020204" pitchFamily="34" charset="0"/>
                <a:ea typeface="Arial" panose="020B0604020202020204" pitchFamily="34" charset="0"/>
                <a:cs typeface="Arial" panose="020B0604020202020204" pitchFamily="34" charset="0"/>
              </a:rPr>
              <a:t> toa </a:t>
            </a:r>
            <a:r>
              <a:rPr lang="en-US" sz="4000" dirty="0" err="1">
                <a:effectLst/>
                <a:latin typeface="Arial" panose="020B0604020202020204" pitchFamily="34" charset="0"/>
                <a:ea typeface="Arial" panose="020B0604020202020204" pitchFamily="34" charset="0"/>
                <a:cs typeface="Arial" panose="020B0604020202020204" pitchFamily="34" charset="0"/>
              </a:rPr>
              <a:t>tàu</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có</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a:latin typeface="Arial" panose="020B0604020202020204" pitchFamily="34" charset="0"/>
                <a:ea typeface="Arial" panose="020B0604020202020204" pitchFamily="34" charset="0"/>
                <a:cs typeface="Arial" panose="020B0604020202020204" pitchFamily="34" charset="0"/>
              </a:rPr>
              <a:t>2</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bạn</a:t>
            </a:r>
            <a:r>
              <a:rPr lang="en-US" sz="4000" dirty="0">
                <a:effectLst/>
                <a:latin typeface="Arial" panose="020B0604020202020204" pitchFamily="34" charset="0"/>
                <a:ea typeface="Arial" panose="020B0604020202020204" pitchFamily="34" charset="0"/>
                <a:cs typeface="Arial" panose="020B0604020202020204" pitchFamily="34" charset="0"/>
              </a:rPr>
              <a:t>, 4 toa </a:t>
            </a:r>
            <a:r>
              <a:rPr lang="en-US" sz="4000" dirty="0" err="1">
                <a:effectLst/>
                <a:latin typeface="Arial" panose="020B0604020202020204" pitchFamily="34" charset="0"/>
                <a:ea typeface="Arial" panose="020B0604020202020204" pitchFamily="34" charset="0"/>
                <a:cs typeface="Arial" panose="020B0604020202020204" pitchFamily="34" charset="0"/>
              </a:rPr>
              <a:t>tàu</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có</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tất</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cả</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a:latin typeface="Arial" panose="020B0604020202020204" pitchFamily="34" charset="0"/>
                <a:ea typeface="Arial" panose="020B0604020202020204" pitchFamily="34" charset="0"/>
                <a:cs typeface="Arial" panose="020B0604020202020204" pitchFamily="34" charset="0"/>
              </a:rPr>
              <a:t>8</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bạn</a:t>
            </a:r>
            <a:endParaRPr lang="en-US" sz="4000" b="1" i="1"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xmlns="" id="{6C0D4E58-7E37-4DE0-92E3-3AB112A290C6}"/>
              </a:ext>
            </a:extLst>
          </p:cNvPr>
          <p:cNvGrpSpPr/>
          <p:nvPr/>
        </p:nvGrpSpPr>
        <p:grpSpPr>
          <a:xfrm>
            <a:off x="8390346" y="8964173"/>
            <a:ext cx="5937535" cy="848341"/>
            <a:chOff x="5467085" y="8551532"/>
            <a:chExt cx="5937535" cy="848341"/>
          </a:xfrm>
        </p:grpSpPr>
        <p:sp>
          <p:nvSpPr>
            <p:cNvPr id="28" name="TextBox 8">
              <a:extLst>
                <a:ext uri="{FF2B5EF4-FFF2-40B4-BE49-F238E27FC236}">
                  <a16:creationId xmlns:a16="http://schemas.microsoft.com/office/drawing/2014/main" xmlns="" id="{268FC08D-F9F3-4185-8F1F-261DF87FDDC6}"/>
                </a:ext>
              </a:extLst>
            </p:cNvPr>
            <p:cNvSpPr txBox="1"/>
            <p:nvPr/>
          </p:nvSpPr>
          <p:spPr>
            <a:xfrm>
              <a:off x="5467085" y="8590612"/>
              <a:ext cx="1921981" cy="809261"/>
            </a:xfrm>
            <a:prstGeom prst="rect">
              <a:avLst/>
            </a:prstGeom>
          </p:spPr>
          <p:txBody>
            <a:bodyPr wrap="square" lIns="0" tIns="0" rIns="0" bIns="0" rtlCol="0" anchor="t">
              <a:spAutoFit/>
            </a:bodyPr>
            <a:lstStyle/>
            <a:p>
              <a:pPr algn="ctr">
                <a:lnSpc>
                  <a:spcPct val="150000"/>
                </a:lnSpc>
              </a:pPr>
              <a:r>
                <a:rPr lang="en-US" sz="4000" b="1" dirty="0">
                  <a:solidFill>
                    <a:srgbClr val="FF0000"/>
                  </a:solidFill>
                  <a:latin typeface="Arial" panose="020B0604020202020204" pitchFamily="34" charset="0"/>
                  <a:cs typeface="Arial" panose="020B0604020202020204" pitchFamily="34" charset="0"/>
                </a:rPr>
                <a:t>2 x 4 = </a:t>
              </a:r>
            </a:p>
          </p:txBody>
        </p:sp>
        <p:sp>
          <p:nvSpPr>
            <p:cNvPr id="29" name="TextBox 8">
              <a:extLst>
                <a:ext uri="{FF2B5EF4-FFF2-40B4-BE49-F238E27FC236}">
                  <a16:creationId xmlns:a16="http://schemas.microsoft.com/office/drawing/2014/main" xmlns="" id="{EE001968-691E-4B87-B291-E411660D4819}"/>
                </a:ext>
              </a:extLst>
            </p:cNvPr>
            <p:cNvSpPr txBox="1"/>
            <p:nvPr/>
          </p:nvSpPr>
          <p:spPr>
            <a:xfrm>
              <a:off x="7327768" y="8551532"/>
              <a:ext cx="4076852" cy="809261"/>
            </a:xfrm>
            <a:prstGeom prst="rect">
              <a:avLst/>
            </a:prstGeom>
          </p:spPr>
          <p:txBody>
            <a:bodyPr wrap="square" lIns="0" tIns="0" rIns="0" bIns="0" rtlCol="0" anchor="t">
              <a:spAutoFit/>
            </a:bodyPr>
            <a:lstStyle/>
            <a:p>
              <a:pPr algn="ctr">
                <a:lnSpc>
                  <a:spcPct val="150000"/>
                </a:lnSpc>
              </a:pPr>
              <a:r>
                <a:rPr lang="en-US" sz="4000" b="1" dirty="0">
                  <a:solidFill>
                    <a:srgbClr val="FF0000"/>
                  </a:solidFill>
                  <a:latin typeface="Arial" panose="020B0604020202020204" pitchFamily="34" charset="0"/>
                  <a:cs typeface="Arial" panose="020B0604020202020204" pitchFamily="34" charset="0"/>
                </a:rPr>
                <a:t>2 + 2 + 2 + 2 = 8</a:t>
              </a:r>
            </a:p>
          </p:txBody>
        </p:sp>
      </p:grpSp>
      <p:sp>
        <p:nvSpPr>
          <p:cNvPr id="30" name="TextBox 29">
            <a:extLst>
              <a:ext uri="{FF2B5EF4-FFF2-40B4-BE49-F238E27FC236}">
                <a16:creationId xmlns:a16="http://schemas.microsoft.com/office/drawing/2014/main" xmlns="" id="{4C44F597-72E2-4A08-960B-EC8B0D0776F6}"/>
              </a:ext>
            </a:extLst>
          </p:cNvPr>
          <p:cNvSpPr txBox="1"/>
          <p:nvPr/>
        </p:nvSpPr>
        <p:spPr>
          <a:xfrm>
            <a:off x="3960117" y="8061153"/>
            <a:ext cx="10367764" cy="901593"/>
          </a:xfrm>
          <a:prstGeom prst="rect">
            <a:avLst/>
          </a:prstGeom>
          <a:noFill/>
        </p:spPr>
        <p:txBody>
          <a:bodyPr wrap="square">
            <a:spAutoFit/>
          </a:bodyPr>
          <a:lstStyle/>
          <a:p>
            <a:pPr marL="0" marR="0" algn="ctr">
              <a:lnSpc>
                <a:spcPct val="150000"/>
              </a:lnSpc>
              <a:spcBef>
                <a:spcPts val="0"/>
              </a:spcBef>
            </a:pPr>
            <a:r>
              <a:rPr lang="en-US" sz="4000" dirty="0" err="1">
                <a:latin typeface="Arial" panose="020B0604020202020204" pitchFamily="34" charset="0"/>
                <a:ea typeface="Arial" panose="020B0604020202020204" pitchFamily="34" charset="0"/>
                <a:cs typeface="Arial" panose="020B0604020202020204" pitchFamily="34" charset="0"/>
              </a:rPr>
              <a:t>Vậy</a:t>
            </a:r>
            <a:r>
              <a:rPr lang="en-US" sz="4000" dirty="0">
                <a:latin typeface="Arial" panose="020B0604020202020204" pitchFamily="34" charset="0"/>
                <a:ea typeface="Arial" panose="020B0604020202020204" pitchFamily="34" charset="0"/>
                <a:cs typeface="Arial" panose="020B0604020202020204" pitchFamily="34" charset="0"/>
              </a:rPr>
              <a:t> 2 </a:t>
            </a:r>
            <a:r>
              <a:rPr lang="en-US" sz="4000" dirty="0" err="1">
                <a:latin typeface="Arial" panose="020B0604020202020204" pitchFamily="34" charset="0"/>
                <a:ea typeface="Arial" panose="020B0604020202020204" pitchFamily="34" charset="0"/>
                <a:cs typeface="Arial" panose="020B0604020202020204" pitchFamily="34" charset="0"/>
              </a:rPr>
              <a:t>được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lấy</a:t>
            </a:r>
            <a:r>
              <a:rPr lang="en-US" sz="4000" dirty="0">
                <a:latin typeface="Arial" panose="020B0604020202020204" pitchFamily="34" charset="0"/>
                <a:ea typeface="Arial" panose="020B0604020202020204" pitchFamily="34" charset="0"/>
                <a:cs typeface="Arial" panose="020B0604020202020204" pitchFamily="34" charset="0"/>
              </a:rPr>
              <a:t> 4 </a:t>
            </a:r>
            <a:r>
              <a:rPr lang="en-US" sz="4000" dirty="0" err="1">
                <a:latin typeface="Arial" panose="020B0604020202020204" pitchFamily="34" charset="0"/>
                <a:ea typeface="Arial" panose="020B0604020202020204" pitchFamily="34" charset="0"/>
                <a:cs typeface="Arial" panose="020B0604020202020204" pitchFamily="34" charset="0"/>
              </a:rPr>
              <a:t>lần</a:t>
            </a:r>
            <a:r>
              <a:rPr lang="en-US" sz="4000" dirty="0">
                <a:latin typeface="Arial" panose="020B0604020202020204" pitchFamily="34" charset="0"/>
                <a:ea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xmlns="" id="{42958F5C-851F-4326-9999-009289DE002E}"/>
              </a:ext>
            </a:extLst>
          </p:cNvPr>
          <p:cNvSpPr txBox="1"/>
          <p:nvPr/>
        </p:nvSpPr>
        <p:spPr>
          <a:xfrm>
            <a:off x="3760871" y="8943584"/>
            <a:ext cx="4528825" cy="901593"/>
          </a:xfrm>
          <a:prstGeom prst="rect">
            <a:avLst/>
          </a:prstGeom>
          <a:noFill/>
        </p:spPr>
        <p:txBody>
          <a:bodyPr wrap="square">
            <a:spAutoFit/>
          </a:bodyPr>
          <a:lstStyle/>
          <a:p>
            <a:pPr marL="0" marR="0" algn="ctr">
              <a:lnSpc>
                <a:spcPct val="150000"/>
              </a:lnSpc>
              <a:spcBef>
                <a:spcPts val="0"/>
              </a:spcBef>
            </a:pPr>
            <a:r>
              <a:rPr lang="en-US" sz="4000" b="1" i="1" dirty="0">
                <a:latin typeface="Arial" panose="020B0604020202020204" pitchFamily="34" charset="0"/>
                <a:ea typeface="Arial" panose="020B0604020202020204" pitchFamily="34" charset="0"/>
                <a:cs typeface="Arial" panose="020B0604020202020204" pitchFamily="34" charset="0"/>
              </a:rPr>
              <a:t>Ta </a:t>
            </a:r>
            <a:r>
              <a:rPr lang="en-US" sz="4000" b="1" i="1" dirty="0" err="1">
                <a:latin typeface="Arial" panose="020B0604020202020204" pitchFamily="34" charset="0"/>
                <a:ea typeface="Arial" panose="020B0604020202020204" pitchFamily="34" charset="0"/>
                <a:cs typeface="Arial" panose="020B0604020202020204" pitchFamily="34" charset="0"/>
              </a:rPr>
              <a:t>có</a:t>
            </a:r>
            <a:r>
              <a:rPr lang="en-US" sz="4000" b="1" i="1" dirty="0">
                <a:latin typeface="Arial" panose="020B0604020202020204" pitchFamily="34" charset="0"/>
                <a:ea typeface="Arial" panose="020B0604020202020204" pitchFamily="34" charset="0"/>
                <a:cs typeface="Arial" panose="020B0604020202020204" pitchFamily="34" charset="0"/>
              </a:rPr>
              <a:t> </a:t>
            </a:r>
            <a:r>
              <a:rPr lang="en-US" sz="4000" b="1" i="1" dirty="0" err="1">
                <a:latin typeface="Arial" panose="020B0604020202020204" pitchFamily="34" charset="0"/>
                <a:ea typeface="Arial" panose="020B0604020202020204" pitchFamily="34" charset="0"/>
                <a:cs typeface="Arial" panose="020B0604020202020204" pitchFamily="34" charset="0"/>
              </a:rPr>
              <a:t>phép</a:t>
            </a:r>
            <a:r>
              <a:rPr lang="en-US" sz="4000" b="1" i="1" dirty="0">
                <a:latin typeface="Arial" panose="020B0604020202020204" pitchFamily="34" charset="0"/>
                <a:ea typeface="Arial" panose="020B0604020202020204" pitchFamily="34" charset="0"/>
                <a:cs typeface="Arial" panose="020B0604020202020204" pitchFamily="34" charset="0"/>
              </a:rPr>
              <a:t> </a:t>
            </a:r>
            <a:r>
              <a:rPr lang="en-US" sz="4000" b="1" i="1" dirty="0" err="1">
                <a:latin typeface="Arial" panose="020B0604020202020204" pitchFamily="34" charset="0"/>
                <a:ea typeface="Arial" panose="020B0604020202020204" pitchFamily="34" charset="0"/>
                <a:cs typeface="Arial" panose="020B0604020202020204" pitchFamily="34" charset="0"/>
              </a:rPr>
              <a:t>nhân</a:t>
            </a:r>
            <a:endParaRPr lang="en-US" sz="4000" b="1" i="1"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731804">
            <a:off x="-5285818" y="7795052"/>
            <a:ext cx="25254850" cy="1529066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93236"/>
            <a:ext cx="1263304" cy="112548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52805" y="533400"/>
            <a:ext cx="2812990" cy="721148"/>
          </a:xfrm>
          <a:prstGeom prst="rect">
            <a:avLst/>
          </a:prstGeom>
        </p:spPr>
      </p:pic>
      <p:sp>
        <p:nvSpPr>
          <p:cNvPr id="9" name="TextBox 5">
            <a:extLst>
              <a:ext uri="{FF2B5EF4-FFF2-40B4-BE49-F238E27FC236}">
                <a16:creationId xmlns:a16="http://schemas.microsoft.com/office/drawing/2014/main" xmlns="" id="{274C7625-60F2-40B4-850B-1363A88C44B2}"/>
              </a:ext>
            </a:extLst>
          </p:cNvPr>
          <p:cNvSpPr txBox="1"/>
          <p:nvPr/>
        </p:nvSpPr>
        <p:spPr>
          <a:xfrm>
            <a:off x="2440374" y="1638300"/>
            <a:ext cx="13407251" cy="5309146"/>
          </a:xfrm>
          <a:prstGeom prst="rect">
            <a:avLst/>
          </a:prstGeom>
        </p:spPr>
        <p:txBody>
          <a:bodyPr wrap="square" lIns="0" tIns="0" rIns="0" bIns="0" rtlCol="0" anchor="t">
            <a:spAutoFit/>
          </a:bodyPr>
          <a:lstStyle/>
          <a:p>
            <a:pPr algn="ctr">
              <a:lnSpc>
                <a:spcPct val="150000"/>
              </a:lnSpc>
            </a:pPr>
            <a:r>
              <a:rPr lang="en-US" sz="11500" b="1">
                <a:solidFill>
                  <a:srgbClr val="202F5A"/>
                </a:solidFill>
                <a:latin typeface="Arial" panose="020B0604020202020204" pitchFamily="34" charset="0"/>
                <a:cs typeface="Arial" panose="020B0604020202020204" pitchFamily="34" charset="0"/>
              </a:rPr>
              <a:t>BÀI </a:t>
            </a:r>
            <a:r>
              <a:rPr lang="en-US" sz="11500" b="1" smtClean="0">
                <a:solidFill>
                  <a:srgbClr val="202F5A"/>
                </a:solidFill>
                <a:latin typeface="Arial" panose="020B0604020202020204" pitchFamily="34" charset="0"/>
                <a:cs typeface="Arial" panose="020B0604020202020204" pitchFamily="34" charset="0"/>
              </a:rPr>
              <a:t>54: </a:t>
            </a:r>
            <a:endParaRPr lang="en-US" sz="11500" b="1" dirty="0">
              <a:solidFill>
                <a:srgbClr val="202F5A"/>
              </a:solidFill>
              <a:latin typeface="Arial" panose="020B0604020202020204" pitchFamily="34" charset="0"/>
              <a:cs typeface="Arial" panose="020B0604020202020204" pitchFamily="34" charset="0"/>
            </a:endParaRPr>
          </a:p>
          <a:p>
            <a:pPr algn="ctr">
              <a:lnSpc>
                <a:spcPct val="150000"/>
              </a:lnSpc>
            </a:pPr>
            <a:r>
              <a:rPr lang="en-US" sz="11500" b="1" dirty="0">
                <a:solidFill>
                  <a:srgbClr val="202F5A"/>
                </a:solidFill>
                <a:latin typeface="Arial" panose="020B0604020202020204" pitchFamily="34" charset="0"/>
                <a:cs typeface="Arial" panose="020B0604020202020204" pitchFamily="34" charset="0"/>
              </a:rPr>
              <a:t>THỪA SỐ - TÍCH</a:t>
            </a:r>
          </a:p>
        </p:txBody>
      </p:sp>
      <p:pic>
        <p:nvPicPr>
          <p:cNvPr id="10" name="Picture 24">
            <a:extLst>
              <a:ext uri="{FF2B5EF4-FFF2-40B4-BE49-F238E27FC236}">
                <a16:creationId xmlns:a16="http://schemas.microsoft.com/office/drawing/2014/main" xmlns="" id="{13C779E4-144F-4695-887C-46E05F1602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7695222"/>
            <a:ext cx="3590701" cy="2666095"/>
          </a:xfrm>
          <a:prstGeom prst="rect">
            <a:avLst/>
          </a:prstGeom>
        </p:spPr>
      </p:pic>
      <p:pic>
        <p:nvPicPr>
          <p:cNvPr id="11" name="Picture 3">
            <a:extLst>
              <a:ext uri="{FF2B5EF4-FFF2-40B4-BE49-F238E27FC236}">
                <a16:creationId xmlns:a16="http://schemas.microsoft.com/office/drawing/2014/main" xmlns="" id="{66974798-03EA-47A9-951E-B6BB95640C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400588" y="8009031"/>
            <a:ext cx="4894074" cy="22779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11313" y="9010650"/>
            <a:ext cx="3708287" cy="1429376"/>
          </a:xfrm>
          <a:prstGeom prst="rect">
            <a:avLst/>
          </a:prstGeom>
        </p:spPr>
      </p:pic>
      <p:pic>
        <p:nvPicPr>
          <p:cNvPr id="8" name="Picture 4">
            <a:extLst>
              <a:ext uri="{FF2B5EF4-FFF2-40B4-BE49-F238E27FC236}">
                <a16:creationId xmlns:a16="http://schemas.microsoft.com/office/drawing/2014/main" xmlns="" id="{9CA55C94-0AA9-4F51-A73C-62F71DE63A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67413" y="2344522"/>
            <a:ext cx="2057400" cy="2057400"/>
          </a:xfrm>
          <a:prstGeom prst="rect">
            <a:avLst/>
          </a:prstGeom>
        </p:spPr>
      </p:pic>
      <p:pic>
        <p:nvPicPr>
          <p:cNvPr id="9" name="Picture 3">
            <a:extLst>
              <a:ext uri="{FF2B5EF4-FFF2-40B4-BE49-F238E27FC236}">
                <a16:creationId xmlns:a16="http://schemas.microsoft.com/office/drawing/2014/main" xmlns="" id="{B2F29F64-3386-4116-9FB7-C929DBB62A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81200" y="1257300"/>
            <a:ext cx="2714778" cy="3831962"/>
          </a:xfrm>
          <a:prstGeom prst="rect">
            <a:avLst/>
          </a:prstGeom>
        </p:spPr>
      </p:pic>
      <p:pic>
        <p:nvPicPr>
          <p:cNvPr id="10" name="Picture 5">
            <a:extLst>
              <a:ext uri="{FF2B5EF4-FFF2-40B4-BE49-F238E27FC236}">
                <a16:creationId xmlns:a16="http://schemas.microsoft.com/office/drawing/2014/main" xmlns="" id="{C243AB39-C7C9-435F-BD9D-F281CD713D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39667" y="1257300"/>
            <a:ext cx="3113469" cy="3831962"/>
          </a:xfrm>
          <a:prstGeom prst="rect">
            <a:avLst/>
          </a:prstGeom>
        </p:spPr>
      </p:pic>
      <p:sp>
        <p:nvSpPr>
          <p:cNvPr id="11" name="Equals 10">
            <a:extLst>
              <a:ext uri="{FF2B5EF4-FFF2-40B4-BE49-F238E27FC236}">
                <a16:creationId xmlns:a16="http://schemas.microsoft.com/office/drawing/2014/main" xmlns="" id="{0C181714-7729-478F-BBF1-93E5D0A22234}"/>
              </a:ext>
            </a:extLst>
          </p:cNvPr>
          <p:cNvSpPr/>
          <p:nvPr/>
        </p:nvSpPr>
        <p:spPr>
          <a:xfrm>
            <a:off x="11167990" y="2370988"/>
            <a:ext cx="3019576" cy="1880279"/>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Picture 9">
            <a:extLst>
              <a:ext uri="{FF2B5EF4-FFF2-40B4-BE49-F238E27FC236}">
                <a16:creationId xmlns:a16="http://schemas.microsoft.com/office/drawing/2014/main" xmlns="" id="{6E5D1DE4-AFB4-4B30-BBA7-EAE5F9D94D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02420" y="1257301"/>
            <a:ext cx="2100243" cy="3831962"/>
          </a:xfrm>
          <a:prstGeom prst="rect">
            <a:avLst/>
          </a:prstGeom>
        </p:spPr>
      </p:pic>
      <p:sp>
        <p:nvSpPr>
          <p:cNvPr id="13" name="Callout: Up Arrow 12">
            <a:extLst>
              <a:ext uri="{FF2B5EF4-FFF2-40B4-BE49-F238E27FC236}">
                <a16:creationId xmlns:a16="http://schemas.microsoft.com/office/drawing/2014/main" xmlns="" id="{842409E2-DE5A-40E7-B31C-B5F7B2A796A2}"/>
              </a:ext>
            </a:extLst>
          </p:cNvPr>
          <p:cNvSpPr/>
          <p:nvPr/>
        </p:nvSpPr>
        <p:spPr>
          <a:xfrm>
            <a:off x="1457478"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4" name="Callout: Up Arrow 13">
            <a:extLst>
              <a:ext uri="{FF2B5EF4-FFF2-40B4-BE49-F238E27FC236}">
                <a16:creationId xmlns:a16="http://schemas.microsoft.com/office/drawing/2014/main" xmlns="" id="{E7B9ABE0-2E3A-4F99-B845-AC376BE84FB5}"/>
              </a:ext>
            </a:extLst>
          </p:cNvPr>
          <p:cNvSpPr/>
          <p:nvPr/>
        </p:nvSpPr>
        <p:spPr>
          <a:xfrm>
            <a:off x="8077200"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5" name="Callout: Up Arrow 14">
            <a:extLst>
              <a:ext uri="{FF2B5EF4-FFF2-40B4-BE49-F238E27FC236}">
                <a16:creationId xmlns:a16="http://schemas.microsoft.com/office/drawing/2014/main" xmlns="" id="{EF9B6E87-0D7D-4C2C-B579-27E04EEC6061}"/>
              </a:ext>
            </a:extLst>
          </p:cNvPr>
          <p:cNvSpPr/>
          <p:nvPr/>
        </p:nvSpPr>
        <p:spPr>
          <a:xfrm>
            <a:off x="13698397"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
        <p:nvSpPr>
          <p:cNvPr id="16" name="Left Brace 15">
            <a:extLst>
              <a:ext uri="{FF2B5EF4-FFF2-40B4-BE49-F238E27FC236}">
                <a16:creationId xmlns:a16="http://schemas.microsoft.com/office/drawing/2014/main" xmlns="" id="{18C6051F-E4C2-4CB7-B832-451A461442ED}"/>
              </a:ext>
            </a:extLst>
          </p:cNvPr>
          <p:cNvSpPr/>
          <p:nvPr/>
        </p:nvSpPr>
        <p:spPr>
          <a:xfrm rot="16200000">
            <a:off x="6295022" y="2002784"/>
            <a:ext cx="735281" cy="10886922"/>
          </a:xfrm>
          <a:prstGeom prst="leftBrace">
            <a:avLst>
              <a:gd name="adj1" fmla="val 80139"/>
              <a:gd name="adj2" fmla="val 4876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 name="Callout: Up Arrow 16">
            <a:extLst>
              <a:ext uri="{FF2B5EF4-FFF2-40B4-BE49-F238E27FC236}">
                <a16:creationId xmlns:a16="http://schemas.microsoft.com/office/drawing/2014/main" xmlns="" id="{4A2314B9-B775-4ADA-8A88-B9AE62095426}"/>
              </a:ext>
            </a:extLst>
          </p:cNvPr>
          <p:cNvSpPr/>
          <p:nvPr/>
        </p:nvSpPr>
        <p:spPr>
          <a:xfrm>
            <a:off x="4695978" y="7813886"/>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3421921" y="7792729"/>
            <a:ext cx="4779963" cy="249427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1830" y="8817083"/>
            <a:ext cx="2183861" cy="559863"/>
          </a:xfrm>
          <a:prstGeom prst="rect">
            <a:avLst/>
          </a:prstGeom>
        </p:spPr>
      </p:pic>
      <p:sp>
        <p:nvSpPr>
          <p:cNvPr id="8" name="TextBox 7">
            <a:extLst>
              <a:ext uri="{FF2B5EF4-FFF2-40B4-BE49-F238E27FC236}">
                <a16:creationId xmlns:a16="http://schemas.microsoft.com/office/drawing/2014/main" xmlns="" id="{4FF1CE50-94C6-414B-9F71-3BE1445B825C}"/>
              </a:ext>
            </a:extLst>
          </p:cNvPr>
          <p:cNvSpPr txBox="1"/>
          <p:nvPr/>
        </p:nvSpPr>
        <p:spPr>
          <a:xfrm>
            <a:off x="3587055" y="876300"/>
            <a:ext cx="11113890" cy="820674"/>
          </a:xfrm>
          <a:prstGeom prst="rect">
            <a:avLst/>
          </a:prstGeom>
          <a:noFill/>
        </p:spPr>
        <p:txBody>
          <a:bodyPr wrap="square">
            <a:spAutoFit/>
          </a:bodyPr>
          <a:lstStyle/>
          <a:p>
            <a:pPr algn="ctr">
              <a:lnSpc>
                <a:spcPct val="150000"/>
              </a:lnSpc>
            </a:pPr>
            <a:r>
              <a:rPr lang="nl-NL" sz="3600" dirty="0">
                <a:effectLst/>
                <a:latin typeface="Arial" panose="020B0604020202020204" pitchFamily="34" charset="0"/>
                <a:ea typeface="Arial" panose="020B0604020202020204" pitchFamily="34" charset="0"/>
                <a:cs typeface="Arial" panose="020B0604020202020204" pitchFamily="34" charset="0"/>
              </a:rPr>
              <a:t>Các em hãy </a:t>
            </a:r>
            <a:r>
              <a:rPr lang="nl-NL" sz="3600" dirty="0">
                <a:latin typeface="Arial" panose="020B0604020202020204" pitchFamily="34" charset="0"/>
                <a:ea typeface="Arial" panose="020B0604020202020204" pitchFamily="34" charset="0"/>
                <a:cs typeface="Arial" panose="020B0604020202020204" pitchFamily="34" charset="0"/>
              </a:rPr>
              <a:t>nêu thừa số và tích của phép nhân sau:</a:t>
            </a:r>
            <a:endParaRPr lang="en-US" sz="3600" dirty="0">
              <a:latin typeface="Arial" panose="020B0604020202020204" pitchFamily="34" charset="0"/>
              <a:cs typeface="Arial" panose="020B0604020202020204" pitchFamily="34" charset="0"/>
            </a:endParaRPr>
          </a:p>
        </p:txBody>
      </p:sp>
      <p:pic>
        <p:nvPicPr>
          <p:cNvPr id="9" name="Picture 4">
            <a:extLst>
              <a:ext uri="{FF2B5EF4-FFF2-40B4-BE49-F238E27FC236}">
                <a16:creationId xmlns:a16="http://schemas.microsoft.com/office/drawing/2014/main" xmlns="" id="{71C283B1-2AA7-4F6E-B8F1-C231EF11AB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1949745"/>
            <a:ext cx="2032269" cy="3245140"/>
          </a:xfrm>
          <a:prstGeom prst="rect">
            <a:avLst/>
          </a:prstGeom>
        </p:spPr>
      </p:pic>
      <p:pic>
        <p:nvPicPr>
          <p:cNvPr id="10" name="Picture 5">
            <a:extLst>
              <a:ext uri="{FF2B5EF4-FFF2-40B4-BE49-F238E27FC236}">
                <a16:creationId xmlns:a16="http://schemas.microsoft.com/office/drawing/2014/main" xmlns="" id="{714052EC-BEF6-403B-B106-4C858080D1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680469" y="1949745"/>
            <a:ext cx="2394089" cy="3193755"/>
          </a:xfrm>
          <a:prstGeom prst="rect">
            <a:avLst/>
          </a:prstGeom>
        </p:spPr>
      </p:pic>
      <p:pic>
        <p:nvPicPr>
          <p:cNvPr id="11" name="Picture 4">
            <a:extLst>
              <a:ext uri="{FF2B5EF4-FFF2-40B4-BE49-F238E27FC236}">
                <a16:creationId xmlns:a16="http://schemas.microsoft.com/office/drawing/2014/main" xmlns="" id="{34FC06AF-5161-4B17-A95F-035B103833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089669" y="2716026"/>
            <a:ext cx="2057400" cy="2057400"/>
          </a:xfrm>
          <a:prstGeom prst="rect">
            <a:avLst/>
          </a:prstGeom>
        </p:spPr>
      </p:pic>
      <p:sp>
        <p:nvSpPr>
          <p:cNvPr id="12" name="Equals 11">
            <a:extLst>
              <a:ext uri="{FF2B5EF4-FFF2-40B4-BE49-F238E27FC236}">
                <a16:creationId xmlns:a16="http://schemas.microsoft.com/office/drawing/2014/main" xmlns="" id="{E4EDE214-F80C-4812-8189-B7C926B323C6}"/>
              </a:ext>
            </a:extLst>
          </p:cNvPr>
          <p:cNvSpPr/>
          <p:nvPr/>
        </p:nvSpPr>
        <p:spPr>
          <a:xfrm>
            <a:off x="9728469" y="2716026"/>
            <a:ext cx="3019576" cy="1880279"/>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a:extLst>
              <a:ext uri="{FF2B5EF4-FFF2-40B4-BE49-F238E27FC236}">
                <a16:creationId xmlns:a16="http://schemas.microsoft.com/office/drawing/2014/main" xmlns="" id="{9221CA5C-F35E-48B2-9C66-815AE8A9A894}"/>
              </a:ext>
            </a:extLst>
          </p:cNvPr>
          <p:cNvGrpSpPr/>
          <p:nvPr/>
        </p:nvGrpSpPr>
        <p:grpSpPr>
          <a:xfrm>
            <a:off x="13005069" y="1986321"/>
            <a:ext cx="3886200" cy="3245140"/>
            <a:chOff x="13411200" y="1986321"/>
            <a:chExt cx="3886200" cy="3245140"/>
          </a:xfrm>
        </p:grpSpPr>
        <p:pic>
          <p:nvPicPr>
            <p:cNvPr id="13" name="Picture 2">
              <a:extLst>
                <a:ext uri="{FF2B5EF4-FFF2-40B4-BE49-F238E27FC236}">
                  <a16:creationId xmlns:a16="http://schemas.microsoft.com/office/drawing/2014/main" xmlns="" id="{14B15BC9-318B-41F2-B019-6995129E79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411200" y="1986321"/>
              <a:ext cx="1706434" cy="3245140"/>
            </a:xfrm>
            <a:prstGeom prst="rect">
              <a:avLst/>
            </a:prstGeom>
          </p:spPr>
        </p:pic>
        <p:pic>
          <p:nvPicPr>
            <p:cNvPr id="14" name="Picture 3">
              <a:extLst>
                <a:ext uri="{FF2B5EF4-FFF2-40B4-BE49-F238E27FC236}">
                  <a16:creationId xmlns:a16="http://schemas.microsoft.com/office/drawing/2014/main" xmlns="" id="{6CA1F8F4-9D81-4949-87ED-3C6D2672EC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38669" y="1986321"/>
              <a:ext cx="2158731" cy="3157179"/>
            </a:xfrm>
            <a:prstGeom prst="rect">
              <a:avLst/>
            </a:prstGeom>
          </p:spPr>
        </p:pic>
      </p:grpSp>
      <p:sp>
        <p:nvSpPr>
          <p:cNvPr id="16" name="Callout: Up Arrow 15">
            <a:extLst>
              <a:ext uri="{FF2B5EF4-FFF2-40B4-BE49-F238E27FC236}">
                <a16:creationId xmlns:a16="http://schemas.microsoft.com/office/drawing/2014/main" xmlns="" id="{E2E7BF7E-1011-411F-8B04-FC31439E7834}"/>
              </a:ext>
            </a:extLst>
          </p:cNvPr>
          <p:cNvSpPr/>
          <p:nvPr/>
        </p:nvSpPr>
        <p:spPr>
          <a:xfrm>
            <a:off x="862266"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7" name="Callout: Up Arrow 16">
            <a:extLst>
              <a:ext uri="{FF2B5EF4-FFF2-40B4-BE49-F238E27FC236}">
                <a16:creationId xmlns:a16="http://schemas.microsoft.com/office/drawing/2014/main" xmlns="" id="{524FFAC1-F7FB-45C1-9945-835BA4198F75}"/>
              </a:ext>
            </a:extLst>
          </p:cNvPr>
          <p:cNvSpPr/>
          <p:nvPr/>
        </p:nvSpPr>
        <p:spPr>
          <a:xfrm>
            <a:off x="6512021"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8" name="Callout: Up Arrow 17">
            <a:extLst>
              <a:ext uri="{FF2B5EF4-FFF2-40B4-BE49-F238E27FC236}">
                <a16:creationId xmlns:a16="http://schemas.microsoft.com/office/drawing/2014/main" xmlns="" id="{8527965F-229F-4CAA-B219-CF93CC671A67}"/>
              </a:ext>
            </a:extLst>
          </p:cNvPr>
          <p:cNvSpPr/>
          <p:nvPr/>
        </p:nvSpPr>
        <p:spPr>
          <a:xfrm>
            <a:off x="13235116" y="522736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
        <p:nvSpPr>
          <p:cNvPr id="19" name="Left Brace 18">
            <a:extLst>
              <a:ext uri="{FF2B5EF4-FFF2-40B4-BE49-F238E27FC236}">
                <a16:creationId xmlns:a16="http://schemas.microsoft.com/office/drawing/2014/main" xmlns="" id="{F6DC284F-12DF-463E-B306-FD4D7769B5BB}"/>
              </a:ext>
            </a:extLst>
          </p:cNvPr>
          <p:cNvSpPr/>
          <p:nvPr/>
        </p:nvSpPr>
        <p:spPr>
          <a:xfrm rot="16200000">
            <a:off x="5242586" y="2576230"/>
            <a:ext cx="735281" cy="9658350"/>
          </a:xfrm>
          <a:prstGeom prst="leftBrace">
            <a:avLst>
              <a:gd name="adj1" fmla="val 80139"/>
              <a:gd name="adj2" fmla="val 4876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Callout: Up Arrow 19">
            <a:extLst>
              <a:ext uri="{FF2B5EF4-FFF2-40B4-BE49-F238E27FC236}">
                <a16:creationId xmlns:a16="http://schemas.microsoft.com/office/drawing/2014/main" xmlns="" id="{F7266EE7-FAB3-4972-99D8-36D21B3085C9}"/>
              </a:ext>
            </a:extLst>
          </p:cNvPr>
          <p:cNvSpPr/>
          <p:nvPr/>
        </p:nvSpPr>
        <p:spPr>
          <a:xfrm>
            <a:off x="3617232" y="7777392"/>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3421921" y="7792729"/>
            <a:ext cx="4779963" cy="249427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1830" y="8817083"/>
            <a:ext cx="2183861" cy="559863"/>
          </a:xfrm>
          <a:prstGeom prst="rect">
            <a:avLst/>
          </a:prstGeom>
        </p:spPr>
      </p:pic>
      <p:sp>
        <p:nvSpPr>
          <p:cNvPr id="8" name="TextBox 7">
            <a:extLst>
              <a:ext uri="{FF2B5EF4-FFF2-40B4-BE49-F238E27FC236}">
                <a16:creationId xmlns:a16="http://schemas.microsoft.com/office/drawing/2014/main" xmlns="" id="{4FF1CE50-94C6-414B-9F71-3BE1445B825C}"/>
              </a:ext>
            </a:extLst>
          </p:cNvPr>
          <p:cNvSpPr txBox="1"/>
          <p:nvPr/>
        </p:nvSpPr>
        <p:spPr>
          <a:xfrm>
            <a:off x="1836585" y="898152"/>
            <a:ext cx="14614829" cy="820674"/>
          </a:xfrm>
          <a:prstGeom prst="rect">
            <a:avLst/>
          </a:prstGeom>
          <a:noFill/>
        </p:spPr>
        <p:txBody>
          <a:bodyPr wrap="square">
            <a:spAutoFit/>
          </a:bodyPr>
          <a:lstStyle/>
          <a:p>
            <a:pPr algn="ctr">
              <a:lnSpc>
                <a:spcPct val="150000"/>
              </a:lnSpc>
            </a:pPr>
            <a:r>
              <a:rPr lang="nl-NL" sz="3600" dirty="0">
                <a:effectLst/>
                <a:latin typeface="Arial" panose="020B0604020202020204" pitchFamily="34" charset="0"/>
                <a:ea typeface="Arial" panose="020B0604020202020204" pitchFamily="34" charset="0"/>
                <a:cs typeface="Arial" panose="020B0604020202020204" pitchFamily="34" charset="0"/>
              </a:rPr>
              <a:t>Các em hãy </a:t>
            </a:r>
            <a:r>
              <a:rPr lang="nl-NL" sz="3600" dirty="0">
                <a:latin typeface="Arial" panose="020B0604020202020204" pitchFamily="34" charset="0"/>
                <a:ea typeface="Arial" panose="020B0604020202020204" pitchFamily="34" charset="0"/>
                <a:cs typeface="Arial" panose="020B0604020202020204" pitchFamily="34" charset="0"/>
              </a:rPr>
              <a:t>viết phép nhân sau, biết các thừa số là 6 và 5, tích là 30</a:t>
            </a:r>
            <a:endParaRPr lang="en-US" sz="3600" dirty="0">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xmlns="" id="{34FC06AF-5161-4B17-A95F-035B103833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91000" y="3075147"/>
            <a:ext cx="2057400" cy="2057400"/>
          </a:xfrm>
          <a:prstGeom prst="rect">
            <a:avLst/>
          </a:prstGeom>
        </p:spPr>
      </p:pic>
      <p:sp>
        <p:nvSpPr>
          <p:cNvPr id="12" name="Equals 11">
            <a:extLst>
              <a:ext uri="{FF2B5EF4-FFF2-40B4-BE49-F238E27FC236}">
                <a16:creationId xmlns:a16="http://schemas.microsoft.com/office/drawing/2014/main" xmlns="" id="{E4EDE214-F80C-4812-8189-B7C926B323C6}"/>
              </a:ext>
            </a:extLst>
          </p:cNvPr>
          <p:cNvSpPr/>
          <p:nvPr/>
        </p:nvSpPr>
        <p:spPr>
          <a:xfrm>
            <a:off x="9525000" y="3075147"/>
            <a:ext cx="3019576" cy="1880279"/>
          </a:xfrm>
          <a:prstGeom prst="mathEqua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allout: Up Arrow 15">
            <a:extLst>
              <a:ext uri="{FF2B5EF4-FFF2-40B4-BE49-F238E27FC236}">
                <a16:creationId xmlns:a16="http://schemas.microsoft.com/office/drawing/2014/main" xmlns="" id="{E2E7BF7E-1011-411F-8B04-FC31439E7834}"/>
              </a:ext>
            </a:extLst>
          </p:cNvPr>
          <p:cNvSpPr/>
          <p:nvPr/>
        </p:nvSpPr>
        <p:spPr>
          <a:xfrm>
            <a:off x="1090866" y="5605540"/>
            <a:ext cx="2795334"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7" name="Callout: Up Arrow 16">
            <a:extLst>
              <a:ext uri="{FF2B5EF4-FFF2-40B4-BE49-F238E27FC236}">
                <a16:creationId xmlns:a16="http://schemas.microsoft.com/office/drawing/2014/main" xmlns="" id="{524FFAC1-F7FB-45C1-9945-835BA4198F75}"/>
              </a:ext>
            </a:extLst>
          </p:cNvPr>
          <p:cNvSpPr/>
          <p:nvPr/>
        </p:nvSpPr>
        <p:spPr>
          <a:xfrm>
            <a:off x="6799903" y="5605540"/>
            <a:ext cx="3019576"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8" name="Callout: Up Arrow 17">
            <a:extLst>
              <a:ext uri="{FF2B5EF4-FFF2-40B4-BE49-F238E27FC236}">
                <a16:creationId xmlns:a16="http://schemas.microsoft.com/office/drawing/2014/main" xmlns="" id="{8527965F-229F-4CAA-B219-CF93CC671A67}"/>
              </a:ext>
            </a:extLst>
          </p:cNvPr>
          <p:cNvSpPr/>
          <p:nvPr/>
        </p:nvSpPr>
        <p:spPr>
          <a:xfrm>
            <a:off x="13209603" y="5610380"/>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pic>
        <p:nvPicPr>
          <p:cNvPr id="25" name="Picture 14">
            <a:extLst>
              <a:ext uri="{FF2B5EF4-FFF2-40B4-BE49-F238E27FC236}">
                <a16:creationId xmlns:a16="http://schemas.microsoft.com/office/drawing/2014/main" xmlns="" id="{BD89ACF2-C9FB-4EBB-A24D-5DB4E35936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2502" y="2268813"/>
            <a:ext cx="2725097" cy="3286613"/>
          </a:xfrm>
          <a:prstGeom prst="rect">
            <a:avLst/>
          </a:prstGeom>
        </p:spPr>
      </p:pic>
      <p:pic>
        <p:nvPicPr>
          <p:cNvPr id="26" name="Picture 15">
            <a:extLst>
              <a:ext uri="{FF2B5EF4-FFF2-40B4-BE49-F238E27FC236}">
                <a16:creationId xmlns:a16="http://schemas.microsoft.com/office/drawing/2014/main" xmlns="" id="{761BF3D0-C976-48A1-9E00-A2E06B39E4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799903" y="2253011"/>
            <a:ext cx="2725097" cy="3318216"/>
          </a:xfrm>
          <a:prstGeom prst="rect">
            <a:avLst/>
          </a:prstGeom>
        </p:spPr>
      </p:pic>
      <p:grpSp>
        <p:nvGrpSpPr>
          <p:cNvPr id="2" name="Group 1">
            <a:extLst>
              <a:ext uri="{FF2B5EF4-FFF2-40B4-BE49-F238E27FC236}">
                <a16:creationId xmlns:a16="http://schemas.microsoft.com/office/drawing/2014/main" xmlns="" id="{B764EEBD-2A48-4BE9-8005-A2D738D9D6B5}"/>
              </a:ext>
            </a:extLst>
          </p:cNvPr>
          <p:cNvGrpSpPr/>
          <p:nvPr/>
        </p:nvGrpSpPr>
        <p:grpSpPr>
          <a:xfrm>
            <a:off x="12362503" y="2248665"/>
            <a:ext cx="5087297" cy="3318775"/>
            <a:chOff x="11752903" y="1889544"/>
            <a:chExt cx="5087297" cy="3318775"/>
          </a:xfrm>
        </p:grpSpPr>
        <p:pic>
          <p:nvPicPr>
            <p:cNvPr id="24" name="Picture 12">
              <a:extLst>
                <a:ext uri="{FF2B5EF4-FFF2-40B4-BE49-F238E27FC236}">
                  <a16:creationId xmlns:a16="http://schemas.microsoft.com/office/drawing/2014/main" xmlns="" id="{C99C3C8A-5DF7-4F43-B6A6-C07DA69E80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752903" y="1889544"/>
              <a:ext cx="2725097" cy="3306761"/>
            </a:xfrm>
            <a:prstGeom prst="rect">
              <a:avLst/>
            </a:prstGeom>
          </p:spPr>
        </p:pic>
        <p:pic>
          <p:nvPicPr>
            <p:cNvPr id="27" name="Picture 19">
              <a:extLst>
                <a:ext uri="{FF2B5EF4-FFF2-40B4-BE49-F238E27FC236}">
                  <a16:creationId xmlns:a16="http://schemas.microsoft.com/office/drawing/2014/main" xmlns="" id="{0A38170B-595F-49A7-A921-5CD2A95573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115103" y="1909692"/>
              <a:ext cx="2725097" cy="3298627"/>
            </a:xfrm>
            <a:prstGeom prst="rect">
              <a:avLst/>
            </a:prstGeom>
          </p:spPr>
        </p:pic>
      </p:grpSp>
    </p:spTree>
    <p:extLst>
      <p:ext uri="{BB962C8B-B14F-4D97-AF65-F5344CB8AC3E}">
        <p14:creationId xmlns:p14="http://schemas.microsoft.com/office/powerpoint/2010/main" val="3638505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sp>
        <p:nvSpPr>
          <p:cNvPr id="2" name="TextBox 2"/>
          <p:cNvSpPr txBox="1"/>
          <p:nvPr/>
        </p:nvSpPr>
        <p:spPr>
          <a:xfrm>
            <a:off x="6712509" y="983175"/>
            <a:ext cx="4862979" cy="863441"/>
          </a:xfrm>
          <a:prstGeom prst="rect">
            <a:avLst/>
          </a:prstGeom>
        </p:spPr>
        <p:txBody>
          <a:bodyPr wrap="square" lIns="0" tIns="0" rIns="0" bIns="0" rtlCol="0" anchor="t">
            <a:spAutoFit/>
          </a:bodyPr>
          <a:lstStyle/>
          <a:p>
            <a:pPr marL="0" lvl="0" indent="0" algn="ctr">
              <a:lnSpc>
                <a:spcPts val="6675"/>
              </a:lnSpc>
            </a:pPr>
            <a:r>
              <a:rPr lang="en-US" sz="6000" b="1" dirty="0">
                <a:solidFill>
                  <a:srgbClr val="F1A815"/>
                </a:solidFill>
                <a:latin typeface="Arial" panose="020B0604020202020204" pitchFamily="34" charset="0"/>
                <a:cs typeface="Arial" panose="020B0604020202020204" pitchFamily="34" charset="0"/>
              </a:rPr>
              <a:t>LUYỆN TẬP</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9839">
            <a:off x="15184860" y="7291134"/>
            <a:ext cx="3262748" cy="331702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5980" y="1028700"/>
            <a:ext cx="1173320" cy="10453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7125" y="8949648"/>
            <a:ext cx="3866547" cy="149037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80720" y="8432174"/>
            <a:ext cx="2183861" cy="559863"/>
          </a:xfrm>
          <a:prstGeom prst="rect">
            <a:avLst/>
          </a:prstGeom>
        </p:spPr>
      </p:pic>
      <p:sp>
        <p:nvSpPr>
          <p:cNvPr id="13" name="TextBox 12">
            <a:extLst>
              <a:ext uri="{FF2B5EF4-FFF2-40B4-BE49-F238E27FC236}">
                <a16:creationId xmlns:a16="http://schemas.microsoft.com/office/drawing/2014/main" xmlns="" id="{771F1DD9-570B-4144-A4F7-CF3993305892}"/>
              </a:ext>
            </a:extLst>
          </p:cNvPr>
          <p:cNvSpPr txBox="1"/>
          <p:nvPr/>
        </p:nvSpPr>
        <p:spPr>
          <a:xfrm>
            <a:off x="5153022" y="2178903"/>
            <a:ext cx="7981952" cy="830997"/>
          </a:xfrm>
          <a:prstGeom prst="rect">
            <a:avLst/>
          </a:prstGeom>
          <a:noFill/>
        </p:spPr>
        <p:txBody>
          <a:bodyPr wrap="square">
            <a:spAutoFit/>
          </a:bodyPr>
          <a:lstStyle/>
          <a:p>
            <a:pPr algn="ctr">
              <a:spcAft>
                <a:spcPts val="1000"/>
              </a:spcAft>
            </a:pPr>
            <a:r>
              <a:rPr lang="nl-NL" sz="4800" b="1" i="1" dirty="0">
                <a:solidFill>
                  <a:srgbClr val="202F5A"/>
                </a:solidFill>
                <a:latin typeface="Arial" panose="020B0604020202020204" pitchFamily="34" charset="0"/>
                <a:ea typeface="Arial" panose="020B0604020202020204" pitchFamily="34" charset="0"/>
                <a:cs typeface="Times New Roman" panose="02020603050405020304" pitchFamily="18" charset="0"/>
              </a:rPr>
              <a:t>Bài 1: Thực hiện theo cặp</a:t>
            </a:r>
            <a:endParaRPr lang="vi-VN" sz="4800" b="1" i="1" dirty="0">
              <a:solidFill>
                <a:srgbClr val="202F5A"/>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874C9D09-08DB-4E43-8E39-64251B50D467}"/>
              </a:ext>
            </a:extLst>
          </p:cNvPr>
          <p:cNvSpPr txBox="1"/>
          <p:nvPr/>
        </p:nvSpPr>
        <p:spPr>
          <a:xfrm>
            <a:off x="3090876" y="3230763"/>
            <a:ext cx="12106244" cy="1651671"/>
          </a:xfrm>
          <a:prstGeom prst="rect">
            <a:avLst/>
          </a:prstGeom>
          <a:noFill/>
        </p:spPr>
        <p:txBody>
          <a:bodyPr wrap="square">
            <a:spAutoFit/>
          </a:bodyPr>
          <a:lstStyle/>
          <a:p>
            <a:pPr algn="ctr">
              <a:lnSpc>
                <a:spcPct val="150000"/>
              </a:lnSpc>
              <a:spcAft>
                <a:spcPts val="1000"/>
              </a:spcAft>
            </a:pPr>
            <a:r>
              <a:rPr lang="nl-NL" sz="3600" i="1" dirty="0">
                <a:latin typeface="Arial" panose="020B0604020202020204" pitchFamily="34" charset="0"/>
                <a:ea typeface="Arial" panose="020B0604020202020204" pitchFamily="34" charset="0"/>
                <a:cs typeface="Times New Roman" panose="02020603050405020304" pitchFamily="18" charset="0"/>
              </a:rPr>
              <a:t>Các em hãy nêu thừa số và tích trong các phép nhân sau, sau đó nói cho bạn cùng bàn nghe kết quả</a:t>
            </a:r>
            <a:endParaRPr lang="vi-VN" sz="3600" i="1" dirty="0">
              <a:effectLst/>
              <a:latin typeface="Arial" panose="020B0604020202020204" pitchFamily="34" charset="0"/>
              <a:ea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xmlns="" id="{81E54E84-E40A-4996-AE3D-687A8A69F6BF}"/>
              </a:ext>
            </a:extLst>
          </p:cNvPr>
          <p:cNvSpPr/>
          <p:nvPr/>
        </p:nvSpPr>
        <p:spPr>
          <a:xfrm>
            <a:off x="1389731" y="5143500"/>
            <a:ext cx="7246780" cy="2514600"/>
          </a:xfrm>
          <a:prstGeom prst="ellipse">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x 2 = 10</a:t>
            </a:r>
          </a:p>
        </p:txBody>
      </p:sp>
      <p:sp>
        <p:nvSpPr>
          <p:cNvPr id="18" name="Oval 17">
            <a:extLst>
              <a:ext uri="{FF2B5EF4-FFF2-40B4-BE49-F238E27FC236}">
                <a16:creationId xmlns:a16="http://schemas.microsoft.com/office/drawing/2014/main" xmlns="" id="{5D895AC1-7701-43FA-9CB8-7493FACF7BCC}"/>
              </a:ext>
            </a:extLst>
          </p:cNvPr>
          <p:cNvSpPr/>
          <p:nvPr/>
        </p:nvSpPr>
        <p:spPr>
          <a:xfrm>
            <a:off x="9651491" y="5143500"/>
            <a:ext cx="7246780" cy="2514600"/>
          </a:xfrm>
          <a:prstGeom prst="ellipse">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Arial" panose="020B0604020202020204" pitchFamily="34" charset="0"/>
                <a:cs typeface="Arial" panose="020B0604020202020204" pitchFamily="34" charset="0"/>
              </a:rPr>
              <a:t>4</a:t>
            </a: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x 3 = 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9839">
            <a:off x="15184860" y="7291134"/>
            <a:ext cx="3262748" cy="331702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5980" y="1028700"/>
            <a:ext cx="1173320" cy="10453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7125" y="8949648"/>
            <a:ext cx="3866547" cy="149037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80720" y="8432174"/>
            <a:ext cx="2183861" cy="559863"/>
          </a:xfrm>
          <a:prstGeom prst="rect">
            <a:avLst/>
          </a:prstGeom>
        </p:spPr>
      </p:pic>
      <p:grpSp>
        <p:nvGrpSpPr>
          <p:cNvPr id="5" name="Group 4">
            <a:extLst>
              <a:ext uri="{FF2B5EF4-FFF2-40B4-BE49-F238E27FC236}">
                <a16:creationId xmlns:a16="http://schemas.microsoft.com/office/drawing/2014/main" xmlns="" id="{9D9B0339-9E27-4A53-B1A3-6E7CE4BAAC89}"/>
              </a:ext>
            </a:extLst>
          </p:cNvPr>
          <p:cNvGrpSpPr/>
          <p:nvPr/>
        </p:nvGrpSpPr>
        <p:grpSpPr>
          <a:xfrm>
            <a:off x="2485351" y="1294963"/>
            <a:ext cx="13826931" cy="3771591"/>
            <a:chOff x="2491526" y="1294963"/>
            <a:chExt cx="13826931" cy="3771591"/>
          </a:xfrm>
        </p:grpSpPr>
        <p:sp>
          <p:nvSpPr>
            <p:cNvPr id="15" name="TextBox 14">
              <a:extLst>
                <a:ext uri="{FF2B5EF4-FFF2-40B4-BE49-F238E27FC236}">
                  <a16:creationId xmlns:a16="http://schemas.microsoft.com/office/drawing/2014/main" xmlns="" id="{96E78C7A-D2C9-43B2-9D68-5627D9F4AB8E}"/>
                </a:ext>
              </a:extLst>
            </p:cNvPr>
            <p:cNvSpPr txBox="1"/>
            <p:nvPr/>
          </p:nvSpPr>
          <p:spPr>
            <a:xfrm>
              <a:off x="2491526" y="1296291"/>
              <a:ext cx="1173320"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sp>
          <p:nvSpPr>
            <p:cNvPr id="16" name="TextBox 15">
              <a:extLst>
                <a:ext uri="{FF2B5EF4-FFF2-40B4-BE49-F238E27FC236}">
                  <a16:creationId xmlns:a16="http://schemas.microsoft.com/office/drawing/2014/main" xmlns="" id="{F11408E7-E9A1-4DFD-BD15-99525E342C43}"/>
                </a:ext>
              </a:extLst>
            </p:cNvPr>
            <p:cNvSpPr txBox="1"/>
            <p:nvPr/>
          </p:nvSpPr>
          <p:spPr>
            <a:xfrm>
              <a:off x="5219489" y="1296291"/>
              <a:ext cx="1173320"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19" name="TextBox 18">
              <a:extLst>
                <a:ext uri="{FF2B5EF4-FFF2-40B4-BE49-F238E27FC236}">
                  <a16:creationId xmlns:a16="http://schemas.microsoft.com/office/drawing/2014/main" xmlns="" id="{0C9BF85B-E678-49D2-86DB-B59BC3B634DB}"/>
                </a:ext>
              </a:extLst>
            </p:cNvPr>
            <p:cNvSpPr txBox="1"/>
            <p:nvPr/>
          </p:nvSpPr>
          <p:spPr>
            <a:xfrm>
              <a:off x="12386034" y="1294963"/>
              <a:ext cx="3932423"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20" name="TextBox 19">
              <a:extLst>
                <a:ext uri="{FF2B5EF4-FFF2-40B4-BE49-F238E27FC236}">
                  <a16:creationId xmlns:a16="http://schemas.microsoft.com/office/drawing/2014/main" xmlns="" id="{4BAA2CD5-F407-45FF-8605-4A6DDB5621F8}"/>
                </a:ext>
              </a:extLst>
            </p:cNvPr>
            <p:cNvSpPr txBox="1"/>
            <p:nvPr/>
          </p:nvSpPr>
          <p:spPr>
            <a:xfrm>
              <a:off x="7320466" y="1294963"/>
              <a:ext cx="2545387"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1" name="TextBox 20">
              <a:extLst>
                <a:ext uri="{FF2B5EF4-FFF2-40B4-BE49-F238E27FC236}">
                  <a16:creationId xmlns:a16="http://schemas.microsoft.com/office/drawing/2014/main" xmlns="" id="{C2C8F440-408B-4F7C-89D7-A9036EF2FE2A}"/>
                </a:ext>
              </a:extLst>
            </p:cNvPr>
            <p:cNvSpPr txBox="1"/>
            <p:nvPr/>
          </p:nvSpPr>
          <p:spPr>
            <a:xfrm>
              <a:off x="9580036" y="1602739"/>
              <a:ext cx="3777981"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grpSp>
      <p:sp>
        <p:nvSpPr>
          <p:cNvPr id="22" name="Callout: Up Arrow 21">
            <a:extLst>
              <a:ext uri="{FF2B5EF4-FFF2-40B4-BE49-F238E27FC236}">
                <a16:creationId xmlns:a16="http://schemas.microsoft.com/office/drawing/2014/main" xmlns="" id="{CE1F9046-C443-4210-9A44-C4A175764F8A}"/>
              </a:ext>
            </a:extLst>
          </p:cNvPr>
          <p:cNvSpPr/>
          <p:nvPr/>
        </p:nvSpPr>
        <p:spPr>
          <a:xfrm>
            <a:off x="1288032"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3" name="Callout: Up Arrow 22">
            <a:extLst>
              <a:ext uri="{FF2B5EF4-FFF2-40B4-BE49-F238E27FC236}">
                <a16:creationId xmlns:a16="http://schemas.microsoft.com/office/drawing/2014/main" xmlns="" id="{65446C51-330B-44FE-BC4D-A7C9C76B39B9}"/>
              </a:ext>
            </a:extLst>
          </p:cNvPr>
          <p:cNvSpPr/>
          <p:nvPr/>
        </p:nvSpPr>
        <p:spPr>
          <a:xfrm>
            <a:off x="6731866"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4" name="Callout: Up Arrow 23">
            <a:extLst>
              <a:ext uri="{FF2B5EF4-FFF2-40B4-BE49-F238E27FC236}">
                <a16:creationId xmlns:a16="http://schemas.microsoft.com/office/drawing/2014/main" xmlns="" id="{1CDEB071-2974-4648-89F5-2DD848A66A04}"/>
              </a:ext>
            </a:extLst>
          </p:cNvPr>
          <p:cNvSpPr/>
          <p:nvPr/>
        </p:nvSpPr>
        <p:spPr>
          <a:xfrm>
            <a:off x="12491926"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206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9839">
            <a:off x="15184860" y="7291134"/>
            <a:ext cx="3262748" cy="331702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5980" y="1028700"/>
            <a:ext cx="1173320" cy="10453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7125" y="8949648"/>
            <a:ext cx="3866547" cy="149037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80720" y="8432174"/>
            <a:ext cx="2183861" cy="559863"/>
          </a:xfrm>
          <a:prstGeom prst="rect">
            <a:avLst/>
          </a:prstGeom>
        </p:spPr>
      </p:pic>
      <p:grpSp>
        <p:nvGrpSpPr>
          <p:cNvPr id="5" name="Group 4">
            <a:extLst>
              <a:ext uri="{FF2B5EF4-FFF2-40B4-BE49-F238E27FC236}">
                <a16:creationId xmlns:a16="http://schemas.microsoft.com/office/drawing/2014/main" xmlns="" id="{9D9B0339-9E27-4A53-B1A3-6E7CE4BAAC89}"/>
              </a:ext>
            </a:extLst>
          </p:cNvPr>
          <p:cNvGrpSpPr/>
          <p:nvPr/>
        </p:nvGrpSpPr>
        <p:grpSpPr>
          <a:xfrm>
            <a:off x="2485351" y="1294963"/>
            <a:ext cx="13826931" cy="3771591"/>
            <a:chOff x="2491526" y="1294963"/>
            <a:chExt cx="13826931" cy="3771591"/>
          </a:xfrm>
        </p:grpSpPr>
        <p:sp>
          <p:nvSpPr>
            <p:cNvPr id="15" name="TextBox 14">
              <a:extLst>
                <a:ext uri="{FF2B5EF4-FFF2-40B4-BE49-F238E27FC236}">
                  <a16:creationId xmlns:a16="http://schemas.microsoft.com/office/drawing/2014/main" xmlns="" id="{96E78C7A-D2C9-43B2-9D68-5627D9F4AB8E}"/>
                </a:ext>
              </a:extLst>
            </p:cNvPr>
            <p:cNvSpPr txBox="1"/>
            <p:nvPr/>
          </p:nvSpPr>
          <p:spPr>
            <a:xfrm>
              <a:off x="2491526" y="1296291"/>
              <a:ext cx="1173320"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4</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xmlns="" id="{F11408E7-E9A1-4DFD-BD15-99525E342C43}"/>
                </a:ext>
              </a:extLst>
            </p:cNvPr>
            <p:cNvSpPr txBox="1"/>
            <p:nvPr/>
          </p:nvSpPr>
          <p:spPr>
            <a:xfrm>
              <a:off x="5219489" y="1296291"/>
              <a:ext cx="1173320"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19" name="TextBox 18">
              <a:extLst>
                <a:ext uri="{FF2B5EF4-FFF2-40B4-BE49-F238E27FC236}">
                  <a16:creationId xmlns:a16="http://schemas.microsoft.com/office/drawing/2014/main" xmlns="" id="{0C9BF85B-E678-49D2-86DB-B59BC3B634DB}"/>
                </a:ext>
              </a:extLst>
            </p:cNvPr>
            <p:cNvSpPr txBox="1"/>
            <p:nvPr/>
          </p:nvSpPr>
          <p:spPr>
            <a:xfrm>
              <a:off x="12386034" y="1294963"/>
              <a:ext cx="3932423"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20" name="TextBox 19">
              <a:extLst>
                <a:ext uri="{FF2B5EF4-FFF2-40B4-BE49-F238E27FC236}">
                  <a16:creationId xmlns:a16="http://schemas.microsoft.com/office/drawing/2014/main" xmlns="" id="{4BAA2CD5-F407-45FF-8605-4A6DDB5621F8}"/>
                </a:ext>
              </a:extLst>
            </p:cNvPr>
            <p:cNvSpPr txBox="1"/>
            <p:nvPr/>
          </p:nvSpPr>
          <p:spPr>
            <a:xfrm>
              <a:off x="7320466" y="1294963"/>
              <a:ext cx="2545387"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3</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xmlns="" id="{C2C8F440-408B-4F7C-89D7-A9036EF2FE2A}"/>
                </a:ext>
              </a:extLst>
            </p:cNvPr>
            <p:cNvSpPr txBox="1"/>
            <p:nvPr/>
          </p:nvSpPr>
          <p:spPr>
            <a:xfrm>
              <a:off x="9580036" y="1602739"/>
              <a:ext cx="3777981"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grpSp>
      <p:sp>
        <p:nvSpPr>
          <p:cNvPr id="22" name="Callout: Up Arrow 21">
            <a:extLst>
              <a:ext uri="{FF2B5EF4-FFF2-40B4-BE49-F238E27FC236}">
                <a16:creationId xmlns:a16="http://schemas.microsoft.com/office/drawing/2014/main" xmlns="" id="{CE1F9046-C443-4210-9A44-C4A175764F8A}"/>
              </a:ext>
            </a:extLst>
          </p:cNvPr>
          <p:cNvSpPr/>
          <p:nvPr/>
        </p:nvSpPr>
        <p:spPr>
          <a:xfrm>
            <a:off x="1288032"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3" name="Callout: Up Arrow 22">
            <a:extLst>
              <a:ext uri="{FF2B5EF4-FFF2-40B4-BE49-F238E27FC236}">
                <a16:creationId xmlns:a16="http://schemas.microsoft.com/office/drawing/2014/main" xmlns="" id="{65446C51-330B-44FE-BC4D-A7C9C76B39B9}"/>
              </a:ext>
            </a:extLst>
          </p:cNvPr>
          <p:cNvSpPr/>
          <p:nvPr/>
        </p:nvSpPr>
        <p:spPr>
          <a:xfrm>
            <a:off x="6731866"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4" name="Callout: Up Arrow 23">
            <a:extLst>
              <a:ext uri="{FF2B5EF4-FFF2-40B4-BE49-F238E27FC236}">
                <a16:creationId xmlns:a16="http://schemas.microsoft.com/office/drawing/2014/main" xmlns="" id="{1CDEB071-2974-4648-89F5-2DD848A66A04}"/>
              </a:ext>
            </a:extLst>
          </p:cNvPr>
          <p:cNvSpPr/>
          <p:nvPr/>
        </p:nvSpPr>
        <p:spPr>
          <a:xfrm>
            <a:off x="12491926"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627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468</Words>
  <Application>Microsoft Office PowerPoint</Application>
  <PresentationFormat>Custom</PresentationFormat>
  <Paragraphs>100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53</dc:title>
  <cp:lastModifiedBy>MTBA</cp:lastModifiedBy>
  <cp:revision>4</cp:revision>
  <dcterms:created xsi:type="dcterms:W3CDTF">2006-08-16T00:00:00Z</dcterms:created>
  <dcterms:modified xsi:type="dcterms:W3CDTF">2021-12-29T01:18:15Z</dcterms:modified>
  <dc:identifier>DAEtQOoRWgU</dc:identifier>
</cp:coreProperties>
</file>