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60" r:id="rId4"/>
    <p:sldId id="291" r:id="rId5"/>
    <p:sldId id="258" r:id="rId6"/>
    <p:sldId id="259" r:id="rId7"/>
    <p:sldId id="261" r:id="rId8"/>
    <p:sldId id="276" r:id="rId9"/>
    <p:sldId id="262" r:id="rId10"/>
    <p:sldId id="277" r:id="rId11"/>
    <p:sldId id="278" r:id="rId12"/>
    <p:sldId id="279" r:id="rId13"/>
    <p:sldId id="280" r:id="rId14"/>
    <p:sldId id="263" r:id="rId15"/>
    <p:sldId id="282" r:id="rId16"/>
    <p:sldId id="287" r:id="rId17"/>
    <p:sldId id="286" r:id="rId18"/>
    <p:sldId id="264" r:id="rId19"/>
    <p:sldId id="288" r:id="rId20"/>
    <p:sldId id="289" r:id="rId21"/>
    <p:sldId id="290" r:id="rId22"/>
    <p:sldId id="270" r:id="rId23"/>
    <p:sldId id="265" r:id="rId24"/>
  </p:sldIdLst>
  <p:sldSz cx="18288000" cy="10287000"/>
  <p:notesSz cx="6858000" cy="9144000"/>
  <p:embeddedFontLst>
    <p:embeddedFont>
      <p:font typeface="KG Primary Penmanship" panose="020B0604020202020204" charset="0"/>
      <p:regular r:id="rId25"/>
    </p:embeddedFont>
    <p:embeddedFont>
      <p:font typeface="Calibri" panose="020F0502020204030204" pitchFamily="34" charset="0"/>
      <p:regular r:id="rId26"/>
      <p:bold r:id="rId27"/>
      <p:italic r:id="rId28"/>
      <p:boldItalic r:id="rId29"/>
    </p:embeddedFont>
    <p:embeddedFont>
      <p:font typeface="Arimo" panose="020B0604020202020204" charset="0"/>
      <p:regular r:id="rId30"/>
    </p:embeddedFont>
    <p:embeddedFont>
      <p:font typeface="Sensei" panose="020B0604020202020204" charset="0"/>
      <p:regular r:id="rId31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761AB"/>
    <a:srgbClr val="F6D686"/>
    <a:srgbClr val="FFC497"/>
    <a:srgbClr val="F68B28"/>
    <a:srgbClr val="FF6600"/>
    <a:srgbClr val="F8F5F1"/>
    <a:srgbClr val="5656C2"/>
    <a:srgbClr val="FC5F50"/>
    <a:srgbClr val="F88036"/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22" autoAdjust="0"/>
  </p:normalViewPr>
  <p:slideViewPr>
    <p:cSldViewPr>
      <p:cViewPr varScale="1">
        <p:scale>
          <a:sx n="50" d="100"/>
          <a:sy n="50" d="100"/>
        </p:scale>
        <p:origin x="540" y="5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2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1.fntdata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5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4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7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3.fntdata"/><Relationship Id="rId30" Type="http://schemas.openxmlformats.org/officeDocument/2006/relationships/font" Target="fonts/font6.fntdata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1/12/2022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1/12/2022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1/12/2022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1/12/2022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13" Type="http://schemas.openxmlformats.org/officeDocument/2006/relationships/image" Target="../media/image12.svg"/><Relationship Id="rId18" Type="http://schemas.openxmlformats.org/officeDocument/2006/relationships/image" Target="../media/image9.png"/><Relationship Id="rId3" Type="http://schemas.openxmlformats.org/officeDocument/2006/relationships/image" Target="../media/image2.svg"/><Relationship Id="rId21" Type="http://schemas.openxmlformats.org/officeDocument/2006/relationships/image" Target="../media/image20.svg"/><Relationship Id="rId7" Type="http://schemas.openxmlformats.org/officeDocument/2006/relationships/image" Target="../media/image6.svg"/><Relationship Id="rId12" Type="http://schemas.openxmlformats.org/officeDocument/2006/relationships/image" Target="../media/image6.png"/><Relationship Id="rId17" Type="http://schemas.openxmlformats.org/officeDocument/2006/relationships/image" Target="../media/image16.svg"/><Relationship Id="rId2" Type="http://schemas.openxmlformats.org/officeDocument/2006/relationships/image" Target="../media/image1.png"/><Relationship Id="rId16" Type="http://schemas.openxmlformats.org/officeDocument/2006/relationships/image" Target="../media/image8.png"/><Relationship Id="rId20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11" Type="http://schemas.openxmlformats.org/officeDocument/2006/relationships/image" Target="../media/image10.svg"/><Relationship Id="rId5" Type="http://schemas.openxmlformats.org/officeDocument/2006/relationships/image" Target="../media/image4.svg"/><Relationship Id="rId15" Type="http://schemas.openxmlformats.org/officeDocument/2006/relationships/image" Target="../media/image14.svg"/><Relationship Id="rId23" Type="http://schemas.openxmlformats.org/officeDocument/2006/relationships/image" Target="../media/image22.svg"/><Relationship Id="rId10" Type="http://schemas.openxmlformats.org/officeDocument/2006/relationships/image" Target="../media/image5.png"/><Relationship Id="rId19" Type="http://schemas.openxmlformats.org/officeDocument/2006/relationships/image" Target="../media/image18.svg"/><Relationship Id="rId4" Type="http://schemas.openxmlformats.org/officeDocument/2006/relationships/image" Target="../media/image2.png"/><Relationship Id="rId9" Type="http://schemas.openxmlformats.org/officeDocument/2006/relationships/image" Target="../media/image8.svg"/><Relationship Id="rId14" Type="http://schemas.openxmlformats.org/officeDocument/2006/relationships/image" Target="../media/image7.png"/><Relationship Id="rId22" Type="http://schemas.openxmlformats.org/officeDocument/2006/relationships/image" Target="../media/image1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sv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3.svg"/><Relationship Id="rId4" Type="http://schemas.openxmlformats.org/officeDocument/2006/relationships/image" Target="../media/image27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image" Target="../media/image51.svg"/><Relationship Id="rId7" Type="http://schemas.openxmlformats.org/officeDocument/2006/relationships/image" Target="../media/image55.sv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png"/><Relationship Id="rId11" Type="http://schemas.openxmlformats.org/officeDocument/2006/relationships/image" Target="../media/image59.svg"/><Relationship Id="rId5" Type="http://schemas.openxmlformats.org/officeDocument/2006/relationships/image" Target="../media/image53.svg"/><Relationship Id="rId10" Type="http://schemas.openxmlformats.org/officeDocument/2006/relationships/image" Target="../media/image30.png"/><Relationship Id="rId4" Type="http://schemas.openxmlformats.org/officeDocument/2006/relationships/image" Target="../media/image27.png"/><Relationship Id="rId9" Type="http://schemas.openxmlformats.org/officeDocument/2006/relationships/image" Target="../media/image57.sv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13" Type="http://schemas.openxmlformats.org/officeDocument/2006/relationships/image" Target="../media/image67.svg"/><Relationship Id="rId3" Type="http://schemas.openxmlformats.org/officeDocument/2006/relationships/image" Target="../media/image51.svg"/><Relationship Id="rId7" Type="http://schemas.openxmlformats.org/officeDocument/2006/relationships/image" Target="../media/image61.svg"/><Relationship Id="rId12" Type="http://schemas.openxmlformats.org/officeDocument/2006/relationships/image" Target="../media/image34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png"/><Relationship Id="rId11" Type="http://schemas.openxmlformats.org/officeDocument/2006/relationships/image" Target="../media/image65.svg"/><Relationship Id="rId5" Type="http://schemas.openxmlformats.org/officeDocument/2006/relationships/image" Target="../media/image53.svg"/><Relationship Id="rId10" Type="http://schemas.openxmlformats.org/officeDocument/2006/relationships/image" Target="../media/image33.png"/><Relationship Id="rId4" Type="http://schemas.openxmlformats.org/officeDocument/2006/relationships/image" Target="../media/image27.png"/><Relationship Id="rId9" Type="http://schemas.openxmlformats.org/officeDocument/2006/relationships/image" Target="../media/image63.sv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2.svg"/><Relationship Id="rId5" Type="http://schemas.openxmlformats.org/officeDocument/2006/relationships/image" Target="../media/image37.png"/><Relationship Id="rId4" Type="http://schemas.openxmlformats.org/officeDocument/2006/relationships/image" Target="../media/image70.sv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3" Type="http://schemas.openxmlformats.org/officeDocument/2006/relationships/image" Target="../media/image74.svg"/><Relationship Id="rId7" Type="http://schemas.openxmlformats.org/officeDocument/2006/relationships/image" Target="../media/image10.sv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80.svg"/><Relationship Id="rId5" Type="http://schemas.openxmlformats.org/officeDocument/2006/relationships/image" Target="../media/image76.svg"/><Relationship Id="rId10" Type="http://schemas.openxmlformats.org/officeDocument/2006/relationships/image" Target="../media/image41.png"/><Relationship Id="rId4" Type="http://schemas.openxmlformats.org/officeDocument/2006/relationships/image" Target="../media/image39.png"/><Relationship Id="rId9" Type="http://schemas.openxmlformats.org/officeDocument/2006/relationships/image" Target="../media/image78.sv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.sv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9.svg"/><Relationship Id="rId4" Type="http://schemas.openxmlformats.org/officeDocument/2006/relationships/image" Target="../media/image2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sv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png"/><Relationship Id="rId3" Type="http://schemas.openxmlformats.org/officeDocument/2006/relationships/image" Target="../media/image84.svg"/><Relationship Id="rId7" Type="http://schemas.openxmlformats.org/officeDocument/2006/relationships/image" Target="../media/image88.sv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5.png"/><Relationship Id="rId5" Type="http://schemas.openxmlformats.org/officeDocument/2006/relationships/image" Target="../media/image86.svg"/><Relationship Id="rId4" Type="http://schemas.openxmlformats.org/officeDocument/2006/relationships/image" Target="../media/image44.png"/><Relationship Id="rId9" Type="http://schemas.openxmlformats.org/officeDocument/2006/relationships/image" Target="../media/image47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sv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6.svg"/><Relationship Id="rId4" Type="http://schemas.openxmlformats.org/officeDocument/2006/relationships/image" Target="../media/image13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14.svg"/><Relationship Id="rId7" Type="http://schemas.openxmlformats.org/officeDocument/2006/relationships/image" Target="../media/image16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20.svg"/><Relationship Id="rId4" Type="http://schemas.openxmlformats.org/officeDocument/2006/relationships/image" Target="../media/image10.png"/><Relationship Id="rId9" Type="http://schemas.openxmlformats.org/officeDocument/2006/relationships/image" Target="../media/image28.sv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10.svg"/><Relationship Id="rId3" Type="http://schemas.openxmlformats.org/officeDocument/2006/relationships/image" Target="../media/image2.svg"/><Relationship Id="rId7" Type="http://schemas.openxmlformats.org/officeDocument/2006/relationships/image" Target="../media/image18.svg"/><Relationship Id="rId12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11" Type="http://schemas.openxmlformats.org/officeDocument/2006/relationships/image" Target="../media/image8.svg"/><Relationship Id="rId5" Type="http://schemas.openxmlformats.org/officeDocument/2006/relationships/image" Target="../media/image14.svg"/><Relationship Id="rId10" Type="http://schemas.openxmlformats.org/officeDocument/2006/relationships/image" Target="../media/image4.png"/><Relationship Id="rId4" Type="http://schemas.openxmlformats.org/officeDocument/2006/relationships/image" Target="../media/image7.png"/><Relationship Id="rId9" Type="http://schemas.openxmlformats.org/officeDocument/2006/relationships/image" Target="../media/image20.sv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16.svg"/><Relationship Id="rId7" Type="http://schemas.openxmlformats.org/officeDocument/2006/relationships/image" Target="../media/image14.sv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11" Type="http://schemas.openxmlformats.org/officeDocument/2006/relationships/image" Target="../media/image30.svg"/><Relationship Id="rId5" Type="http://schemas.openxmlformats.org/officeDocument/2006/relationships/image" Target="../media/image28.svg"/><Relationship Id="rId10" Type="http://schemas.openxmlformats.org/officeDocument/2006/relationships/image" Target="../media/image15.png"/><Relationship Id="rId4" Type="http://schemas.openxmlformats.org/officeDocument/2006/relationships/image" Target="../media/image14.png"/><Relationship Id="rId9" Type="http://schemas.openxmlformats.org/officeDocument/2006/relationships/image" Target="../media/image20.sv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svg"/><Relationship Id="rId7" Type="http://schemas.openxmlformats.org/officeDocument/2006/relationships/image" Target="../media/image36.sv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png"/><Relationship Id="rId5" Type="http://schemas.openxmlformats.org/officeDocument/2006/relationships/image" Target="../media/image34.svg"/><Relationship Id="rId4" Type="http://schemas.openxmlformats.org/officeDocument/2006/relationships/image" Target="../media/image1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sv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0.svg"/><Relationship Id="rId4" Type="http://schemas.openxmlformats.org/officeDocument/2006/relationships/image" Target="../media/image20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42.svg"/><Relationship Id="rId7" Type="http://schemas.openxmlformats.org/officeDocument/2006/relationships/image" Target="../media/image20.sv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44.svg"/><Relationship Id="rId10" Type="http://schemas.openxmlformats.org/officeDocument/2006/relationships/image" Target="../media/image23.png"/><Relationship Id="rId4" Type="http://schemas.openxmlformats.org/officeDocument/2006/relationships/image" Target="../media/image22.png"/><Relationship Id="rId9" Type="http://schemas.openxmlformats.org/officeDocument/2006/relationships/image" Target="../media/image10.sv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sv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9.svg"/><Relationship Id="rId4" Type="http://schemas.openxmlformats.org/officeDocument/2006/relationships/image" Target="../media/image2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F5F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4322436" y="2858589"/>
            <a:ext cx="9890445" cy="444211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2000"/>
              </a:lnSpc>
            </a:pPr>
            <a:r>
              <a:rPr lang="en-US" sz="7200" b="1" dirty="0">
                <a:solidFill>
                  <a:srgbClr val="F68B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CHÀO MỪNG CÁC EM ĐẾN VỚI BÀI HỌC NGÀY HÔM NAY!</a:t>
            </a:r>
          </a:p>
        </p:txBody>
      </p:sp>
      <p:grpSp>
        <p:nvGrpSpPr>
          <p:cNvPr id="18" name="Group 17">
            <a:extLst>
              <a:ext uri="{FF2B5EF4-FFF2-40B4-BE49-F238E27FC236}">
                <a16:creationId xmlns="" xmlns:a16="http://schemas.microsoft.com/office/drawing/2014/main" id="{FD1103D3-05A7-47D9-871C-8D639DEF77F9}"/>
              </a:ext>
            </a:extLst>
          </p:cNvPr>
          <p:cNvGrpSpPr/>
          <p:nvPr/>
        </p:nvGrpSpPr>
        <p:grpSpPr>
          <a:xfrm>
            <a:off x="-2514600" y="2118426"/>
            <a:ext cx="7390831" cy="8412557"/>
            <a:chOff x="-1688343" y="1605293"/>
            <a:chExt cx="7390831" cy="8412557"/>
          </a:xfrm>
        </p:grpSpPr>
        <p:pic>
          <p:nvPicPr>
            <p:cNvPr id="3" name="Picture 3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291485" y="7553647"/>
              <a:ext cx="2396437" cy="2464203"/>
            </a:xfrm>
            <a:prstGeom prst="rect">
              <a:avLst/>
            </a:prstGeom>
          </p:spPr>
        </p:pic>
        <p:pic>
          <p:nvPicPr>
            <p:cNvPr id="5" name="Picture 5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rcRect/>
            <a:stretch>
              <a:fillRect/>
            </a:stretch>
          </p:blipFill>
          <p:spPr>
            <a:xfrm>
              <a:off x="3041685" y="8081135"/>
              <a:ext cx="2660803" cy="1862562"/>
            </a:xfrm>
            <a:prstGeom prst="rect">
              <a:avLst/>
            </a:prstGeom>
          </p:spPr>
        </p:pic>
        <p:pic>
          <p:nvPicPr>
            <p:cNvPr id="7" name="Picture 7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7"/>
                </a:ext>
              </a:extLst>
            </a:blip>
            <a:srcRect/>
            <a:stretch>
              <a:fillRect/>
            </a:stretch>
          </p:blipFill>
          <p:spPr>
            <a:xfrm rot="-1325143">
              <a:off x="1541611" y="2597727"/>
              <a:ext cx="2061147" cy="1772587"/>
            </a:xfrm>
            <a:prstGeom prst="rect">
              <a:avLst/>
            </a:prstGeom>
          </p:spPr>
        </p:pic>
        <p:pic>
          <p:nvPicPr>
            <p:cNvPr id="10" name="Picture 10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9"/>
                </a:ext>
              </a:extLst>
            </a:blip>
            <a:srcRect/>
            <a:stretch>
              <a:fillRect/>
            </a:stretch>
          </p:blipFill>
          <p:spPr>
            <a:xfrm>
              <a:off x="509704" y="3877924"/>
              <a:ext cx="3545173" cy="3545173"/>
            </a:xfrm>
            <a:prstGeom prst="rect">
              <a:avLst/>
            </a:prstGeom>
          </p:spPr>
        </p:pic>
        <p:pic>
          <p:nvPicPr>
            <p:cNvPr id="11" name="Picture 11"/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11"/>
                </a:ext>
              </a:extLst>
            </a:blip>
            <a:srcRect/>
            <a:stretch>
              <a:fillRect/>
            </a:stretch>
          </p:blipFill>
          <p:spPr>
            <a:xfrm rot="-4971249">
              <a:off x="-1657984" y="4493974"/>
              <a:ext cx="2252354" cy="2313072"/>
            </a:xfrm>
            <a:prstGeom prst="rect">
              <a:avLst/>
            </a:prstGeom>
          </p:spPr>
        </p:pic>
        <p:pic>
          <p:nvPicPr>
            <p:cNvPr id="13" name="Picture 13"/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13"/>
                </a:ext>
              </a:extLst>
            </a:blip>
            <a:srcRect/>
            <a:stretch>
              <a:fillRect/>
            </a:stretch>
          </p:blipFill>
          <p:spPr>
            <a:xfrm>
              <a:off x="258124" y="1605293"/>
              <a:ext cx="1816068" cy="1849699"/>
            </a:xfrm>
            <a:prstGeom prst="rect">
              <a:avLst/>
            </a:prstGeom>
          </p:spPr>
        </p:pic>
      </p:grpSp>
      <p:grpSp>
        <p:nvGrpSpPr>
          <p:cNvPr id="17" name="Group 16">
            <a:extLst>
              <a:ext uri="{FF2B5EF4-FFF2-40B4-BE49-F238E27FC236}">
                <a16:creationId xmlns="" xmlns:a16="http://schemas.microsoft.com/office/drawing/2014/main" id="{C887AE3D-D65D-4FCE-8129-9F2E8C61E148}"/>
              </a:ext>
            </a:extLst>
          </p:cNvPr>
          <p:cNvGrpSpPr/>
          <p:nvPr/>
        </p:nvGrpSpPr>
        <p:grpSpPr>
          <a:xfrm>
            <a:off x="11666083" y="-876300"/>
            <a:ext cx="9441317" cy="7747123"/>
            <a:chOff x="10578600" y="-625152"/>
            <a:chExt cx="9441317" cy="7747123"/>
          </a:xfrm>
        </p:grpSpPr>
        <p:pic>
          <p:nvPicPr>
            <p:cNvPr id="4" name="Picture 4"/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15"/>
                </a:ext>
              </a:extLst>
            </a:blip>
            <a:srcRect/>
            <a:stretch>
              <a:fillRect/>
            </a:stretch>
          </p:blipFill>
          <p:spPr>
            <a:xfrm flipV="1">
              <a:off x="14640100" y="-540652"/>
              <a:ext cx="3802488" cy="3650389"/>
            </a:xfrm>
            <a:prstGeom prst="rect">
              <a:avLst/>
            </a:prstGeom>
          </p:spPr>
        </p:pic>
        <p:pic>
          <p:nvPicPr>
            <p:cNvPr id="6" name="Picture 6"/>
            <p:cNvPicPr>
              <a:picLocks noChangeAspect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17"/>
                </a:ext>
              </a:extLst>
            </a:blip>
            <a:srcRect/>
            <a:stretch>
              <a:fillRect/>
            </a:stretch>
          </p:blipFill>
          <p:spPr>
            <a:xfrm>
              <a:off x="15412382" y="5033046"/>
              <a:ext cx="2088925" cy="2088925"/>
            </a:xfrm>
            <a:prstGeom prst="rect">
              <a:avLst/>
            </a:prstGeom>
          </p:spPr>
        </p:pic>
        <p:pic>
          <p:nvPicPr>
            <p:cNvPr id="8" name="Picture 8"/>
            <p:cNvPicPr>
              <a:picLocks noChangeAspect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19"/>
                </a:ext>
              </a:extLst>
            </a:blip>
            <a:srcRect/>
            <a:stretch>
              <a:fillRect/>
            </a:stretch>
          </p:blipFill>
          <p:spPr>
            <a:xfrm rot="8645840" flipH="1" flipV="1">
              <a:off x="15954571" y="3164185"/>
              <a:ext cx="1550192" cy="1526939"/>
            </a:xfrm>
            <a:prstGeom prst="rect">
              <a:avLst/>
            </a:prstGeom>
          </p:spPr>
        </p:pic>
        <p:pic>
          <p:nvPicPr>
            <p:cNvPr id="9" name="Picture 9"/>
            <p:cNvPicPr>
              <a:picLocks noChangeAspect="1"/>
            </p:cNvPicPr>
            <p:nvPr/>
          </p:nvPicPr>
          <p:blipFill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21"/>
                </a:ext>
              </a:extLst>
            </a:blip>
            <a:srcRect/>
            <a:stretch>
              <a:fillRect/>
            </a:stretch>
          </p:blipFill>
          <p:spPr>
            <a:xfrm flipH="1">
              <a:off x="10578600" y="-625152"/>
              <a:ext cx="2593742" cy="2100931"/>
            </a:xfrm>
            <a:prstGeom prst="rect">
              <a:avLst/>
            </a:prstGeom>
          </p:spPr>
        </p:pic>
        <p:pic>
          <p:nvPicPr>
            <p:cNvPr id="12" name="Picture 12"/>
            <p:cNvPicPr>
              <a:picLocks noChangeAspect="1"/>
            </p:cNvPicPr>
            <p:nvPr/>
          </p:nvPicPr>
          <p:blipFill>
            <a:blip r:embed="rId2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23"/>
                </a:ext>
              </a:extLst>
            </a:blip>
            <a:srcRect/>
            <a:stretch>
              <a:fillRect/>
            </a:stretch>
          </p:blipFill>
          <p:spPr>
            <a:xfrm flipH="1">
              <a:off x="13477547" y="433322"/>
              <a:ext cx="1331552" cy="1943872"/>
            </a:xfrm>
            <a:prstGeom prst="rect">
              <a:avLst/>
            </a:prstGeom>
          </p:spPr>
        </p:pic>
        <p:pic>
          <p:nvPicPr>
            <p:cNvPr id="15" name="Picture 15"/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11"/>
                </a:ext>
              </a:extLst>
            </a:blip>
            <a:srcRect/>
            <a:stretch>
              <a:fillRect/>
            </a:stretch>
          </p:blipFill>
          <p:spPr>
            <a:xfrm rot="-5240844" flipH="1" flipV="1">
              <a:off x="17669457" y="3725240"/>
              <a:ext cx="2319200" cy="2381721"/>
            </a:xfrm>
            <a:prstGeom prst="rect">
              <a:avLst/>
            </a:prstGeom>
          </p:spPr>
        </p:pic>
        <p:pic>
          <p:nvPicPr>
            <p:cNvPr id="16" name="Picture 16"/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13"/>
                </a:ext>
              </a:extLst>
            </a:blip>
            <a:srcRect/>
            <a:stretch>
              <a:fillRect/>
            </a:stretch>
          </p:blipFill>
          <p:spPr>
            <a:xfrm>
              <a:off x="13953155" y="3180504"/>
              <a:ext cx="1869966" cy="1904595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F5F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6"/>
          <p:cNvGrpSpPr/>
          <p:nvPr/>
        </p:nvGrpSpPr>
        <p:grpSpPr>
          <a:xfrm>
            <a:off x="1" y="8572500"/>
            <a:ext cx="18288000" cy="1714500"/>
            <a:chOff x="0" y="0"/>
            <a:chExt cx="6350000" cy="1674235"/>
          </a:xfrm>
        </p:grpSpPr>
        <p:sp>
          <p:nvSpPr>
            <p:cNvPr id="7" name="Freeform 7"/>
            <p:cNvSpPr/>
            <p:nvPr/>
          </p:nvSpPr>
          <p:spPr>
            <a:xfrm>
              <a:off x="0" y="82550"/>
              <a:ext cx="6350000" cy="1590415"/>
            </a:xfrm>
            <a:custGeom>
              <a:avLst/>
              <a:gdLst/>
              <a:ahLst/>
              <a:cxnLst/>
              <a:rect l="l" t="t" r="r" b="b"/>
              <a:pathLst>
                <a:path w="6350000" h="1590415">
                  <a:moveTo>
                    <a:pt x="5877560" y="149860"/>
                  </a:moveTo>
                  <a:cubicBezTo>
                    <a:pt x="5786120" y="208280"/>
                    <a:pt x="5713730" y="255270"/>
                    <a:pt x="5556250" y="255270"/>
                  </a:cubicBezTo>
                  <a:cubicBezTo>
                    <a:pt x="5398770" y="255270"/>
                    <a:pt x="5326380" y="209550"/>
                    <a:pt x="5234940" y="149860"/>
                  </a:cubicBezTo>
                  <a:cubicBezTo>
                    <a:pt x="5130800" y="82550"/>
                    <a:pt x="5001260" y="0"/>
                    <a:pt x="4762500" y="0"/>
                  </a:cubicBezTo>
                  <a:cubicBezTo>
                    <a:pt x="4523740" y="0"/>
                    <a:pt x="4394200" y="82550"/>
                    <a:pt x="4290060" y="148590"/>
                  </a:cubicBezTo>
                  <a:cubicBezTo>
                    <a:pt x="4198620" y="207010"/>
                    <a:pt x="4126230" y="254000"/>
                    <a:pt x="3968750" y="254000"/>
                  </a:cubicBezTo>
                  <a:cubicBezTo>
                    <a:pt x="3811270" y="254000"/>
                    <a:pt x="3738880" y="208280"/>
                    <a:pt x="3647440" y="148590"/>
                  </a:cubicBezTo>
                  <a:cubicBezTo>
                    <a:pt x="3543300" y="82550"/>
                    <a:pt x="3413760" y="0"/>
                    <a:pt x="3175000" y="0"/>
                  </a:cubicBezTo>
                  <a:cubicBezTo>
                    <a:pt x="2936240" y="0"/>
                    <a:pt x="2806700" y="82550"/>
                    <a:pt x="2702560" y="148590"/>
                  </a:cubicBezTo>
                  <a:cubicBezTo>
                    <a:pt x="2611120" y="207010"/>
                    <a:pt x="2538730" y="254000"/>
                    <a:pt x="2381250" y="254000"/>
                  </a:cubicBezTo>
                  <a:cubicBezTo>
                    <a:pt x="2223770" y="254000"/>
                    <a:pt x="2151380" y="208280"/>
                    <a:pt x="2059940" y="148590"/>
                  </a:cubicBezTo>
                  <a:cubicBezTo>
                    <a:pt x="1955800" y="82550"/>
                    <a:pt x="1826260" y="0"/>
                    <a:pt x="1587500" y="0"/>
                  </a:cubicBezTo>
                  <a:cubicBezTo>
                    <a:pt x="1348740" y="0"/>
                    <a:pt x="1219200" y="82550"/>
                    <a:pt x="1115060" y="148590"/>
                  </a:cubicBezTo>
                  <a:cubicBezTo>
                    <a:pt x="1023620" y="207010"/>
                    <a:pt x="951230" y="254000"/>
                    <a:pt x="793750" y="254000"/>
                  </a:cubicBezTo>
                  <a:cubicBezTo>
                    <a:pt x="636270" y="254000"/>
                    <a:pt x="563880" y="208280"/>
                    <a:pt x="472440" y="148590"/>
                  </a:cubicBezTo>
                  <a:cubicBezTo>
                    <a:pt x="368300" y="82550"/>
                    <a:pt x="238760" y="0"/>
                    <a:pt x="0" y="0"/>
                  </a:cubicBezTo>
                  <a:lnTo>
                    <a:pt x="0" y="1590415"/>
                  </a:lnTo>
                  <a:lnTo>
                    <a:pt x="6350000" y="1590415"/>
                  </a:lnTo>
                  <a:lnTo>
                    <a:pt x="6350000" y="0"/>
                  </a:lnTo>
                  <a:cubicBezTo>
                    <a:pt x="6111240" y="0"/>
                    <a:pt x="5981700" y="82550"/>
                    <a:pt x="5877560" y="149860"/>
                  </a:cubicBezTo>
                  <a:close/>
                </a:path>
              </a:pathLst>
            </a:custGeom>
            <a:solidFill>
              <a:srgbClr val="EFB52A">
                <a:alpha val="80000"/>
              </a:srgbClr>
            </a:solidFill>
          </p:spPr>
        </p:sp>
      </p:grpSp>
      <p:sp>
        <p:nvSpPr>
          <p:cNvPr id="28" name="TextBox 27">
            <a:extLst>
              <a:ext uri="{FF2B5EF4-FFF2-40B4-BE49-F238E27FC236}">
                <a16:creationId xmlns="" xmlns:a16="http://schemas.microsoft.com/office/drawing/2014/main" id="{CBAF5A52-6C1A-4880-A4AE-1DE128B403A2}"/>
              </a:ext>
            </a:extLst>
          </p:cNvPr>
          <p:cNvSpPr txBox="1"/>
          <p:nvPr/>
        </p:nvSpPr>
        <p:spPr>
          <a:xfrm>
            <a:off x="2324099" y="1485900"/>
            <a:ext cx="13639800" cy="106343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Aft>
                <a:spcPts val="1000"/>
              </a:spcAft>
            </a:pPr>
            <a:r>
              <a:rPr lang="nl-NL" sz="4800" b="1" i="1" dirty="0">
                <a:solidFill>
                  <a:srgbClr val="5656C2"/>
                </a:solidFill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Bài 4:</a:t>
            </a:r>
            <a:endParaRPr lang="vi-VN" sz="4800" b="1" i="1" dirty="0">
              <a:solidFill>
                <a:srgbClr val="5656C2"/>
              </a:solidFill>
              <a:effectLst/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="" xmlns:a16="http://schemas.microsoft.com/office/drawing/2014/main" id="{F1095A86-45A6-45D5-82B1-0BE5C7F6FB07}"/>
              </a:ext>
            </a:extLst>
          </p:cNvPr>
          <p:cNvSpPr txBox="1"/>
          <p:nvPr/>
        </p:nvSpPr>
        <p:spPr>
          <a:xfrm>
            <a:off x="2337072" y="2443977"/>
            <a:ext cx="13639800" cy="18249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Aft>
                <a:spcPts val="1000"/>
              </a:spcAft>
            </a:pPr>
            <a:r>
              <a:rPr lang="nl-NL" sz="4000" dirty="0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Các em hãy tìm tích và tìm thương theo yêu cầu của bài, sau đó đổi vở chữa bài với bạn</a:t>
            </a:r>
            <a:endParaRPr lang="vi-VN" sz="4000" dirty="0">
              <a:effectLst/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9" name="Picture 2">
            <a:extLst>
              <a:ext uri="{FF2B5EF4-FFF2-40B4-BE49-F238E27FC236}">
                <a16:creationId xmlns="" xmlns:a16="http://schemas.microsoft.com/office/drawing/2014/main" id="{AB776537-CDEA-43B3-BB97-70CC92BBC77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0" y="6986926"/>
            <a:ext cx="4705988" cy="3300074"/>
          </a:xfrm>
          <a:prstGeom prst="rect">
            <a:avLst/>
          </a:prstGeom>
        </p:spPr>
      </p:pic>
      <p:pic>
        <p:nvPicPr>
          <p:cNvPr id="102" name="Picture 18">
            <a:extLst>
              <a:ext uri="{FF2B5EF4-FFF2-40B4-BE49-F238E27FC236}">
                <a16:creationId xmlns="" xmlns:a16="http://schemas.microsoft.com/office/drawing/2014/main" id="{125E2409-16CC-44A5-A86A-068C4E032AB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4619197" y="7581901"/>
            <a:ext cx="3699283" cy="2705100"/>
          </a:xfrm>
          <a:prstGeom prst="rect">
            <a:avLst/>
          </a:prstGeom>
        </p:spPr>
      </p:pic>
      <p:sp>
        <p:nvSpPr>
          <p:cNvPr id="103" name="TextBox 102">
            <a:extLst>
              <a:ext uri="{FF2B5EF4-FFF2-40B4-BE49-F238E27FC236}">
                <a16:creationId xmlns="" xmlns:a16="http://schemas.microsoft.com/office/drawing/2014/main" id="{290BF4D7-2D52-4700-AE58-DC0CF81AB8D0}"/>
              </a:ext>
            </a:extLst>
          </p:cNvPr>
          <p:cNvSpPr txBox="1"/>
          <p:nvPr/>
        </p:nvSpPr>
        <p:spPr>
          <a:xfrm>
            <a:off x="3149735" y="4406556"/>
            <a:ext cx="11988528" cy="19531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742950" indent="-742950" algn="just">
              <a:lnSpc>
                <a:spcPct val="150000"/>
              </a:lnSpc>
              <a:spcAft>
                <a:spcPts val="1000"/>
              </a:spcAft>
              <a:buAutoNum type="alphaLcPeriod"/>
            </a:pPr>
            <a:r>
              <a:rPr lang="nl-NL" sz="4000" dirty="0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Tìm tích, biết 2 thừa số là 5 và 9</a:t>
            </a:r>
          </a:p>
          <a:p>
            <a:pPr marL="742950" indent="-742950" algn="just">
              <a:lnSpc>
                <a:spcPct val="150000"/>
              </a:lnSpc>
              <a:spcAft>
                <a:spcPts val="1000"/>
              </a:spcAft>
              <a:buAutoNum type="alphaLcPeriod"/>
            </a:pPr>
            <a:r>
              <a:rPr lang="nl-NL" sz="4000" dirty="0"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Tìm thương, biết số bị chia là 16 và số chia là 2</a:t>
            </a:r>
            <a:endParaRPr lang="vi-VN" sz="4000" dirty="0">
              <a:effectLst/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952323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29" grpId="0"/>
      <p:bldP spid="10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F5F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6"/>
          <p:cNvGrpSpPr/>
          <p:nvPr/>
        </p:nvGrpSpPr>
        <p:grpSpPr>
          <a:xfrm>
            <a:off x="1" y="8572500"/>
            <a:ext cx="18288000" cy="1714500"/>
            <a:chOff x="0" y="0"/>
            <a:chExt cx="6350000" cy="1674235"/>
          </a:xfrm>
        </p:grpSpPr>
        <p:sp>
          <p:nvSpPr>
            <p:cNvPr id="7" name="Freeform 7"/>
            <p:cNvSpPr/>
            <p:nvPr/>
          </p:nvSpPr>
          <p:spPr>
            <a:xfrm>
              <a:off x="0" y="82550"/>
              <a:ext cx="6350000" cy="1590415"/>
            </a:xfrm>
            <a:custGeom>
              <a:avLst/>
              <a:gdLst/>
              <a:ahLst/>
              <a:cxnLst/>
              <a:rect l="l" t="t" r="r" b="b"/>
              <a:pathLst>
                <a:path w="6350000" h="1590415">
                  <a:moveTo>
                    <a:pt x="5877560" y="149860"/>
                  </a:moveTo>
                  <a:cubicBezTo>
                    <a:pt x="5786120" y="208280"/>
                    <a:pt x="5713730" y="255270"/>
                    <a:pt x="5556250" y="255270"/>
                  </a:cubicBezTo>
                  <a:cubicBezTo>
                    <a:pt x="5398770" y="255270"/>
                    <a:pt x="5326380" y="209550"/>
                    <a:pt x="5234940" y="149860"/>
                  </a:cubicBezTo>
                  <a:cubicBezTo>
                    <a:pt x="5130800" y="82550"/>
                    <a:pt x="5001260" y="0"/>
                    <a:pt x="4762500" y="0"/>
                  </a:cubicBezTo>
                  <a:cubicBezTo>
                    <a:pt x="4523740" y="0"/>
                    <a:pt x="4394200" y="82550"/>
                    <a:pt x="4290060" y="148590"/>
                  </a:cubicBezTo>
                  <a:cubicBezTo>
                    <a:pt x="4198620" y="207010"/>
                    <a:pt x="4126230" y="254000"/>
                    <a:pt x="3968750" y="254000"/>
                  </a:cubicBezTo>
                  <a:cubicBezTo>
                    <a:pt x="3811270" y="254000"/>
                    <a:pt x="3738880" y="208280"/>
                    <a:pt x="3647440" y="148590"/>
                  </a:cubicBezTo>
                  <a:cubicBezTo>
                    <a:pt x="3543300" y="82550"/>
                    <a:pt x="3413760" y="0"/>
                    <a:pt x="3175000" y="0"/>
                  </a:cubicBezTo>
                  <a:cubicBezTo>
                    <a:pt x="2936240" y="0"/>
                    <a:pt x="2806700" y="82550"/>
                    <a:pt x="2702560" y="148590"/>
                  </a:cubicBezTo>
                  <a:cubicBezTo>
                    <a:pt x="2611120" y="207010"/>
                    <a:pt x="2538730" y="254000"/>
                    <a:pt x="2381250" y="254000"/>
                  </a:cubicBezTo>
                  <a:cubicBezTo>
                    <a:pt x="2223770" y="254000"/>
                    <a:pt x="2151380" y="208280"/>
                    <a:pt x="2059940" y="148590"/>
                  </a:cubicBezTo>
                  <a:cubicBezTo>
                    <a:pt x="1955800" y="82550"/>
                    <a:pt x="1826260" y="0"/>
                    <a:pt x="1587500" y="0"/>
                  </a:cubicBezTo>
                  <a:cubicBezTo>
                    <a:pt x="1348740" y="0"/>
                    <a:pt x="1219200" y="82550"/>
                    <a:pt x="1115060" y="148590"/>
                  </a:cubicBezTo>
                  <a:cubicBezTo>
                    <a:pt x="1023620" y="207010"/>
                    <a:pt x="951230" y="254000"/>
                    <a:pt x="793750" y="254000"/>
                  </a:cubicBezTo>
                  <a:cubicBezTo>
                    <a:pt x="636270" y="254000"/>
                    <a:pt x="563880" y="208280"/>
                    <a:pt x="472440" y="148590"/>
                  </a:cubicBezTo>
                  <a:cubicBezTo>
                    <a:pt x="368300" y="82550"/>
                    <a:pt x="238760" y="0"/>
                    <a:pt x="0" y="0"/>
                  </a:cubicBezTo>
                  <a:lnTo>
                    <a:pt x="0" y="1590415"/>
                  </a:lnTo>
                  <a:lnTo>
                    <a:pt x="6350000" y="1590415"/>
                  </a:lnTo>
                  <a:lnTo>
                    <a:pt x="6350000" y="0"/>
                  </a:lnTo>
                  <a:cubicBezTo>
                    <a:pt x="6111240" y="0"/>
                    <a:pt x="5981700" y="82550"/>
                    <a:pt x="5877560" y="149860"/>
                  </a:cubicBezTo>
                  <a:close/>
                </a:path>
              </a:pathLst>
            </a:custGeom>
            <a:solidFill>
              <a:srgbClr val="EFB52A">
                <a:alpha val="80000"/>
              </a:srgbClr>
            </a:solidFill>
          </p:spPr>
        </p:sp>
      </p:grpSp>
      <p:pic>
        <p:nvPicPr>
          <p:cNvPr id="99" name="Picture 2">
            <a:extLst>
              <a:ext uri="{FF2B5EF4-FFF2-40B4-BE49-F238E27FC236}">
                <a16:creationId xmlns="" xmlns:a16="http://schemas.microsoft.com/office/drawing/2014/main" id="{AB776537-CDEA-43B3-BB97-70CC92BBC77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0" y="6986926"/>
            <a:ext cx="4705988" cy="3300074"/>
          </a:xfrm>
          <a:prstGeom prst="rect">
            <a:avLst/>
          </a:prstGeom>
        </p:spPr>
      </p:pic>
      <p:pic>
        <p:nvPicPr>
          <p:cNvPr id="102" name="Picture 18">
            <a:extLst>
              <a:ext uri="{FF2B5EF4-FFF2-40B4-BE49-F238E27FC236}">
                <a16:creationId xmlns="" xmlns:a16="http://schemas.microsoft.com/office/drawing/2014/main" id="{125E2409-16CC-44A5-A86A-068C4E032AB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4619197" y="7581901"/>
            <a:ext cx="3699283" cy="2705100"/>
          </a:xfrm>
          <a:prstGeom prst="rect">
            <a:avLst/>
          </a:prstGeom>
        </p:spPr>
      </p:pic>
      <p:sp>
        <p:nvSpPr>
          <p:cNvPr id="103" name="TextBox 102">
            <a:extLst>
              <a:ext uri="{FF2B5EF4-FFF2-40B4-BE49-F238E27FC236}">
                <a16:creationId xmlns="" xmlns:a16="http://schemas.microsoft.com/office/drawing/2014/main" id="{290BF4D7-2D52-4700-AE58-DC0CF81AB8D0}"/>
              </a:ext>
            </a:extLst>
          </p:cNvPr>
          <p:cNvSpPr txBox="1"/>
          <p:nvPr/>
        </p:nvSpPr>
        <p:spPr>
          <a:xfrm>
            <a:off x="3149736" y="571500"/>
            <a:ext cx="11988528" cy="90159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742950" indent="-742950" algn="ctr">
              <a:lnSpc>
                <a:spcPct val="150000"/>
              </a:lnSpc>
              <a:spcAft>
                <a:spcPts val="1000"/>
              </a:spcAft>
              <a:buAutoNum type="alphaLcPeriod"/>
            </a:pPr>
            <a:r>
              <a:rPr lang="nl-NL" sz="4000" dirty="0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Tìm tích, biết 2 thừa số là 5 và 9</a:t>
            </a:r>
          </a:p>
        </p:txBody>
      </p:sp>
      <p:pic>
        <p:nvPicPr>
          <p:cNvPr id="9" name="Picture 36">
            <a:extLst>
              <a:ext uri="{FF2B5EF4-FFF2-40B4-BE49-F238E27FC236}">
                <a16:creationId xmlns="" xmlns:a16="http://schemas.microsoft.com/office/drawing/2014/main" id="{F4EC59EA-04ED-4122-BB88-845FB5D323B8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823878" y="2490126"/>
            <a:ext cx="1668336" cy="2285392"/>
          </a:xfrm>
          <a:prstGeom prst="rect">
            <a:avLst/>
          </a:prstGeom>
        </p:spPr>
      </p:pic>
      <p:pic>
        <p:nvPicPr>
          <p:cNvPr id="10" name="Picture 40">
            <a:extLst>
              <a:ext uri="{FF2B5EF4-FFF2-40B4-BE49-F238E27FC236}">
                <a16:creationId xmlns="" xmlns:a16="http://schemas.microsoft.com/office/drawing/2014/main" id="{4E9414D9-D7C6-4DE0-9B5B-912260A71C7B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8109189" y="2490125"/>
            <a:ext cx="1667568" cy="2285392"/>
          </a:xfrm>
          <a:prstGeom prst="rect">
            <a:avLst/>
          </a:prstGeom>
        </p:spPr>
      </p:pic>
      <p:sp>
        <p:nvSpPr>
          <p:cNvPr id="14" name="Callout: Up Arrow 13">
            <a:extLst>
              <a:ext uri="{FF2B5EF4-FFF2-40B4-BE49-F238E27FC236}">
                <a16:creationId xmlns="" xmlns:a16="http://schemas.microsoft.com/office/drawing/2014/main" id="{135049CA-2D20-4761-A1E1-4E1ABCEC0559}"/>
              </a:ext>
            </a:extLst>
          </p:cNvPr>
          <p:cNvSpPr/>
          <p:nvPr/>
        </p:nvSpPr>
        <p:spPr>
          <a:xfrm>
            <a:off x="914400" y="4971917"/>
            <a:ext cx="3708287" cy="1676400"/>
          </a:xfrm>
          <a:prstGeom prst="upArrowCallout">
            <a:avLst>
              <a:gd name="adj1" fmla="val 15909"/>
              <a:gd name="adj2" fmla="val 25000"/>
              <a:gd name="adj3" fmla="val 25000"/>
              <a:gd name="adj4" fmla="val 64977"/>
            </a:avLst>
          </a:prstGeom>
          <a:solidFill>
            <a:schemeClr val="bg1"/>
          </a:solidFill>
          <a:ln w="57150">
            <a:solidFill>
              <a:srgbClr val="299F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Thừa</a:t>
            </a:r>
            <a:r>
              <a:rPr lang="en-US" sz="4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endParaRPr lang="en-US" sz="4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Callout: Up Arrow 14">
            <a:extLst>
              <a:ext uri="{FF2B5EF4-FFF2-40B4-BE49-F238E27FC236}">
                <a16:creationId xmlns="" xmlns:a16="http://schemas.microsoft.com/office/drawing/2014/main" id="{7BE3E870-34D5-40DF-9CA5-51EE7EF0AE5E}"/>
              </a:ext>
            </a:extLst>
          </p:cNvPr>
          <p:cNvSpPr/>
          <p:nvPr/>
        </p:nvSpPr>
        <p:spPr>
          <a:xfrm>
            <a:off x="7206555" y="4966390"/>
            <a:ext cx="3708287" cy="1676400"/>
          </a:xfrm>
          <a:prstGeom prst="upArrowCallout">
            <a:avLst>
              <a:gd name="adj1" fmla="val 15909"/>
              <a:gd name="adj2" fmla="val 25000"/>
              <a:gd name="adj3" fmla="val 25000"/>
              <a:gd name="adj4" fmla="val 64977"/>
            </a:avLst>
          </a:prstGeom>
          <a:solidFill>
            <a:schemeClr val="bg1"/>
          </a:solidFill>
          <a:ln w="57150">
            <a:solidFill>
              <a:srgbClr val="7761A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Thừa</a:t>
            </a:r>
            <a:r>
              <a:rPr lang="en-US" sz="4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endParaRPr lang="en-US" sz="4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Callout: Up Arrow 15">
            <a:extLst>
              <a:ext uri="{FF2B5EF4-FFF2-40B4-BE49-F238E27FC236}">
                <a16:creationId xmlns="" xmlns:a16="http://schemas.microsoft.com/office/drawing/2014/main" id="{E21539D5-AE86-4601-8D31-059A78BC5270}"/>
              </a:ext>
            </a:extLst>
          </p:cNvPr>
          <p:cNvSpPr/>
          <p:nvPr/>
        </p:nvSpPr>
        <p:spPr>
          <a:xfrm>
            <a:off x="13301900" y="4966390"/>
            <a:ext cx="3708287" cy="1676400"/>
          </a:xfrm>
          <a:prstGeom prst="upArrowCallout">
            <a:avLst>
              <a:gd name="adj1" fmla="val 15909"/>
              <a:gd name="adj2" fmla="val 25000"/>
              <a:gd name="adj3" fmla="val 25000"/>
              <a:gd name="adj4" fmla="val 64977"/>
            </a:avLst>
          </a:prstGeom>
          <a:solidFill>
            <a:schemeClr val="bg1"/>
          </a:solidFill>
          <a:ln w="57150">
            <a:solidFill>
              <a:srgbClr val="F8803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Tích</a:t>
            </a:r>
            <a:endParaRPr lang="en-US" sz="4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="" xmlns:a16="http://schemas.microsoft.com/office/drawing/2014/main" id="{21F7BA0E-8713-4F68-A6BE-00E6315A0C90}"/>
              </a:ext>
            </a:extLst>
          </p:cNvPr>
          <p:cNvGrpSpPr/>
          <p:nvPr/>
        </p:nvGrpSpPr>
        <p:grpSpPr>
          <a:xfrm>
            <a:off x="13645461" y="2490126"/>
            <a:ext cx="3320663" cy="2285391"/>
            <a:chOff x="13728762" y="2667236"/>
            <a:chExt cx="3320663" cy="2285391"/>
          </a:xfrm>
        </p:grpSpPr>
        <p:pic>
          <p:nvPicPr>
            <p:cNvPr id="20" name="Picture 36">
              <a:extLst>
                <a:ext uri="{FF2B5EF4-FFF2-40B4-BE49-F238E27FC236}">
                  <a16:creationId xmlns="" xmlns:a16="http://schemas.microsoft.com/office/drawing/2014/main" id="{C998904B-1234-4C57-A640-EDFD842D6428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7"/>
                </a:ext>
              </a:extLst>
            </a:blip>
            <a:srcRect/>
            <a:stretch>
              <a:fillRect/>
            </a:stretch>
          </p:blipFill>
          <p:spPr>
            <a:xfrm>
              <a:off x="15381090" y="2667236"/>
              <a:ext cx="1668335" cy="2285391"/>
            </a:xfrm>
            <a:prstGeom prst="rect">
              <a:avLst/>
            </a:prstGeom>
          </p:spPr>
        </p:pic>
        <p:pic>
          <p:nvPicPr>
            <p:cNvPr id="21" name="Picture 42">
              <a:extLst>
                <a:ext uri="{FF2B5EF4-FFF2-40B4-BE49-F238E27FC236}">
                  <a16:creationId xmlns="" xmlns:a16="http://schemas.microsoft.com/office/drawing/2014/main" id="{A88080EC-4A71-4BE5-B02D-9C7F3F02E2AC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11"/>
                </a:ext>
              </a:extLst>
            </a:blip>
            <a:srcRect/>
            <a:stretch>
              <a:fillRect/>
            </a:stretch>
          </p:blipFill>
          <p:spPr>
            <a:xfrm>
              <a:off x="13728762" y="2668287"/>
              <a:ext cx="1667568" cy="2284340"/>
            </a:xfrm>
            <a:prstGeom prst="rect">
              <a:avLst/>
            </a:prstGeom>
          </p:spPr>
        </p:pic>
      </p:grpSp>
      <p:sp>
        <p:nvSpPr>
          <p:cNvPr id="2" name="Multiplication Sign 1">
            <a:extLst>
              <a:ext uri="{FF2B5EF4-FFF2-40B4-BE49-F238E27FC236}">
                <a16:creationId xmlns="" xmlns:a16="http://schemas.microsoft.com/office/drawing/2014/main" id="{A28E918A-E1F9-4E84-B424-01A1380054F8}"/>
              </a:ext>
            </a:extLst>
          </p:cNvPr>
          <p:cNvSpPr/>
          <p:nvPr/>
        </p:nvSpPr>
        <p:spPr>
          <a:xfrm>
            <a:off x="4342136" y="2400300"/>
            <a:ext cx="2321365" cy="2410118"/>
          </a:xfrm>
          <a:prstGeom prst="mathMultiply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Equals 2">
            <a:extLst>
              <a:ext uri="{FF2B5EF4-FFF2-40B4-BE49-F238E27FC236}">
                <a16:creationId xmlns="" xmlns:a16="http://schemas.microsoft.com/office/drawing/2014/main" id="{62C4CBEF-41FF-41A1-808B-493718F2C656}"/>
              </a:ext>
            </a:extLst>
          </p:cNvPr>
          <p:cNvSpPr/>
          <p:nvPr/>
        </p:nvSpPr>
        <p:spPr>
          <a:xfrm>
            <a:off x="10584699" y="2732075"/>
            <a:ext cx="2286000" cy="1790327"/>
          </a:xfrm>
          <a:prstGeom prst="mathEqual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56523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3" grpId="0"/>
      <p:bldP spid="14" grpId="0" animBg="1"/>
      <p:bldP spid="15" grpId="0" animBg="1"/>
      <p:bldP spid="16" grpId="0" animBg="1"/>
      <p:bldP spid="2" grpId="0" animBg="1"/>
      <p:bldP spid="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F5F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6"/>
          <p:cNvGrpSpPr/>
          <p:nvPr/>
        </p:nvGrpSpPr>
        <p:grpSpPr>
          <a:xfrm>
            <a:off x="1" y="8572500"/>
            <a:ext cx="18288000" cy="1714500"/>
            <a:chOff x="0" y="0"/>
            <a:chExt cx="6350000" cy="1674235"/>
          </a:xfrm>
        </p:grpSpPr>
        <p:sp>
          <p:nvSpPr>
            <p:cNvPr id="7" name="Freeform 7"/>
            <p:cNvSpPr/>
            <p:nvPr/>
          </p:nvSpPr>
          <p:spPr>
            <a:xfrm>
              <a:off x="0" y="82550"/>
              <a:ext cx="6350000" cy="1590415"/>
            </a:xfrm>
            <a:custGeom>
              <a:avLst/>
              <a:gdLst/>
              <a:ahLst/>
              <a:cxnLst/>
              <a:rect l="l" t="t" r="r" b="b"/>
              <a:pathLst>
                <a:path w="6350000" h="1590415">
                  <a:moveTo>
                    <a:pt x="5877560" y="149860"/>
                  </a:moveTo>
                  <a:cubicBezTo>
                    <a:pt x="5786120" y="208280"/>
                    <a:pt x="5713730" y="255270"/>
                    <a:pt x="5556250" y="255270"/>
                  </a:cubicBezTo>
                  <a:cubicBezTo>
                    <a:pt x="5398770" y="255270"/>
                    <a:pt x="5326380" y="209550"/>
                    <a:pt x="5234940" y="149860"/>
                  </a:cubicBezTo>
                  <a:cubicBezTo>
                    <a:pt x="5130800" y="82550"/>
                    <a:pt x="5001260" y="0"/>
                    <a:pt x="4762500" y="0"/>
                  </a:cubicBezTo>
                  <a:cubicBezTo>
                    <a:pt x="4523740" y="0"/>
                    <a:pt x="4394200" y="82550"/>
                    <a:pt x="4290060" y="148590"/>
                  </a:cubicBezTo>
                  <a:cubicBezTo>
                    <a:pt x="4198620" y="207010"/>
                    <a:pt x="4126230" y="254000"/>
                    <a:pt x="3968750" y="254000"/>
                  </a:cubicBezTo>
                  <a:cubicBezTo>
                    <a:pt x="3811270" y="254000"/>
                    <a:pt x="3738880" y="208280"/>
                    <a:pt x="3647440" y="148590"/>
                  </a:cubicBezTo>
                  <a:cubicBezTo>
                    <a:pt x="3543300" y="82550"/>
                    <a:pt x="3413760" y="0"/>
                    <a:pt x="3175000" y="0"/>
                  </a:cubicBezTo>
                  <a:cubicBezTo>
                    <a:pt x="2936240" y="0"/>
                    <a:pt x="2806700" y="82550"/>
                    <a:pt x="2702560" y="148590"/>
                  </a:cubicBezTo>
                  <a:cubicBezTo>
                    <a:pt x="2611120" y="207010"/>
                    <a:pt x="2538730" y="254000"/>
                    <a:pt x="2381250" y="254000"/>
                  </a:cubicBezTo>
                  <a:cubicBezTo>
                    <a:pt x="2223770" y="254000"/>
                    <a:pt x="2151380" y="208280"/>
                    <a:pt x="2059940" y="148590"/>
                  </a:cubicBezTo>
                  <a:cubicBezTo>
                    <a:pt x="1955800" y="82550"/>
                    <a:pt x="1826260" y="0"/>
                    <a:pt x="1587500" y="0"/>
                  </a:cubicBezTo>
                  <a:cubicBezTo>
                    <a:pt x="1348740" y="0"/>
                    <a:pt x="1219200" y="82550"/>
                    <a:pt x="1115060" y="148590"/>
                  </a:cubicBezTo>
                  <a:cubicBezTo>
                    <a:pt x="1023620" y="207010"/>
                    <a:pt x="951230" y="254000"/>
                    <a:pt x="793750" y="254000"/>
                  </a:cubicBezTo>
                  <a:cubicBezTo>
                    <a:pt x="636270" y="254000"/>
                    <a:pt x="563880" y="208280"/>
                    <a:pt x="472440" y="148590"/>
                  </a:cubicBezTo>
                  <a:cubicBezTo>
                    <a:pt x="368300" y="82550"/>
                    <a:pt x="238760" y="0"/>
                    <a:pt x="0" y="0"/>
                  </a:cubicBezTo>
                  <a:lnTo>
                    <a:pt x="0" y="1590415"/>
                  </a:lnTo>
                  <a:lnTo>
                    <a:pt x="6350000" y="1590415"/>
                  </a:lnTo>
                  <a:lnTo>
                    <a:pt x="6350000" y="0"/>
                  </a:lnTo>
                  <a:cubicBezTo>
                    <a:pt x="6111240" y="0"/>
                    <a:pt x="5981700" y="82550"/>
                    <a:pt x="5877560" y="149860"/>
                  </a:cubicBezTo>
                  <a:close/>
                </a:path>
              </a:pathLst>
            </a:custGeom>
            <a:solidFill>
              <a:srgbClr val="EFB52A">
                <a:alpha val="80000"/>
              </a:srgbClr>
            </a:solidFill>
          </p:spPr>
        </p:sp>
      </p:grpSp>
      <p:pic>
        <p:nvPicPr>
          <p:cNvPr id="99" name="Picture 2">
            <a:extLst>
              <a:ext uri="{FF2B5EF4-FFF2-40B4-BE49-F238E27FC236}">
                <a16:creationId xmlns="" xmlns:a16="http://schemas.microsoft.com/office/drawing/2014/main" id="{AB776537-CDEA-43B3-BB97-70CC92BBC77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0" y="6986926"/>
            <a:ext cx="4705988" cy="3300074"/>
          </a:xfrm>
          <a:prstGeom prst="rect">
            <a:avLst/>
          </a:prstGeom>
        </p:spPr>
      </p:pic>
      <p:pic>
        <p:nvPicPr>
          <p:cNvPr id="102" name="Picture 18">
            <a:extLst>
              <a:ext uri="{FF2B5EF4-FFF2-40B4-BE49-F238E27FC236}">
                <a16:creationId xmlns="" xmlns:a16="http://schemas.microsoft.com/office/drawing/2014/main" id="{125E2409-16CC-44A5-A86A-068C4E032AB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4619197" y="7581901"/>
            <a:ext cx="3699283" cy="2705100"/>
          </a:xfrm>
          <a:prstGeom prst="rect">
            <a:avLst/>
          </a:prstGeom>
        </p:spPr>
      </p:pic>
      <p:sp>
        <p:nvSpPr>
          <p:cNvPr id="103" name="TextBox 102">
            <a:extLst>
              <a:ext uri="{FF2B5EF4-FFF2-40B4-BE49-F238E27FC236}">
                <a16:creationId xmlns="" xmlns:a16="http://schemas.microsoft.com/office/drawing/2014/main" id="{290BF4D7-2D52-4700-AE58-DC0CF81AB8D0}"/>
              </a:ext>
            </a:extLst>
          </p:cNvPr>
          <p:cNvSpPr txBox="1"/>
          <p:nvPr/>
        </p:nvSpPr>
        <p:spPr>
          <a:xfrm>
            <a:off x="3149736" y="669016"/>
            <a:ext cx="11988528" cy="91627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Aft>
                <a:spcPts val="1000"/>
              </a:spcAft>
            </a:pPr>
            <a:r>
              <a:rPr lang="en-US" sz="4000" dirty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b. </a:t>
            </a:r>
            <a:r>
              <a:rPr lang="vi-VN" sz="4000" dirty="0" err="1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Tìm</a:t>
            </a:r>
            <a:r>
              <a:rPr lang="vi-VN" sz="4000" dirty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thương, </a:t>
            </a:r>
            <a:r>
              <a:rPr lang="vi-VN" sz="4000" dirty="0" err="1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biết</a:t>
            </a:r>
            <a:r>
              <a:rPr lang="vi-VN" sz="4000" dirty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4000" dirty="0" err="1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vi-VN" sz="4000" dirty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4000" dirty="0" err="1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bị</a:t>
            </a:r>
            <a:r>
              <a:rPr lang="vi-VN" sz="4000" dirty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chia </a:t>
            </a:r>
            <a:r>
              <a:rPr lang="vi-VN" sz="4000" dirty="0" err="1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vi-VN" sz="4000" dirty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16 </a:t>
            </a:r>
            <a:r>
              <a:rPr lang="vi-VN" sz="4000" dirty="0" err="1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vi-VN" sz="4000" dirty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4000" dirty="0" err="1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vi-VN" sz="4000" dirty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chia </a:t>
            </a:r>
            <a:r>
              <a:rPr lang="vi-VN" sz="4000" dirty="0" err="1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vi-VN" sz="4000" dirty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2</a:t>
            </a:r>
          </a:p>
        </p:txBody>
      </p:sp>
      <p:sp>
        <p:nvSpPr>
          <p:cNvPr id="14" name="Callout: Up Arrow 13">
            <a:extLst>
              <a:ext uri="{FF2B5EF4-FFF2-40B4-BE49-F238E27FC236}">
                <a16:creationId xmlns="" xmlns:a16="http://schemas.microsoft.com/office/drawing/2014/main" id="{135049CA-2D20-4761-A1E1-4E1ABCEC0559}"/>
              </a:ext>
            </a:extLst>
          </p:cNvPr>
          <p:cNvSpPr/>
          <p:nvPr/>
        </p:nvSpPr>
        <p:spPr>
          <a:xfrm>
            <a:off x="2133600" y="4971917"/>
            <a:ext cx="3708287" cy="1676400"/>
          </a:xfrm>
          <a:prstGeom prst="upArrowCallout">
            <a:avLst>
              <a:gd name="adj1" fmla="val 15909"/>
              <a:gd name="adj2" fmla="val 25000"/>
              <a:gd name="adj3" fmla="val 25000"/>
              <a:gd name="adj4" fmla="val 64977"/>
            </a:avLst>
          </a:prstGeom>
          <a:solidFill>
            <a:schemeClr val="bg1"/>
          </a:solidFill>
          <a:ln w="57150">
            <a:solidFill>
              <a:srgbClr val="7761A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4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bị</a:t>
            </a:r>
            <a:r>
              <a:rPr lang="en-US" sz="4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chia</a:t>
            </a:r>
          </a:p>
        </p:txBody>
      </p:sp>
      <p:sp>
        <p:nvSpPr>
          <p:cNvPr id="15" name="Callout: Up Arrow 14">
            <a:extLst>
              <a:ext uri="{FF2B5EF4-FFF2-40B4-BE49-F238E27FC236}">
                <a16:creationId xmlns="" xmlns:a16="http://schemas.microsoft.com/office/drawing/2014/main" id="{7BE3E870-34D5-40DF-9CA5-51EE7EF0AE5E}"/>
              </a:ext>
            </a:extLst>
          </p:cNvPr>
          <p:cNvSpPr/>
          <p:nvPr/>
        </p:nvSpPr>
        <p:spPr>
          <a:xfrm>
            <a:off x="6705600" y="4966390"/>
            <a:ext cx="3708287" cy="1676400"/>
          </a:xfrm>
          <a:prstGeom prst="upArrowCallout">
            <a:avLst>
              <a:gd name="adj1" fmla="val 15909"/>
              <a:gd name="adj2" fmla="val 25000"/>
              <a:gd name="adj3" fmla="val 25000"/>
              <a:gd name="adj4" fmla="val 64977"/>
            </a:avLst>
          </a:prstGeom>
          <a:solidFill>
            <a:schemeClr val="bg1"/>
          </a:solidFill>
          <a:ln w="57150">
            <a:solidFill>
              <a:srgbClr val="FC5F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4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chia</a:t>
            </a:r>
          </a:p>
        </p:txBody>
      </p:sp>
      <p:sp>
        <p:nvSpPr>
          <p:cNvPr id="16" name="Callout: Up Arrow 15">
            <a:extLst>
              <a:ext uri="{FF2B5EF4-FFF2-40B4-BE49-F238E27FC236}">
                <a16:creationId xmlns="" xmlns:a16="http://schemas.microsoft.com/office/drawing/2014/main" id="{E21539D5-AE86-4601-8D31-059A78BC5270}"/>
              </a:ext>
            </a:extLst>
          </p:cNvPr>
          <p:cNvSpPr/>
          <p:nvPr/>
        </p:nvSpPr>
        <p:spPr>
          <a:xfrm>
            <a:off x="12649200" y="4966390"/>
            <a:ext cx="3708287" cy="1676400"/>
          </a:xfrm>
          <a:prstGeom prst="upArrowCallout">
            <a:avLst>
              <a:gd name="adj1" fmla="val 15909"/>
              <a:gd name="adj2" fmla="val 25000"/>
              <a:gd name="adj3" fmla="val 25000"/>
              <a:gd name="adj4" fmla="val 64977"/>
            </a:avLst>
          </a:prstGeom>
          <a:solidFill>
            <a:schemeClr val="bg1"/>
          </a:solidFill>
          <a:ln w="57150">
            <a:solidFill>
              <a:srgbClr val="FC5F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Thương</a:t>
            </a:r>
            <a:endParaRPr lang="en-US" sz="4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Equals 2">
            <a:extLst>
              <a:ext uri="{FF2B5EF4-FFF2-40B4-BE49-F238E27FC236}">
                <a16:creationId xmlns="" xmlns:a16="http://schemas.microsoft.com/office/drawing/2014/main" id="{62C4CBEF-41FF-41A1-808B-493718F2C656}"/>
              </a:ext>
            </a:extLst>
          </p:cNvPr>
          <p:cNvSpPr/>
          <p:nvPr/>
        </p:nvSpPr>
        <p:spPr>
          <a:xfrm>
            <a:off x="10279898" y="2360237"/>
            <a:ext cx="2286000" cy="1790327"/>
          </a:xfrm>
          <a:prstGeom prst="mathEqual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grpSp>
        <p:nvGrpSpPr>
          <p:cNvPr id="5" name="Group 4">
            <a:extLst>
              <a:ext uri="{FF2B5EF4-FFF2-40B4-BE49-F238E27FC236}">
                <a16:creationId xmlns="" xmlns:a16="http://schemas.microsoft.com/office/drawing/2014/main" id="{30C5D10A-53D0-4D0C-8069-651F105C3F86}"/>
              </a:ext>
            </a:extLst>
          </p:cNvPr>
          <p:cNvGrpSpPr/>
          <p:nvPr/>
        </p:nvGrpSpPr>
        <p:grpSpPr>
          <a:xfrm>
            <a:off x="2511247" y="2199506"/>
            <a:ext cx="2952991" cy="2322896"/>
            <a:chOff x="16078200" y="2487523"/>
            <a:chExt cx="2952991" cy="2322896"/>
          </a:xfrm>
        </p:grpSpPr>
        <p:pic>
          <p:nvPicPr>
            <p:cNvPr id="19" name="Picture 33">
              <a:extLst>
                <a:ext uri="{FF2B5EF4-FFF2-40B4-BE49-F238E27FC236}">
                  <a16:creationId xmlns="" xmlns:a16="http://schemas.microsoft.com/office/drawing/2014/main" id="{95B14A89-116B-4DD4-AD8A-4880C708BED3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7"/>
                </a:ext>
              </a:extLst>
            </a:blip>
            <a:srcRect/>
            <a:stretch>
              <a:fillRect/>
            </a:stretch>
          </p:blipFill>
          <p:spPr>
            <a:xfrm>
              <a:off x="16078200" y="2488824"/>
              <a:ext cx="1320565" cy="2286693"/>
            </a:xfrm>
            <a:prstGeom prst="rect">
              <a:avLst/>
            </a:prstGeom>
          </p:spPr>
        </p:pic>
        <p:pic>
          <p:nvPicPr>
            <p:cNvPr id="22" name="Picture 37">
              <a:extLst>
                <a:ext uri="{FF2B5EF4-FFF2-40B4-BE49-F238E27FC236}">
                  <a16:creationId xmlns="" xmlns:a16="http://schemas.microsoft.com/office/drawing/2014/main" id="{D3786F51-1209-4A96-B966-3B3EB63E08FA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9"/>
                </a:ext>
              </a:extLst>
            </a:blip>
            <a:srcRect/>
            <a:stretch>
              <a:fillRect/>
            </a:stretch>
          </p:blipFill>
          <p:spPr>
            <a:xfrm>
              <a:off x="17471947" y="2487523"/>
              <a:ext cx="1559244" cy="2322896"/>
            </a:xfrm>
            <a:prstGeom prst="rect">
              <a:avLst/>
            </a:prstGeom>
          </p:spPr>
        </p:pic>
      </p:grpSp>
      <p:grpSp>
        <p:nvGrpSpPr>
          <p:cNvPr id="23" name="Group 22">
            <a:extLst>
              <a:ext uri="{FF2B5EF4-FFF2-40B4-BE49-F238E27FC236}">
                <a16:creationId xmlns="" xmlns:a16="http://schemas.microsoft.com/office/drawing/2014/main" id="{25BC05D3-C175-4714-ABF0-322E918F9C24}"/>
              </a:ext>
            </a:extLst>
          </p:cNvPr>
          <p:cNvGrpSpPr/>
          <p:nvPr/>
        </p:nvGrpSpPr>
        <p:grpSpPr>
          <a:xfrm>
            <a:off x="6329117" y="2552700"/>
            <a:ext cx="457200" cy="1491755"/>
            <a:chOff x="9296400" y="6042057"/>
            <a:chExt cx="457200" cy="1491755"/>
          </a:xfrm>
        </p:grpSpPr>
        <p:sp>
          <p:nvSpPr>
            <p:cNvPr id="24" name="Flowchart: Connector 23">
              <a:extLst>
                <a:ext uri="{FF2B5EF4-FFF2-40B4-BE49-F238E27FC236}">
                  <a16:creationId xmlns="" xmlns:a16="http://schemas.microsoft.com/office/drawing/2014/main" id="{48B98B90-B8BB-4CA6-A1DB-06B664FFDB89}"/>
                </a:ext>
              </a:extLst>
            </p:cNvPr>
            <p:cNvSpPr/>
            <p:nvPr/>
          </p:nvSpPr>
          <p:spPr>
            <a:xfrm>
              <a:off x="9296400" y="6042057"/>
              <a:ext cx="457200" cy="457200"/>
            </a:xfrm>
            <a:prstGeom prst="flowChartConnector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Flowchart: Connector 24">
              <a:extLst>
                <a:ext uri="{FF2B5EF4-FFF2-40B4-BE49-F238E27FC236}">
                  <a16:creationId xmlns="" xmlns:a16="http://schemas.microsoft.com/office/drawing/2014/main" id="{660657A5-6685-45A0-ACD3-DBCBBBA72D52}"/>
                </a:ext>
              </a:extLst>
            </p:cNvPr>
            <p:cNvSpPr/>
            <p:nvPr/>
          </p:nvSpPr>
          <p:spPr>
            <a:xfrm>
              <a:off x="9296400" y="7076612"/>
              <a:ext cx="457200" cy="457200"/>
            </a:xfrm>
            <a:prstGeom prst="flowChartConnector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26" name="Picture 34">
            <a:extLst>
              <a:ext uri="{FF2B5EF4-FFF2-40B4-BE49-F238E27FC236}">
                <a16:creationId xmlns="" xmlns:a16="http://schemas.microsoft.com/office/drawing/2014/main" id="{A04A34D9-302B-45C4-B0CF-A4F8CB871AC1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7771389" y="2198204"/>
            <a:ext cx="1725359" cy="2289296"/>
          </a:xfrm>
          <a:prstGeom prst="rect">
            <a:avLst/>
          </a:prstGeom>
        </p:spPr>
      </p:pic>
      <p:pic>
        <p:nvPicPr>
          <p:cNvPr id="27" name="Picture 39">
            <a:extLst>
              <a:ext uri="{FF2B5EF4-FFF2-40B4-BE49-F238E27FC236}">
                <a16:creationId xmlns="" xmlns:a16="http://schemas.microsoft.com/office/drawing/2014/main" id="{2E1A1E15-CC69-4E11-AC97-5B92036668A5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>
            <a:off x="13667041" y="2198204"/>
            <a:ext cx="1725359" cy="23241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58772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3" grpId="0"/>
      <p:bldP spid="14" grpId="0" animBg="1"/>
      <p:bldP spid="15" grpId="0" animBg="1"/>
      <p:bldP spid="16" grpId="0" animBg="1"/>
      <p:bldP spid="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F5F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Box 19">
            <a:extLst>
              <a:ext uri="{FF2B5EF4-FFF2-40B4-BE49-F238E27FC236}">
                <a16:creationId xmlns="" xmlns:a16="http://schemas.microsoft.com/office/drawing/2014/main" id="{F479D6BC-CFD8-41B5-901B-5E0370C9FFB2}"/>
              </a:ext>
            </a:extLst>
          </p:cNvPr>
          <p:cNvSpPr txBox="1"/>
          <p:nvPr/>
        </p:nvSpPr>
        <p:spPr>
          <a:xfrm>
            <a:off x="1829071" y="513608"/>
            <a:ext cx="14629856" cy="200958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>
              <a:lnSpc>
                <a:spcPct val="150000"/>
              </a:lnSpc>
              <a:spcAft>
                <a:spcPts val="1000"/>
              </a:spcAft>
            </a:pPr>
            <a:r>
              <a:rPr lang="nl-NL" sz="4800" b="1" i="1" dirty="0">
                <a:solidFill>
                  <a:srgbClr val="5656C2"/>
                </a:solidFill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Bài 5: </a:t>
            </a:r>
            <a:r>
              <a:rPr lang="nl-NL" sz="4000" dirty="0">
                <a:solidFill>
                  <a:prstClr val="black"/>
                </a:solidFill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Các em hãy quan sát tranh và vận dụng các phép chia đã học để trả lời các câu hỏi</a:t>
            </a:r>
            <a:endParaRPr lang="vi-VN" sz="4000" dirty="0">
              <a:solidFill>
                <a:prstClr val="black"/>
              </a:solidFill>
              <a:ea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="" xmlns:a16="http://schemas.microsoft.com/office/drawing/2014/main" id="{E8712BFA-357A-4A3F-992D-4C9EF537324A}"/>
              </a:ext>
            </a:extLst>
          </p:cNvPr>
          <p:cNvSpPr txBox="1"/>
          <p:nvPr/>
        </p:nvSpPr>
        <p:spPr>
          <a:xfrm>
            <a:off x="3260099" y="7299830"/>
            <a:ext cx="11767799" cy="247356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Aft>
                <a:spcPts val="1000"/>
              </a:spcAft>
            </a:pPr>
            <a:r>
              <a:rPr lang="vi-VN" sz="3200" dirty="0" err="1">
                <a:ea typeface="Arial" panose="020B0604020202020204" pitchFamily="34" charset="0"/>
                <a:cs typeface="Times New Roman" panose="02020603050405020304" pitchFamily="18" charset="0"/>
              </a:rPr>
              <a:t>Một</a:t>
            </a:r>
            <a:r>
              <a:rPr lang="vi-VN" sz="3200" dirty="0"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sz="3200" dirty="0" err="1">
                <a:ea typeface="Arial" panose="020B0604020202020204" pitchFamily="34" charset="0"/>
                <a:cs typeface="Times New Roman" panose="02020603050405020304" pitchFamily="18" charset="0"/>
              </a:rPr>
              <a:t>trường</a:t>
            </a:r>
            <a:r>
              <a:rPr lang="vi-VN" sz="3200" dirty="0"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sz="3200" dirty="0" err="1">
                <a:ea typeface="Arial" panose="020B0604020202020204" pitchFamily="34" charset="0"/>
                <a:cs typeface="Times New Roman" panose="02020603050405020304" pitchFamily="18" charset="0"/>
              </a:rPr>
              <a:t>tiểu</a:t>
            </a:r>
            <a:r>
              <a:rPr lang="vi-VN" sz="3200" dirty="0"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sz="3200" dirty="0" err="1">
                <a:ea typeface="Arial" panose="020B0604020202020204" pitchFamily="34" charset="0"/>
                <a:cs typeface="Times New Roman" panose="02020603050405020304" pitchFamily="18" charset="0"/>
              </a:rPr>
              <a:t>học</a:t>
            </a:r>
            <a:r>
              <a:rPr lang="vi-VN" sz="3200" dirty="0"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sz="3200" dirty="0" err="1">
                <a:ea typeface="Arial" panose="020B0604020202020204" pitchFamily="34" charset="0"/>
                <a:cs typeface="Times New Roman" panose="02020603050405020304" pitchFamily="18" charset="0"/>
              </a:rPr>
              <a:t>dự</a:t>
            </a:r>
            <a:r>
              <a:rPr lang="vi-VN" sz="3200" dirty="0"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sz="3200" dirty="0" err="1">
                <a:ea typeface="Arial" panose="020B0604020202020204" pitchFamily="34" charset="0"/>
                <a:cs typeface="Times New Roman" panose="02020603050405020304" pitchFamily="18" charset="0"/>
              </a:rPr>
              <a:t>kiến</a:t>
            </a:r>
            <a:r>
              <a:rPr lang="vi-VN" sz="3200" dirty="0"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sz="3200" dirty="0" err="1">
                <a:ea typeface="Arial" panose="020B0604020202020204" pitchFamily="34" charset="0"/>
                <a:cs typeface="Times New Roman" panose="02020603050405020304" pitchFamily="18" charset="0"/>
              </a:rPr>
              <a:t>trồng</a:t>
            </a:r>
            <a:r>
              <a:rPr lang="vi-VN" sz="3200" dirty="0">
                <a:ea typeface="Arial" panose="020B0604020202020204" pitchFamily="34" charset="0"/>
                <a:cs typeface="Times New Roman" panose="02020603050405020304" pitchFamily="18" charset="0"/>
              </a:rPr>
              <a:t> 30 cây xanh ở </a:t>
            </a:r>
            <a:r>
              <a:rPr lang="vi-VN" sz="3200" dirty="0" err="1">
                <a:ea typeface="Arial" panose="020B0604020202020204" pitchFamily="34" charset="0"/>
                <a:cs typeface="Times New Roman" panose="02020603050405020304" pitchFamily="18" charset="0"/>
              </a:rPr>
              <a:t>vườn</a:t>
            </a:r>
            <a:r>
              <a:rPr lang="vi-VN" sz="3200" dirty="0"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sz="3200" dirty="0" err="1">
                <a:ea typeface="Arial" panose="020B0604020202020204" pitchFamily="34" charset="0"/>
                <a:cs typeface="Times New Roman" panose="02020603050405020304" pitchFamily="18" charset="0"/>
              </a:rPr>
              <a:t>trường</a:t>
            </a:r>
            <a:r>
              <a:rPr lang="vi-VN" sz="3200" dirty="0">
                <a:ea typeface="Arial" panose="020B0604020202020204" pitchFamily="34" charset="0"/>
                <a:cs typeface="Times New Roman" panose="02020603050405020304" pitchFamily="18" charset="0"/>
              </a:rPr>
              <a:t>.</a:t>
            </a:r>
          </a:p>
          <a:p>
            <a:pPr algn="just">
              <a:lnSpc>
                <a:spcPct val="150000"/>
              </a:lnSpc>
              <a:spcAft>
                <a:spcPts val="1000"/>
              </a:spcAft>
            </a:pPr>
            <a:r>
              <a:rPr lang="vi-VN" sz="3200" dirty="0">
                <a:ea typeface="Arial" panose="020B0604020202020204" pitchFamily="34" charset="0"/>
                <a:cs typeface="Times New Roman" panose="02020603050405020304" pitchFamily="18" charset="0"/>
              </a:rPr>
              <a:t>a) </a:t>
            </a:r>
            <a:r>
              <a:rPr lang="vi-VN" sz="3200" dirty="0" err="1">
                <a:ea typeface="Arial" panose="020B0604020202020204" pitchFamily="34" charset="0"/>
                <a:cs typeface="Times New Roman" panose="02020603050405020304" pitchFamily="18" charset="0"/>
              </a:rPr>
              <a:t>Nếu</a:t>
            </a:r>
            <a:r>
              <a:rPr lang="vi-VN" sz="3200" dirty="0"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sz="3200" dirty="0" err="1">
                <a:ea typeface="Arial" panose="020B0604020202020204" pitchFamily="34" charset="0"/>
                <a:cs typeface="Times New Roman" panose="02020603050405020304" pitchFamily="18" charset="0"/>
              </a:rPr>
              <a:t>trồng</a:t>
            </a:r>
            <a:r>
              <a:rPr lang="vi-VN" sz="3200" dirty="0"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sz="3200" dirty="0" err="1">
                <a:ea typeface="Arial" panose="020B0604020202020204" pitchFamily="34" charset="0"/>
                <a:cs typeface="Times New Roman" panose="02020603050405020304" pitchFamily="18" charset="0"/>
              </a:rPr>
              <a:t>thành</a:t>
            </a:r>
            <a:r>
              <a:rPr lang="vi-VN" sz="3200" dirty="0">
                <a:ea typeface="Arial" panose="020B0604020202020204" pitchFamily="34" charset="0"/>
                <a:cs typeface="Times New Roman" panose="02020603050405020304" pitchFamily="18" charset="0"/>
              </a:rPr>
              <a:t> 5 </a:t>
            </a:r>
            <a:r>
              <a:rPr lang="vi-VN" sz="3200" dirty="0" err="1">
                <a:ea typeface="Arial" panose="020B0604020202020204" pitchFamily="34" charset="0"/>
                <a:cs typeface="Times New Roman" panose="02020603050405020304" pitchFamily="18" charset="0"/>
              </a:rPr>
              <a:t>hàng</a:t>
            </a:r>
            <a:r>
              <a:rPr lang="vi-VN" sz="3200" dirty="0"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sz="3200" dirty="0" err="1">
                <a:ea typeface="Arial" panose="020B0604020202020204" pitchFamily="34" charset="0"/>
                <a:cs typeface="Times New Roman" panose="02020603050405020304" pitchFamily="18" charset="0"/>
              </a:rPr>
              <a:t>đều</a:t>
            </a:r>
            <a:r>
              <a:rPr lang="vi-VN" sz="3200" dirty="0">
                <a:ea typeface="Arial" panose="020B0604020202020204" pitchFamily="34" charset="0"/>
                <a:cs typeface="Times New Roman" panose="02020603050405020304" pitchFamily="18" charset="0"/>
              </a:rPr>
              <a:t> nhau </a:t>
            </a:r>
            <a:r>
              <a:rPr lang="vi-VN" sz="3200" dirty="0" err="1">
                <a:ea typeface="Arial" panose="020B0604020202020204" pitchFamily="34" charset="0"/>
                <a:cs typeface="Times New Roman" panose="02020603050405020304" pitchFamily="18" charset="0"/>
              </a:rPr>
              <a:t>thì</a:t>
            </a:r>
            <a:r>
              <a:rPr lang="vi-VN" sz="3200" dirty="0"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sz="3200" dirty="0" err="1">
                <a:ea typeface="Arial" panose="020B0604020202020204" pitchFamily="34" charset="0"/>
                <a:cs typeface="Times New Roman" panose="02020603050405020304" pitchFamily="18" charset="0"/>
              </a:rPr>
              <a:t>mỗi</a:t>
            </a:r>
            <a:r>
              <a:rPr lang="vi-VN" sz="3200" dirty="0"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sz="3200" dirty="0" err="1">
                <a:ea typeface="Arial" panose="020B0604020202020204" pitchFamily="34" charset="0"/>
                <a:cs typeface="Times New Roman" panose="02020603050405020304" pitchFamily="18" charset="0"/>
              </a:rPr>
              <a:t>hàng</a:t>
            </a:r>
            <a:r>
              <a:rPr lang="vi-VN" sz="3200" dirty="0"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sz="3200" dirty="0" err="1">
                <a:ea typeface="Arial" panose="020B0604020202020204" pitchFamily="34" charset="0"/>
                <a:cs typeface="Times New Roman" panose="02020603050405020304" pitchFamily="18" charset="0"/>
              </a:rPr>
              <a:t>có</a:t>
            </a:r>
            <a:r>
              <a:rPr lang="vi-VN" sz="3200" dirty="0"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sz="3200" dirty="0" err="1">
                <a:ea typeface="Arial" panose="020B0604020202020204" pitchFamily="34" charset="0"/>
                <a:cs typeface="Times New Roman" panose="02020603050405020304" pitchFamily="18" charset="0"/>
              </a:rPr>
              <a:t>mấy</a:t>
            </a:r>
            <a:r>
              <a:rPr lang="vi-VN" sz="3200" dirty="0">
                <a:ea typeface="Arial" panose="020B0604020202020204" pitchFamily="34" charset="0"/>
                <a:cs typeface="Times New Roman" panose="02020603050405020304" pitchFamily="18" charset="0"/>
              </a:rPr>
              <a:t> cây?</a:t>
            </a:r>
          </a:p>
          <a:p>
            <a:pPr algn="just">
              <a:lnSpc>
                <a:spcPct val="150000"/>
              </a:lnSpc>
              <a:spcAft>
                <a:spcPts val="1000"/>
              </a:spcAft>
            </a:pPr>
            <a:r>
              <a:rPr lang="vi-VN" sz="3200" dirty="0">
                <a:ea typeface="Arial" panose="020B0604020202020204" pitchFamily="34" charset="0"/>
                <a:cs typeface="Times New Roman" panose="02020603050405020304" pitchFamily="18" charset="0"/>
              </a:rPr>
              <a:t>b) </a:t>
            </a:r>
            <a:r>
              <a:rPr lang="vi-VN" sz="3200" dirty="0" err="1">
                <a:ea typeface="Arial" panose="020B0604020202020204" pitchFamily="34" charset="0"/>
                <a:cs typeface="Times New Roman" panose="02020603050405020304" pitchFamily="18" charset="0"/>
              </a:rPr>
              <a:t>Nếu</a:t>
            </a:r>
            <a:r>
              <a:rPr lang="vi-VN" sz="3200" dirty="0"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sz="3200" dirty="0" err="1">
                <a:ea typeface="Arial" panose="020B0604020202020204" pitchFamily="34" charset="0"/>
                <a:cs typeface="Times New Roman" panose="02020603050405020304" pitchFamily="18" charset="0"/>
              </a:rPr>
              <a:t>trồng</a:t>
            </a:r>
            <a:r>
              <a:rPr lang="vi-VN" sz="3200" dirty="0"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sz="3200" dirty="0" err="1">
                <a:ea typeface="Arial" panose="020B0604020202020204" pitchFamily="34" charset="0"/>
                <a:cs typeface="Times New Roman" panose="02020603050405020304" pitchFamily="18" charset="0"/>
              </a:rPr>
              <a:t>mỗi</a:t>
            </a:r>
            <a:r>
              <a:rPr lang="vi-VN" sz="3200" dirty="0"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sz="3200" dirty="0" err="1">
                <a:ea typeface="Arial" panose="020B0604020202020204" pitchFamily="34" charset="0"/>
                <a:cs typeface="Times New Roman" panose="02020603050405020304" pitchFamily="18" charset="0"/>
              </a:rPr>
              <a:t>hàng</a:t>
            </a:r>
            <a:r>
              <a:rPr lang="vi-VN" sz="3200" dirty="0">
                <a:ea typeface="Arial" panose="020B0604020202020204" pitchFamily="34" charset="0"/>
                <a:cs typeface="Times New Roman" panose="02020603050405020304" pitchFamily="18" charset="0"/>
              </a:rPr>
              <a:t> 5 cây </a:t>
            </a:r>
            <a:r>
              <a:rPr lang="vi-VN" sz="3200" dirty="0" err="1">
                <a:ea typeface="Arial" panose="020B0604020202020204" pitchFamily="34" charset="0"/>
                <a:cs typeface="Times New Roman" panose="02020603050405020304" pitchFamily="18" charset="0"/>
              </a:rPr>
              <a:t>thì</a:t>
            </a:r>
            <a:r>
              <a:rPr lang="vi-VN" sz="3200" dirty="0"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sz="3200" dirty="0" err="1">
                <a:ea typeface="Arial" panose="020B0604020202020204" pitchFamily="34" charset="0"/>
                <a:cs typeface="Times New Roman" panose="02020603050405020304" pitchFamily="18" charset="0"/>
              </a:rPr>
              <a:t>trồng</a:t>
            </a:r>
            <a:r>
              <a:rPr lang="vi-VN" sz="3200" dirty="0"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sz="3200" dirty="0" err="1">
                <a:ea typeface="Arial" panose="020B0604020202020204" pitchFamily="34" charset="0"/>
                <a:cs typeface="Times New Roman" panose="02020603050405020304" pitchFamily="18" charset="0"/>
              </a:rPr>
              <a:t>thành</a:t>
            </a:r>
            <a:r>
              <a:rPr lang="vi-VN" sz="3200" dirty="0"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sz="3200" dirty="0" err="1">
                <a:ea typeface="Arial" panose="020B0604020202020204" pitchFamily="34" charset="0"/>
                <a:cs typeface="Times New Roman" panose="02020603050405020304" pitchFamily="18" charset="0"/>
              </a:rPr>
              <a:t>mấy</a:t>
            </a:r>
            <a:r>
              <a:rPr lang="vi-VN" sz="3200" dirty="0"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vi-VN" sz="3200" dirty="0" err="1">
                <a:ea typeface="Arial" panose="020B0604020202020204" pitchFamily="34" charset="0"/>
                <a:cs typeface="Times New Roman" panose="02020603050405020304" pitchFamily="18" charset="0"/>
              </a:rPr>
              <a:t>hàng</a:t>
            </a:r>
            <a:r>
              <a:rPr lang="vi-VN" sz="3200" dirty="0">
                <a:ea typeface="Arial" panose="020B0604020202020204" pitchFamily="34" charset="0"/>
                <a:cs typeface="Times New Roman" panose="02020603050405020304" pitchFamily="18" charset="0"/>
              </a:rPr>
              <a:t>?</a:t>
            </a:r>
          </a:p>
        </p:txBody>
      </p:sp>
      <p:pic>
        <p:nvPicPr>
          <p:cNvPr id="4" name="Picture 3" descr="A picture containing text&#10;&#10;Description automatically generated">
            <a:extLst>
              <a:ext uri="{FF2B5EF4-FFF2-40B4-BE49-F238E27FC236}">
                <a16:creationId xmlns="" xmlns:a16="http://schemas.microsoft.com/office/drawing/2014/main" id="{5E52831F-3FB1-48A0-AE2F-8A94DFB65A3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8250" y="2293386"/>
            <a:ext cx="12691498" cy="5006444"/>
          </a:xfrm>
          <a:prstGeom prst="rect">
            <a:avLst/>
          </a:prstGeom>
        </p:spPr>
      </p:pic>
      <p:pic>
        <p:nvPicPr>
          <p:cNvPr id="29" name="Picture 6">
            <a:extLst>
              <a:ext uri="{FF2B5EF4-FFF2-40B4-BE49-F238E27FC236}">
                <a16:creationId xmlns="" xmlns:a16="http://schemas.microsoft.com/office/drawing/2014/main" id="{B1C0FE2D-9AE9-499E-93DF-F2C378EF9B4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15589135" y="7711107"/>
            <a:ext cx="2698865" cy="2536933"/>
          </a:xfrm>
          <a:prstGeom prst="rect">
            <a:avLst/>
          </a:prstGeom>
        </p:spPr>
      </p:pic>
      <p:pic>
        <p:nvPicPr>
          <p:cNvPr id="30" name="Picture 7">
            <a:extLst>
              <a:ext uri="{FF2B5EF4-FFF2-40B4-BE49-F238E27FC236}">
                <a16:creationId xmlns="" xmlns:a16="http://schemas.microsoft.com/office/drawing/2014/main" id="{974DE0FF-2E30-4A75-B488-E362D9A56CF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0" y="7658100"/>
            <a:ext cx="3029167" cy="26429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64627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1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F5F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5400000">
            <a:off x="13210194" y="-632026"/>
            <a:ext cx="2396437" cy="2464203"/>
          </a:xfrm>
          <a:prstGeom prst="rect">
            <a:avLst/>
          </a:prstGeom>
        </p:spPr>
      </p:pic>
      <p:pic>
        <p:nvPicPr>
          <p:cNvPr id="20" name="Picture 2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5400000">
            <a:off x="15640514" y="0"/>
            <a:ext cx="3116548" cy="3116548"/>
          </a:xfrm>
          <a:prstGeom prst="rect">
            <a:avLst/>
          </a:prstGeom>
        </p:spPr>
      </p:pic>
      <p:pic>
        <p:nvPicPr>
          <p:cNvPr id="21" name="Picture 2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428750">
            <a:off x="14004474" y="-2218756"/>
            <a:ext cx="2252354" cy="2313072"/>
          </a:xfrm>
          <a:prstGeom prst="rect">
            <a:avLst/>
          </a:prstGeom>
        </p:spPr>
      </p:pic>
      <p:pic>
        <p:nvPicPr>
          <p:cNvPr id="22" name="Picture 2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-10800000" flipH="1" flipV="1">
            <a:off x="-1344943" y="6499502"/>
            <a:ext cx="2396437" cy="2464203"/>
          </a:xfrm>
          <a:prstGeom prst="rect">
            <a:avLst/>
          </a:prstGeom>
        </p:spPr>
      </p:pic>
      <p:pic>
        <p:nvPicPr>
          <p:cNvPr id="23" name="Picture 23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 rot="5400000">
            <a:off x="-891781" y="8963705"/>
            <a:ext cx="3545173" cy="3545173"/>
          </a:xfrm>
          <a:prstGeom prst="rect">
            <a:avLst/>
          </a:prstGeom>
        </p:spPr>
      </p:pic>
      <p:sp>
        <p:nvSpPr>
          <p:cNvPr id="25" name="TextBox 24">
            <a:extLst>
              <a:ext uri="{FF2B5EF4-FFF2-40B4-BE49-F238E27FC236}">
                <a16:creationId xmlns="" xmlns:a16="http://schemas.microsoft.com/office/drawing/2014/main" id="{57286473-A6BB-490A-B60F-35C9066B7E84}"/>
              </a:ext>
            </a:extLst>
          </p:cNvPr>
          <p:cNvSpPr txBox="1"/>
          <p:nvPr/>
        </p:nvSpPr>
        <p:spPr>
          <a:xfrm>
            <a:off x="2383801" y="876300"/>
            <a:ext cx="13520398" cy="90159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Aft>
                <a:spcPts val="1000"/>
              </a:spcAft>
            </a:pPr>
            <a:r>
              <a:rPr lang="nl-NL" sz="4000" b="1" i="1" dirty="0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a. Trồng 30 cây, nếu trồng thành 5 hàng đều nhau.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="" xmlns:a16="http://schemas.microsoft.com/office/drawing/2014/main" id="{C82311DD-781E-4FCB-8122-FAC32BD5B12D}"/>
              </a:ext>
            </a:extLst>
          </p:cNvPr>
          <p:cNvSpPr txBox="1"/>
          <p:nvPr/>
        </p:nvSpPr>
        <p:spPr>
          <a:xfrm>
            <a:off x="2622912" y="2534291"/>
            <a:ext cx="4474872" cy="90159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Ta có phép chia</a:t>
            </a:r>
          </a:p>
        </p:txBody>
      </p:sp>
      <p:sp>
        <p:nvSpPr>
          <p:cNvPr id="27" name="Rectangle: Rounded Corners 26">
            <a:extLst>
              <a:ext uri="{FF2B5EF4-FFF2-40B4-BE49-F238E27FC236}">
                <a16:creationId xmlns="" xmlns:a16="http://schemas.microsoft.com/office/drawing/2014/main" id="{6E310A98-DFB7-4058-89B6-7B1A8D4E1B45}"/>
              </a:ext>
            </a:extLst>
          </p:cNvPr>
          <p:cNvSpPr/>
          <p:nvPr/>
        </p:nvSpPr>
        <p:spPr>
          <a:xfrm>
            <a:off x="7097784" y="2294759"/>
            <a:ext cx="1371600" cy="1371600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FF66C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30</a:t>
            </a:r>
          </a:p>
        </p:txBody>
      </p:sp>
      <p:sp>
        <p:nvSpPr>
          <p:cNvPr id="28" name="Rectangle: Rounded Corners 27">
            <a:extLst>
              <a:ext uri="{FF2B5EF4-FFF2-40B4-BE49-F238E27FC236}">
                <a16:creationId xmlns="" xmlns:a16="http://schemas.microsoft.com/office/drawing/2014/main" id="{A0B1040F-B116-4F75-8E6B-BF731C8A07AC}"/>
              </a:ext>
            </a:extLst>
          </p:cNvPr>
          <p:cNvSpPr/>
          <p:nvPr/>
        </p:nvSpPr>
        <p:spPr>
          <a:xfrm>
            <a:off x="11013756" y="2288631"/>
            <a:ext cx="1371600" cy="1371600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FF66C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="" xmlns:a16="http://schemas.microsoft.com/office/drawing/2014/main" id="{DFDA7445-8738-485A-9852-73D0FA905624}"/>
              </a:ext>
            </a:extLst>
          </p:cNvPr>
          <p:cNvSpPr txBox="1"/>
          <p:nvPr/>
        </p:nvSpPr>
        <p:spPr>
          <a:xfrm>
            <a:off x="12716883" y="2095500"/>
            <a:ext cx="1031004" cy="142757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6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=</a:t>
            </a:r>
          </a:p>
        </p:txBody>
      </p:sp>
      <p:sp>
        <p:nvSpPr>
          <p:cNvPr id="30" name="Rectangle: Rounded Corners 29">
            <a:extLst>
              <a:ext uri="{FF2B5EF4-FFF2-40B4-BE49-F238E27FC236}">
                <a16:creationId xmlns="" xmlns:a16="http://schemas.microsoft.com/office/drawing/2014/main" id="{9CB0A9E8-4034-4D12-B365-AC459461BBA5}"/>
              </a:ext>
            </a:extLst>
          </p:cNvPr>
          <p:cNvSpPr/>
          <p:nvPr/>
        </p:nvSpPr>
        <p:spPr>
          <a:xfrm>
            <a:off x="13799666" y="2294759"/>
            <a:ext cx="1371600" cy="1371600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FF66C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</a:p>
        </p:txBody>
      </p:sp>
      <p:sp>
        <p:nvSpPr>
          <p:cNvPr id="31" name="Flowchart: Connector 30">
            <a:extLst>
              <a:ext uri="{FF2B5EF4-FFF2-40B4-BE49-F238E27FC236}">
                <a16:creationId xmlns="" xmlns:a16="http://schemas.microsoft.com/office/drawing/2014/main" id="{03355AE8-A47A-469C-9902-172306FABB45}"/>
              </a:ext>
            </a:extLst>
          </p:cNvPr>
          <p:cNvSpPr/>
          <p:nvPr/>
        </p:nvSpPr>
        <p:spPr>
          <a:xfrm>
            <a:off x="9026441" y="2334351"/>
            <a:ext cx="1280160" cy="1280160"/>
          </a:xfrm>
          <a:prstGeom prst="flowChartConnector">
            <a:avLst/>
          </a:prstGeom>
          <a:solidFill>
            <a:schemeClr val="bg1"/>
          </a:solidFill>
          <a:ln w="57150">
            <a:solidFill>
              <a:srgbClr val="004AA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1440" rIns="91440" bIns="91440" rtlCol="0" anchor="ctr" anchorCtr="1"/>
          <a:lstStyle/>
          <a:p>
            <a:pPr algn="ctr">
              <a:lnSpc>
                <a:spcPts val="6500"/>
              </a:lnSpc>
            </a:pPr>
            <a:r>
              <a:rPr lang="en-US" sz="6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="" xmlns:a16="http://schemas.microsoft.com/office/drawing/2014/main" id="{F87F32FA-C5C2-4D66-8F9F-9811E382FF87}"/>
              </a:ext>
            </a:extLst>
          </p:cNvPr>
          <p:cNvSpPr txBox="1"/>
          <p:nvPr/>
        </p:nvSpPr>
        <p:spPr>
          <a:xfrm>
            <a:off x="2383801" y="3899763"/>
            <a:ext cx="13520398" cy="98251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Aft>
                <a:spcPts val="1000"/>
              </a:spcAft>
            </a:pPr>
            <a:r>
              <a:rPr lang="nl-NL" sz="4400" b="1" i="1" dirty="0">
                <a:solidFill>
                  <a:srgbClr val="FF0000"/>
                </a:solidFill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Vậy mỗi hàng có 6 cây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="" xmlns:a16="http://schemas.microsoft.com/office/drawing/2014/main" id="{0E16A133-0BBC-4502-8EED-EB33374D33AD}"/>
              </a:ext>
            </a:extLst>
          </p:cNvPr>
          <p:cNvSpPr txBox="1"/>
          <p:nvPr/>
        </p:nvSpPr>
        <p:spPr>
          <a:xfrm>
            <a:off x="2505353" y="5384907"/>
            <a:ext cx="12887047" cy="90159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Aft>
                <a:spcPts val="1000"/>
              </a:spcAft>
            </a:pPr>
            <a:r>
              <a:rPr lang="nl-NL" sz="4000" b="1" i="1" dirty="0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b. Trồng 30 cây, nếu trồng mỗi hàng 5 cây.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="" xmlns:a16="http://schemas.microsoft.com/office/drawing/2014/main" id="{4AF4E0EE-3554-4FC9-BBA7-0784F334CA86}"/>
              </a:ext>
            </a:extLst>
          </p:cNvPr>
          <p:cNvSpPr txBox="1"/>
          <p:nvPr/>
        </p:nvSpPr>
        <p:spPr>
          <a:xfrm>
            <a:off x="2505353" y="7020541"/>
            <a:ext cx="4474872" cy="90159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Ta có phép chia</a:t>
            </a:r>
          </a:p>
        </p:txBody>
      </p:sp>
      <p:sp>
        <p:nvSpPr>
          <p:cNvPr id="35" name="Rectangle: Rounded Corners 34">
            <a:extLst>
              <a:ext uri="{FF2B5EF4-FFF2-40B4-BE49-F238E27FC236}">
                <a16:creationId xmlns="" xmlns:a16="http://schemas.microsoft.com/office/drawing/2014/main" id="{D96B66EE-F32F-4283-96EB-B6BD738961D3}"/>
              </a:ext>
            </a:extLst>
          </p:cNvPr>
          <p:cNvSpPr/>
          <p:nvPr/>
        </p:nvSpPr>
        <p:spPr>
          <a:xfrm>
            <a:off x="6980225" y="6781009"/>
            <a:ext cx="1371600" cy="1371600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FF66C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30</a:t>
            </a:r>
          </a:p>
        </p:txBody>
      </p:sp>
      <p:sp>
        <p:nvSpPr>
          <p:cNvPr id="36" name="Rectangle: Rounded Corners 35">
            <a:extLst>
              <a:ext uri="{FF2B5EF4-FFF2-40B4-BE49-F238E27FC236}">
                <a16:creationId xmlns="" xmlns:a16="http://schemas.microsoft.com/office/drawing/2014/main" id="{B890AA3D-36BE-46E9-8CCB-3A76BA1D4D27}"/>
              </a:ext>
            </a:extLst>
          </p:cNvPr>
          <p:cNvSpPr/>
          <p:nvPr/>
        </p:nvSpPr>
        <p:spPr>
          <a:xfrm>
            <a:off x="10896197" y="6774881"/>
            <a:ext cx="1371600" cy="1371600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FF66C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="" xmlns:a16="http://schemas.microsoft.com/office/drawing/2014/main" id="{1DF80DB5-D01A-494F-BB0F-14995D5B2A33}"/>
              </a:ext>
            </a:extLst>
          </p:cNvPr>
          <p:cNvSpPr txBox="1"/>
          <p:nvPr/>
        </p:nvSpPr>
        <p:spPr>
          <a:xfrm>
            <a:off x="12599324" y="6581750"/>
            <a:ext cx="1031004" cy="142757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6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=</a:t>
            </a:r>
          </a:p>
        </p:txBody>
      </p:sp>
      <p:sp>
        <p:nvSpPr>
          <p:cNvPr id="38" name="Rectangle: Rounded Corners 37">
            <a:extLst>
              <a:ext uri="{FF2B5EF4-FFF2-40B4-BE49-F238E27FC236}">
                <a16:creationId xmlns="" xmlns:a16="http://schemas.microsoft.com/office/drawing/2014/main" id="{81F0B77A-A24F-427F-A0F4-722779D6907B}"/>
              </a:ext>
            </a:extLst>
          </p:cNvPr>
          <p:cNvSpPr/>
          <p:nvPr/>
        </p:nvSpPr>
        <p:spPr>
          <a:xfrm>
            <a:off x="13682107" y="6781009"/>
            <a:ext cx="1371600" cy="1371600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FF66C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</a:p>
        </p:txBody>
      </p:sp>
      <p:sp>
        <p:nvSpPr>
          <p:cNvPr id="39" name="Flowchart: Connector 38">
            <a:extLst>
              <a:ext uri="{FF2B5EF4-FFF2-40B4-BE49-F238E27FC236}">
                <a16:creationId xmlns="" xmlns:a16="http://schemas.microsoft.com/office/drawing/2014/main" id="{59F2A862-4C4C-469B-8267-7403009A5488}"/>
              </a:ext>
            </a:extLst>
          </p:cNvPr>
          <p:cNvSpPr/>
          <p:nvPr/>
        </p:nvSpPr>
        <p:spPr>
          <a:xfrm>
            <a:off x="8908882" y="6820601"/>
            <a:ext cx="1280160" cy="1280160"/>
          </a:xfrm>
          <a:prstGeom prst="flowChartConnector">
            <a:avLst/>
          </a:prstGeom>
          <a:solidFill>
            <a:schemeClr val="bg1"/>
          </a:solidFill>
          <a:ln w="57150">
            <a:solidFill>
              <a:srgbClr val="004AA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1440" rIns="91440" bIns="91440" rtlCol="0" anchor="ctr" anchorCtr="1"/>
          <a:lstStyle/>
          <a:p>
            <a:pPr algn="ctr">
              <a:lnSpc>
                <a:spcPts val="6500"/>
              </a:lnSpc>
            </a:pPr>
            <a:r>
              <a:rPr lang="en-US" sz="6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="" xmlns:a16="http://schemas.microsoft.com/office/drawing/2014/main" id="{CC4DECFF-9706-4AFE-AC3A-7C7C27C305F5}"/>
              </a:ext>
            </a:extLst>
          </p:cNvPr>
          <p:cNvSpPr txBox="1"/>
          <p:nvPr/>
        </p:nvSpPr>
        <p:spPr>
          <a:xfrm>
            <a:off x="2266242" y="8275787"/>
            <a:ext cx="13520398" cy="98251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Aft>
                <a:spcPts val="1000"/>
              </a:spcAft>
            </a:pPr>
            <a:r>
              <a:rPr lang="nl-NL" sz="4400" b="1" i="1" dirty="0">
                <a:solidFill>
                  <a:srgbClr val="FF0000"/>
                </a:solidFill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Vậy trồng thành 6 hàng.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26" grpId="0"/>
      <p:bldP spid="27" grpId="0" animBg="1"/>
      <p:bldP spid="28" grpId="0" animBg="1"/>
      <p:bldP spid="29" grpId="0"/>
      <p:bldP spid="30" grpId="0" animBg="1"/>
      <p:bldP spid="31" grpId="0" animBg="1"/>
      <p:bldP spid="32" grpId="0"/>
      <p:bldP spid="33" grpId="0"/>
      <p:bldP spid="34" grpId="0"/>
      <p:bldP spid="35" grpId="0" animBg="1"/>
      <p:bldP spid="36" grpId="0" animBg="1"/>
      <p:bldP spid="37" grpId="0"/>
      <p:bldP spid="38" grpId="0" animBg="1"/>
      <p:bldP spid="39" grpId="0" animBg="1"/>
      <p:bldP spid="40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F5F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6">
            <a:extLst>
              <a:ext uri="{FF2B5EF4-FFF2-40B4-BE49-F238E27FC236}">
                <a16:creationId xmlns="" xmlns:a16="http://schemas.microsoft.com/office/drawing/2014/main" id="{1108A86E-ADED-4C96-A257-ED6103B07B5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0" y="8115300"/>
            <a:ext cx="2229770" cy="2190750"/>
          </a:xfrm>
          <a:prstGeom prst="rect">
            <a:avLst/>
          </a:prstGeom>
        </p:spPr>
      </p:pic>
      <p:pic>
        <p:nvPicPr>
          <p:cNvPr id="20" name="Picture 9">
            <a:extLst>
              <a:ext uri="{FF2B5EF4-FFF2-40B4-BE49-F238E27FC236}">
                <a16:creationId xmlns="" xmlns:a16="http://schemas.microsoft.com/office/drawing/2014/main" id="{77E0B360-9F99-4F61-B32B-6114D91513B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6436244" y="0"/>
            <a:ext cx="1813656" cy="2514600"/>
          </a:xfrm>
          <a:prstGeom prst="rect">
            <a:avLst/>
          </a:prstGeom>
        </p:spPr>
      </p:pic>
      <p:sp>
        <p:nvSpPr>
          <p:cNvPr id="31" name="TextBox 4">
            <a:extLst>
              <a:ext uri="{FF2B5EF4-FFF2-40B4-BE49-F238E27FC236}">
                <a16:creationId xmlns="" xmlns:a16="http://schemas.microsoft.com/office/drawing/2014/main" id="{593C0A2E-624A-429C-B84E-724F28AC5E6D}"/>
              </a:ext>
            </a:extLst>
          </p:cNvPr>
          <p:cNvSpPr txBox="1"/>
          <p:nvPr/>
        </p:nvSpPr>
        <p:spPr>
          <a:xfrm>
            <a:off x="3013809" y="477345"/>
            <a:ext cx="12260381" cy="13179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11703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srgbClr val="202F5A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TRÒ CHƠI: DOMINO TOÁN HỌC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="" xmlns:a16="http://schemas.microsoft.com/office/drawing/2014/main" id="{022BBC55-BD1C-4C35-A701-F92DD2E2CFBF}"/>
              </a:ext>
            </a:extLst>
          </p:cNvPr>
          <p:cNvSpPr txBox="1"/>
          <p:nvPr/>
        </p:nvSpPr>
        <p:spPr>
          <a:xfrm>
            <a:off x="2001709" y="1814320"/>
            <a:ext cx="14990891" cy="75108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600" b="1" i="1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Luật</a:t>
            </a:r>
            <a:r>
              <a:rPr kumimoji="0" lang="vi-VN" sz="36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chơi: </a:t>
            </a:r>
            <a:endParaRPr kumimoji="0" lang="en-US" sz="3600" b="1" i="1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  <a:p>
            <a:pPr marL="457200" marR="0" lvl="0" indent="-45720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vi-VN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15</a:t>
            </a: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vi-VN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cái</a:t>
            </a: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vi-VN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thẻ</a:t>
            </a: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kumimoji="0" lang="vi-VN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Mỗi</a:t>
            </a: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vi-VN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thẻ</a:t>
            </a: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chia </a:t>
            </a:r>
            <a:r>
              <a:rPr kumimoji="0" lang="vi-VN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làm</a:t>
            </a: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2 </a:t>
            </a:r>
            <a:r>
              <a:rPr kumimoji="0" lang="vi-VN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phần</a:t>
            </a: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kumimoji="0" lang="vi-VN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Phần</a:t>
            </a: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ghi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kết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quả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ở bên </a:t>
            </a:r>
            <a:r>
              <a:rPr kumimoji="0" lang="vi-VN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trái</a:t>
            </a: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vi-VN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vi-VN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phần</a:t>
            </a: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ghi </a:t>
            </a:r>
            <a:r>
              <a:rPr kumimoji="0" lang="vi-VN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phép</a:t>
            </a: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vi-VN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ở bên </a:t>
            </a:r>
            <a:r>
              <a:rPr kumimoji="0" lang="vi-VN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phải</a:t>
            </a: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. 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  <a:p>
            <a:pPr marL="457200" marR="0" lvl="0" indent="-45720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vi-VN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Mỗi</a:t>
            </a: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vi-VN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nhóm</a:t>
            </a: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gồm 4 </a:t>
            </a:r>
            <a:r>
              <a:rPr kumimoji="0" lang="vi-VN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thành</a:t>
            </a: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viên </a:t>
            </a:r>
            <a:r>
              <a:rPr kumimoji="0" lang="vi-VN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sẽ</a:t>
            </a: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vi-VN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nhận</a:t>
            </a: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vi-VN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thẻ</a:t>
            </a: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vi-VN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chơi </a:t>
            </a:r>
            <a:r>
              <a:rPr kumimoji="0" lang="vi-VN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lần</a:t>
            </a: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vi-VN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lượt</a:t>
            </a: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. 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  <a:p>
            <a:pPr marL="457200" marR="0" lvl="0" indent="-45720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vi-VN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em </a:t>
            </a:r>
            <a:r>
              <a:rPr kumimoji="0" lang="vi-VN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vi-VN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thể</a:t>
            </a: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vi-VN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oẳn</a:t>
            </a: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vi-VN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tù</a:t>
            </a: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vi-VN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tì</a:t>
            </a: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vi-VN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để</a:t>
            </a: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vi-VN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tìm</a:t>
            </a: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ra </a:t>
            </a:r>
            <a:r>
              <a:rPr kumimoji="0" lang="vi-VN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người</a:t>
            </a: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chơi </a:t>
            </a:r>
            <a:r>
              <a:rPr kumimoji="0" lang="vi-VN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đầu</a:t>
            </a: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tiên. 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  <a:p>
            <a:pPr marL="457200" marR="0" lvl="0" indent="-45720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vi-VN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Bạn</a:t>
            </a: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chơi </a:t>
            </a:r>
            <a:r>
              <a:rPr kumimoji="0" lang="vi-VN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đầu</a:t>
            </a: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tiên </a:t>
            </a:r>
            <a:r>
              <a:rPr kumimoji="0" lang="vi-VN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sẽ</a:t>
            </a: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vi-VN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cầm</a:t>
            </a: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vi-VN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thẻ</a:t>
            </a: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vi-VN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hô </a:t>
            </a:r>
            <a:r>
              <a:rPr kumimoji="0" lang="vi-VN" sz="32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“</a:t>
            </a:r>
            <a:r>
              <a:rPr kumimoji="0" lang="vi-VN" sz="3200" b="1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Bắt</a:t>
            </a:r>
            <a:r>
              <a:rPr kumimoji="0" lang="vi-VN" sz="32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vi-VN" sz="3200" b="1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đầu</a:t>
            </a:r>
            <a:r>
              <a:rPr kumimoji="0" lang="vi-VN" sz="32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”, </a:t>
            </a: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sau </a:t>
            </a:r>
            <a:r>
              <a:rPr kumimoji="0" lang="vi-VN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đó</a:t>
            </a: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vi-VN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đọc</a:t>
            </a: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vi-VN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phép</a:t>
            </a: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vi-VN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trong </a:t>
            </a:r>
            <a:r>
              <a:rPr kumimoji="0" lang="vi-VN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thẻ</a:t>
            </a: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. 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  <a:p>
            <a:pPr marL="457200" marR="0" lvl="0" indent="-45720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vi-VN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Bạn</a:t>
            </a: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vi-VN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tiếp</a:t>
            </a: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theo </a:t>
            </a:r>
            <a:r>
              <a:rPr kumimoji="0" lang="vi-VN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sẽ</a:t>
            </a: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vi-VN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vi-VN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kết</a:t>
            </a: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vi-VN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quả</a:t>
            </a: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kumimoji="0" lang="vi-VN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đọc</a:t>
            </a: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to </a:t>
            </a:r>
            <a:r>
              <a:rPr kumimoji="0" lang="vi-VN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vi-VN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nối</a:t>
            </a: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vi-VN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thẻ</a:t>
            </a: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vi-VN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vi-VN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kết</a:t>
            </a: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vi-VN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quả</a:t>
            </a: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vi-VN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đúng</a:t>
            </a: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vi-VN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vào</a:t>
            </a: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kumimoji="0" lang="vi-VN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Cứ</a:t>
            </a: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vi-VN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lần</a:t>
            </a: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vi-VN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lượt</a:t>
            </a: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cho </a:t>
            </a:r>
            <a:r>
              <a:rPr kumimoji="0" lang="vi-VN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đến</a:t>
            </a: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ghi </a:t>
            </a:r>
            <a:r>
              <a:rPr kumimoji="0" lang="vi-VN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về</a:t>
            </a: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vi-VN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đích</a:t>
            </a: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. 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  <a:p>
            <a:pPr marL="457200" marR="0" lvl="0" indent="-45720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vi-VN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Đội</a:t>
            </a: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vi-VN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nào</a:t>
            </a: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xong nhanh </a:t>
            </a:r>
            <a:r>
              <a:rPr kumimoji="0" lang="vi-VN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nhất</a:t>
            </a: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vi-VN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sẽ</a:t>
            </a: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hô to </a:t>
            </a:r>
            <a:r>
              <a:rPr kumimoji="0" lang="vi-VN" sz="32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“</a:t>
            </a:r>
            <a:r>
              <a:rPr kumimoji="0" lang="vi-VN" sz="3200" b="1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Về</a:t>
            </a:r>
            <a:r>
              <a:rPr kumimoji="0" lang="vi-VN" sz="32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vi-VN" sz="3200" b="1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đích</a:t>
            </a:r>
            <a:r>
              <a:rPr kumimoji="0" lang="vi-VN" sz="32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” </a:t>
            </a:r>
            <a:r>
              <a:rPr kumimoji="0" lang="vi-VN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vi-VN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giành</a:t>
            </a: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vi-VN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chiến</a:t>
            </a: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vi-VN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thắng</a:t>
            </a: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4043450920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  <p:bldP spid="3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F5F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9">
            <a:extLst>
              <a:ext uri="{FF2B5EF4-FFF2-40B4-BE49-F238E27FC236}">
                <a16:creationId xmlns="" xmlns:a16="http://schemas.microsoft.com/office/drawing/2014/main" id="{77E0B360-9F99-4F61-B32B-6114D91513B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6436244" y="0"/>
            <a:ext cx="1813656" cy="2514600"/>
          </a:xfrm>
          <a:prstGeom prst="rect">
            <a:avLst/>
          </a:prstGeom>
        </p:spPr>
      </p:pic>
      <p:sp>
        <p:nvSpPr>
          <p:cNvPr id="31" name="TextBox 4">
            <a:extLst>
              <a:ext uri="{FF2B5EF4-FFF2-40B4-BE49-F238E27FC236}">
                <a16:creationId xmlns="" xmlns:a16="http://schemas.microsoft.com/office/drawing/2014/main" id="{593C0A2E-624A-429C-B84E-724F28AC5E6D}"/>
              </a:ext>
            </a:extLst>
          </p:cNvPr>
          <p:cNvSpPr txBox="1"/>
          <p:nvPr/>
        </p:nvSpPr>
        <p:spPr>
          <a:xfrm>
            <a:off x="3013809" y="477345"/>
            <a:ext cx="12260381" cy="13179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11703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srgbClr val="202F5A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TRÒ CHƠI: DOMINO TOÁN HỌC</a:t>
            </a:r>
          </a:p>
        </p:txBody>
      </p:sp>
      <p:grpSp>
        <p:nvGrpSpPr>
          <p:cNvPr id="49" name="Group 48">
            <a:extLst>
              <a:ext uri="{FF2B5EF4-FFF2-40B4-BE49-F238E27FC236}">
                <a16:creationId xmlns="" xmlns:a16="http://schemas.microsoft.com/office/drawing/2014/main" id="{C332304E-7C76-4970-B045-918CF3872E6B}"/>
              </a:ext>
            </a:extLst>
          </p:cNvPr>
          <p:cNvGrpSpPr/>
          <p:nvPr/>
        </p:nvGrpSpPr>
        <p:grpSpPr>
          <a:xfrm>
            <a:off x="2251806" y="2180840"/>
            <a:ext cx="3920391" cy="1104900"/>
            <a:chOff x="3013809" y="2705100"/>
            <a:chExt cx="3920391" cy="1981200"/>
          </a:xfrm>
        </p:grpSpPr>
        <p:sp>
          <p:nvSpPr>
            <p:cNvPr id="50" name="Rectangle 49">
              <a:extLst>
                <a:ext uri="{FF2B5EF4-FFF2-40B4-BE49-F238E27FC236}">
                  <a16:creationId xmlns="" xmlns:a16="http://schemas.microsoft.com/office/drawing/2014/main" id="{B8CC353E-1009-45BC-9C4A-7D691C970A3F}"/>
                </a:ext>
              </a:extLst>
            </p:cNvPr>
            <p:cNvSpPr/>
            <p:nvPr/>
          </p:nvSpPr>
          <p:spPr>
            <a:xfrm>
              <a:off x="3013809" y="2705100"/>
              <a:ext cx="1329591" cy="1981200"/>
            </a:xfrm>
            <a:prstGeom prst="rect">
              <a:avLst/>
            </a:prstGeom>
            <a:solidFill>
              <a:schemeClr val="bg1"/>
            </a:solidFill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5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35</a:t>
              </a:r>
            </a:p>
          </p:txBody>
        </p:sp>
        <p:sp>
          <p:nvSpPr>
            <p:cNvPr id="51" name="Rectangle 50">
              <a:extLst>
                <a:ext uri="{FF2B5EF4-FFF2-40B4-BE49-F238E27FC236}">
                  <a16:creationId xmlns="" xmlns:a16="http://schemas.microsoft.com/office/drawing/2014/main" id="{C5345297-FBCB-4FC6-82F9-251C586C7678}"/>
                </a:ext>
              </a:extLst>
            </p:cNvPr>
            <p:cNvSpPr/>
            <p:nvPr/>
          </p:nvSpPr>
          <p:spPr>
            <a:xfrm>
              <a:off x="4343400" y="2705100"/>
              <a:ext cx="2590800" cy="1981200"/>
            </a:xfrm>
            <a:prstGeom prst="rect">
              <a:avLst/>
            </a:prstGeom>
            <a:solidFill>
              <a:schemeClr val="bg1"/>
            </a:solidFill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5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2 x 7</a:t>
              </a:r>
            </a:p>
          </p:txBody>
        </p:sp>
      </p:grpSp>
      <p:grpSp>
        <p:nvGrpSpPr>
          <p:cNvPr id="52" name="Group 51">
            <a:extLst>
              <a:ext uri="{FF2B5EF4-FFF2-40B4-BE49-F238E27FC236}">
                <a16:creationId xmlns="" xmlns:a16="http://schemas.microsoft.com/office/drawing/2014/main" id="{6DF99AE4-CC57-446A-9051-1E16D8D7A3B2}"/>
              </a:ext>
            </a:extLst>
          </p:cNvPr>
          <p:cNvGrpSpPr/>
          <p:nvPr/>
        </p:nvGrpSpPr>
        <p:grpSpPr>
          <a:xfrm>
            <a:off x="7183803" y="2180840"/>
            <a:ext cx="3920391" cy="1104900"/>
            <a:chOff x="3013809" y="2705100"/>
            <a:chExt cx="3920391" cy="1981200"/>
          </a:xfrm>
        </p:grpSpPr>
        <p:sp>
          <p:nvSpPr>
            <p:cNvPr id="53" name="Rectangle 52">
              <a:extLst>
                <a:ext uri="{FF2B5EF4-FFF2-40B4-BE49-F238E27FC236}">
                  <a16:creationId xmlns="" xmlns:a16="http://schemas.microsoft.com/office/drawing/2014/main" id="{94124E3E-2895-4493-8EAA-DD07EBD7A23B}"/>
                </a:ext>
              </a:extLst>
            </p:cNvPr>
            <p:cNvSpPr/>
            <p:nvPr/>
          </p:nvSpPr>
          <p:spPr>
            <a:xfrm>
              <a:off x="3013809" y="2705100"/>
              <a:ext cx="1329591" cy="1981200"/>
            </a:xfrm>
            <a:prstGeom prst="rect">
              <a:avLst/>
            </a:prstGeom>
            <a:solidFill>
              <a:schemeClr val="bg1"/>
            </a:solidFill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5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14</a:t>
              </a:r>
            </a:p>
          </p:txBody>
        </p:sp>
        <p:sp>
          <p:nvSpPr>
            <p:cNvPr id="54" name="Rectangle 53">
              <a:extLst>
                <a:ext uri="{FF2B5EF4-FFF2-40B4-BE49-F238E27FC236}">
                  <a16:creationId xmlns="" xmlns:a16="http://schemas.microsoft.com/office/drawing/2014/main" id="{3D9196E2-9974-48F9-86C0-E78AB0AB7C0E}"/>
                </a:ext>
              </a:extLst>
            </p:cNvPr>
            <p:cNvSpPr/>
            <p:nvPr/>
          </p:nvSpPr>
          <p:spPr>
            <a:xfrm>
              <a:off x="4343400" y="2705100"/>
              <a:ext cx="2590800" cy="1981200"/>
            </a:xfrm>
            <a:prstGeom prst="rect">
              <a:avLst/>
            </a:prstGeom>
            <a:solidFill>
              <a:schemeClr val="bg1"/>
            </a:solidFill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5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5 x 1</a:t>
              </a:r>
            </a:p>
          </p:txBody>
        </p:sp>
      </p:grpSp>
      <p:grpSp>
        <p:nvGrpSpPr>
          <p:cNvPr id="55" name="Group 54">
            <a:extLst>
              <a:ext uri="{FF2B5EF4-FFF2-40B4-BE49-F238E27FC236}">
                <a16:creationId xmlns="" xmlns:a16="http://schemas.microsoft.com/office/drawing/2014/main" id="{FE1D803F-2FF4-4617-898B-62CA4D70A8D7}"/>
              </a:ext>
            </a:extLst>
          </p:cNvPr>
          <p:cNvGrpSpPr/>
          <p:nvPr/>
        </p:nvGrpSpPr>
        <p:grpSpPr>
          <a:xfrm>
            <a:off x="12115800" y="2180840"/>
            <a:ext cx="3920391" cy="1104900"/>
            <a:chOff x="3013809" y="2705100"/>
            <a:chExt cx="3920391" cy="1981200"/>
          </a:xfrm>
        </p:grpSpPr>
        <p:sp>
          <p:nvSpPr>
            <p:cNvPr id="56" name="Rectangle 55">
              <a:extLst>
                <a:ext uri="{FF2B5EF4-FFF2-40B4-BE49-F238E27FC236}">
                  <a16:creationId xmlns="" xmlns:a16="http://schemas.microsoft.com/office/drawing/2014/main" id="{4E74A896-DAB8-43A1-8506-34D2A8174CD2}"/>
                </a:ext>
              </a:extLst>
            </p:cNvPr>
            <p:cNvSpPr/>
            <p:nvPr/>
          </p:nvSpPr>
          <p:spPr>
            <a:xfrm>
              <a:off x="3013809" y="2705100"/>
              <a:ext cx="1329591" cy="1981200"/>
            </a:xfrm>
            <a:prstGeom prst="rect">
              <a:avLst/>
            </a:prstGeom>
            <a:solidFill>
              <a:schemeClr val="bg1"/>
            </a:solidFill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5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5</a:t>
              </a:r>
            </a:p>
          </p:txBody>
        </p:sp>
        <p:sp>
          <p:nvSpPr>
            <p:cNvPr id="57" name="Rectangle 56">
              <a:extLst>
                <a:ext uri="{FF2B5EF4-FFF2-40B4-BE49-F238E27FC236}">
                  <a16:creationId xmlns="" xmlns:a16="http://schemas.microsoft.com/office/drawing/2014/main" id="{DF3F7B73-6E4D-4193-8ED6-EB84F4DE5B42}"/>
                </a:ext>
              </a:extLst>
            </p:cNvPr>
            <p:cNvSpPr/>
            <p:nvPr/>
          </p:nvSpPr>
          <p:spPr>
            <a:xfrm>
              <a:off x="4343400" y="2705100"/>
              <a:ext cx="2590800" cy="1981200"/>
            </a:xfrm>
            <a:prstGeom prst="rect">
              <a:avLst/>
            </a:prstGeom>
            <a:solidFill>
              <a:schemeClr val="bg1"/>
            </a:solidFill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5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5 x 10</a:t>
              </a:r>
            </a:p>
          </p:txBody>
        </p:sp>
      </p:grpSp>
      <p:grpSp>
        <p:nvGrpSpPr>
          <p:cNvPr id="58" name="Group 57">
            <a:extLst>
              <a:ext uri="{FF2B5EF4-FFF2-40B4-BE49-F238E27FC236}">
                <a16:creationId xmlns="" xmlns:a16="http://schemas.microsoft.com/office/drawing/2014/main" id="{C82E7B5E-9A4A-4F50-85A7-B160BC9BD169}"/>
              </a:ext>
            </a:extLst>
          </p:cNvPr>
          <p:cNvGrpSpPr/>
          <p:nvPr/>
        </p:nvGrpSpPr>
        <p:grpSpPr>
          <a:xfrm>
            <a:off x="2251806" y="3454861"/>
            <a:ext cx="3920391" cy="1104900"/>
            <a:chOff x="3013809" y="2705100"/>
            <a:chExt cx="3920391" cy="1981200"/>
          </a:xfrm>
        </p:grpSpPr>
        <p:sp>
          <p:nvSpPr>
            <p:cNvPr id="59" name="Rectangle 58">
              <a:extLst>
                <a:ext uri="{FF2B5EF4-FFF2-40B4-BE49-F238E27FC236}">
                  <a16:creationId xmlns="" xmlns:a16="http://schemas.microsoft.com/office/drawing/2014/main" id="{2B9F5C86-2618-441A-8385-230101366474}"/>
                </a:ext>
              </a:extLst>
            </p:cNvPr>
            <p:cNvSpPr/>
            <p:nvPr/>
          </p:nvSpPr>
          <p:spPr>
            <a:xfrm>
              <a:off x="3013809" y="2705100"/>
              <a:ext cx="1329591" cy="1981200"/>
            </a:xfrm>
            <a:prstGeom prst="rect">
              <a:avLst/>
            </a:prstGeom>
            <a:solidFill>
              <a:schemeClr val="bg1"/>
            </a:solidFill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5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20</a:t>
              </a:r>
            </a:p>
          </p:txBody>
        </p:sp>
        <p:sp>
          <p:nvSpPr>
            <p:cNvPr id="60" name="Rectangle 59">
              <a:extLst>
                <a:ext uri="{FF2B5EF4-FFF2-40B4-BE49-F238E27FC236}">
                  <a16:creationId xmlns="" xmlns:a16="http://schemas.microsoft.com/office/drawing/2014/main" id="{5D25A034-8604-476E-A95D-9B4BD906AA40}"/>
                </a:ext>
              </a:extLst>
            </p:cNvPr>
            <p:cNvSpPr/>
            <p:nvPr/>
          </p:nvSpPr>
          <p:spPr>
            <a:xfrm>
              <a:off x="4343400" y="2705100"/>
              <a:ext cx="2590800" cy="1981200"/>
            </a:xfrm>
            <a:prstGeom prst="rect">
              <a:avLst/>
            </a:prstGeom>
            <a:solidFill>
              <a:schemeClr val="bg1"/>
            </a:solidFill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5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5 x 9</a:t>
              </a:r>
            </a:p>
          </p:txBody>
        </p:sp>
      </p:grpSp>
      <p:grpSp>
        <p:nvGrpSpPr>
          <p:cNvPr id="70" name="Group 69">
            <a:extLst>
              <a:ext uri="{FF2B5EF4-FFF2-40B4-BE49-F238E27FC236}">
                <a16:creationId xmlns="" xmlns:a16="http://schemas.microsoft.com/office/drawing/2014/main" id="{D1C5C3FE-4156-4432-970A-BF16FC6905D6}"/>
              </a:ext>
            </a:extLst>
          </p:cNvPr>
          <p:cNvGrpSpPr/>
          <p:nvPr/>
        </p:nvGrpSpPr>
        <p:grpSpPr>
          <a:xfrm>
            <a:off x="7183803" y="6043420"/>
            <a:ext cx="3920391" cy="1104900"/>
            <a:chOff x="3013809" y="2705100"/>
            <a:chExt cx="3920391" cy="1981200"/>
          </a:xfrm>
        </p:grpSpPr>
        <p:sp>
          <p:nvSpPr>
            <p:cNvPr id="71" name="Rectangle 70">
              <a:extLst>
                <a:ext uri="{FF2B5EF4-FFF2-40B4-BE49-F238E27FC236}">
                  <a16:creationId xmlns="" xmlns:a16="http://schemas.microsoft.com/office/drawing/2014/main" id="{AF6CE66B-1A8C-4685-A6F9-88C20CC8D5D4}"/>
                </a:ext>
              </a:extLst>
            </p:cNvPr>
            <p:cNvSpPr/>
            <p:nvPr/>
          </p:nvSpPr>
          <p:spPr>
            <a:xfrm>
              <a:off x="3013809" y="2705100"/>
              <a:ext cx="1329591" cy="1981200"/>
            </a:xfrm>
            <a:prstGeom prst="rect">
              <a:avLst/>
            </a:prstGeom>
            <a:solidFill>
              <a:schemeClr val="bg1"/>
            </a:solidFill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5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25</a:t>
              </a:r>
            </a:p>
          </p:txBody>
        </p:sp>
        <p:sp>
          <p:nvSpPr>
            <p:cNvPr id="72" name="Rectangle 71">
              <a:extLst>
                <a:ext uri="{FF2B5EF4-FFF2-40B4-BE49-F238E27FC236}">
                  <a16:creationId xmlns="" xmlns:a16="http://schemas.microsoft.com/office/drawing/2014/main" id="{415A4A76-5E75-4BBE-ABAA-55DCFA18562B}"/>
                </a:ext>
              </a:extLst>
            </p:cNvPr>
            <p:cNvSpPr/>
            <p:nvPr/>
          </p:nvSpPr>
          <p:spPr>
            <a:xfrm>
              <a:off x="4343400" y="2705100"/>
              <a:ext cx="2590800" cy="1981200"/>
            </a:xfrm>
            <a:prstGeom prst="rect">
              <a:avLst/>
            </a:prstGeom>
            <a:solidFill>
              <a:schemeClr val="bg1"/>
            </a:solidFill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5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2 x 1</a:t>
              </a:r>
            </a:p>
          </p:txBody>
        </p:sp>
      </p:grpSp>
      <p:grpSp>
        <p:nvGrpSpPr>
          <p:cNvPr id="82" name="Group 81">
            <a:extLst>
              <a:ext uri="{FF2B5EF4-FFF2-40B4-BE49-F238E27FC236}">
                <a16:creationId xmlns="" xmlns:a16="http://schemas.microsoft.com/office/drawing/2014/main" id="{35E1C0ED-7222-4E9B-8004-4FF461579430}"/>
              </a:ext>
            </a:extLst>
          </p:cNvPr>
          <p:cNvGrpSpPr/>
          <p:nvPr/>
        </p:nvGrpSpPr>
        <p:grpSpPr>
          <a:xfrm>
            <a:off x="12147176" y="3454861"/>
            <a:ext cx="3920391" cy="1104900"/>
            <a:chOff x="3013809" y="2705100"/>
            <a:chExt cx="3920391" cy="1981200"/>
          </a:xfrm>
        </p:grpSpPr>
        <p:sp>
          <p:nvSpPr>
            <p:cNvPr id="83" name="Rectangle 82">
              <a:extLst>
                <a:ext uri="{FF2B5EF4-FFF2-40B4-BE49-F238E27FC236}">
                  <a16:creationId xmlns="" xmlns:a16="http://schemas.microsoft.com/office/drawing/2014/main" id="{F896AA38-909C-4BD9-B04A-C8217701AF0A}"/>
                </a:ext>
              </a:extLst>
            </p:cNvPr>
            <p:cNvSpPr/>
            <p:nvPr/>
          </p:nvSpPr>
          <p:spPr>
            <a:xfrm>
              <a:off x="3013809" y="2705100"/>
              <a:ext cx="1329591" cy="1981200"/>
            </a:xfrm>
            <a:prstGeom prst="rect">
              <a:avLst/>
            </a:prstGeom>
            <a:solidFill>
              <a:schemeClr val="bg1"/>
            </a:solidFill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5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2</a:t>
              </a:r>
            </a:p>
          </p:txBody>
        </p:sp>
        <p:sp>
          <p:nvSpPr>
            <p:cNvPr id="84" name="Rectangle 83">
              <a:extLst>
                <a:ext uri="{FF2B5EF4-FFF2-40B4-BE49-F238E27FC236}">
                  <a16:creationId xmlns="" xmlns:a16="http://schemas.microsoft.com/office/drawing/2014/main" id="{988606FD-5C09-4C68-A2F9-7B5D1ED63AE4}"/>
                </a:ext>
              </a:extLst>
            </p:cNvPr>
            <p:cNvSpPr/>
            <p:nvPr/>
          </p:nvSpPr>
          <p:spPr>
            <a:xfrm>
              <a:off x="4343400" y="2705100"/>
              <a:ext cx="2590800" cy="1981200"/>
            </a:xfrm>
            <a:prstGeom prst="rect">
              <a:avLst/>
            </a:prstGeom>
            <a:solidFill>
              <a:schemeClr val="bg1"/>
            </a:solidFill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5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2 x 4</a:t>
              </a:r>
            </a:p>
          </p:txBody>
        </p:sp>
      </p:grpSp>
      <p:grpSp>
        <p:nvGrpSpPr>
          <p:cNvPr id="85" name="Group 84">
            <a:extLst>
              <a:ext uri="{FF2B5EF4-FFF2-40B4-BE49-F238E27FC236}">
                <a16:creationId xmlns="" xmlns:a16="http://schemas.microsoft.com/office/drawing/2014/main" id="{4914E662-941B-4FCB-9ED9-4EA6498B08E2}"/>
              </a:ext>
            </a:extLst>
          </p:cNvPr>
          <p:cNvGrpSpPr/>
          <p:nvPr/>
        </p:nvGrpSpPr>
        <p:grpSpPr>
          <a:xfrm>
            <a:off x="7183803" y="3452620"/>
            <a:ext cx="3920391" cy="1104900"/>
            <a:chOff x="3013809" y="2705100"/>
            <a:chExt cx="3920391" cy="1981200"/>
          </a:xfrm>
        </p:grpSpPr>
        <p:sp>
          <p:nvSpPr>
            <p:cNvPr id="86" name="Rectangle 85">
              <a:extLst>
                <a:ext uri="{FF2B5EF4-FFF2-40B4-BE49-F238E27FC236}">
                  <a16:creationId xmlns="" xmlns:a16="http://schemas.microsoft.com/office/drawing/2014/main" id="{A95DE386-5061-48CA-811E-A7ABDB739E33}"/>
                </a:ext>
              </a:extLst>
            </p:cNvPr>
            <p:cNvSpPr/>
            <p:nvPr/>
          </p:nvSpPr>
          <p:spPr>
            <a:xfrm>
              <a:off x="3013809" y="2705100"/>
              <a:ext cx="1329591" cy="1981200"/>
            </a:xfrm>
            <a:prstGeom prst="rect">
              <a:avLst/>
            </a:prstGeom>
            <a:solidFill>
              <a:schemeClr val="bg1"/>
            </a:solidFill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5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8</a:t>
              </a:r>
            </a:p>
          </p:txBody>
        </p:sp>
        <p:sp>
          <p:nvSpPr>
            <p:cNvPr id="87" name="Rectangle 86">
              <a:extLst>
                <a:ext uri="{FF2B5EF4-FFF2-40B4-BE49-F238E27FC236}">
                  <a16:creationId xmlns="" xmlns:a16="http://schemas.microsoft.com/office/drawing/2014/main" id="{CA8F628D-731D-45C5-A454-565FB2696926}"/>
                </a:ext>
              </a:extLst>
            </p:cNvPr>
            <p:cNvSpPr/>
            <p:nvPr/>
          </p:nvSpPr>
          <p:spPr>
            <a:xfrm>
              <a:off x="4343400" y="2705100"/>
              <a:ext cx="2590800" cy="1981200"/>
            </a:xfrm>
            <a:prstGeom prst="rect">
              <a:avLst/>
            </a:prstGeom>
            <a:solidFill>
              <a:schemeClr val="bg1"/>
            </a:solidFill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5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5 x 6</a:t>
              </a:r>
            </a:p>
          </p:txBody>
        </p:sp>
      </p:grpSp>
      <p:grpSp>
        <p:nvGrpSpPr>
          <p:cNvPr id="88" name="Group 87">
            <a:extLst>
              <a:ext uri="{FF2B5EF4-FFF2-40B4-BE49-F238E27FC236}">
                <a16:creationId xmlns="" xmlns:a16="http://schemas.microsoft.com/office/drawing/2014/main" id="{55E2FAC8-E9E3-4308-BCFC-254D085937C7}"/>
              </a:ext>
            </a:extLst>
          </p:cNvPr>
          <p:cNvGrpSpPr/>
          <p:nvPr/>
        </p:nvGrpSpPr>
        <p:grpSpPr>
          <a:xfrm>
            <a:off x="12131839" y="4752502"/>
            <a:ext cx="3904352" cy="1104900"/>
            <a:chOff x="3029848" y="2705100"/>
            <a:chExt cx="3904352" cy="1981200"/>
          </a:xfrm>
        </p:grpSpPr>
        <p:sp>
          <p:nvSpPr>
            <p:cNvPr id="89" name="Rectangle 88">
              <a:extLst>
                <a:ext uri="{FF2B5EF4-FFF2-40B4-BE49-F238E27FC236}">
                  <a16:creationId xmlns="" xmlns:a16="http://schemas.microsoft.com/office/drawing/2014/main" id="{F1D43ACB-B4CB-460F-AE78-42C4713CA687}"/>
                </a:ext>
              </a:extLst>
            </p:cNvPr>
            <p:cNvSpPr/>
            <p:nvPr/>
          </p:nvSpPr>
          <p:spPr>
            <a:xfrm>
              <a:off x="3029848" y="2705100"/>
              <a:ext cx="1329591" cy="1981200"/>
            </a:xfrm>
            <a:prstGeom prst="rect">
              <a:avLst/>
            </a:prstGeom>
            <a:solidFill>
              <a:schemeClr val="bg1"/>
            </a:solidFill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5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6</a:t>
              </a:r>
            </a:p>
          </p:txBody>
        </p:sp>
        <p:sp>
          <p:nvSpPr>
            <p:cNvPr id="90" name="Rectangle 89">
              <a:extLst>
                <a:ext uri="{FF2B5EF4-FFF2-40B4-BE49-F238E27FC236}">
                  <a16:creationId xmlns="" xmlns:a16="http://schemas.microsoft.com/office/drawing/2014/main" id="{36D2C959-D68F-4855-A9F7-3FC3BB2C1026}"/>
                </a:ext>
              </a:extLst>
            </p:cNvPr>
            <p:cNvSpPr/>
            <p:nvPr/>
          </p:nvSpPr>
          <p:spPr>
            <a:xfrm>
              <a:off x="4343400" y="2705100"/>
              <a:ext cx="2590800" cy="1981200"/>
            </a:xfrm>
            <a:prstGeom prst="rect">
              <a:avLst/>
            </a:prstGeom>
            <a:solidFill>
              <a:schemeClr val="bg1"/>
            </a:solidFill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5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5 x 2</a:t>
              </a:r>
            </a:p>
          </p:txBody>
        </p:sp>
      </p:grpSp>
      <p:grpSp>
        <p:nvGrpSpPr>
          <p:cNvPr id="91" name="Group 90">
            <a:extLst>
              <a:ext uri="{FF2B5EF4-FFF2-40B4-BE49-F238E27FC236}">
                <a16:creationId xmlns="" xmlns:a16="http://schemas.microsoft.com/office/drawing/2014/main" id="{B670D94C-7EB5-42BF-946D-83DB88BB8F1B}"/>
              </a:ext>
            </a:extLst>
          </p:cNvPr>
          <p:cNvGrpSpPr/>
          <p:nvPr/>
        </p:nvGrpSpPr>
        <p:grpSpPr>
          <a:xfrm>
            <a:off x="2243991" y="7338820"/>
            <a:ext cx="3928206" cy="1104900"/>
            <a:chOff x="3005994" y="2705100"/>
            <a:chExt cx="3928206" cy="1981200"/>
          </a:xfrm>
        </p:grpSpPr>
        <p:sp>
          <p:nvSpPr>
            <p:cNvPr id="92" name="Rectangle 91">
              <a:extLst>
                <a:ext uri="{FF2B5EF4-FFF2-40B4-BE49-F238E27FC236}">
                  <a16:creationId xmlns="" xmlns:a16="http://schemas.microsoft.com/office/drawing/2014/main" id="{9AE109F6-8658-4C18-ADE4-7E63A8833C20}"/>
                </a:ext>
              </a:extLst>
            </p:cNvPr>
            <p:cNvSpPr/>
            <p:nvPr/>
          </p:nvSpPr>
          <p:spPr>
            <a:xfrm>
              <a:off x="3005994" y="2705100"/>
              <a:ext cx="1329591" cy="1981200"/>
            </a:xfrm>
            <a:prstGeom prst="rect">
              <a:avLst/>
            </a:prstGeom>
            <a:solidFill>
              <a:schemeClr val="bg1"/>
            </a:solidFill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5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10</a:t>
              </a:r>
            </a:p>
          </p:txBody>
        </p:sp>
        <p:sp>
          <p:nvSpPr>
            <p:cNvPr id="93" name="Rectangle 92">
              <a:extLst>
                <a:ext uri="{FF2B5EF4-FFF2-40B4-BE49-F238E27FC236}">
                  <a16:creationId xmlns="" xmlns:a16="http://schemas.microsoft.com/office/drawing/2014/main" id="{9FBEA49E-498E-4172-96D7-688123E5AF7A}"/>
                </a:ext>
              </a:extLst>
            </p:cNvPr>
            <p:cNvSpPr/>
            <p:nvPr/>
          </p:nvSpPr>
          <p:spPr>
            <a:xfrm>
              <a:off x="4343400" y="2705100"/>
              <a:ext cx="2590800" cy="1981200"/>
            </a:xfrm>
            <a:prstGeom prst="rect">
              <a:avLst/>
            </a:prstGeom>
            <a:solidFill>
              <a:schemeClr val="bg1"/>
            </a:solidFill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5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2 x 8</a:t>
              </a:r>
            </a:p>
          </p:txBody>
        </p:sp>
      </p:grpSp>
      <p:grpSp>
        <p:nvGrpSpPr>
          <p:cNvPr id="94" name="Group 93">
            <a:extLst>
              <a:ext uri="{FF2B5EF4-FFF2-40B4-BE49-F238E27FC236}">
                <a16:creationId xmlns="" xmlns:a16="http://schemas.microsoft.com/office/drawing/2014/main" id="{CF453941-63BE-4874-8B20-545D311E81B2}"/>
              </a:ext>
            </a:extLst>
          </p:cNvPr>
          <p:cNvGrpSpPr/>
          <p:nvPr/>
        </p:nvGrpSpPr>
        <p:grpSpPr>
          <a:xfrm>
            <a:off x="2255468" y="6043420"/>
            <a:ext cx="3916729" cy="1104900"/>
            <a:chOff x="3017471" y="2705100"/>
            <a:chExt cx="3916729" cy="1981200"/>
          </a:xfrm>
        </p:grpSpPr>
        <p:sp>
          <p:nvSpPr>
            <p:cNvPr id="95" name="Rectangle 94">
              <a:extLst>
                <a:ext uri="{FF2B5EF4-FFF2-40B4-BE49-F238E27FC236}">
                  <a16:creationId xmlns="" xmlns:a16="http://schemas.microsoft.com/office/drawing/2014/main" id="{9BA8BEA8-4F67-4A90-A226-905596671F17}"/>
                </a:ext>
              </a:extLst>
            </p:cNvPr>
            <p:cNvSpPr/>
            <p:nvPr/>
          </p:nvSpPr>
          <p:spPr>
            <a:xfrm>
              <a:off x="3017471" y="2705100"/>
              <a:ext cx="1329591" cy="1981200"/>
            </a:xfrm>
            <a:prstGeom prst="rect">
              <a:avLst/>
            </a:prstGeom>
            <a:solidFill>
              <a:schemeClr val="bg1"/>
            </a:solidFill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5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30</a:t>
              </a:r>
            </a:p>
          </p:txBody>
        </p:sp>
        <p:sp>
          <p:nvSpPr>
            <p:cNvPr id="96" name="Rectangle 95">
              <a:extLst>
                <a:ext uri="{FF2B5EF4-FFF2-40B4-BE49-F238E27FC236}">
                  <a16:creationId xmlns="" xmlns:a16="http://schemas.microsoft.com/office/drawing/2014/main" id="{FADDB3F6-A753-46CA-A68E-7F952F0CA154}"/>
                </a:ext>
              </a:extLst>
            </p:cNvPr>
            <p:cNvSpPr/>
            <p:nvPr/>
          </p:nvSpPr>
          <p:spPr>
            <a:xfrm>
              <a:off x="4343400" y="2705100"/>
              <a:ext cx="2590800" cy="1981200"/>
            </a:xfrm>
            <a:prstGeom prst="rect">
              <a:avLst/>
            </a:prstGeom>
            <a:solidFill>
              <a:schemeClr val="bg1"/>
            </a:solidFill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5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2 x 9</a:t>
              </a:r>
            </a:p>
          </p:txBody>
        </p:sp>
      </p:grpSp>
      <p:grpSp>
        <p:nvGrpSpPr>
          <p:cNvPr id="97" name="Group 96">
            <a:extLst>
              <a:ext uri="{FF2B5EF4-FFF2-40B4-BE49-F238E27FC236}">
                <a16:creationId xmlns="" xmlns:a16="http://schemas.microsoft.com/office/drawing/2014/main" id="{34E14E21-713C-4F2C-8AAA-6E584173AE8A}"/>
              </a:ext>
            </a:extLst>
          </p:cNvPr>
          <p:cNvGrpSpPr/>
          <p:nvPr/>
        </p:nvGrpSpPr>
        <p:grpSpPr>
          <a:xfrm rot="10800000">
            <a:off x="2259071" y="4752502"/>
            <a:ext cx="3915020" cy="1104900"/>
            <a:chOff x="4343400" y="2705100"/>
            <a:chExt cx="3915020" cy="1981200"/>
          </a:xfrm>
        </p:grpSpPr>
        <p:sp>
          <p:nvSpPr>
            <p:cNvPr id="98" name="Rectangle 97">
              <a:extLst>
                <a:ext uri="{FF2B5EF4-FFF2-40B4-BE49-F238E27FC236}">
                  <a16:creationId xmlns="" xmlns:a16="http://schemas.microsoft.com/office/drawing/2014/main" id="{A22B43D1-F100-4450-A455-14B7C23A4222}"/>
                </a:ext>
              </a:extLst>
            </p:cNvPr>
            <p:cNvSpPr/>
            <p:nvPr/>
          </p:nvSpPr>
          <p:spPr>
            <a:xfrm rot="10800000">
              <a:off x="6928829" y="2705100"/>
              <a:ext cx="1329591" cy="1981200"/>
            </a:xfrm>
            <a:prstGeom prst="rect">
              <a:avLst/>
            </a:prstGeom>
            <a:solidFill>
              <a:schemeClr val="bg1"/>
            </a:solidFill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5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18</a:t>
              </a:r>
            </a:p>
          </p:txBody>
        </p:sp>
        <p:sp>
          <p:nvSpPr>
            <p:cNvPr id="99" name="Rectangle 98">
              <a:extLst>
                <a:ext uri="{FF2B5EF4-FFF2-40B4-BE49-F238E27FC236}">
                  <a16:creationId xmlns="" xmlns:a16="http://schemas.microsoft.com/office/drawing/2014/main" id="{B1A82F25-1BF9-4ED8-A712-BD78D9523410}"/>
                </a:ext>
              </a:extLst>
            </p:cNvPr>
            <p:cNvSpPr/>
            <p:nvPr/>
          </p:nvSpPr>
          <p:spPr>
            <a:xfrm rot="10800000">
              <a:off x="4343400" y="2705100"/>
              <a:ext cx="2590800" cy="1981200"/>
            </a:xfrm>
            <a:prstGeom prst="rect">
              <a:avLst/>
            </a:prstGeom>
            <a:solidFill>
              <a:schemeClr val="bg1"/>
            </a:solidFill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5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2 x 3</a:t>
              </a:r>
            </a:p>
          </p:txBody>
        </p:sp>
      </p:grpSp>
      <p:grpSp>
        <p:nvGrpSpPr>
          <p:cNvPr id="100" name="Group 99">
            <a:extLst>
              <a:ext uri="{FF2B5EF4-FFF2-40B4-BE49-F238E27FC236}">
                <a16:creationId xmlns="" xmlns:a16="http://schemas.microsoft.com/office/drawing/2014/main" id="{CF128867-5D37-41F8-ADCA-28D51C4DE9B3}"/>
              </a:ext>
            </a:extLst>
          </p:cNvPr>
          <p:cNvGrpSpPr/>
          <p:nvPr/>
        </p:nvGrpSpPr>
        <p:grpSpPr>
          <a:xfrm>
            <a:off x="12147176" y="6043420"/>
            <a:ext cx="3918644" cy="1104900"/>
            <a:chOff x="3015556" y="2705100"/>
            <a:chExt cx="3918644" cy="1981200"/>
          </a:xfrm>
        </p:grpSpPr>
        <p:sp>
          <p:nvSpPr>
            <p:cNvPr id="101" name="Rectangle 100">
              <a:extLst>
                <a:ext uri="{FF2B5EF4-FFF2-40B4-BE49-F238E27FC236}">
                  <a16:creationId xmlns="" xmlns:a16="http://schemas.microsoft.com/office/drawing/2014/main" id="{459924A0-B3A4-44B2-98CB-D2C4CA1D96F5}"/>
                </a:ext>
              </a:extLst>
            </p:cNvPr>
            <p:cNvSpPr/>
            <p:nvPr/>
          </p:nvSpPr>
          <p:spPr>
            <a:xfrm>
              <a:off x="3015556" y="2705100"/>
              <a:ext cx="1329591" cy="1981200"/>
            </a:xfrm>
            <a:prstGeom prst="rect">
              <a:avLst/>
            </a:prstGeom>
            <a:solidFill>
              <a:schemeClr val="bg1"/>
            </a:solidFill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5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16</a:t>
              </a:r>
            </a:p>
          </p:txBody>
        </p:sp>
        <p:sp>
          <p:nvSpPr>
            <p:cNvPr id="102" name="Rectangle 101">
              <a:extLst>
                <a:ext uri="{FF2B5EF4-FFF2-40B4-BE49-F238E27FC236}">
                  <a16:creationId xmlns="" xmlns:a16="http://schemas.microsoft.com/office/drawing/2014/main" id="{87DEF79A-DBCD-407C-B22B-F1EF4F6538E5}"/>
                </a:ext>
              </a:extLst>
            </p:cNvPr>
            <p:cNvSpPr/>
            <p:nvPr/>
          </p:nvSpPr>
          <p:spPr>
            <a:xfrm>
              <a:off x="4343400" y="2705100"/>
              <a:ext cx="2590800" cy="1981200"/>
            </a:xfrm>
            <a:prstGeom prst="rect">
              <a:avLst/>
            </a:prstGeom>
            <a:solidFill>
              <a:schemeClr val="bg1"/>
            </a:solidFill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5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5 x 3</a:t>
              </a:r>
            </a:p>
          </p:txBody>
        </p:sp>
      </p:grpSp>
      <p:grpSp>
        <p:nvGrpSpPr>
          <p:cNvPr id="103" name="Group 102">
            <a:extLst>
              <a:ext uri="{FF2B5EF4-FFF2-40B4-BE49-F238E27FC236}">
                <a16:creationId xmlns="" xmlns:a16="http://schemas.microsoft.com/office/drawing/2014/main" id="{C0B9CE41-7547-44AC-8CFE-2CF1680C007D}"/>
              </a:ext>
            </a:extLst>
          </p:cNvPr>
          <p:cNvGrpSpPr/>
          <p:nvPr/>
        </p:nvGrpSpPr>
        <p:grpSpPr>
          <a:xfrm>
            <a:off x="7183803" y="4748020"/>
            <a:ext cx="3920391" cy="1104900"/>
            <a:chOff x="3013809" y="2705100"/>
            <a:chExt cx="3920391" cy="1981200"/>
          </a:xfrm>
        </p:grpSpPr>
        <p:sp>
          <p:nvSpPr>
            <p:cNvPr id="104" name="Rectangle 103">
              <a:extLst>
                <a:ext uri="{FF2B5EF4-FFF2-40B4-BE49-F238E27FC236}">
                  <a16:creationId xmlns="" xmlns:a16="http://schemas.microsoft.com/office/drawing/2014/main" id="{E9825722-5BC4-468A-B09C-2B02C25E463D}"/>
                </a:ext>
              </a:extLst>
            </p:cNvPr>
            <p:cNvSpPr/>
            <p:nvPr/>
          </p:nvSpPr>
          <p:spPr>
            <a:xfrm>
              <a:off x="3013809" y="2705100"/>
              <a:ext cx="1329591" cy="1981200"/>
            </a:xfrm>
            <a:prstGeom prst="rect">
              <a:avLst/>
            </a:prstGeom>
            <a:solidFill>
              <a:schemeClr val="bg1"/>
            </a:solidFill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5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50</a:t>
              </a:r>
            </a:p>
          </p:txBody>
        </p:sp>
        <p:sp>
          <p:nvSpPr>
            <p:cNvPr id="105" name="Rectangle 104">
              <a:extLst>
                <a:ext uri="{FF2B5EF4-FFF2-40B4-BE49-F238E27FC236}">
                  <a16:creationId xmlns="" xmlns:a16="http://schemas.microsoft.com/office/drawing/2014/main" id="{2D13E7E7-2DD1-49C2-A0ED-8CE74609E42C}"/>
                </a:ext>
              </a:extLst>
            </p:cNvPr>
            <p:cNvSpPr/>
            <p:nvPr/>
          </p:nvSpPr>
          <p:spPr>
            <a:xfrm>
              <a:off x="4343400" y="2705100"/>
              <a:ext cx="2590800" cy="1981200"/>
            </a:xfrm>
            <a:prstGeom prst="rect">
              <a:avLst/>
            </a:prstGeom>
            <a:solidFill>
              <a:schemeClr val="bg1"/>
            </a:solidFill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5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5 x 5</a:t>
              </a:r>
            </a:p>
          </p:txBody>
        </p:sp>
      </p:grpSp>
      <p:grpSp>
        <p:nvGrpSpPr>
          <p:cNvPr id="106" name="Group 105">
            <a:extLst>
              <a:ext uri="{FF2B5EF4-FFF2-40B4-BE49-F238E27FC236}">
                <a16:creationId xmlns="" xmlns:a16="http://schemas.microsoft.com/office/drawing/2014/main" id="{6ED51A11-572C-4F2C-9A7E-0C369C4DD166}"/>
              </a:ext>
            </a:extLst>
          </p:cNvPr>
          <p:cNvGrpSpPr/>
          <p:nvPr/>
        </p:nvGrpSpPr>
        <p:grpSpPr>
          <a:xfrm>
            <a:off x="7183803" y="7338820"/>
            <a:ext cx="3925855" cy="1104900"/>
            <a:chOff x="3008345" y="2705100"/>
            <a:chExt cx="3925855" cy="1981200"/>
          </a:xfrm>
        </p:grpSpPr>
        <p:sp>
          <p:nvSpPr>
            <p:cNvPr id="107" name="Rectangle 106">
              <a:extLst>
                <a:ext uri="{FF2B5EF4-FFF2-40B4-BE49-F238E27FC236}">
                  <a16:creationId xmlns="" xmlns:a16="http://schemas.microsoft.com/office/drawing/2014/main" id="{79DB4C0F-5E3B-4D1A-B6C0-1A8FF29A6853}"/>
                </a:ext>
              </a:extLst>
            </p:cNvPr>
            <p:cNvSpPr/>
            <p:nvPr/>
          </p:nvSpPr>
          <p:spPr>
            <a:xfrm>
              <a:off x="3008345" y="2705100"/>
              <a:ext cx="1329591" cy="1981200"/>
            </a:xfrm>
            <a:prstGeom prst="rect">
              <a:avLst/>
            </a:prstGeom>
            <a:solidFill>
              <a:schemeClr val="bg1"/>
            </a:solidFill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5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45</a:t>
              </a:r>
            </a:p>
          </p:txBody>
        </p:sp>
        <p:sp>
          <p:nvSpPr>
            <p:cNvPr id="108" name="Rectangle 107">
              <a:extLst>
                <a:ext uri="{FF2B5EF4-FFF2-40B4-BE49-F238E27FC236}">
                  <a16:creationId xmlns="" xmlns:a16="http://schemas.microsoft.com/office/drawing/2014/main" id="{0AC925B1-7519-4B47-A652-1961FAD9C478}"/>
                </a:ext>
              </a:extLst>
            </p:cNvPr>
            <p:cNvSpPr/>
            <p:nvPr/>
          </p:nvSpPr>
          <p:spPr>
            <a:xfrm>
              <a:off x="4343400" y="2705100"/>
              <a:ext cx="2590800" cy="1981200"/>
            </a:xfrm>
            <a:prstGeom prst="rect">
              <a:avLst/>
            </a:prstGeom>
            <a:solidFill>
              <a:schemeClr val="bg1"/>
            </a:solidFill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5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5 x 8</a:t>
              </a:r>
            </a:p>
          </p:txBody>
        </p:sp>
      </p:grpSp>
      <p:grpSp>
        <p:nvGrpSpPr>
          <p:cNvPr id="109" name="Group 108">
            <a:extLst>
              <a:ext uri="{FF2B5EF4-FFF2-40B4-BE49-F238E27FC236}">
                <a16:creationId xmlns="" xmlns:a16="http://schemas.microsoft.com/office/drawing/2014/main" id="{1FD68FD7-7E86-4BFB-8145-48F62E43CB6E}"/>
              </a:ext>
            </a:extLst>
          </p:cNvPr>
          <p:cNvGrpSpPr/>
          <p:nvPr/>
        </p:nvGrpSpPr>
        <p:grpSpPr>
          <a:xfrm>
            <a:off x="12140804" y="7338820"/>
            <a:ext cx="3923046" cy="1104900"/>
            <a:chOff x="3011154" y="2705100"/>
            <a:chExt cx="3923046" cy="1981200"/>
          </a:xfrm>
        </p:grpSpPr>
        <p:sp>
          <p:nvSpPr>
            <p:cNvPr id="110" name="Rectangle 109">
              <a:extLst>
                <a:ext uri="{FF2B5EF4-FFF2-40B4-BE49-F238E27FC236}">
                  <a16:creationId xmlns="" xmlns:a16="http://schemas.microsoft.com/office/drawing/2014/main" id="{19B0604B-0657-4D4F-A8BC-115F0A46E2D3}"/>
                </a:ext>
              </a:extLst>
            </p:cNvPr>
            <p:cNvSpPr/>
            <p:nvPr/>
          </p:nvSpPr>
          <p:spPr>
            <a:xfrm>
              <a:off x="3011154" y="2705100"/>
              <a:ext cx="1329591" cy="1981200"/>
            </a:xfrm>
            <a:prstGeom prst="rect">
              <a:avLst/>
            </a:prstGeom>
            <a:solidFill>
              <a:schemeClr val="bg1"/>
            </a:solidFill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5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12</a:t>
              </a:r>
            </a:p>
          </p:txBody>
        </p:sp>
        <p:sp>
          <p:nvSpPr>
            <p:cNvPr id="111" name="Rectangle 110">
              <a:extLst>
                <a:ext uri="{FF2B5EF4-FFF2-40B4-BE49-F238E27FC236}">
                  <a16:creationId xmlns="" xmlns:a16="http://schemas.microsoft.com/office/drawing/2014/main" id="{7E25CDFA-AD77-4185-BC5D-AC44C33E514A}"/>
                </a:ext>
              </a:extLst>
            </p:cNvPr>
            <p:cNvSpPr/>
            <p:nvPr/>
          </p:nvSpPr>
          <p:spPr>
            <a:xfrm>
              <a:off x="4343400" y="2705100"/>
              <a:ext cx="2590800" cy="1981200"/>
            </a:xfrm>
            <a:prstGeom prst="rect">
              <a:avLst/>
            </a:prstGeom>
            <a:solidFill>
              <a:schemeClr val="bg1"/>
            </a:solidFill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5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2 x 2</a:t>
              </a:r>
            </a:p>
          </p:txBody>
        </p:sp>
      </p:grpSp>
      <p:grpSp>
        <p:nvGrpSpPr>
          <p:cNvPr id="112" name="Group 111">
            <a:extLst>
              <a:ext uri="{FF2B5EF4-FFF2-40B4-BE49-F238E27FC236}">
                <a16:creationId xmlns="" xmlns:a16="http://schemas.microsoft.com/office/drawing/2014/main" id="{C766545E-0D7B-4D95-9E42-E2CE312ABA13}"/>
              </a:ext>
            </a:extLst>
          </p:cNvPr>
          <p:cNvGrpSpPr/>
          <p:nvPr/>
        </p:nvGrpSpPr>
        <p:grpSpPr>
          <a:xfrm>
            <a:off x="2234519" y="8596120"/>
            <a:ext cx="3920391" cy="1104900"/>
            <a:chOff x="3013809" y="2705100"/>
            <a:chExt cx="3920391" cy="1981200"/>
          </a:xfrm>
        </p:grpSpPr>
        <p:sp>
          <p:nvSpPr>
            <p:cNvPr id="113" name="Rectangle 112">
              <a:extLst>
                <a:ext uri="{FF2B5EF4-FFF2-40B4-BE49-F238E27FC236}">
                  <a16:creationId xmlns="" xmlns:a16="http://schemas.microsoft.com/office/drawing/2014/main" id="{A382C421-E382-44B6-983E-5710546006D9}"/>
                </a:ext>
              </a:extLst>
            </p:cNvPr>
            <p:cNvSpPr/>
            <p:nvPr/>
          </p:nvSpPr>
          <p:spPr>
            <a:xfrm>
              <a:off x="3013809" y="2705100"/>
              <a:ext cx="1329591" cy="1981200"/>
            </a:xfrm>
            <a:prstGeom prst="rect">
              <a:avLst/>
            </a:prstGeom>
            <a:solidFill>
              <a:schemeClr val="bg1"/>
            </a:solidFill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5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40</a:t>
              </a:r>
            </a:p>
          </p:txBody>
        </p:sp>
        <p:sp>
          <p:nvSpPr>
            <p:cNvPr id="114" name="Rectangle 113">
              <a:extLst>
                <a:ext uri="{FF2B5EF4-FFF2-40B4-BE49-F238E27FC236}">
                  <a16:creationId xmlns="" xmlns:a16="http://schemas.microsoft.com/office/drawing/2014/main" id="{7ACF1E2E-CF64-4C90-A51D-29F31ECB36EB}"/>
                </a:ext>
              </a:extLst>
            </p:cNvPr>
            <p:cNvSpPr/>
            <p:nvPr/>
          </p:nvSpPr>
          <p:spPr>
            <a:xfrm>
              <a:off x="4343400" y="2705100"/>
              <a:ext cx="2590800" cy="1981200"/>
            </a:xfrm>
            <a:prstGeom prst="rect">
              <a:avLst/>
            </a:prstGeom>
            <a:solidFill>
              <a:schemeClr val="bg1"/>
            </a:solidFill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5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2 x 6</a:t>
              </a:r>
            </a:p>
          </p:txBody>
        </p:sp>
      </p:grpSp>
      <p:grpSp>
        <p:nvGrpSpPr>
          <p:cNvPr id="115" name="Group 114">
            <a:extLst>
              <a:ext uri="{FF2B5EF4-FFF2-40B4-BE49-F238E27FC236}">
                <a16:creationId xmlns="" xmlns:a16="http://schemas.microsoft.com/office/drawing/2014/main" id="{269E14EA-56F8-408F-9DDA-BF6D80739123}"/>
              </a:ext>
            </a:extLst>
          </p:cNvPr>
          <p:cNvGrpSpPr/>
          <p:nvPr/>
        </p:nvGrpSpPr>
        <p:grpSpPr>
          <a:xfrm>
            <a:off x="7207015" y="8610600"/>
            <a:ext cx="3897179" cy="1104900"/>
            <a:chOff x="3037021" y="2705100"/>
            <a:chExt cx="3897179" cy="1981200"/>
          </a:xfrm>
        </p:grpSpPr>
        <p:sp>
          <p:nvSpPr>
            <p:cNvPr id="116" name="Rectangle 115">
              <a:extLst>
                <a:ext uri="{FF2B5EF4-FFF2-40B4-BE49-F238E27FC236}">
                  <a16:creationId xmlns="" xmlns:a16="http://schemas.microsoft.com/office/drawing/2014/main" id="{F9120546-F6EF-415C-890A-8D47FE85BF29}"/>
                </a:ext>
              </a:extLst>
            </p:cNvPr>
            <p:cNvSpPr/>
            <p:nvPr/>
          </p:nvSpPr>
          <p:spPr>
            <a:xfrm>
              <a:off x="3037021" y="2705100"/>
              <a:ext cx="1329591" cy="1981200"/>
            </a:xfrm>
            <a:prstGeom prst="rect">
              <a:avLst/>
            </a:prstGeom>
            <a:solidFill>
              <a:schemeClr val="bg1"/>
            </a:solidFill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5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15</a:t>
              </a:r>
            </a:p>
          </p:txBody>
        </p:sp>
        <p:sp>
          <p:nvSpPr>
            <p:cNvPr id="117" name="Rectangle 116">
              <a:extLst>
                <a:ext uri="{FF2B5EF4-FFF2-40B4-BE49-F238E27FC236}">
                  <a16:creationId xmlns="" xmlns:a16="http://schemas.microsoft.com/office/drawing/2014/main" id="{661A96C4-E5D0-48ED-B0CE-72F7395E0090}"/>
                </a:ext>
              </a:extLst>
            </p:cNvPr>
            <p:cNvSpPr/>
            <p:nvPr/>
          </p:nvSpPr>
          <p:spPr>
            <a:xfrm>
              <a:off x="4343400" y="2705100"/>
              <a:ext cx="2590800" cy="1981200"/>
            </a:xfrm>
            <a:prstGeom prst="rect">
              <a:avLst/>
            </a:prstGeom>
            <a:solidFill>
              <a:schemeClr val="bg1"/>
            </a:solidFill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5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5 x 4</a:t>
              </a:r>
            </a:p>
          </p:txBody>
        </p:sp>
      </p:grpSp>
      <p:grpSp>
        <p:nvGrpSpPr>
          <p:cNvPr id="118" name="Group 117">
            <a:extLst>
              <a:ext uri="{FF2B5EF4-FFF2-40B4-BE49-F238E27FC236}">
                <a16:creationId xmlns="" xmlns:a16="http://schemas.microsoft.com/office/drawing/2014/main" id="{0B546EF0-4508-4F8E-AE5F-57590B27C147}"/>
              </a:ext>
            </a:extLst>
          </p:cNvPr>
          <p:cNvGrpSpPr/>
          <p:nvPr/>
        </p:nvGrpSpPr>
        <p:grpSpPr>
          <a:xfrm>
            <a:off x="12115800" y="8610600"/>
            <a:ext cx="3920394" cy="1104900"/>
            <a:chOff x="3013806" y="2705100"/>
            <a:chExt cx="3920394" cy="1981200"/>
          </a:xfrm>
        </p:grpSpPr>
        <p:sp>
          <p:nvSpPr>
            <p:cNvPr id="119" name="Rectangle 118">
              <a:extLst>
                <a:ext uri="{FF2B5EF4-FFF2-40B4-BE49-F238E27FC236}">
                  <a16:creationId xmlns="" xmlns:a16="http://schemas.microsoft.com/office/drawing/2014/main" id="{EFD13D76-77C7-4F9D-87EE-6B3E3A30EBEE}"/>
                </a:ext>
              </a:extLst>
            </p:cNvPr>
            <p:cNvSpPr/>
            <p:nvPr/>
          </p:nvSpPr>
          <p:spPr>
            <a:xfrm>
              <a:off x="3013806" y="2705100"/>
              <a:ext cx="1329591" cy="1981200"/>
            </a:xfrm>
            <a:prstGeom prst="rect">
              <a:avLst/>
            </a:prstGeom>
            <a:solidFill>
              <a:schemeClr val="bg1"/>
            </a:solidFill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5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4</a:t>
              </a:r>
            </a:p>
          </p:txBody>
        </p:sp>
        <p:sp>
          <p:nvSpPr>
            <p:cNvPr id="120" name="Rectangle 119">
              <a:extLst>
                <a:ext uri="{FF2B5EF4-FFF2-40B4-BE49-F238E27FC236}">
                  <a16:creationId xmlns="" xmlns:a16="http://schemas.microsoft.com/office/drawing/2014/main" id="{7E6BD241-991A-4D4D-B6A7-B0D7208EFD2B}"/>
                </a:ext>
              </a:extLst>
            </p:cNvPr>
            <p:cNvSpPr/>
            <p:nvPr/>
          </p:nvSpPr>
          <p:spPr>
            <a:xfrm>
              <a:off x="4343400" y="2705100"/>
              <a:ext cx="2590800" cy="1981200"/>
            </a:xfrm>
            <a:prstGeom prst="rect">
              <a:avLst/>
            </a:prstGeom>
            <a:solidFill>
              <a:schemeClr val="bg1"/>
            </a:solidFill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5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5 x 7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624650229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8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1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4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0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3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F5F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1" name="Group 60">
            <a:extLst>
              <a:ext uri="{FF2B5EF4-FFF2-40B4-BE49-F238E27FC236}">
                <a16:creationId xmlns="" xmlns:a16="http://schemas.microsoft.com/office/drawing/2014/main" id="{C96EF6CE-60AF-42FC-B2AA-DA4FDDBAECEB}"/>
              </a:ext>
            </a:extLst>
          </p:cNvPr>
          <p:cNvGrpSpPr/>
          <p:nvPr/>
        </p:nvGrpSpPr>
        <p:grpSpPr>
          <a:xfrm rot="16200000">
            <a:off x="807416" y="1974805"/>
            <a:ext cx="3276600" cy="829060"/>
            <a:chOff x="3013809" y="2705100"/>
            <a:chExt cx="3920391" cy="1981200"/>
          </a:xfrm>
        </p:grpSpPr>
        <p:sp>
          <p:nvSpPr>
            <p:cNvPr id="62" name="Rectangle 61">
              <a:extLst>
                <a:ext uri="{FF2B5EF4-FFF2-40B4-BE49-F238E27FC236}">
                  <a16:creationId xmlns="" xmlns:a16="http://schemas.microsoft.com/office/drawing/2014/main" id="{747154DE-4DC2-4E8A-9DA0-E454D6AE2B69}"/>
                </a:ext>
              </a:extLst>
            </p:cNvPr>
            <p:cNvSpPr/>
            <p:nvPr/>
          </p:nvSpPr>
          <p:spPr>
            <a:xfrm>
              <a:off x="3013809" y="2705100"/>
              <a:ext cx="1329591" cy="1981200"/>
            </a:xfrm>
            <a:prstGeom prst="rect">
              <a:avLst/>
            </a:prstGeom>
            <a:solidFill>
              <a:schemeClr val="bg1"/>
            </a:solidFill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5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35</a:t>
              </a:r>
            </a:p>
          </p:txBody>
        </p:sp>
        <p:sp>
          <p:nvSpPr>
            <p:cNvPr id="63" name="Rectangle 62">
              <a:extLst>
                <a:ext uri="{FF2B5EF4-FFF2-40B4-BE49-F238E27FC236}">
                  <a16:creationId xmlns="" xmlns:a16="http://schemas.microsoft.com/office/drawing/2014/main" id="{4669CBCE-DF34-4F65-90AC-C04E8D38D5A0}"/>
                </a:ext>
              </a:extLst>
            </p:cNvPr>
            <p:cNvSpPr/>
            <p:nvPr/>
          </p:nvSpPr>
          <p:spPr>
            <a:xfrm>
              <a:off x="4343400" y="2705100"/>
              <a:ext cx="2590800" cy="1981200"/>
            </a:xfrm>
            <a:prstGeom prst="rect">
              <a:avLst/>
            </a:prstGeom>
            <a:solidFill>
              <a:schemeClr val="bg1"/>
            </a:solidFill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5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2 x 7</a:t>
              </a:r>
            </a:p>
          </p:txBody>
        </p:sp>
      </p:grpSp>
      <p:grpSp>
        <p:nvGrpSpPr>
          <p:cNvPr id="64" name="Group 63">
            <a:extLst>
              <a:ext uri="{FF2B5EF4-FFF2-40B4-BE49-F238E27FC236}">
                <a16:creationId xmlns="" xmlns:a16="http://schemas.microsoft.com/office/drawing/2014/main" id="{414FCB0A-8DF6-48B7-8D66-865FBE11AD3C}"/>
              </a:ext>
            </a:extLst>
          </p:cNvPr>
          <p:cNvGrpSpPr/>
          <p:nvPr/>
        </p:nvGrpSpPr>
        <p:grpSpPr>
          <a:xfrm>
            <a:off x="2971800" y="737621"/>
            <a:ext cx="3276600" cy="829060"/>
            <a:chOff x="3013809" y="2705100"/>
            <a:chExt cx="3920391" cy="1981200"/>
          </a:xfrm>
        </p:grpSpPr>
        <p:sp>
          <p:nvSpPr>
            <p:cNvPr id="65" name="Rectangle 64">
              <a:extLst>
                <a:ext uri="{FF2B5EF4-FFF2-40B4-BE49-F238E27FC236}">
                  <a16:creationId xmlns="" xmlns:a16="http://schemas.microsoft.com/office/drawing/2014/main" id="{A6E669A7-B39C-4C2C-9269-FE6775978E19}"/>
                </a:ext>
              </a:extLst>
            </p:cNvPr>
            <p:cNvSpPr/>
            <p:nvPr/>
          </p:nvSpPr>
          <p:spPr>
            <a:xfrm>
              <a:off x="3013809" y="2705100"/>
              <a:ext cx="1329591" cy="1981200"/>
            </a:xfrm>
            <a:prstGeom prst="rect">
              <a:avLst/>
            </a:prstGeom>
            <a:solidFill>
              <a:schemeClr val="bg1"/>
            </a:solidFill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5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14</a:t>
              </a:r>
            </a:p>
          </p:txBody>
        </p:sp>
        <p:sp>
          <p:nvSpPr>
            <p:cNvPr id="66" name="Rectangle 65">
              <a:extLst>
                <a:ext uri="{FF2B5EF4-FFF2-40B4-BE49-F238E27FC236}">
                  <a16:creationId xmlns="" xmlns:a16="http://schemas.microsoft.com/office/drawing/2014/main" id="{D3E3EDC3-A2D3-413E-B37C-592D098E28F3}"/>
                </a:ext>
              </a:extLst>
            </p:cNvPr>
            <p:cNvSpPr/>
            <p:nvPr/>
          </p:nvSpPr>
          <p:spPr>
            <a:xfrm>
              <a:off x="4343400" y="2705100"/>
              <a:ext cx="2590800" cy="1981200"/>
            </a:xfrm>
            <a:prstGeom prst="rect">
              <a:avLst/>
            </a:prstGeom>
            <a:solidFill>
              <a:schemeClr val="bg1"/>
            </a:solidFill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5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5 x 1</a:t>
              </a:r>
            </a:p>
          </p:txBody>
        </p:sp>
      </p:grpSp>
      <p:grpSp>
        <p:nvGrpSpPr>
          <p:cNvPr id="67" name="Group 66">
            <a:extLst>
              <a:ext uri="{FF2B5EF4-FFF2-40B4-BE49-F238E27FC236}">
                <a16:creationId xmlns="" xmlns:a16="http://schemas.microsoft.com/office/drawing/2014/main" id="{6E18CA2A-5C23-4EA1-A20F-BC064C6F3CD5}"/>
              </a:ext>
            </a:extLst>
          </p:cNvPr>
          <p:cNvGrpSpPr/>
          <p:nvPr/>
        </p:nvGrpSpPr>
        <p:grpSpPr>
          <a:xfrm>
            <a:off x="6324600" y="737621"/>
            <a:ext cx="3276600" cy="829060"/>
            <a:chOff x="3013809" y="2705100"/>
            <a:chExt cx="3920391" cy="1981200"/>
          </a:xfrm>
        </p:grpSpPr>
        <p:sp>
          <p:nvSpPr>
            <p:cNvPr id="68" name="Rectangle 67">
              <a:extLst>
                <a:ext uri="{FF2B5EF4-FFF2-40B4-BE49-F238E27FC236}">
                  <a16:creationId xmlns="" xmlns:a16="http://schemas.microsoft.com/office/drawing/2014/main" id="{FC95B4CC-43AB-4159-BBBE-3FD61D3711D0}"/>
                </a:ext>
              </a:extLst>
            </p:cNvPr>
            <p:cNvSpPr/>
            <p:nvPr/>
          </p:nvSpPr>
          <p:spPr>
            <a:xfrm>
              <a:off x="3013809" y="2705100"/>
              <a:ext cx="1329591" cy="1981200"/>
            </a:xfrm>
            <a:prstGeom prst="rect">
              <a:avLst/>
            </a:prstGeom>
            <a:solidFill>
              <a:schemeClr val="bg1"/>
            </a:solidFill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5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5</a:t>
              </a:r>
            </a:p>
          </p:txBody>
        </p:sp>
        <p:sp>
          <p:nvSpPr>
            <p:cNvPr id="69" name="Rectangle 68">
              <a:extLst>
                <a:ext uri="{FF2B5EF4-FFF2-40B4-BE49-F238E27FC236}">
                  <a16:creationId xmlns="" xmlns:a16="http://schemas.microsoft.com/office/drawing/2014/main" id="{7C7CE7BC-7256-4802-9E7B-F39A8F47B180}"/>
                </a:ext>
              </a:extLst>
            </p:cNvPr>
            <p:cNvSpPr/>
            <p:nvPr/>
          </p:nvSpPr>
          <p:spPr>
            <a:xfrm>
              <a:off x="4343400" y="2705100"/>
              <a:ext cx="2590800" cy="1981200"/>
            </a:xfrm>
            <a:prstGeom prst="rect">
              <a:avLst/>
            </a:prstGeom>
            <a:solidFill>
              <a:schemeClr val="bg1"/>
            </a:solidFill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5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5 x 10</a:t>
              </a:r>
            </a:p>
          </p:txBody>
        </p:sp>
      </p:grpSp>
      <p:grpSp>
        <p:nvGrpSpPr>
          <p:cNvPr id="73" name="Group 72">
            <a:extLst>
              <a:ext uri="{FF2B5EF4-FFF2-40B4-BE49-F238E27FC236}">
                <a16:creationId xmlns="" xmlns:a16="http://schemas.microsoft.com/office/drawing/2014/main" id="{569B1015-C8B3-4A5D-A981-DC3BDFCC7B84}"/>
              </a:ext>
            </a:extLst>
          </p:cNvPr>
          <p:cNvGrpSpPr/>
          <p:nvPr/>
        </p:nvGrpSpPr>
        <p:grpSpPr>
          <a:xfrm>
            <a:off x="9677400" y="737621"/>
            <a:ext cx="3276600" cy="829060"/>
            <a:chOff x="3013809" y="2705100"/>
            <a:chExt cx="3920391" cy="1981200"/>
          </a:xfrm>
        </p:grpSpPr>
        <p:sp>
          <p:nvSpPr>
            <p:cNvPr id="74" name="Rectangle 73">
              <a:extLst>
                <a:ext uri="{FF2B5EF4-FFF2-40B4-BE49-F238E27FC236}">
                  <a16:creationId xmlns="" xmlns:a16="http://schemas.microsoft.com/office/drawing/2014/main" id="{E696266B-8D77-409B-8861-04F0C8BE8DA9}"/>
                </a:ext>
              </a:extLst>
            </p:cNvPr>
            <p:cNvSpPr/>
            <p:nvPr/>
          </p:nvSpPr>
          <p:spPr>
            <a:xfrm>
              <a:off x="3013809" y="2705100"/>
              <a:ext cx="1329591" cy="1981200"/>
            </a:xfrm>
            <a:prstGeom prst="rect">
              <a:avLst/>
            </a:prstGeom>
            <a:solidFill>
              <a:schemeClr val="bg1"/>
            </a:solidFill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5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50</a:t>
              </a:r>
            </a:p>
          </p:txBody>
        </p:sp>
        <p:sp>
          <p:nvSpPr>
            <p:cNvPr id="75" name="Rectangle 74">
              <a:extLst>
                <a:ext uri="{FF2B5EF4-FFF2-40B4-BE49-F238E27FC236}">
                  <a16:creationId xmlns="" xmlns:a16="http://schemas.microsoft.com/office/drawing/2014/main" id="{8914A98A-CC25-41BD-95CF-AE25C43D7CCA}"/>
                </a:ext>
              </a:extLst>
            </p:cNvPr>
            <p:cNvSpPr/>
            <p:nvPr/>
          </p:nvSpPr>
          <p:spPr>
            <a:xfrm>
              <a:off x="4343400" y="2705100"/>
              <a:ext cx="2590800" cy="1981200"/>
            </a:xfrm>
            <a:prstGeom prst="rect">
              <a:avLst/>
            </a:prstGeom>
            <a:solidFill>
              <a:schemeClr val="bg1"/>
            </a:solidFill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5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5 x 5</a:t>
              </a:r>
            </a:p>
          </p:txBody>
        </p:sp>
      </p:grpSp>
      <p:grpSp>
        <p:nvGrpSpPr>
          <p:cNvPr id="76" name="Group 75">
            <a:extLst>
              <a:ext uri="{FF2B5EF4-FFF2-40B4-BE49-F238E27FC236}">
                <a16:creationId xmlns="" xmlns:a16="http://schemas.microsoft.com/office/drawing/2014/main" id="{C9744C39-11C7-4546-BE88-068C4D4EAF05}"/>
              </a:ext>
            </a:extLst>
          </p:cNvPr>
          <p:cNvGrpSpPr/>
          <p:nvPr/>
        </p:nvGrpSpPr>
        <p:grpSpPr>
          <a:xfrm>
            <a:off x="13030200" y="745241"/>
            <a:ext cx="3276600" cy="829060"/>
            <a:chOff x="3013809" y="2705100"/>
            <a:chExt cx="3920391" cy="1981200"/>
          </a:xfrm>
        </p:grpSpPr>
        <p:sp>
          <p:nvSpPr>
            <p:cNvPr id="77" name="Rectangle 76">
              <a:extLst>
                <a:ext uri="{FF2B5EF4-FFF2-40B4-BE49-F238E27FC236}">
                  <a16:creationId xmlns="" xmlns:a16="http://schemas.microsoft.com/office/drawing/2014/main" id="{226EA8CC-96A2-4233-909A-F927010D8D80}"/>
                </a:ext>
              </a:extLst>
            </p:cNvPr>
            <p:cNvSpPr/>
            <p:nvPr/>
          </p:nvSpPr>
          <p:spPr>
            <a:xfrm>
              <a:off x="3013809" y="2705100"/>
              <a:ext cx="1329591" cy="1981200"/>
            </a:xfrm>
            <a:prstGeom prst="rect">
              <a:avLst/>
            </a:prstGeom>
            <a:solidFill>
              <a:schemeClr val="bg1"/>
            </a:solidFill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5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25</a:t>
              </a:r>
            </a:p>
          </p:txBody>
        </p:sp>
        <p:sp>
          <p:nvSpPr>
            <p:cNvPr id="78" name="Rectangle 77">
              <a:extLst>
                <a:ext uri="{FF2B5EF4-FFF2-40B4-BE49-F238E27FC236}">
                  <a16:creationId xmlns="" xmlns:a16="http://schemas.microsoft.com/office/drawing/2014/main" id="{60C55880-E182-4912-8A72-892B3CBC32AF}"/>
                </a:ext>
              </a:extLst>
            </p:cNvPr>
            <p:cNvSpPr/>
            <p:nvPr/>
          </p:nvSpPr>
          <p:spPr>
            <a:xfrm>
              <a:off x="4343400" y="2705100"/>
              <a:ext cx="2590800" cy="1981200"/>
            </a:xfrm>
            <a:prstGeom prst="rect">
              <a:avLst/>
            </a:prstGeom>
            <a:solidFill>
              <a:schemeClr val="bg1"/>
            </a:solidFill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5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2 x 1</a:t>
              </a:r>
            </a:p>
          </p:txBody>
        </p:sp>
      </p:grpSp>
      <p:grpSp>
        <p:nvGrpSpPr>
          <p:cNvPr id="79" name="Group 78">
            <a:extLst>
              <a:ext uri="{FF2B5EF4-FFF2-40B4-BE49-F238E27FC236}">
                <a16:creationId xmlns="" xmlns:a16="http://schemas.microsoft.com/office/drawing/2014/main" id="{24A9463F-E881-4145-9B73-BD9F22914BE3}"/>
              </a:ext>
            </a:extLst>
          </p:cNvPr>
          <p:cNvGrpSpPr/>
          <p:nvPr/>
        </p:nvGrpSpPr>
        <p:grpSpPr>
          <a:xfrm rot="5400000">
            <a:off x="14246350" y="2959611"/>
            <a:ext cx="3291840" cy="829060"/>
            <a:chOff x="3013809" y="2705100"/>
            <a:chExt cx="3920391" cy="1981200"/>
          </a:xfrm>
        </p:grpSpPr>
        <p:sp>
          <p:nvSpPr>
            <p:cNvPr id="80" name="Rectangle 79">
              <a:extLst>
                <a:ext uri="{FF2B5EF4-FFF2-40B4-BE49-F238E27FC236}">
                  <a16:creationId xmlns="" xmlns:a16="http://schemas.microsoft.com/office/drawing/2014/main" id="{96957EA5-5D32-43FC-8B21-9C66E59D297C}"/>
                </a:ext>
              </a:extLst>
            </p:cNvPr>
            <p:cNvSpPr/>
            <p:nvPr/>
          </p:nvSpPr>
          <p:spPr>
            <a:xfrm>
              <a:off x="3013809" y="2705100"/>
              <a:ext cx="1329591" cy="1981200"/>
            </a:xfrm>
            <a:prstGeom prst="rect">
              <a:avLst/>
            </a:prstGeom>
            <a:solidFill>
              <a:schemeClr val="bg1"/>
            </a:solidFill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5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2</a:t>
              </a:r>
            </a:p>
          </p:txBody>
        </p:sp>
        <p:sp>
          <p:nvSpPr>
            <p:cNvPr id="81" name="Rectangle 80">
              <a:extLst>
                <a:ext uri="{FF2B5EF4-FFF2-40B4-BE49-F238E27FC236}">
                  <a16:creationId xmlns="" xmlns:a16="http://schemas.microsoft.com/office/drawing/2014/main" id="{17534432-4EDB-4B9E-BD62-AECF8101A4DF}"/>
                </a:ext>
              </a:extLst>
            </p:cNvPr>
            <p:cNvSpPr/>
            <p:nvPr/>
          </p:nvSpPr>
          <p:spPr>
            <a:xfrm>
              <a:off x="4343400" y="2705100"/>
              <a:ext cx="2590800" cy="1981200"/>
            </a:xfrm>
            <a:prstGeom prst="rect">
              <a:avLst/>
            </a:prstGeom>
            <a:solidFill>
              <a:schemeClr val="bg1"/>
            </a:solidFill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5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2 x 4</a:t>
              </a:r>
            </a:p>
          </p:txBody>
        </p:sp>
      </p:grpSp>
      <p:grpSp>
        <p:nvGrpSpPr>
          <p:cNvPr id="118" name="Group 117">
            <a:extLst>
              <a:ext uri="{FF2B5EF4-FFF2-40B4-BE49-F238E27FC236}">
                <a16:creationId xmlns="" xmlns:a16="http://schemas.microsoft.com/office/drawing/2014/main" id="{8E3801E9-AB45-47D7-82D8-2495B80246D1}"/>
              </a:ext>
            </a:extLst>
          </p:cNvPr>
          <p:cNvGrpSpPr/>
          <p:nvPr/>
        </p:nvGrpSpPr>
        <p:grpSpPr>
          <a:xfrm rot="5400000">
            <a:off x="14253970" y="6380991"/>
            <a:ext cx="3276600" cy="829060"/>
            <a:chOff x="3013809" y="2705100"/>
            <a:chExt cx="3920391" cy="1981200"/>
          </a:xfrm>
        </p:grpSpPr>
        <p:sp>
          <p:nvSpPr>
            <p:cNvPr id="119" name="Rectangle 118">
              <a:extLst>
                <a:ext uri="{FF2B5EF4-FFF2-40B4-BE49-F238E27FC236}">
                  <a16:creationId xmlns="" xmlns:a16="http://schemas.microsoft.com/office/drawing/2014/main" id="{77ED043F-A615-4198-8FBC-BD6537735BFF}"/>
                </a:ext>
              </a:extLst>
            </p:cNvPr>
            <p:cNvSpPr/>
            <p:nvPr/>
          </p:nvSpPr>
          <p:spPr>
            <a:xfrm>
              <a:off x="3013809" y="2705100"/>
              <a:ext cx="1329591" cy="1981200"/>
            </a:xfrm>
            <a:prstGeom prst="rect">
              <a:avLst/>
            </a:prstGeom>
            <a:solidFill>
              <a:schemeClr val="bg1"/>
            </a:solidFill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5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8</a:t>
              </a:r>
            </a:p>
          </p:txBody>
        </p:sp>
        <p:sp>
          <p:nvSpPr>
            <p:cNvPr id="120" name="Rectangle 119">
              <a:extLst>
                <a:ext uri="{FF2B5EF4-FFF2-40B4-BE49-F238E27FC236}">
                  <a16:creationId xmlns="" xmlns:a16="http://schemas.microsoft.com/office/drawing/2014/main" id="{668866B6-67BC-4D2F-9458-EFC15B1A7319}"/>
                </a:ext>
              </a:extLst>
            </p:cNvPr>
            <p:cNvSpPr/>
            <p:nvPr/>
          </p:nvSpPr>
          <p:spPr>
            <a:xfrm>
              <a:off x="4343400" y="2705100"/>
              <a:ext cx="2590800" cy="1981200"/>
            </a:xfrm>
            <a:prstGeom prst="rect">
              <a:avLst/>
            </a:prstGeom>
            <a:solidFill>
              <a:schemeClr val="bg1"/>
            </a:solidFill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5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5 x 6</a:t>
              </a:r>
            </a:p>
          </p:txBody>
        </p:sp>
      </p:grpSp>
      <p:grpSp>
        <p:nvGrpSpPr>
          <p:cNvPr id="121" name="Group 120">
            <a:extLst>
              <a:ext uri="{FF2B5EF4-FFF2-40B4-BE49-F238E27FC236}">
                <a16:creationId xmlns="" xmlns:a16="http://schemas.microsoft.com/office/drawing/2014/main" id="{871B0423-EBF2-4A38-9534-179F3FD45B52}"/>
              </a:ext>
            </a:extLst>
          </p:cNvPr>
          <p:cNvGrpSpPr/>
          <p:nvPr/>
        </p:nvGrpSpPr>
        <p:grpSpPr>
          <a:xfrm>
            <a:off x="13030200" y="8648700"/>
            <a:ext cx="3279661" cy="829060"/>
            <a:chOff x="4343400" y="2705100"/>
            <a:chExt cx="3920388" cy="1981200"/>
          </a:xfrm>
        </p:grpSpPr>
        <p:sp>
          <p:nvSpPr>
            <p:cNvPr id="122" name="Rectangle 121">
              <a:extLst>
                <a:ext uri="{FF2B5EF4-FFF2-40B4-BE49-F238E27FC236}">
                  <a16:creationId xmlns="" xmlns:a16="http://schemas.microsoft.com/office/drawing/2014/main" id="{7D55FB06-C566-4E1D-9EB1-057403A77BA0}"/>
                </a:ext>
              </a:extLst>
            </p:cNvPr>
            <p:cNvSpPr/>
            <p:nvPr/>
          </p:nvSpPr>
          <p:spPr>
            <a:xfrm>
              <a:off x="6934197" y="2705100"/>
              <a:ext cx="1329591" cy="1981200"/>
            </a:xfrm>
            <a:prstGeom prst="rect">
              <a:avLst/>
            </a:prstGeom>
            <a:solidFill>
              <a:schemeClr val="bg1"/>
            </a:solidFill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5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30</a:t>
              </a:r>
            </a:p>
          </p:txBody>
        </p:sp>
        <p:sp>
          <p:nvSpPr>
            <p:cNvPr id="123" name="Rectangle 122">
              <a:extLst>
                <a:ext uri="{FF2B5EF4-FFF2-40B4-BE49-F238E27FC236}">
                  <a16:creationId xmlns="" xmlns:a16="http://schemas.microsoft.com/office/drawing/2014/main" id="{F4461B8A-14A0-4F44-B2E7-FB59F251C964}"/>
                </a:ext>
              </a:extLst>
            </p:cNvPr>
            <p:cNvSpPr/>
            <p:nvPr/>
          </p:nvSpPr>
          <p:spPr>
            <a:xfrm>
              <a:off x="4343400" y="2705100"/>
              <a:ext cx="2590800" cy="1981200"/>
            </a:xfrm>
            <a:prstGeom prst="rect">
              <a:avLst/>
            </a:prstGeom>
            <a:solidFill>
              <a:schemeClr val="bg1"/>
            </a:solidFill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5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2 x 9</a:t>
              </a:r>
            </a:p>
          </p:txBody>
        </p:sp>
      </p:grpSp>
      <p:grpSp>
        <p:nvGrpSpPr>
          <p:cNvPr id="124" name="Group 123">
            <a:extLst>
              <a:ext uri="{FF2B5EF4-FFF2-40B4-BE49-F238E27FC236}">
                <a16:creationId xmlns="" xmlns:a16="http://schemas.microsoft.com/office/drawing/2014/main" id="{28761C4E-2DC7-4B64-86E5-E07742E75ED2}"/>
              </a:ext>
            </a:extLst>
          </p:cNvPr>
          <p:cNvGrpSpPr/>
          <p:nvPr/>
        </p:nvGrpSpPr>
        <p:grpSpPr>
          <a:xfrm rot="10800000">
            <a:off x="9655629" y="8671559"/>
            <a:ext cx="3281097" cy="829061"/>
            <a:chOff x="3013807" y="2705100"/>
            <a:chExt cx="3920393" cy="1981200"/>
          </a:xfrm>
        </p:grpSpPr>
        <p:sp>
          <p:nvSpPr>
            <p:cNvPr id="125" name="Rectangle 124">
              <a:extLst>
                <a:ext uri="{FF2B5EF4-FFF2-40B4-BE49-F238E27FC236}">
                  <a16:creationId xmlns="" xmlns:a16="http://schemas.microsoft.com/office/drawing/2014/main" id="{ED0D66F3-149D-4083-8465-1C6C1B5D9310}"/>
                </a:ext>
              </a:extLst>
            </p:cNvPr>
            <p:cNvSpPr/>
            <p:nvPr/>
          </p:nvSpPr>
          <p:spPr>
            <a:xfrm rot="10800000">
              <a:off x="3013807" y="2705100"/>
              <a:ext cx="1329592" cy="1981200"/>
            </a:xfrm>
            <a:prstGeom prst="rect">
              <a:avLst/>
            </a:prstGeom>
            <a:solidFill>
              <a:schemeClr val="bg1"/>
            </a:solidFill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5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18</a:t>
              </a:r>
            </a:p>
          </p:txBody>
        </p:sp>
        <p:sp>
          <p:nvSpPr>
            <p:cNvPr id="126" name="Rectangle 125">
              <a:extLst>
                <a:ext uri="{FF2B5EF4-FFF2-40B4-BE49-F238E27FC236}">
                  <a16:creationId xmlns="" xmlns:a16="http://schemas.microsoft.com/office/drawing/2014/main" id="{DC959D7C-A270-40E9-AB70-2A199D3DBDF5}"/>
                </a:ext>
              </a:extLst>
            </p:cNvPr>
            <p:cNvSpPr/>
            <p:nvPr/>
          </p:nvSpPr>
          <p:spPr>
            <a:xfrm rot="10800000">
              <a:off x="4343400" y="2705100"/>
              <a:ext cx="2590800" cy="1981200"/>
            </a:xfrm>
            <a:prstGeom prst="rect">
              <a:avLst/>
            </a:prstGeom>
            <a:solidFill>
              <a:schemeClr val="bg1"/>
            </a:solidFill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5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2 x 3</a:t>
              </a:r>
            </a:p>
          </p:txBody>
        </p:sp>
      </p:grpSp>
      <p:grpSp>
        <p:nvGrpSpPr>
          <p:cNvPr id="127" name="Group 126">
            <a:extLst>
              <a:ext uri="{FF2B5EF4-FFF2-40B4-BE49-F238E27FC236}">
                <a16:creationId xmlns="" xmlns:a16="http://schemas.microsoft.com/office/drawing/2014/main" id="{E82015B3-10F4-4C49-85F7-E316FC27583B}"/>
              </a:ext>
            </a:extLst>
          </p:cNvPr>
          <p:cNvGrpSpPr/>
          <p:nvPr/>
        </p:nvGrpSpPr>
        <p:grpSpPr>
          <a:xfrm>
            <a:off x="6248400" y="8671559"/>
            <a:ext cx="3342699" cy="829060"/>
            <a:chOff x="4343400" y="2705100"/>
            <a:chExt cx="3892587" cy="1981200"/>
          </a:xfrm>
        </p:grpSpPr>
        <p:sp>
          <p:nvSpPr>
            <p:cNvPr id="128" name="Rectangle 127">
              <a:extLst>
                <a:ext uri="{FF2B5EF4-FFF2-40B4-BE49-F238E27FC236}">
                  <a16:creationId xmlns="" xmlns:a16="http://schemas.microsoft.com/office/drawing/2014/main" id="{807E5D93-E010-4D01-8C1F-D42D2CC443CB}"/>
                </a:ext>
              </a:extLst>
            </p:cNvPr>
            <p:cNvSpPr/>
            <p:nvPr/>
          </p:nvSpPr>
          <p:spPr>
            <a:xfrm>
              <a:off x="6906398" y="2705100"/>
              <a:ext cx="1329589" cy="1981200"/>
            </a:xfrm>
            <a:prstGeom prst="rect">
              <a:avLst/>
            </a:prstGeom>
            <a:solidFill>
              <a:schemeClr val="bg1"/>
            </a:solidFill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5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6</a:t>
              </a:r>
            </a:p>
          </p:txBody>
        </p:sp>
        <p:sp>
          <p:nvSpPr>
            <p:cNvPr id="129" name="Rectangle 128">
              <a:extLst>
                <a:ext uri="{FF2B5EF4-FFF2-40B4-BE49-F238E27FC236}">
                  <a16:creationId xmlns="" xmlns:a16="http://schemas.microsoft.com/office/drawing/2014/main" id="{29945C46-65E5-42A9-8434-0955C54F1572}"/>
                </a:ext>
              </a:extLst>
            </p:cNvPr>
            <p:cNvSpPr/>
            <p:nvPr/>
          </p:nvSpPr>
          <p:spPr>
            <a:xfrm>
              <a:off x="4343400" y="2705100"/>
              <a:ext cx="2590800" cy="1981200"/>
            </a:xfrm>
            <a:prstGeom prst="rect">
              <a:avLst/>
            </a:prstGeom>
            <a:solidFill>
              <a:schemeClr val="bg1"/>
            </a:solidFill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5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5 x 2</a:t>
              </a:r>
            </a:p>
          </p:txBody>
        </p:sp>
      </p:grpSp>
      <p:grpSp>
        <p:nvGrpSpPr>
          <p:cNvPr id="130" name="Group 129">
            <a:extLst>
              <a:ext uri="{FF2B5EF4-FFF2-40B4-BE49-F238E27FC236}">
                <a16:creationId xmlns="" xmlns:a16="http://schemas.microsoft.com/office/drawing/2014/main" id="{D30808E8-7DC1-4C72-AD67-A497D9B1ACD1}"/>
              </a:ext>
            </a:extLst>
          </p:cNvPr>
          <p:cNvGrpSpPr/>
          <p:nvPr/>
        </p:nvGrpSpPr>
        <p:grpSpPr>
          <a:xfrm>
            <a:off x="2848216" y="8671559"/>
            <a:ext cx="3306710" cy="829060"/>
            <a:chOff x="4343400" y="2705100"/>
            <a:chExt cx="3885915" cy="1981200"/>
          </a:xfrm>
        </p:grpSpPr>
        <p:sp>
          <p:nvSpPr>
            <p:cNvPr id="131" name="Rectangle 130">
              <a:extLst>
                <a:ext uri="{FF2B5EF4-FFF2-40B4-BE49-F238E27FC236}">
                  <a16:creationId xmlns="" xmlns:a16="http://schemas.microsoft.com/office/drawing/2014/main" id="{64EF8182-DC5F-4DCA-8518-55AD03A71956}"/>
                </a:ext>
              </a:extLst>
            </p:cNvPr>
            <p:cNvSpPr/>
            <p:nvPr/>
          </p:nvSpPr>
          <p:spPr>
            <a:xfrm>
              <a:off x="6899722" y="2705100"/>
              <a:ext cx="1329593" cy="1981200"/>
            </a:xfrm>
            <a:prstGeom prst="rect">
              <a:avLst/>
            </a:prstGeom>
            <a:solidFill>
              <a:schemeClr val="bg1"/>
            </a:solidFill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5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10</a:t>
              </a:r>
            </a:p>
          </p:txBody>
        </p:sp>
        <p:sp>
          <p:nvSpPr>
            <p:cNvPr id="132" name="Rectangle 131">
              <a:extLst>
                <a:ext uri="{FF2B5EF4-FFF2-40B4-BE49-F238E27FC236}">
                  <a16:creationId xmlns="" xmlns:a16="http://schemas.microsoft.com/office/drawing/2014/main" id="{F0CCB2FD-3A4A-4367-AA4F-396CD5AB622D}"/>
                </a:ext>
              </a:extLst>
            </p:cNvPr>
            <p:cNvSpPr/>
            <p:nvPr/>
          </p:nvSpPr>
          <p:spPr>
            <a:xfrm>
              <a:off x="4343400" y="2705100"/>
              <a:ext cx="2590800" cy="1981200"/>
            </a:xfrm>
            <a:prstGeom prst="rect">
              <a:avLst/>
            </a:prstGeom>
            <a:solidFill>
              <a:schemeClr val="bg1"/>
            </a:solidFill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5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2 x 8</a:t>
              </a:r>
            </a:p>
          </p:txBody>
        </p:sp>
      </p:grpSp>
      <p:grpSp>
        <p:nvGrpSpPr>
          <p:cNvPr id="133" name="Group 132">
            <a:extLst>
              <a:ext uri="{FF2B5EF4-FFF2-40B4-BE49-F238E27FC236}">
                <a16:creationId xmlns="" xmlns:a16="http://schemas.microsoft.com/office/drawing/2014/main" id="{C83CEBD5-E1C1-497C-81D0-F53BCCC91A33}"/>
              </a:ext>
            </a:extLst>
          </p:cNvPr>
          <p:cNvGrpSpPr/>
          <p:nvPr/>
        </p:nvGrpSpPr>
        <p:grpSpPr>
          <a:xfrm rot="5400000">
            <a:off x="630290" y="7447054"/>
            <a:ext cx="3278067" cy="829062"/>
            <a:chOff x="4343400" y="2705100"/>
            <a:chExt cx="3915029" cy="1981200"/>
          </a:xfrm>
        </p:grpSpPr>
        <p:sp>
          <p:nvSpPr>
            <p:cNvPr id="134" name="Rectangle 133">
              <a:extLst>
                <a:ext uri="{FF2B5EF4-FFF2-40B4-BE49-F238E27FC236}">
                  <a16:creationId xmlns="" xmlns:a16="http://schemas.microsoft.com/office/drawing/2014/main" id="{9C25DAD0-7E61-45BB-A9D2-AAB1C76BAAA3}"/>
                </a:ext>
              </a:extLst>
            </p:cNvPr>
            <p:cNvSpPr/>
            <p:nvPr/>
          </p:nvSpPr>
          <p:spPr>
            <a:xfrm>
              <a:off x="6928837" y="2705100"/>
              <a:ext cx="1329592" cy="1981200"/>
            </a:xfrm>
            <a:prstGeom prst="rect">
              <a:avLst/>
            </a:prstGeom>
            <a:solidFill>
              <a:schemeClr val="bg1"/>
            </a:solidFill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5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16</a:t>
              </a:r>
            </a:p>
          </p:txBody>
        </p:sp>
        <p:sp>
          <p:nvSpPr>
            <p:cNvPr id="135" name="Rectangle 134">
              <a:extLst>
                <a:ext uri="{FF2B5EF4-FFF2-40B4-BE49-F238E27FC236}">
                  <a16:creationId xmlns="" xmlns:a16="http://schemas.microsoft.com/office/drawing/2014/main" id="{C0D5CD86-ED04-4F86-982F-D4DB039E9242}"/>
                </a:ext>
              </a:extLst>
            </p:cNvPr>
            <p:cNvSpPr/>
            <p:nvPr/>
          </p:nvSpPr>
          <p:spPr>
            <a:xfrm>
              <a:off x="4343400" y="2705100"/>
              <a:ext cx="2590800" cy="1981200"/>
            </a:xfrm>
            <a:prstGeom prst="rect">
              <a:avLst/>
            </a:prstGeom>
            <a:solidFill>
              <a:schemeClr val="bg1"/>
            </a:solidFill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5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5 x 3</a:t>
              </a:r>
            </a:p>
          </p:txBody>
        </p:sp>
      </p:grpSp>
      <p:grpSp>
        <p:nvGrpSpPr>
          <p:cNvPr id="136" name="Group 135">
            <a:extLst>
              <a:ext uri="{FF2B5EF4-FFF2-40B4-BE49-F238E27FC236}">
                <a16:creationId xmlns="" xmlns:a16="http://schemas.microsoft.com/office/drawing/2014/main" id="{BE38170F-FB7C-4835-AC1A-5CAA82AFEAEA}"/>
              </a:ext>
            </a:extLst>
          </p:cNvPr>
          <p:cNvGrpSpPr/>
          <p:nvPr/>
        </p:nvGrpSpPr>
        <p:grpSpPr>
          <a:xfrm rot="20822849">
            <a:off x="2879476" y="6340779"/>
            <a:ext cx="3306710" cy="829060"/>
            <a:chOff x="3037021" y="2705100"/>
            <a:chExt cx="3897179" cy="1981200"/>
          </a:xfrm>
        </p:grpSpPr>
        <p:sp>
          <p:nvSpPr>
            <p:cNvPr id="137" name="Rectangle 136">
              <a:extLst>
                <a:ext uri="{FF2B5EF4-FFF2-40B4-BE49-F238E27FC236}">
                  <a16:creationId xmlns="" xmlns:a16="http://schemas.microsoft.com/office/drawing/2014/main" id="{9628AE77-DE52-43C4-8B14-AECE1D52FD7C}"/>
                </a:ext>
              </a:extLst>
            </p:cNvPr>
            <p:cNvSpPr/>
            <p:nvPr/>
          </p:nvSpPr>
          <p:spPr>
            <a:xfrm>
              <a:off x="3037021" y="2705100"/>
              <a:ext cx="1329591" cy="1981200"/>
            </a:xfrm>
            <a:prstGeom prst="rect">
              <a:avLst/>
            </a:prstGeom>
            <a:solidFill>
              <a:schemeClr val="bg1"/>
            </a:solidFill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5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15</a:t>
              </a:r>
            </a:p>
          </p:txBody>
        </p:sp>
        <p:sp>
          <p:nvSpPr>
            <p:cNvPr id="138" name="Rectangle 137">
              <a:extLst>
                <a:ext uri="{FF2B5EF4-FFF2-40B4-BE49-F238E27FC236}">
                  <a16:creationId xmlns="" xmlns:a16="http://schemas.microsoft.com/office/drawing/2014/main" id="{07492F33-AE54-45A7-B5C5-F4988466B758}"/>
                </a:ext>
              </a:extLst>
            </p:cNvPr>
            <p:cNvSpPr/>
            <p:nvPr/>
          </p:nvSpPr>
          <p:spPr>
            <a:xfrm>
              <a:off x="4343400" y="2705100"/>
              <a:ext cx="2590800" cy="1981200"/>
            </a:xfrm>
            <a:prstGeom prst="rect">
              <a:avLst/>
            </a:prstGeom>
            <a:solidFill>
              <a:schemeClr val="bg1"/>
            </a:solidFill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5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5 x 4</a:t>
              </a:r>
            </a:p>
          </p:txBody>
        </p:sp>
      </p:grpSp>
      <p:grpSp>
        <p:nvGrpSpPr>
          <p:cNvPr id="139" name="Group 138">
            <a:extLst>
              <a:ext uri="{FF2B5EF4-FFF2-40B4-BE49-F238E27FC236}">
                <a16:creationId xmlns="" xmlns:a16="http://schemas.microsoft.com/office/drawing/2014/main" id="{7D518FEB-DFE1-4DC0-BCF2-568CADB90FF4}"/>
              </a:ext>
            </a:extLst>
          </p:cNvPr>
          <p:cNvGrpSpPr/>
          <p:nvPr/>
        </p:nvGrpSpPr>
        <p:grpSpPr>
          <a:xfrm rot="20766250">
            <a:off x="6288639" y="5541451"/>
            <a:ext cx="3276600" cy="829060"/>
            <a:chOff x="3013809" y="2705100"/>
            <a:chExt cx="3920391" cy="1981200"/>
          </a:xfrm>
        </p:grpSpPr>
        <p:sp>
          <p:nvSpPr>
            <p:cNvPr id="140" name="Rectangle 139">
              <a:extLst>
                <a:ext uri="{FF2B5EF4-FFF2-40B4-BE49-F238E27FC236}">
                  <a16:creationId xmlns="" xmlns:a16="http://schemas.microsoft.com/office/drawing/2014/main" id="{6A3B1A46-AA10-4BA9-8263-F4E8B9DDFD58}"/>
                </a:ext>
              </a:extLst>
            </p:cNvPr>
            <p:cNvSpPr/>
            <p:nvPr/>
          </p:nvSpPr>
          <p:spPr>
            <a:xfrm>
              <a:off x="3013809" y="2705100"/>
              <a:ext cx="1329591" cy="1981200"/>
            </a:xfrm>
            <a:prstGeom prst="rect">
              <a:avLst/>
            </a:prstGeom>
            <a:solidFill>
              <a:schemeClr val="bg1"/>
            </a:solidFill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5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20</a:t>
              </a:r>
            </a:p>
          </p:txBody>
        </p:sp>
        <p:sp>
          <p:nvSpPr>
            <p:cNvPr id="141" name="Rectangle 140">
              <a:extLst>
                <a:ext uri="{FF2B5EF4-FFF2-40B4-BE49-F238E27FC236}">
                  <a16:creationId xmlns="" xmlns:a16="http://schemas.microsoft.com/office/drawing/2014/main" id="{7852BFB0-7F95-4BCA-A42B-6C1BE9ACCF03}"/>
                </a:ext>
              </a:extLst>
            </p:cNvPr>
            <p:cNvSpPr/>
            <p:nvPr/>
          </p:nvSpPr>
          <p:spPr>
            <a:xfrm>
              <a:off x="4343400" y="2705100"/>
              <a:ext cx="2590800" cy="1981200"/>
            </a:xfrm>
            <a:prstGeom prst="rect">
              <a:avLst/>
            </a:prstGeom>
            <a:solidFill>
              <a:schemeClr val="bg1"/>
            </a:solidFill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5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5 x 9</a:t>
              </a:r>
            </a:p>
          </p:txBody>
        </p:sp>
      </p:grpSp>
      <p:grpSp>
        <p:nvGrpSpPr>
          <p:cNvPr id="142" name="Group 141">
            <a:extLst>
              <a:ext uri="{FF2B5EF4-FFF2-40B4-BE49-F238E27FC236}">
                <a16:creationId xmlns="" xmlns:a16="http://schemas.microsoft.com/office/drawing/2014/main" id="{0CC9AD47-8D33-4402-9C77-3FA7436A3FC6}"/>
              </a:ext>
            </a:extLst>
          </p:cNvPr>
          <p:cNvGrpSpPr/>
          <p:nvPr/>
        </p:nvGrpSpPr>
        <p:grpSpPr>
          <a:xfrm rot="20826523">
            <a:off x="9668134" y="4739858"/>
            <a:ext cx="3268572" cy="829060"/>
            <a:chOff x="3095406" y="2705100"/>
            <a:chExt cx="3838794" cy="1981200"/>
          </a:xfrm>
        </p:grpSpPr>
        <p:sp>
          <p:nvSpPr>
            <p:cNvPr id="143" name="Rectangle 142">
              <a:extLst>
                <a:ext uri="{FF2B5EF4-FFF2-40B4-BE49-F238E27FC236}">
                  <a16:creationId xmlns="" xmlns:a16="http://schemas.microsoft.com/office/drawing/2014/main" id="{1D6B5006-B802-4EB5-8AEB-A66F9B8C5BF8}"/>
                </a:ext>
              </a:extLst>
            </p:cNvPr>
            <p:cNvSpPr/>
            <p:nvPr/>
          </p:nvSpPr>
          <p:spPr>
            <a:xfrm>
              <a:off x="3095406" y="2705100"/>
              <a:ext cx="1329591" cy="1981200"/>
            </a:xfrm>
            <a:prstGeom prst="rect">
              <a:avLst/>
            </a:prstGeom>
            <a:solidFill>
              <a:schemeClr val="bg1"/>
            </a:solidFill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5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45</a:t>
              </a:r>
            </a:p>
          </p:txBody>
        </p:sp>
        <p:sp>
          <p:nvSpPr>
            <p:cNvPr id="144" name="Rectangle 143">
              <a:extLst>
                <a:ext uri="{FF2B5EF4-FFF2-40B4-BE49-F238E27FC236}">
                  <a16:creationId xmlns="" xmlns:a16="http://schemas.microsoft.com/office/drawing/2014/main" id="{1E97E47B-7D4A-45AA-A9C1-2DE687E1BB48}"/>
                </a:ext>
              </a:extLst>
            </p:cNvPr>
            <p:cNvSpPr/>
            <p:nvPr/>
          </p:nvSpPr>
          <p:spPr>
            <a:xfrm>
              <a:off x="4343400" y="2705100"/>
              <a:ext cx="2590800" cy="1981200"/>
            </a:xfrm>
            <a:prstGeom prst="rect">
              <a:avLst/>
            </a:prstGeom>
            <a:solidFill>
              <a:schemeClr val="bg1"/>
            </a:solidFill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5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5 x 8</a:t>
              </a:r>
            </a:p>
          </p:txBody>
        </p:sp>
      </p:grpSp>
      <p:grpSp>
        <p:nvGrpSpPr>
          <p:cNvPr id="145" name="Group 144">
            <a:extLst>
              <a:ext uri="{FF2B5EF4-FFF2-40B4-BE49-F238E27FC236}">
                <a16:creationId xmlns="" xmlns:a16="http://schemas.microsoft.com/office/drawing/2014/main" id="{01050478-2684-43E4-B9E5-491ACB638578}"/>
              </a:ext>
            </a:extLst>
          </p:cNvPr>
          <p:cNvGrpSpPr/>
          <p:nvPr/>
        </p:nvGrpSpPr>
        <p:grpSpPr>
          <a:xfrm>
            <a:off x="10017573" y="3223259"/>
            <a:ext cx="3336256" cy="829060"/>
            <a:chOff x="4343400" y="2705100"/>
            <a:chExt cx="3912835" cy="1981200"/>
          </a:xfrm>
        </p:grpSpPr>
        <p:sp>
          <p:nvSpPr>
            <p:cNvPr id="146" name="Rectangle 145">
              <a:extLst>
                <a:ext uri="{FF2B5EF4-FFF2-40B4-BE49-F238E27FC236}">
                  <a16:creationId xmlns="" xmlns:a16="http://schemas.microsoft.com/office/drawing/2014/main" id="{600E9565-2A56-482A-B9D3-A660DCC71440}"/>
                </a:ext>
              </a:extLst>
            </p:cNvPr>
            <p:cNvSpPr/>
            <p:nvPr/>
          </p:nvSpPr>
          <p:spPr>
            <a:xfrm>
              <a:off x="6926644" y="2705100"/>
              <a:ext cx="1329591" cy="1981200"/>
            </a:xfrm>
            <a:prstGeom prst="rect">
              <a:avLst/>
            </a:prstGeom>
            <a:solidFill>
              <a:schemeClr val="bg1"/>
            </a:solidFill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5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40</a:t>
              </a:r>
            </a:p>
          </p:txBody>
        </p:sp>
        <p:sp>
          <p:nvSpPr>
            <p:cNvPr id="147" name="Rectangle 146">
              <a:extLst>
                <a:ext uri="{FF2B5EF4-FFF2-40B4-BE49-F238E27FC236}">
                  <a16:creationId xmlns="" xmlns:a16="http://schemas.microsoft.com/office/drawing/2014/main" id="{1F1A9CEE-E78D-4852-BBF0-EDC81C5E4B8A}"/>
                </a:ext>
              </a:extLst>
            </p:cNvPr>
            <p:cNvSpPr/>
            <p:nvPr/>
          </p:nvSpPr>
          <p:spPr>
            <a:xfrm>
              <a:off x="4343400" y="2705100"/>
              <a:ext cx="2590800" cy="1981200"/>
            </a:xfrm>
            <a:prstGeom prst="rect">
              <a:avLst/>
            </a:prstGeom>
            <a:solidFill>
              <a:schemeClr val="bg1"/>
            </a:solidFill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5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2 x 6</a:t>
              </a:r>
            </a:p>
          </p:txBody>
        </p:sp>
      </p:grpSp>
      <p:grpSp>
        <p:nvGrpSpPr>
          <p:cNvPr id="148" name="Group 147">
            <a:extLst>
              <a:ext uri="{FF2B5EF4-FFF2-40B4-BE49-F238E27FC236}">
                <a16:creationId xmlns="" xmlns:a16="http://schemas.microsoft.com/office/drawing/2014/main" id="{D83DF3EA-173A-4DDB-A68A-310E26AEE18D}"/>
              </a:ext>
            </a:extLst>
          </p:cNvPr>
          <p:cNvGrpSpPr/>
          <p:nvPr/>
        </p:nvGrpSpPr>
        <p:grpSpPr>
          <a:xfrm>
            <a:off x="6595215" y="3229003"/>
            <a:ext cx="3264172" cy="829060"/>
            <a:chOff x="4343400" y="2705100"/>
            <a:chExt cx="3844616" cy="1981200"/>
          </a:xfrm>
        </p:grpSpPr>
        <p:sp>
          <p:nvSpPr>
            <p:cNvPr id="149" name="Rectangle 148">
              <a:extLst>
                <a:ext uri="{FF2B5EF4-FFF2-40B4-BE49-F238E27FC236}">
                  <a16:creationId xmlns="" xmlns:a16="http://schemas.microsoft.com/office/drawing/2014/main" id="{B7E60641-BA37-4DD9-885F-44AF1EC5DB87}"/>
                </a:ext>
              </a:extLst>
            </p:cNvPr>
            <p:cNvSpPr/>
            <p:nvPr/>
          </p:nvSpPr>
          <p:spPr>
            <a:xfrm>
              <a:off x="6858426" y="2705100"/>
              <a:ext cx="1329590" cy="1981200"/>
            </a:xfrm>
            <a:prstGeom prst="rect">
              <a:avLst/>
            </a:prstGeom>
            <a:solidFill>
              <a:schemeClr val="bg1"/>
            </a:solidFill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5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12</a:t>
              </a:r>
            </a:p>
          </p:txBody>
        </p:sp>
        <p:sp>
          <p:nvSpPr>
            <p:cNvPr id="150" name="Rectangle 149">
              <a:extLst>
                <a:ext uri="{FF2B5EF4-FFF2-40B4-BE49-F238E27FC236}">
                  <a16:creationId xmlns="" xmlns:a16="http://schemas.microsoft.com/office/drawing/2014/main" id="{B442EE49-592E-4229-9160-D350785C9A00}"/>
                </a:ext>
              </a:extLst>
            </p:cNvPr>
            <p:cNvSpPr/>
            <p:nvPr/>
          </p:nvSpPr>
          <p:spPr>
            <a:xfrm>
              <a:off x="4343400" y="2705100"/>
              <a:ext cx="2590800" cy="1981200"/>
            </a:xfrm>
            <a:prstGeom prst="rect">
              <a:avLst/>
            </a:prstGeom>
            <a:solidFill>
              <a:schemeClr val="bg1"/>
            </a:solidFill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5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2 x 2</a:t>
              </a:r>
            </a:p>
          </p:txBody>
        </p:sp>
      </p:grpSp>
      <p:grpSp>
        <p:nvGrpSpPr>
          <p:cNvPr id="151" name="Group 150">
            <a:extLst>
              <a:ext uri="{FF2B5EF4-FFF2-40B4-BE49-F238E27FC236}">
                <a16:creationId xmlns="" xmlns:a16="http://schemas.microsoft.com/office/drawing/2014/main" id="{BAE6F2C2-F37B-405A-890F-23040AF6937F}"/>
              </a:ext>
            </a:extLst>
          </p:cNvPr>
          <p:cNvGrpSpPr/>
          <p:nvPr/>
        </p:nvGrpSpPr>
        <p:grpSpPr>
          <a:xfrm>
            <a:off x="3085187" y="3229002"/>
            <a:ext cx="3336428" cy="829061"/>
            <a:chOff x="4343400" y="2705100"/>
            <a:chExt cx="3927061" cy="1981200"/>
          </a:xfrm>
        </p:grpSpPr>
        <p:sp>
          <p:nvSpPr>
            <p:cNvPr id="152" name="Rectangle 151">
              <a:extLst>
                <a:ext uri="{FF2B5EF4-FFF2-40B4-BE49-F238E27FC236}">
                  <a16:creationId xmlns="" xmlns:a16="http://schemas.microsoft.com/office/drawing/2014/main" id="{3FC91BDF-DA8B-4CA3-8B72-A08F12E49FB4}"/>
                </a:ext>
              </a:extLst>
            </p:cNvPr>
            <p:cNvSpPr/>
            <p:nvPr/>
          </p:nvSpPr>
          <p:spPr>
            <a:xfrm>
              <a:off x="6940870" y="2705100"/>
              <a:ext cx="1329591" cy="1981200"/>
            </a:xfrm>
            <a:prstGeom prst="rect">
              <a:avLst/>
            </a:prstGeom>
            <a:solidFill>
              <a:schemeClr val="bg1"/>
            </a:solidFill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5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4</a:t>
              </a:r>
            </a:p>
          </p:txBody>
        </p:sp>
        <p:sp>
          <p:nvSpPr>
            <p:cNvPr id="153" name="Rectangle 152">
              <a:extLst>
                <a:ext uri="{FF2B5EF4-FFF2-40B4-BE49-F238E27FC236}">
                  <a16:creationId xmlns="" xmlns:a16="http://schemas.microsoft.com/office/drawing/2014/main" id="{03E0B93C-F821-4901-B6DD-F6BBC1881280}"/>
                </a:ext>
              </a:extLst>
            </p:cNvPr>
            <p:cNvSpPr/>
            <p:nvPr/>
          </p:nvSpPr>
          <p:spPr>
            <a:xfrm>
              <a:off x="4343400" y="2705100"/>
              <a:ext cx="2590800" cy="1981200"/>
            </a:xfrm>
            <a:prstGeom prst="rect">
              <a:avLst/>
            </a:prstGeom>
            <a:solidFill>
              <a:schemeClr val="bg1"/>
            </a:solidFill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5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5 x 7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725047537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2" dur="5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7" dur="5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2" dur="5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7" dur="5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2" dur="5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7" dur="5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2" dur="500"/>
                                        <p:tgtEl>
                                          <p:spTgt spid="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F5F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flipH="1">
            <a:off x="16384704" y="-213449"/>
            <a:ext cx="3545173" cy="3545173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5400000" flipH="1" flipV="1">
            <a:off x="16384704" y="3370913"/>
            <a:ext cx="3545173" cy="3545173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flipH="1" flipV="1">
            <a:off x="16384704" y="6916087"/>
            <a:ext cx="3545173" cy="3545173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60AF3605-F070-4557-9E1E-83326A824411}"/>
              </a:ext>
            </a:extLst>
          </p:cNvPr>
          <p:cNvSpPr txBox="1"/>
          <p:nvPr/>
        </p:nvSpPr>
        <p:spPr>
          <a:xfrm>
            <a:off x="4219575" y="647700"/>
            <a:ext cx="9848850" cy="83099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en-US" sz="5400" b="1" dirty="0">
                <a:solidFill>
                  <a:srgbClr val="F68B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VẬN DỤNG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38515A91-D592-46B5-A68E-B02A63D03B2F}"/>
              </a:ext>
            </a:extLst>
          </p:cNvPr>
          <p:cNvSpPr txBox="1"/>
          <p:nvPr/>
        </p:nvSpPr>
        <p:spPr>
          <a:xfrm>
            <a:off x="2362744" y="1335943"/>
            <a:ext cx="13639800" cy="106343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Aft>
                <a:spcPts val="1000"/>
              </a:spcAft>
            </a:pPr>
            <a:r>
              <a:rPr lang="nl-NL" sz="4800" b="1" i="1" dirty="0">
                <a:solidFill>
                  <a:srgbClr val="5656C2"/>
                </a:solidFill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Bài 5:</a:t>
            </a:r>
            <a:endParaRPr lang="vi-VN" sz="4800" b="1" i="1" dirty="0">
              <a:solidFill>
                <a:srgbClr val="5656C2"/>
              </a:solidFill>
              <a:effectLst/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="" xmlns:a16="http://schemas.microsoft.com/office/drawing/2014/main" id="{0BDF3CE4-0E35-47C9-9A44-542B8A687D69}"/>
              </a:ext>
            </a:extLst>
          </p:cNvPr>
          <p:cNvSpPr txBox="1"/>
          <p:nvPr/>
        </p:nvSpPr>
        <p:spPr>
          <a:xfrm>
            <a:off x="1745626" y="2368296"/>
            <a:ext cx="14796748" cy="165167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Aft>
                <a:spcPts val="1000"/>
              </a:spcAft>
            </a:pPr>
            <a:r>
              <a:rPr lang="nl-NL" sz="3600" dirty="0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Các em hãy quan sát tranh và nêu các phép nhân, phép chia thích hợp với mỗi tình huống, sau đó trình bày tình huống của mình trước lớp.</a:t>
            </a:r>
            <a:endParaRPr lang="vi-VN" sz="3600" dirty="0">
              <a:effectLst/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9" name="Group 18">
            <a:extLst>
              <a:ext uri="{FF2B5EF4-FFF2-40B4-BE49-F238E27FC236}">
                <a16:creationId xmlns="" xmlns:a16="http://schemas.microsoft.com/office/drawing/2014/main" id="{665C1C30-CA2D-48AC-96C9-AD55977F622B}"/>
              </a:ext>
            </a:extLst>
          </p:cNvPr>
          <p:cNvGrpSpPr/>
          <p:nvPr/>
        </p:nvGrpSpPr>
        <p:grpSpPr>
          <a:xfrm>
            <a:off x="1618966" y="4068062"/>
            <a:ext cx="5818698" cy="6296660"/>
            <a:chOff x="1618966" y="4068062"/>
            <a:chExt cx="5818698" cy="6296660"/>
          </a:xfrm>
        </p:grpSpPr>
        <p:pic>
          <p:nvPicPr>
            <p:cNvPr id="16" name="Picture 15" descr="A picture containing text&#10;&#10;Description automatically generated">
              <a:extLst>
                <a:ext uri="{FF2B5EF4-FFF2-40B4-BE49-F238E27FC236}">
                  <a16:creationId xmlns="" xmlns:a16="http://schemas.microsoft.com/office/drawing/2014/main" id="{CCA12623-8054-4373-BD2E-CF20459D5299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32264" y="4068062"/>
              <a:ext cx="5105400" cy="6296660"/>
            </a:xfrm>
            <a:prstGeom prst="rect">
              <a:avLst/>
            </a:prstGeom>
          </p:spPr>
        </p:pic>
        <p:sp>
          <p:nvSpPr>
            <p:cNvPr id="17" name="TextBox 4">
              <a:extLst>
                <a:ext uri="{FF2B5EF4-FFF2-40B4-BE49-F238E27FC236}">
                  <a16:creationId xmlns="" xmlns:a16="http://schemas.microsoft.com/office/drawing/2014/main" id="{887D6D79-5DA5-45F6-A548-DE67C403FF83}"/>
                </a:ext>
              </a:extLst>
            </p:cNvPr>
            <p:cNvSpPr txBox="1"/>
            <p:nvPr/>
          </p:nvSpPr>
          <p:spPr>
            <a:xfrm>
              <a:off x="1618966" y="4886706"/>
              <a:ext cx="1178346" cy="849079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marL="0" lvl="0" indent="0" algn="ctr">
                <a:lnSpc>
                  <a:spcPts val="6399"/>
                </a:lnSpc>
              </a:pPr>
              <a:r>
                <a:rPr lang="en-US" sz="8000" b="1" dirty="0">
                  <a:latin typeface="Arial" panose="020B0604020202020204" pitchFamily="34" charset="0"/>
                  <a:cs typeface="Arial" panose="020B0604020202020204" pitchFamily="34" charset="0"/>
                </a:rPr>
                <a:t>a.</a:t>
              </a:r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="" xmlns:a16="http://schemas.microsoft.com/office/drawing/2014/main" id="{0DEBE28C-EFB8-47A6-9156-E2D519ACC2DC}"/>
              </a:ext>
            </a:extLst>
          </p:cNvPr>
          <p:cNvGrpSpPr/>
          <p:nvPr/>
        </p:nvGrpSpPr>
        <p:grpSpPr>
          <a:xfrm>
            <a:off x="9235372" y="4164600"/>
            <a:ext cx="6294062" cy="5627100"/>
            <a:chOff x="9235372" y="4164600"/>
            <a:chExt cx="6294062" cy="5627100"/>
          </a:xfrm>
        </p:grpSpPr>
        <p:pic>
          <p:nvPicPr>
            <p:cNvPr id="14" name="Picture 13" descr="A picture containing text&#10;&#10;Description automatically generated">
              <a:extLst>
                <a:ext uri="{FF2B5EF4-FFF2-40B4-BE49-F238E27FC236}">
                  <a16:creationId xmlns="" xmlns:a16="http://schemas.microsoft.com/office/drawing/2014/main" id="{ACF48D01-E63E-4B78-8194-0B9F4A6D685C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090642" y="4164600"/>
              <a:ext cx="5438792" cy="5627100"/>
            </a:xfrm>
            <a:prstGeom prst="rect">
              <a:avLst/>
            </a:prstGeom>
          </p:spPr>
        </p:pic>
        <p:sp>
          <p:nvSpPr>
            <p:cNvPr id="18" name="TextBox 4">
              <a:extLst>
                <a:ext uri="{FF2B5EF4-FFF2-40B4-BE49-F238E27FC236}">
                  <a16:creationId xmlns="" xmlns:a16="http://schemas.microsoft.com/office/drawing/2014/main" id="{8EBF71A2-CE90-40E6-BDCB-5D6F6711B651}"/>
                </a:ext>
              </a:extLst>
            </p:cNvPr>
            <p:cNvSpPr txBox="1"/>
            <p:nvPr/>
          </p:nvSpPr>
          <p:spPr>
            <a:xfrm>
              <a:off x="9235372" y="4952062"/>
              <a:ext cx="1178346" cy="849079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marL="0" lvl="0" indent="0" algn="ctr">
                <a:lnSpc>
                  <a:spcPts val="6399"/>
                </a:lnSpc>
              </a:pPr>
              <a:r>
                <a:rPr lang="en-US" sz="8000" b="1" dirty="0">
                  <a:latin typeface="Arial" panose="020B0604020202020204" pitchFamily="34" charset="0"/>
                  <a:cs typeface="Arial" panose="020B0604020202020204" pitchFamily="34" charset="0"/>
                </a:rPr>
                <a:t>b.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F5F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>
            <a:extLst>
              <a:ext uri="{FF2B5EF4-FFF2-40B4-BE49-F238E27FC236}">
                <a16:creationId xmlns="" xmlns:a16="http://schemas.microsoft.com/office/drawing/2014/main" id="{665C1C30-CA2D-48AC-96C9-AD55977F622B}"/>
              </a:ext>
            </a:extLst>
          </p:cNvPr>
          <p:cNvGrpSpPr/>
          <p:nvPr/>
        </p:nvGrpSpPr>
        <p:grpSpPr>
          <a:xfrm>
            <a:off x="909877" y="656731"/>
            <a:ext cx="7802818" cy="9307622"/>
            <a:chOff x="2076166" y="4068062"/>
            <a:chExt cx="7802818" cy="9307622"/>
          </a:xfrm>
        </p:grpSpPr>
        <p:pic>
          <p:nvPicPr>
            <p:cNvPr id="16" name="Picture 15" descr="A picture containing text&#10;&#10;Description automatically generated">
              <a:extLst>
                <a:ext uri="{FF2B5EF4-FFF2-40B4-BE49-F238E27FC236}">
                  <a16:creationId xmlns="" xmlns:a16="http://schemas.microsoft.com/office/drawing/2014/main" id="{CCA12623-8054-4373-BD2E-CF20459D529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32264" y="4068062"/>
              <a:ext cx="7546720" cy="9307622"/>
            </a:xfrm>
            <a:prstGeom prst="rect">
              <a:avLst/>
            </a:prstGeom>
          </p:spPr>
        </p:pic>
        <p:sp>
          <p:nvSpPr>
            <p:cNvPr id="17" name="TextBox 4">
              <a:extLst>
                <a:ext uri="{FF2B5EF4-FFF2-40B4-BE49-F238E27FC236}">
                  <a16:creationId xmlns="" xmlns:a16="http://schemas.microsoft.com/office/drawing/2014/main" id="{887D6D79-5DA5-45F6-A548-DE67C403FF83}"/>
                </a:ext>
              </a:extLst>
            </p:cNvPr>
            <p:cNvSpPr txBox="1"/>
            <p:nvPr/>
          </p:nvSpPr>
          <p:spPr>
            <a:xfrm>
              <a:off x="2076166" y="4982462"/>
              <a:ext cx="1178346" cy="849079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marL="0" lvl="0" indent="0" algn="ctr">
                <a:lnSpc>
                  <a:spcPts val="6399"/>
                </a:lnSpc>
              </a:pPr>
              <a:r>
                <a:rPr lang="en-US" sz="8000" b="1" dirty="0">
                  <a:latin typeface="Arial" panose="020B0604020202020204" pitchFamily="34" charset="0"/>
                  <a:cs typeface="Arial" panose="020B0604020202020204" pitchFamily="34" charset="0"/>
                </a:rPr>
                <a:t>a.</a:t>
              </a:r>
            </a:p>
          </p:txBody>
        </p:sp>
      </p:grpSp>
      <p:sp>
        <p:nvSpPr>
          <p:cNvPr id="15" name="TextBox 14">
            <a:extLst>
              <a:ext uri="{FF2B5EF4-FFF2-40B4-BE49-F238E27FC236}">
                <a16:creationId xmlns="" xmlns:a16="http://schemas.microsoft.com/office/drawing/2014/main" id="{AA8F1AA5-BF41-4DD9-9719-7F918FFA499E}"/>
              </a:ext>
            </a:extLst>
          </p:cNvPr>
          <p:cNvSpPr txBox="1"/>
          <p:nvPr/>
        </p:nvSpPr>
        <p:spPr>
          <a:xfrm>
            <a:off x="8295876" y="2171700"/>
            <a:ext cx="8351749" cy="18249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>
              <a:lnSpc>
                <a:spcPct val="150000"/>
              </a:lnSpc>
              <a:defRPr/>
            </a:pPr>
            <a:r>
              <a:rPr lang="nl-NL" sz="4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Một chuồng gà gồm có 2 tầng, </a:t>
            </a:r>
          </a:p>
          <a:p>
            <a:pPr lvl="0" algn="ctr">
              <a:lnSpc>
                <a:spcPct val="150000"/>
              </a:lnSpc>
              <a:defRPr/>
            </a:pPr>
            <a:r>
              <a:rPr lang="nl-NL" sz="4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mỗi tầng có 5 con gà.</a:t>
            </a:r>
          </a:p>
        </p:txBody>
      </p:sp>
      <p:grpSp>
        <p:nvGrpSpPr>
          <p:cNvPr id="21" name="Group 20">
            <a:extLst>
              <a:ext uri="{FF2B5EF4-FFF2-40B4-BE49-F238E27FC236}">
                <a16:creationId xmlns="" xmlns:a16="http://schemas.microsoft.com/office/drawing/2014/main" id="{6BF2D99B-4FC0-4B15-ACC6-05E8128B72D4}"/>
              </a:ext>
            </a:extLst>
          </p:cNvPr>
          <p:cNvGrpSpPr/>
          <p:nvPr/>
        </p:nvGrpSpPr>
        <p:grpSpPr>
          <a:xfrm>
            <a:off x="8638098" y="5968883"/>
            <a:ext cx="8073482" cy="2492047"/>
            <a:chOff x="6941847" y="6085755"/>
            <a:chExt cx="8073482" cy="2492047"/>
          </a:xfrm>
        </p:grpSpPr>
        <p:sp>
          <p:nvSpPr>
            <p:cNvPr id="22" name="TextBox 21">
              <a:extLst>
                <a:ext uri="{FF2B5EF4-FFF2-40B4-BE49-F238E27FC236}">
                  <a16:creationId xmlns="" xmlns:a16="http://schemas.microsoft.com/office/drawing/2014/main" id="{D900BF67-D894-43FC-9872-8F1112085EDA}"/>
                </a:ext>
              </a:extLst>
            </p:cNvPr>
            <p:cNvSpPr txBox="1"/>
            <p:nvPr/>
          </p:nvSpPr>
          <p:spPr>
            <a:xfrm>
              <a:off x="8945553" y="6085755"/>
              <a:ext cx="4474872" cy="901593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Ta có phép nhân</a:t>
              </a:r>
            </a:p>
          </p:txBody>
        </p:sp>
        <p:sp>
          <p:nvSpPr>
            <p:cNvPr id="23" name="Rectangle: Rounded Corners 22">
              <a:extLst>
                <a:ext uri="{FF2B5EF4-FFF2-40B4-BE49-F238E27FC236}">
                  <a16:creationId xmlns="" xmlns:a16="http://schemas.microsoft.com/office/drawing/2014/main" id="{4F2C4056-429A-4F52-B5FB-92D9271C44DF}"/>
                </a:ext>
              </a:extLst>
            </p:cNvPr>
            <p:cNvSpPr/>
            <p:nvPr/>
          </p:nvSpPr>
          <p:spPr>
            <a:xfrm>
              <a:off x="6941847" y="7206202"/>
              <a:ext cx="1371600" cy="1371600"/>
            </a:xfrm>
            <a:prstGeom prst="roundRect">
              <a:avLst/>
            </a:prstGeom>
            <a:solidFill>
              <a:schemeClr val="bg1"/>
            </a:solidFill>
            <a:ln w="57150">
              <a:solidFill>
                <a:srgbClr val="FF66C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0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?</a:t>
              </a:r>
            </a:p>
          </p:txBody>
        </p:sp>
        <p:sp>
          <p:nvSpPr>
            <p:cNvPr id="24" name="Flowchart: Connector 23">
              <a:extLst>
                <a:ext uri="{FF2B5EF4-FFF2-40B4-BE49-F238E27FC236}">
                  <a16:creationId xmlns="" xmlns:a16="http://schemas.microsoft.com/office/drawing/2014/main" id="{556D9671-F924-4DFF-B5C6-A6023A296C51}"/>
                </a:ext>
              </a:extLst>
            </p:cNvPr>
            <p:cNvSpPr/>
            <p:nvPr/>
          </p:nvSpPr>
          <p:spPr>
            <a:xfrm>
              <a:off x="8945553" y="7251922"/>
              <a:ext cx="1280160" cy="1280160"/>
            </a:xfrm>
            <a:prstGeom prst="flowChartConnector">
              <a:avLst/>
            </a:prstGeom>
            <a:solidFill>
              <a:schemeClr val="bg1"/>
            </a:solidFill>
            <a:ln w="57150">
              <a:solidFill>
                <a:srgbClr val="004AA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0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?</a:t>
              </a:r>
            </a:p>
          </p:txBody>
        </p:sp>
        <p:sp>
          <p:nvSpPr>
            <p:cNvPr id="25" name="Rectangle: Rounded Corners 24">
              <a:extLst>
                <a:ext uri="{FF2B5EF4-FFF2-40B4-BE49-F238E27FC236}">
                  <a16:creationId xmlns="" xmlns:a16="http://schemas.microsoft.com/office/drawing/2014/main" id="{F6442891-07ED-49A4-ACA8-2306FEC892D2}"/>
                </a:ext>
              </a:extLst>
            </p:cNvPr>
            <p:cNvSpPr/>
            <p:nvPr/>
          </p:nvSpPr>
          <p:spPr>
            <a:xfrm>
              <a:off x="10857819" y="7200074"/>
              <a:ext cx="1371600" cy="1371600"/>
            </a:xfrm>
            <a:prstGeom prst="roundRect">
              <a:avLst/>
            </a:prstGeom>
            <a:solidFill>
              <a:schemeClr val="bg1"/>
            </a:solidFill>
            <a:ln w="57150">
              <a:solidFill>
                <a:srgbClr val="FF66C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0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?</a:t>
              </a:r>
            </a:p>
          </p:txBody>
        </p:sp>
        <p:sp>
          <p:nvSpPr>
            <p:cNvPr id="26" name="TextBox 25">
              <a:extLst>
                <a:ext uri="{FF2B5EF4-FFF2-40B4-BE49-F238E27FC236}">
                  <a16:creationId xmlns="" xmlns:a16="http://schemas.microsoft.com/office/drawing/2014/main" id="{2A7B955C-A662-4513-AF6B-FD5B01CC00BD}"/>
                </a:ext>
              </a:extLst>
            </p:cNvPr>
            <p:cNvSpPr txBox="1"/>
            <p:nvPr/>
          </p:nvSpPr>
          <p:spPr>
            <a:xfrm>
              <a:off x="12560946" y="7006943"/>
              <a:ext cx="1031004" cy="142757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6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=</a:t>
              </a:r>
            </a:p>
          </p:txBody>
        </p:sp>
        <p:sp>
          <p:nvSpPr>
            <p:cNvPr id="27" name="Rectangle: Rounded Corners 26">
              <a:extLst>
                <a:ext uri="{FF2B5EF4-FFF2-40B4-BE49-F238E27FC236}">
                  <a16:creationId xmlns="" xmlns:a16="http://schemas.microsoft.com/office/drawing/2014/main" id="{9B127A9B-EC3E-4DAF-A30D-0FB400A938EC}"/>
                </a:ext>
              </a:extLst>
            </p:cNvPr>
            <p:cNvSpPr/>
            <p:nvPr/>
          </p:nvSpPr>
          <p:spPr>
            <a:xfrm>
              <a:off x="13643729" y="7206202"/>
              <a:ext cx="1371600" cy="1371600"/>
            </a:xfrm>
            <a:prstGeom prst="roundRect">
              <a:avLst/>
            </a:prstGeom>
            <a:solidFill>
              <a:schemeClr val="bg1"/>
            </a:solidFill>
            <a:ln w="57150">
              <a:solidFill>
                <a:srgbClr val="FF66C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0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?</a:t>
              </a:r>
            </a:p>
          </p:txBody>
        </p:sp>
      </p:grpSp>
      <p:grpSp>
        <p:nvGrpSpPr>
          <p:cNvPr id="28" name="Group 27">
            <a:extLst>
              <a:ext uri="{FF2B5EF4-FFF2-40B4-BE49-F238E27FC236}">
                <a16:creationId xmlns="" xmlns:a16="http://schemas.microsoft.com/office/drawing/2014/main" id="{0480304E-6A6E-4B29-9DE4-2C9197EDF565}"/>
              </a:ext>
            </a:extLst>
          </p:cNvPr>
          <p:cNvGrpSpPr/>
          <p:nvPr/>
        </p:nvGrpSpPr>
        <p:grpSpPr>
          <a:xfrm>
            <a:off x="8805002" y="4415542"/>
            <a:ext cx="7546721" cy="1188720"/>
            <a:chOff x="5108809" y="5661560"/>
            <a:chExt cx="7546721" cy="1188720"/>
          </a:xfrm>
        </p:grpSpPr>
        <p:sp>
          <p:nvSpPr>
            <p:cNvPr id="29" name="TextBox 28">
              <a:extLst>
                <a:ext uri="{FF2B5EF4-FFF2-40B4-BE49-F238E27FC236}">
                  <a16:creationId xmlns="" xmlns:a16="http://schemas.microsoft.com/office/drawing/2014/main" id="{5C43ADA4-9EDE-4AD3-BCB2-BA0E8DD6A6E4}"/>
                </a:ext>
              </a:extLst>
            </p:cNvPr>
            <p:cNvSpPr txBox="1"/>
            <p:nvPr/>
          </p:nvSpPr>
          <p:spPr>
            <a:xfrm>
              <a:off x="5108809" y="5744877"/>
              <a:ext cx="7546721" cy="901593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Vậy chuồng gà có            con gà</a:t>
              </a:r>
            </a:p>
          </p:txBody>
        </p:sp>
        <p:sp>
          <p:nvSpPr>
            <p:cNvPr id="30" name="Rectangle: Rounded Corners 29">
              <a:extLst>
                <a:ext uri="{FF2B5EF4-FFF2-40B4-BE49-F238E27FC236}">
                  <a16:creationId xmlns="" xmlns:a16="http://schemas.microsoft.com/office/drawing/2014/main" id="{40FE83EC-4000-4CA6-8F30-700B3B32459E}"/>
                </a:ext>
              </a:extLst>
            </p:cNvPr>
            <p:cNvSpPr/>
            <p:nvPr/>
          </p:nvSpPr>
          <p:spPr>
            <a:xfrm>
              <a:off x="9610277" y="5661560"/>
              <a:ext cx="1188720" cy="1188720"/>
            </a:xfrm>
            <a:prstGeom prst="roundRect">
              <a:avLst/>
            </a:prstGeom>
            <a:solidFill>
              <a:schemeClr val="bg1"/>
            </a:solidFill>
            <a:ln w="57150">
              <a:solidFill>
                <a:srgbClr val="FF66C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000" b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10</a:t>
              </a:r>
            </a:p>
          </p:txBody>
        </p:sp>
      </p:grpSp>
      <p:sp>
        <p:nvSpPr>
          <p:cNvPr id="31" name="Rectangle: Rounded Corners 30">
            <a:extLst>
              <a:ext uri="{FF2B5EF4-FFF2-40B4-BE49-F238E27FC236}">
                <a16:creationId xmlns="" xmlns:a16="http://schemas.microsoft.com/office/drawing/2014/main" id="{8717A124-134D-40D0-9018-3CFACA98C32C}"/>
              </a:ext>
            </a:extLst>
          </p:cNvPr>
          <p:cNvSpPr/>
          <p:nvPr/>
        </p:nvSpPr>
        <p:spPr>
          <a:xfrm>
            <a:off x="8638098" y="7083202"/>
            <a:ext cx="1371600" cy="1371600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FF66C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32" name="Flowchart: Connector 31">
            <a:extLst>
              <a:ext uri="{FF2B5EF4-FFF2-40B4-BE49-F238E27FC236}">
                <a16:creationId xmlns="" xmlns:a16="http://schemas.microsoft.com/office/drawing/2014/main" id="{1D373EF4-880B-4815-9EDE-CB465BDDE198}"/>
              </a:ext>
            </a:extLst>
          </p:cNvPr>
          <p:cNvSpPr/>
          <p:nvPr/>
        </p:nvSpPr>
        <p:spPr>
          <a:xfrm>
            <a:off x="10626789" y="7128922"/>
            <a:ext cx="1280160" cy="1280160"/>
          </a:xfrm>
          <a:prstGeom prst="flowChartConnector">
            <a:avLst/>
          </a:prstGeom>
          <a:solidFill>
            <a:schemeClr val="bg1"/>
          </a:solidFill>
          <a:ln w="57150">
            <a:solidFill>
              <a:srgbClr val="004AA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1440" rIns="91440" bIns="91440" rtlCol="0" anchor="ctr" anchorCtr="1"/>
          <a:lstStyle/>
          <a:p>
            <a:pPr algn="ctr">
              <a:lnSpc>
                <a:spcPts val="6500"/>
              </a:lnSpc>
            </a:pPr>
            <a:r>
              <a:rPr lang="en-US" sz="6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</a:t>
            </a:r>
          </a:p>
        </p:txBody>
      </p:sp>
      <p:sp>
        <p:nvSpPr>
          <p:cNvPr id="33" name="Rectangle: Rounded Corners 32">
            <a:extLst>
              <a:ext uri="{FF2B5EF4-FFF2-40B4-BE49-F238E27FC236}">
                <a16:creationId xmlns="" xmlns:a16="http://schemas.microsoft.com/office/drawing/2014/main" id="{0B6CC077-9303-48E1-9412-BDDAE4613EA4}"/>
              </a:ext>
            </a:extLst>
          </p:cNvPr>
          <p:cNvSpPr/>
          <p:nvPr/>
        </p:nvSpPr>
        <p:spPr>
          <a:xfrm>
            <a:off x="12554070" y="7083202"/>
            <a:ext cx="1371600" cy="1402018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FF66C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</a:p>
        </p:txBody>
      </p:sp>
      <p:sp>
        <p:nvSpPr>
          <p:cNvPr id="34" name="Rectangle: Rounded Corners 33">
            <a:extLst>
              <a:ext uri="{FF2B5EF4-FFF2-40B4-BE49-F238E27FC236}">
                <a16:creationId xmlns="" xmlns:a16="http://schemas.microsoft.com/office/drawing/2014/main" id="{AC1ADD40-8D4A-4DE4-842F-78A894540683}"/>
              </a:ext>
            </a:extLst>
          </p:cNvPr>
          <p:cNvSpPr/>
          <p:nvPr/>
        </p:nvSpPr>
        <p:spPr>
          <a:xfrm>
            <a:off x="15339980" y="7077381"/>
            <a:ext cx="1371600" cy="1371600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FF66C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="" xmlns:a16="http://schemas.microsoft.com/office/drawing/2014/main" id="{0D5BD9E9-4C16-4298-89CB-31A687C4FA0E}"/>
              </a:ext>
            </a:extLst>
          </p:cNvPr>
          <p:cNvSpPr txBox="1"/>
          <p:nvPr/>
        </p:nvSpPr>
        <p:spPr>
          <a:xfrm>
            <a:off x="9761941" y="909377"/>
            <a:ext cx="4495256" cy="106343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Aft>
                <a:spcPts val="1000"/>
              </a:spcAft>
            </a:pPr>
            <a:r>
              <a:rPr lang="nl-NL" sz="4800" b="1" i="1" dirty="0">
                <a:solidFill>
                  <a:srgbClr val="FF6600"/>
                </a:solidFill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Tình huống 1</a:t>
            </a:r>
            <a:endParaRPr lang="vi-VN" sz="4800" b="1" i="1" dirty="0">
              <a:solidFill>
                <a:srgbClr val="FF6600"/>
              </a:solidFill>
              <a:effectLst/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285486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31" grpId="0" animBg="1"/>
      <p:bldP spid="32" grpId="0" animBg="1"/>
      <p:bldP spid="33" grpId="0" animBg="1"/>
      <p:bldP spid="34" grpId="0" animBg="1"/>
      <p:bldP spid="3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F5F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4"/>
          <p:cNvGrpSpPr/>
          <p:nvPr/>
        </p:nvGrpSpPr>
        <p:grpSpPr>
          <a:xfrm rot="10800000">
            <a:off x="-30124" y="-1"/>
            <a:ext cx="18318121" cy="3370911"/>
            <a:chOff x="0" y="0"/>
            <a:chExt cx="6350000" cy="4624152"/>
          </a:xfrm>
        </p:grpSpPr>
        <p:sp>
          <p:nvSpPr>
            <p:cNvPr id="5" name="Freeform 5"/>
            <p:cNvSpPr/>
            <p:nvPr/>
          </p:nvSpPr>
          <p:spPr>
            <a:xfrm>
              <a:off x="0" y="82550"/>
              <a:ext cx="6350000" cy="4540332"/>
            </a:xfrm>
            <a:custGeom>
              <a:avLst/>
              <a:gdLst/>
              <a:ahLst/>
              <a:cxnLst/>
              <a:rect l="l" t="t" r="r" b="b"/>
              <a:pathLst>
                <a:path w="6350000" h="4540332">
                  <a:moveTo>
                    <a:pt x="5877560" y="149860"/>
                  </a:moveTo>
                  <a:cubicBezTo>
                    <a:pt x="5786120" y="208280"/>
                    <a:pt x="5713730" y="255270"/>
                    <a:pt x="5556250" y="255270"/>
                  </a:cubicBezTo>
                  <a:cubicBezTo>
                    <a:pt x="5398770" y="255270"/>
                    <a:pt x="5326380" y="209550"/>
                    <a:pt x="5234940" y="149860"/>
                  </a:cubicBezTo>
                  <a:cubicBezTo>
                    <a:pt x="5130800" y="82550"/>
                    <a:pt x="5001260" y="0"/>
                    <a:pt x="4762500" y="0"/>
                  </a:cubicBezTo>
                  <a:cubicBezTo>
                    <a:pt x="4523740" y="0"/>
                    <a:pt x="4394200" y="82550"/>
                    <a:pt x="4290060" y="148590"/>
                  </a:cubicBezTo>
                  <a:cubicBezTo>
                    <a:pt x="4198620" y="207010"/>
                    <a:pt x="4126230" y="254000"/>
                    <a:pt x="3968750" y="254000"/>
                  </a:cubicBezTo>
                  <a:cubicBezTo>
                    <a:pt x="3811270" y="254000"/>
                    <a:pt x="3738880" y="208280"/>
                    <a:pt x="3647440" y="148590"/>
                  </a:cubicBezTo>
                  <a:cubicBezTo>
                    <a:pt x="3543300" y="82550"/>
                    <a:pt x="3413760" y="0"/>
                    <a:pt x="3175000" y="0"/>
                  </a:cubicBezTo>
                  <a:cubicBezTo>
                    <a:pt x="2936240" y="0"/>
                    <a:pt x="2806700" y="82550"/>
                    <a:pt x="2702560" y="148590"/>
                  </a:cubicBezTo>
                  <a:cubicBezTo>
                    <a:pt x="2611120" y="207010"/>
                    <a:pt x="2538730" y="254000"/>
                    <a:pt x="2381250" y="254000"/>
                  </a:cubicBezTo>
                  <a:cubicBezTo>
                    <a:pt x="2223770" y="254000"/>
                    <a:pt x="2151380" y="208280"/>
                    <a:pt x="2059940" y="148590"/>
                  </a:cubicBezTo>
                  <a:cubicBezTo>
                    <a:pt x="1955800" y="82550"/>
                    <a:pt x="1826260" y="0"/>
                    <a:pt x="1587500" y="0"/>
                  </a:cubicBezTo>
                  <a:cubicBezTo>
                    <a:pt x="1348740" y="0"/>
                    <a:pt x="1219200" y="82550"/>
                    <a:pt x="1115060" y="148590"/>
                  </a:cubicBezTo>
                  <a:cubicBezTo>
                    <a:pt x="1023620" y="207010"/>
                    <a:pt x="951230" y="254000"/>
                    <a:pt x="793750" y="254000"/>
                  </a:cubicBezTo>
                  <a:cubicBezTo>
                    <a:pt x="636270" y="254000"/>
                    <a:pt x="563880" y="208280"/>
                    <a:pt x="472440" y="148590"/>
                  </a:cubicBezTo>
                  <a:cubicBezTo>
                    <a:pt x="368300" y="82550"/>
                    <a:pt x="238760" y="0"/>
                    <a:pt x="0" y="0"/>
                  </a:cubicBezTo>
                  <a:lnTo>
                    <a:pt x="0" y="4540332"/>
                  </a:lnTo>
                  <a:lnTo>
                    <a:pt x="6350000" y="4540332"/>
                  </a:lnTo>
                  <a:lnTo>
                    <a:pt x="6350000" y="0"/>
                  </a:lnTo>
                  <a:cubicBezTo>
                    <a:pt x="6111240" y="0"/>
                    <a:pt x="5981700" y="82550"/>
                    <a:pt x="5877560" y="149860"/>
                  </a:cubicBezTo>
                  <a:close/>
                </a:path>
              </a:pathLst>
            </a:custGeom>
            <a:solidFill>
              <a:srgbClr val="FF8F3E">
                <a:alpha val="80000"/>
              </a:srgbClr>
            </a:solidFill>
          </p:spPr>
        </p:sp>
      </p:grpSp>
      <p:pic>
        <p:nvPicPr>
          <p:cNvPr id="12" name="Picture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-3074871" y="-213449"/>
            <a:ext cx="3545173" cy="3545173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5400000">
            <a:off x="-3074871" y="3370913"/>
            <a:ext cx="3545173" cy="3545173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flipV="1">
            <a:off x="-3074871" y="6916087"/>
            <a:ext cx="3545173" cy="3545173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flipH="1">
            <a:off x="17822979" y="-213449"/>
            <a:ext cx="3545173" cy="3545173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5400000" flipH="1" flipV="1">
            <a:off x="17822979" y="3370913"/>
            <a:ext cx="3545173" cy="3545173"/>
          </a:xfrm>
          <a:prstGeom prst="rect">
            <a:avLst/>
          </a:prstGeom>
        </p:spPr>
      </p:pic>
      <p:pic>
        <p:nvPicPr>
          <p:cNvPr id="17" name="Picture 1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flipH="1" flipV="1">
            <a:off x="17822979" y="6916087"/>
            <a:ext cx="3545173" cy="3545173"/>
          </a:xfrm>
          <a:prstGeom prst="rect">
            <a:avLst/>
          </a:prstGeom>
        </p:spPr>
      </p:pic>
      <p:sp>
        <p:nvSpPr>
          <p:cNvPr id="18" name="TextBox 4">
            <a:extLst>
              <a:ext uri="{FF2B5EF4-FFF2-40B4-BE49-F238E27FC236}">
                <a16:creationId xmlns="" xmlns:a16="http://schemas.microsoft.com/office/drawing/2014/main" id="{299B93C9-9D00-40BB-B9C7-1449B6B1193A}"/>
              </a:ext>
            </a:extLst>
          </p:cNvPr>
          <p:cNvSpPr txBox="1"/>
          <p:nvPr/>
        </p:nvSpPr>
        <p:spPr>
          <a:xfrm>
            <a:off x="4322484" y="1187463"/>
            <a:ext cx="9612904" cy="93673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8100"/>
              </a:lnSpc>
            </a:pPr>
            <a:r>
              <a:rPr lang="en-US" sz="5400" b="1" spc="135" dirty="0">
                <a:solidFill>
                  <a:srgbClr val="25314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TRÒ CHƠI “ĐỐ BẠN”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="" xmlns:a16="http://schemas.microsoft.com/office/drawing/2014/main" id="{1BCDB950-C750-4498-ABA3-240F618EC0DC}"/>
              </a:ext>
            </a:extLst>
          </p:cNvPr>
          <p:cNvSpPr txBox="1"/>
          <p:nvPr/>
        </p:nvSpPr>
        <p:spPr>
          <a:xfrm>
            <a:off x="2102334" y="3512407"/>
            <a:ext cx="14088613" cy="58488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200000"/>
              </a:lnSpc>
            </a:pPr>
            <a:r>
              <a:rPr lang="vi-VN" sz="3200" b="1" i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Luật</a:t>
            </a:r>
            <a:r>
              <a:rPr lang="vi-VN" sz="3200" b="1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chơi: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Giáo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viên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gọi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bắt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đầu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từ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1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xung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phong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pPr marL="457200" indent="-457200" algn="just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phải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nêu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phép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nhân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bất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kì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chỉ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nhanh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vào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B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bất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kỳ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457200" indent="-457200" algn="just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B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phải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trả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lời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nêu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phép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nhân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hoặc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phép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chia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viết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từ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phép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A.</a:t>
            </a:r>
          </a:p>
          <a:p>
            <a:pPr marL="457200" indent="-457200" algn="just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Nếu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B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nói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đúng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thì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tiếp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tục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nói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phép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nhân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chỉ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vào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C.</a:t>
            </a:r>
          </a:p>
          <a:p>
            <a:pPr marL="457200" indent="-457200" algn="just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Nếu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B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nói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sai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thì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phải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nhảy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lò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cò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vòng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từ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chỗ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mình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lên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bảng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F5F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>
            <a:extLst>
              <a:ext uri="{FF2B5EF4-FFF2-40B4-BE49-F238E27FC236}">
                <a16:creationId xmlns="" xmlns:a16="http://schemas.microsoft.com/office/drawing/2014/main" id="{665C1C30-CA2D-48AC-96C9-AD55977F622B}"/>
              </a:ext>
            </a:extLst>
          </p:cNvPr>
          <p:cNvGrpSpPr/>
          <p:nvPr/>
        </p:nvGrpSpPr>
        <p:grpSpPr>
          <a:xfrm>
            <a:off x="909877" y="656731"/>
            <a:ext cx="7802818" cy="9307622"/>
            <a:chOff x="2076166" y="4068062"/>
            <a:chExt cx="7802818" cy="9307622"/>
          </a:xfrm>
        </p:grpSpPr>
        <p:pic>
          <p:nvPicPr>
            <p:cNvPr id="16" name="Picture 15" descr="A picture containing text&#10;&#10;Description automatically generated">
              <a:extLst>
                <a:ext uri="{FF2B5EF4-FFF2-40B4-BE49-F238E27FC236}">
                  <a16:creationId xmlns="" xmlns:a16="http://schemas.microsoft.com/office/drawing/2014/main" id="{CCA12623-8054-4373-BD2E-CF20459D529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32264" y="4068062"/>
              <a:ext cx="7546720" cy="9307622"/>
            </a:xfrm>
            <a:prstGeom prst="rect">
              <a:avLst/>
            </a:prstGeom>
          </p:spPr>
        </p:pic>
        <p:sp>
          <p:nvSpPr>
            <p:cNvPr id="17" name="TextBox 4">
              <a:extLst>
                <a:ext uri="{FF2B5EF4-FFF2-40B4-BE49-F238E27FC236}">
                  <a16:creationId xmlns="" xmlns:a16="http://schemas.microsoft.com/office/drawing/2014/main" id="{887D6D79-5DA5-45F6-A548-DE67C403FF83}"/>
                </a:ext>
              </a:extLst>
            </p:cNvPr>
            <p:cNvSpPr txBox="1"/>
            <p:nvPr/>
          </p:nvSpPr>
          <p:spPr>
            <a:xfrm>
              <a:off x="2076166" y="4982462"/>
              <a:ext cx="1178346" cy="849079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marL="0" lvl="0" indent="0" algn="ctr">
                <a:lnSpc>
                  <a:spcPts val="6399"/>
                </a:lnSpc>
              </a:pPr>
              <a:r>
                <a:rPr lang="en-US" sz="8000" b="1" dirty="0">
                  <a:latin typeface="Arial" panose="020B0604020202020204" pitchFamily="34" charset="0"/>
                  <a:cs typeface="Arial" panose="020B0604020202020204" pitchFamily="34" charset="0"/>
                </a:rPr>
                <a:t>a.</a:t>
              </a:r>
            </a:p>
          </p:txBody>
        </p:sp>
      </p:grpSp>
      <p:sp>
        <p:nvSpPr>
          <p:cNvPr id="15" name="TextBox 14">
            <a:extLst>
              <a:ext uri="{FF2B5EF4-FFF2-40B4-BE49-F238E27FC236}">
                <a16:creationId xmlns="" xmlns:a16="http://schemas.microsoft.com/office/drawing/2014/main" id="{AA8F1AA5-BF41-4DD9-9719-7F918FFA499E}"/>
              </a:ext>
            </a:extLst>
          </p:cNvPr>
          <p:cNvSpPr txBox="1"/>
          <p:nvPr/>
        </p:nvSpPr>
        <p:spPr>
          <a:xfrm>
            <a:off x="9332438" y="2231256"/>
            <a:ext cx="6992325" cy="18249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>
              <a:lnSpc>
                <a:spcPct val="150000"/>
              </a:lnSpc>
              <a:defRPr/>
            </a:pPr>
            <a:r>
              <a:rPr lang="nl-NL" sz="4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Một chuồng gà có 10 con gà </a:t>
            </a:r>
          </a:p>
          <a:p>
            <a:pPr lvl="0" algn="ctr">
              <a:lnSpc>
                <a:spcPct val="150000"/>
              </a:lnSpc>
              <a:defRPr/>
            </a:pPr>
            <a:r>
              <a:rPr lang="nl-NL" sz="4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chia đều vào 2 tầng</a:t>
            </a:r>
          </a:p>
        </p:txBody>
      </p:sp>
      <p:grpSp>
        <p:nvGrpSpPr>
          <p:cNvPr id="21" name="Group 20">
            <a:extLst>
              <a:ext uri="{FF2B5EF4-FFF2-40B4-BE49-F238E27FC236}">
                <a16:creationId xmlns="" xmlns:a16="http://schemas.microsoft.com/office/drawing/2014/main" id="{6BF2D99B-4FC0-4B15-ACC6-05E8128B72D4}"/>
              </a:ext>
            </a:extLst>
          </p:cNvPr>
          <p:cNvGrpSpPr/>
          <p:nvPr/>
        </p:nvGrpSpPr>
        <p:grpSpPr>
          <a:xfrm>
            <a:off x="8638098" y="5968883"/>
            <a:ext cx="8073482" cy="2492047"/>
            <a:chOff x="6941847" y="6085755"/>
            <a:chExt cx="8073482" cy="2492047"/>
          </a:xfrm>
        </p:grpSpPr>
        <p:sp>
          <p:nvSpPr>
            <p:cNvPr id="22" name="TextBox 21">
              <a:extLst>
                <a:ext uri="{FF2B5EF4-FFF2-40B4-BE49-F238E27FC236}">
                  <a16:creationId xmlns="" xmlns:a16="http://schemas.microsoft.com/office/drawing/2014/main" id="{D900BF67-D894-43FC-9872-8F1112085EDA}"/>
                </a:ext>
              </a:extLst>
            </p:cNvPr>
            <p:cNvSpPr txBox="1"/>
            <p:nvPr/>
          </p:nvSpPr>
          <p:spPr>
            <a:xfrm>
              <a:off x="8945553" y="6085755"/>
              <a:ext cx="4474872" cy="901593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Ta có phép chia</a:t>
              </a:r>
            </a:p>
          </p:txBody>
        </p:sp>
        <p:sp>
          <p:nvSpPr>
            <p:cNvPr id="23" name="Rectangle: Rounded Corners 22">
              <a:extLst>
                <a:ext uri="{FF2B5EF4-FFF2-40B4-BE49-F238E27FC236}">
                  <a16:creationId xmlns="" xmlns:a16="http://schemas.microsoft.com/office/drawing/2014/main" id="{4F2C4056-429A-4F52-B5FB-92D9271C44DF}"/>
                </a:ext>
              </a:extLst>
            </p:cNvPr>
            <p:cNvSpPr/>
            <p:nvPr/>
          </p:nvSpPr>
          <p:spPr>
            <a:xfrm>
              <a:off x="6941847" y="7206202"/>
              <a:ext cx="1371600" cy="1371600"/>
            </a:xfrm>
            <a:prstGeom prst="roundRect">
              <a:avLst/>
            </a:prstGeom>
            <a:solidFill>
              <a:schemeClr val="bg1"/>
            </a:solidFill>
            <a:ln w="57150">
              <a:solidFill>
                <a:srgbClr val="FF66C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0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?</a:t>
              </a:r>
            </a:p>
          </p:txBody>
        </p:sp>
        <p:sp>
          <p:nvSpPr>
            <p:cNvPr id="24" name="Flowchart: Connector 23">
              <a:extLst>
                <a:ext uri="{FF2B5EF4-FFF2-40B4-BE49-F238E27FC236}">
                  <a16:creationId xmlns="" xmlns:a16="http://schemas.microsoft.com/office/drawing/2014/main" id="{556D9671-F924-4DFF-B5C6-A6023A296C51}"/>
                </a:ext>
              </a:extLst>
            </p:cNvPr>
            <p:cNvSpPr/>
            <p:nvPr/>
          </p:nvSpPr>
          <p:spPr>
            <a:xfrm>
              <a:off x="8945553" y="7251922"/>
              <a:ext cx="1280160" cy="1280160"/>
            </a:xfrm>
            <a:prstGeom prst="flowChartConnector">
              <a:avLst/>
            </a:prstGeom>
            <a:solidFill>
              <a:schemeClr val="bg1"/>
            </a:solidFill>
            <a:ln w="57150">
              <a:solidFill>
                <a:srgbClr val="004AA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0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?</a:t>
              </a:r>
            </a:p>
          </p:txBody>
        </p:sp>
        <p:sp>
          <p:nvSpPr>
            <p:cNvPr id="25" name="Rectangle: Rounded Corners 24">
              <a:extLst>
                <a:ext uri="{FF2B5EF4-FFF2-40B4-BE49-F238E27FC236}">
                  <a16:creationId xmlns="" xmlns:a16="http://schemas.microsoft.com/office/drawing/2014/main" id="{F6442891-07ED-49A4-ACA8-2306FEC892D2}"/>
                </a:ext>
              </a:extLst>
            </p:cNvPr>
            <p:cNvSpPr/>
            <p:nvPr/>
          </p:nvSpPr>
          <p:spPr>
            <a:xfrm>
              <a:off x="10857819" y="7200074"/>
              <a:ext cx="1371600" cy="1371600"/>
            </a:xfrm>
            <a:prstGeom prst="roundRect">
              <a:avLst/>
            </a:prstGeom>
            <a:solidFill>
              <a:schemeClr val="bg1"/>
            </a:solidFill>
            <a:ln w="57150">
              <a:solidFill>
                <a:srgbClr val="FF66C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0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?</a:t>
              </a:r>
            </a:p>
          </p:txBody>
        </p:sp>
        <p:sp>
          <p:nvSpPr>
            <p:cNvPr id="26" name="TextBox 25">
              <a:extLst>
                <a:ext uri="{FF2B5EF4-FFF2-40B4-BE49-F238E27FC236}">
                  <a16:creationId xmlns="" xmlns:a16="http://schemas.microsoft.com/office/drawing/2014/main" id="{2A7B955C-A662-4513-AF6B-FD5B01CC00BD}"/>
                </a:ext>
              </a:extLst>
            </p:cNvPr>
            <p:cNvSpPr txBox="1"/>
            <p:nvPr/>
          </p:nvSpPr>
          <p:spPr>
            <a:xfrm>
              <a:off x="12560946" y="7006943"/>
              <a:ext cx="1031004" cy="142757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6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=</a:t>
              </a:r>
            </a:p>
          </p:txBody>
        </p:sp>
        <p:sp>
          <p:nvSpPr>
            <p:cNvPr id="27" name="Rectangle: Rounded Corners 26">
              <a:extLst>
                <a:ext uri="{FF2B5EF4-FFF2-40B4-BE49-F238E27FC236}">
                  <a16:creationId xmlns="" xmlns:a16="http://schemas.microsoft.com/office/drawing/2014/main" id="{9B127A9B-EC3E-4DAF-A30D-0FB400A938EC}"/>
                </a:ext>
              </a:extLst>
            </p:cNvPr>
            <p:cNvSpPr/>
            <p:nvPr/>
          </p:nvSpPr>
          <p:spPr>
            <a:xfrm>
              <a:off x="13643729" y="7206202"/>
              <a:ext cx="1371600" cy="1371600"/>
            </a:xfrm>
            <a:prstGeom prst="roundRect">
              <a:avLst/>
            </a:prstGeom>
            <a:solidFill>
              <a:schemeClr val="bg1"/>
            </a:solidFill>
            <a:ln w="57150">
              <a:solidFill>
                <a:srgbClr val="FF66C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0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?</a:t>
              </a:r>
            </a:p>
          </p:txBody>
        </p:sp>
      </p:grpSp>
      <p:grpSp>
        <p:nvGrpSpPr>
          <p:cNvPr id="28" name="Group 27">
            <a:extLst>
              <a:ext uri="{FF2B5EF4-FFF2-40B4-BE49-F238E27FC236}">
                <a16:creationId xmlns="" xmlns:a16="http://schemas.microsoft.com/office/drawing/2014/main" id="{0480304E-6A6E-4B29-9DE4-2C9197EDF565}"/>
              </a:ext>
            </a:extLst>
          </p:cNvPr>
          <p:cNvGrpSpPr/>
          <p:nvPr/>
        </p:nvGrpSpPr>
        <p:grpSpPr>
          <a:xfrm>
            <a:off x="9067800" y="4415542"/>
            <a:ext cx="7546721" cy="1188720"/>
            <a:chOff x="5371607" y="5661560"/>
            <a:chExt cx="7546721" cy="1188720"/>
          </a:xfrm>
        </p:grpSpPr>
        <p:sp>
          <p:nvSpPr>
            <p:cNvPr id="29" name="TextBox 28">
              <a:extLst>
                <a:ext uri="{FF2B5EF4-FFF2-40B4-BE49-F238E27FC236}">
                  <a16:creationId xmlns="" xmlns:a16="http://schemas.microsoft.com/office/drawing/2014/main" id="{5C43ADA4-9EDE-4AD3-BCB2-BA0E8DD6A6E4}"/>
                </a:ext>
              </a:extLst>
            </p:cNvPr>
            <p:cNvSpPr txBox="1"/>
            <p:nvPr/>
          </p:nvSpPr>
          <p:spPr>
            <a:xfrm>
              <a:off x="5371607" y="5744877"/>
              <a:ext cx="7546721" cy="901593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Vậy mỗi tầng có            con gà</a:t>
              </a:r>
            </a:p>
          </p:txBody>
        </p:sp>
        <p:sp>
          <p:nvSpPr>
            <p:cNvPr id="30" name="Rectangle: Rounded Corners 29">
              <a:extLst>
                <a:ext uri="{FF2B5EF4-FFF2-40B4-BE49-F238E27FC236}">
                  <a16:creationId xmlns="" xmlns:a16="http://schemas.microsoft.com/office/drawing/2014/main" id="{40FE83EC-4000-4CA6-8F30-700B3B32459E}"/>
                </a:ext>
              </a:extLst>
            </p:cNvPr>
            <p:cNvSpPr/>
            <p:nvPr/>
          </p:nvSpPr>
          <p:spPr>
            <a:xfrm>
              <a:off x="9610277" y="5661560"/>
              <a:ext cx="1188720" cy="1188720"/>
            </a:xfrm>
            <a:prstGeom prst="roundRect">
              <a:avLst/>
            </a:prstGeom>
            <a:solidFill>
              <a:schemeClr val="bg1"/>
            </a:solidFill>
            <a:ln w="57150">
              <a:solidFill>
                <a:srgbClr val="FF66C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000" b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5</a:t>
              </a:r>
            </a:p>
          </p:txBody>
        </p:sp>
      </p:grpSp>
      <p:sp>
        <p:nvSpPr>
          <p:cNvPr id="31" name="Rectangle: Rounded Corners 30">
            <a:extLst>
              <a:ext uri="{FF2B5EF4-FFF2-40B4-BE49-F238E27FC236}">
                <a16:creationId xmlns="" xmlns:a16="http://schemas.microsoft.com/office/drawing/2014/main" id="{8717A124-134D-40D0-9018-3CFACA98C32C}"/>
              </a:ext>
            </a:extLst>
          </p:cNvPr>
          <p:cNvSpPr/>
          <p:nvPr/>
        </p:nvSpPr>
        <p:spPr>
          <a:xfrm>
            <a:off x="8638098" y="7083202"/>
            <a:ext cx="1371600" cy="1371600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FF66C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</a:t>
            </a:r>
          </a:p>
        </p:txBody>
      </p:sp>
      <p:sp>
        <p:nvSpPr>
          <p:cNvPr id="32" name="Flowchart: Connector 31">
            <a:extLst>
              <a:ext uri="{FF2B5EF4-FFF2-40B4-BE49-F238E27FC236}">
                <a16:creationId xmlns="" xmlns:a16="http://schemas.microsoft.com/office/drawing/2014/main" id="{1D373EF4-880B-4815-9EDE-CB465BDDE198}"/>
              </a:ext>
            </a:extLst>
          </p:cNvPr>
          <p:cNvSpPr/>
          <p:nvPr/>
        </p:nvSpPr>
        <p:spPr>
          <a:xfrm>
            <a:off x="10626789" y="7128922"/>
            <a:ext cx="1280160" cy="1280160"/>
          </a:xfrm>
          <a:prstGeom prst="flowChartConnector">
            <a:avLst/>
          </a:prstGeom>
          <a:solidFill>
            <a:schemeClr val="bg1"/>
          </a:solidFill>
          <a:ln w="57150">
            <a:solidFill>
              <a:srgbClr val="004AA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1440" rIns="91440" bIns="91440" rtlCol="0" anchor="ctr" anchorCtr="1"/>
          <a:lstStyle/>
          <a:p>
            <a:pPr algn="ctr">
              <a:lnSpc>
                <a:spcPts val="6500"/>
              </a:lnSpc>
            </a:pPr>
            <a:r>
              <a:rPr lang="en-US" sz="6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</p:txBody>
      </p:sp>
      <p:sp>
        <p:nvSpPr>
          <p:cNvPr id="33" name="Rectangle: Rounded Corners 32">
            <a:extLst>
              <a:ext uri="{FF2B5EF4-FFF2-40B4-BE49-F238E27FC236}">
                <a16:creationId xmlns="" xmlns:a16="http://schemas.microsoft.com/office/drawing/2014/main" id="{0B6CC077-9303-48E1-9412-BDDAE4613EA4}"/>
              </a:ext>
            </a:extLst>
          </p:cNvPr>
          <p:cNvSpPr/>
          <p:nvPr/>
        </p:nvSpPr>
        <p:spPr>
          <a:xfrm>
            <a:off x="12554070" y="7083202"/>
            <a:ext cx="1371600" cy="1402018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FF66C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34" name="Rectangle: Rounded Corners 33">
            <a:extLst>
              <a:ext uri="{FF2B5EF4-FFF2-40B4-BE49-F238E27FC236}">
                <a16:creationId xmlns="" xmlns:a16="http://schemas.microsoft.com/office/drawing/2014/main" id="{AC1ADD40-8D4A-4DE4-842F-78A894540683}"/>
              </a:ext>
            </a:extLst>
          </p:cNvPr>
          <p:cNvSpPr/>
          <p:nvPr/>
        </p:nvSpPr>
        <p:spPr>
          <a:xfrm>
            <a:off x="15339980" y="7077381"/>
            <a:ext cx="1371600" cy="1371600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FF66C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="" xmlns:a16="http://schemas.microsoft.com/office/drawing/2014/main" id="{0D5BD9E9-4C16-4298-89CB-31A687C4FA0E}"/>
              </a:ext>
            </a:extLst>
          </p:cNvPr>
          <p:cNvSpPr txBox="1"/>
          <p:nvPr/>
        </p:nvSpPr>
        <p:spPr>
          <a:xfrm>
            <a:off x="9761941" y="909377"/>
            <a:ext cx="4495256" cy="106343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Aft>
                <a:spcPts val="1000"/>
              </a:spcAft>
            </a:pPr>
            <a:r>
              <a:rPr lang="nl-NL" sz="4800" b="1" i="1" dirty="0">
                <a:solidFill>
                  <a:srgbClr val="FF6600"/>
                </a:solidFill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Tình huống 2</a:t>
            </a:r>
            <a:endParaRPr lang="vi-VN" sz="4800" b="1" i="1" dirty="0">
              <a:solidFill>
                <a:srgbClr val="FF6600"/>
              </a:solidFill>
              <a:effectLst/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204968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31" grpId="0" animBg="1"/>
      <p:bldP spid="32" grpId="0" animBg="1"/>
      <p:bldP spid="33" grpId="0" animBg="1"/>
      <p:bldP spid="34" grpId="0" animBg="1"/>
      <p:bldP spid="36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F5F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>
            <a:extLst>
              <a:ext uri="{FF2B5EF4-FFF2-40B4-BE49-F238E27FC236}">
                <a16:creationId xmlns="" xmlns:a16="http://schemas.microsoft.com/office/drawing/2014/main" id="{AA8F1AA5-BF41-4DD9-9719-7F918FFA499E}"/>
              </a:ext>
            </a:extLst>
          </p:cNvPr>
          <p:cNvSpPr txBox="1"/>
          <p:nvPr/>
        </p:nvSpPr>
        <p:spPr>
          <a:xfrm>
            <a:off x="2125519" y="2194927"/>
            <a:ext cx="7836342" cy="90159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>
              <a:lnSpc>
                <a:spcPct val="150000"/>
              </a:lnSpc>
              <a:defRPr/>
            </a:pPr>
            <a:r>
              <a:rPr lang="nl-NL" sz="4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 8 con thỏ xếp đều vào 2 tầng</a:t>
            </a:r>
          </a:p>
        </p:txBody>
      </p:sp>
      <p:grpSp>
        <p:nvGrpSpPr>
          <p:cNvPr id="21" name="Group 20">
            <a:extLst>
              <a:ext uri="{FF2B5EF4-FFF2-40B4-BE49-F238E27FC236}">
                <a16:creationId xmlns="" xmlns:a16="http://schemas.microsoft.com/office/drawing/2014/main" id="{6BF2D99B-4FC0-4B15-ACC6-05E8128B72D4}"/>
              </a:ext>
            </a:extLst>
          </p:cNvPr>
          <p:cNvGrpSpPr/>
          <p:nvPr/>
        </p:nvGrpSpPr>
        <p:grpSpPr>
          <a:xfrm>
            <a:off x="1375318" y="5219700"/>
            <a:ext cx="8073482" cy="2492047"/>
            <a:chOff x="6941847" y="6085755"/>
            <a:chExt cx="8073482" cy="2492047"/>
          </a:xfrm>
        </p:grpSpPr>
        <p:sp>
          <p:nvSpPr>
            <p:cNvPr id="22" name="TextBox 21">
              <a:extLst>
                <a:ext uri="{FF2B5EF4-FFF2-40B4-BE49-F238E27FC236}">
                  <a16:creationId xmlns="" xmlns:a16="http://schemas.microsoft.com/office/drawing/2014/main" id="{D900BF67-D894-43FC-9872-8F1112085EDA}"/>
                </a:ext>
              </a:extLst>
            </p:cNvPr>
            <p:cNvSpPr txBox="1"/>
            <p:nvPr/>
          </p:nvSpPr>
          <p:spPr>
            <a:xfrm>
              <a:off x="8945553" y="6085755"/>
              <a:ext cx="4474872" cy="901593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Ta có phép chia</a:t>
              </a:r>
            </a:p>
          </p:txBody>
        </p:sp>
        <p:sp>
          <p:nvSpPr>
            <p:cNvPr id="23" name="Rectangle: Rounded Corners 22">
              <a:extLst>
                <a:ext uri="{FF2B5EF4-FFF2-40B4-BE49-F238E27FC236}">
                  <a16:creationId xmlns="" xmlns:a16="http://schemas.microsoft.com/office/drawing/2014/main" id="{4F2C4056-429A-4F52-B5FB-92D9271C44DF}"/>
                </a:ext>
              </a:extLst>
            </p:cNvPr>
            <p:cNvSpPr/>
            <p:nvPr/>
          </p:nvSpPr>
          <p:spPr>
            <a:xfrm>
              <a:off x="6941847" y="7206202"/>
              <a:ext cx="1371600" cy="1371600"/>
            </a:xfrm>
            <a:prstGeom prst="roundRect">
              <a:avLst/>
            </a:prstGeom>
            <a:solidFill>
              <a:schemeClr val="bg1"/>
            </a:solidFill>
            <a:ln w="57150">
              <a:solidFill>
                <a:srgbClr val="FF66C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0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?</a:t>
              </a:r>
            </a:p>
          </p:txBody>
        </p:sp>
        <p:sp>
          <p:nvSpPr>
            <p:cNvPr id="24" name="Flowchart: Connector 23">
              <a:extLst>
                <a:ext uri="{FF2B5EF4-FFF2-40B4-BE49-F238E27FC236}">
                  <a16:creationId xmlns="" xmlns:a16="http://schemas.microsoft.com/office/drawing/2014/main" id="{556D9671-F924-4DFF-B5C6-A6023A296C51}"/>
                </a:ext>
              </a:extLst>
            </p:cNvPr>
            <p:cNvSpPr/>
            <p:nvPr/>
          </p:nvSpPr>
          <p:spPr>
            <a:xfrm>
              <a:off x="8945553" y="7251922"/>
              <a:ext cx="1280160" cy="1280160"/>
            </a:xfrm>
            <a:prstGeom prst="flowChartConnector">
              <a:avLst/>
            </a:prstGeom>
            <a:solidFill>
              <a:schemeClr val="bg1"/>
            </a:solidFill>
            <a:ln w="57150">
              <a:solidFill>
                <a:srgbClr val="004AA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0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?</a:t>
              </a:r>
            </a:p>
          </p:txBody>
        </p:sp>
        <p:sp>
          <p:nvSpPr>
            <p:cNvPr id="25" name="Rectangle: Rounded Corners 24">
              <a:extLst>
                <a:ext uri="{FF2B5EF4-FFF2-40B4-BE49-F238E27FC236}">
                  <a16:creationId xmlns="" xmlns:a16="http://schemas.microsoft.com/office/drawing/2014/main" id="{F6442891-07ED-49A4-ACA8-2306FEC892D2}"/>
                </a:ext>
              </a:extLst>
            </p:cNvPr>
            <p:cNvSpPr/>
            <p:nvPr/>
          </p:nvSpPr>
          <p:spPr>
            <a:xfrm>
              <a:off x="10857819" y="7200074"/>
              <a:ext cx="1371600" cy="1371600"/>
            </a:xfrm>
            <a:prstGeom prst="roundRect">
              <a:avLst/>
            </a:prstGeom>
            <a:solidFill>
              <a:schemeClr val="bg1"/>
            </a:solidFill>
            <a:ln w="57150">
              <a:solidFill>
                <a:srgbClr val="FF66C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0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?</a:t>
              </a:r>
            </a:p>
          </p:txBody>
        </p:sp>
        <p:sp>
          <p:nvSpPr>
            <p:cNvPr id="26" name="TextBox 25">
              <a:extLst>
                <a:ext uri="{FF2B5EF4-FFF2-40B4-BE49-F238E27FC236}">
                  <a16:creationId xmlns="" xmlns:a16="http://schemas.microsoft.com/office/drawing/2014/main" id="{2A7B955C-A662-4513-AF6B-FD5B01CC00BD}"/>
                </a:ext>
              </a:extLst>
            </p:cNvPr>
            <p:cNvSpPr txBox="1"/>
            <p:nvPr/>
          </p:nvSpPr>
          <p:spPr>
            <a:xfrm>
              <a:off x="12560946" y="7006943"/>
              <a:ext cx="1031004" cy="142757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6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=</a:t>
              </a:r>
            </a:p>
          </p:txBody>
        </p:sp>
        <p:sp>
          <p:nvSpPr>
            <p:cNvPr id="27" name="Rectangle: Rounded Corners 26">
              <a:extLst>
                <a:ext uri="{FF2B5EF4-FFF2-40B4-BE49-F238E27FC236}">
                  <a16:creationId xmlns="" xmlns:a16="http://schemas.microsoft.com/office/drawing/2014/main" id="{9B127A9B-EC3E-4DAF-A30D-0FB400A938EC}"/>
                </a:ext>
              </a:extLst>
            </p:cNvPr>
            <p:cNvSpPr/>
            <p:nvPr/>
          </p:nvSpPr>
          <p:spPr>
            <a:xfrm>
              <a:off x="13643729" y="7206202"/>
              <a:ext cx="1371600" cy="1371600"/>
            </a:xfrm>
            <a:prstGeom prst="roundRect">
              <a:avLst/>
            </a:prstGeom>
            <a:solidFill>
              <a:schemeClr val="bg1"/>
            </a:solidFill>
            <a:ln w="57150">
              <a:solidFill>
                <a:srgbClr val="FF66C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0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?</a:t>
              </a:r>
            </a:p>
          </p:txBody>
        </p:sp>
      </p:grpSp>
      <p:grpSp>
        <p:nvGrpSpPr>
          <p:cNvPr id="28" name="Group 27">
            <a:extLst>
              <a:ext uri="{FF2B5EF4-FFF2-40B4-BE49-F238E27FC236}">
                <a16:creationId xmlns="" xmlns:a16="http://schemas.microsoft.com/office/drawing/2014/main" id="{0480304E-6A6E-4B29-9DE4-2C9197EDF565}"/>
              </a:ext>
            </a:extLst>
          </p:cNvPr>
          <p:cNvGrpSpPr/>
          <p:nvPr/>
        </p:nvGrpSpPr>
        <p:grpSpPr>
          <a:xfrm>
            <a:off x="2076358" y="3521388"/>
            <a:ext cx="7546721" cy="1188720"/>
            <a:chOff x="5392466" y="5661560"/>
            <a:chExt cx="7546721" cy="1188720"/>
          </a:xfrm>
        </p:grpSpPr>
        <p:sp>
          <p:nvSpPr>
            <p:cNvPr id="29" name="TextBox 28">
              <a:extLst>
                <a:ext uri="{FF2B5EF4-FFF2-40B4-BE49-F238E27FC236}">
                  <a16:creationId xmlns="" xmlns:a16="http://schemas.microsoft.com/office/drawing/2014/main" id="{5C43ADA4-9EDE-4AD3-BCB2-BA0E8DD6A6E4}"/>
                </a:ext>
              </a:extLst>
            </p:cNvPr>
            <p:cNvSpPr txBox="1"/>
            <p:nvPr/>
          </p:nvSpPr>
          <p:spPr>
            <a:xfrm>
              <a:off x="5392466" y="5744877"/>
              <a:ext cx="7546721" cy="901593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Vậy mỗi tầng có            con thỏ</a:t>
              </a:r>
            </a:p>
          </p:txBody>
        </p:sp>
        <p:sp>
          <p:nvSpPr>
            <p:cNvPr id="30" name="Rectangle: Rounded Corners 29">
              <a:extLst>
                <a:ext uri="{FF2B5EF4-FFF2-40B4-BE49-F238E27FC236}">
                  <a16:creationId xmlns="" xmlns:a16="http://schemas.microsoft.com/office/drawing/2014/main" id="{40FE83EC-4000-4CA6-8F30-700B3B32459E}"/>
                </a:ext>
              </a:extLst>
            </p:cNvPr>
            <p:cNvSpPr/>
            <p:nvPr/>
          </p:nvSpPr>
          <p:spPr>
            <a:xfrm>
              <a:off x="9610277" y="5661560"/>
              <a:ext cx="1188720" cy="1188720"/>
            </a:xfrm>
            <a:prstGeom prst="roundRect">
              <a:avLst/>
            </a:prstGeom>
            <a:solidFill>
              <a:schemeClr val="bg1"/>
            </a:solidFill>
            <a:ln w="57150">
              <a:solidFill>
                <a:srgbClr val="FF66C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000" b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4</a:t>
              </a:r>
            </a:p>
          </p:txBody>
        </p:sp>
      </p:grpSp>
      <p:sp>
        <p:nvSpPr>
          <p:cNvPr id="31" name="Rectangle: Rounded Corners 30">
            <a:extLst>
              <a:ext uri="{FF2B5EF4-FFF2-40B4-BE49-F238E27FC236}">
                <a16:creationId xmlns="" xmlns:a16="http://schemas.microsoft.com/office/drawing/2014/main" id="{8717A124-134D-40D0-9018-3CFACA98C32C}"/>
              </a:ext>
            </a:extLst>
          </p:cNvPr>
          <p:cNvSpPr/>
          <p:nvPr/>
        </p:nvSpPr>
        <p:spPr>
          <a:xfrm>
            <a:off x="1375318" y="6334019"/>
            <a:ext cx="1371600" cy="1371600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FF66C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</a:p>
        </p:txBody>
      </p:sp>
      <p:sp>
        <p:nvSpPr>
          <p:cNvPr id="32" name="Flowchart: Connector 31">
            <a:extLst>
              <a:ext uri="{FF2B5EF4-FFF2-40B4-BE49-F238E27FC236}">
                <a16:creationId xmlns="" xmlns:a16="http://schemas.microsoft.com/office/drawing/2014/main" id="{1D373EF4-880B-4815-9EDE-CB465BDDE198}"/>
              </a:ext>
            </a:extLst>
          </p:cNvPr>
          <p:cNvSpPr/>
          <p:nvPr/>
        </p:nvSpPr>
        <p:spPr>
          <a:xfrm>
            <a:off x="3364009" y="6379739"/>
            <a:ext cx="1280160" cy="1280160"/>
          </a:xfrm>
          <a:prstGeom prst="flowChartConnector">
            <a:avLst/>
          </a:prstGeom>
          <a:solidFill>
            <a:schemeClr val="bg1"/>
          </a:solidFill>
          <a:ln w="57150">
            <a:solidFill>
              <a:srgbClr val="004AA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1440" rIns="91440" bIns="91440" rtlCol="0" anchor="ctr" anchorCtr="1"/>
          <a:lstStyle/>
          <a:p>
            <a:pPr algn="ctr">
              <a:lnSpc>
                <a:spcPts val="6500"/>
              </a:lnSpc>
            </a:pPr>
            <a:r>
              <a:rPr lang="en-US" sz="6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</p:txBody>
      </p:sp>
      <p:sp>
        <p:nvSpPr>
          <p:cNvPr id="33" name="Rectangle: Rounded Corners 32">
            <a:extLst>
              <a:ext uri="{FF2B5EF4-FFF2-40B4-BE49-F238E27FC236}">
                <a16:creationId xmlns="" xmlns:a16="http://schemas.microsoft.com/office/drawing/2014/main" id="{0B6CC077-9303-48E1-9412-BDDAE4613EA4}"/>
              </a:ext>
            </a:extLst>
          </p:cNvPr>
          <p:cNvSpPr/>
          <p:nvPr/>
        </p:nvSpPr>
        <p:spPr>
          <a:xfrm>
            <a:off x="5291290" y="6334019"/>
            <a:ext cx="1371600" cy="1402018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FF66C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34" name="Rectangle: Rounded Corners 33">
            <a:extLst>
              <a:ext uri="{FF2B5EF4-FFF2-40B4-BE49-F238E27FC236}">
                <a16:creationId xmlns="" xmlns:a16="http://schemas.microsoft.com/office/drawing/2014/main" id="{AC1ADD40-8D4A-4DE4-842F-78A894540683}"/>
              </a:ext>
            </a:extLst>
          </p:cNvPr>
          <p:cNvSpPr/>
          <p:nvPr/>
        </p:nvSpPr>
        <p:spPr>
          <a:xfrm>
            <a:off x="8077200" y="6328198"/>
            <a:ext cx="1371600" cy="1371600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FF66C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</p:txBody>
      </p:sp>
      <p:grpSp>
        <p:nvGrpSpPr>
          <p:cNvPr id="35" name="Group 34">
            <a:extLst>
              <a:ext uri="{FF2B5EF4-FFF2-40B4-BE49-F238E27FC236}">
                <a16:creationId xmlns="" xmlns:a16="http://schemas.microsoft.com/office/drawing/2014/main" id="{99FD505F-52F8-4743-8758-0C45B2814D8F}"/>
              </a:ext>
            </a:extLst>
          </p:cNvPr>
          <p:cNvGrpSpPr/>
          <p:nvPr/>
        </p:nvGrpSpPr>
        <p:grpSpPr>
          <a:xfrm>
            <a:off x="10149064" y="886517"/>
            <a:ext cx="7605536" cy="8448366"/>
            <a:chOff x="8178643" y="4118880"/>
            <a:chExt cx="7605536" cy="8448366"/>
          </a:xfrm>
        </p:grpSpPr>
        <p:pic>
          <p:nvPicPr>
            <p:cNvPr id="37" name="Picture 36" descr="A picture containing text&#10;&#10;Description automatically generated">
              <a:extLst>
                <a:ext uri="{FF2B5EF4-FFF2-40B4-BE49-F238E27FC236}">
                  <a16:creationId xmlns="" xmlns:a16="http://schemas.microsoft.com/office/drawing/2014/main" id="{244254F3-D491-4175-9760-1982B7030E7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178643" y="4698383"/>
              <a:ext cx="7605536" cy="7868863"/>
            </a:xfrm>
            <a:prstGeom prst="rect">
              <a:avLst/>
            </a:prstGeom>
          </p:spPr>
        </p:pic>
        <p:sp>
          <p:nvSpPr>
            <p:cNvPr id="38" name="TextBox 4">
              <a:extLst>
                <a:ext uri="{FF2B5EF4-FFF2-40B4-BE49-F238E27FC236}">
                  <a16:creationId xmlns="" xmlns:a16="http://schemas.microsoft.com/office/drawing/2014/main" id="{345CF4F2-9968-476E-B0CA-6235D2AB70F6}"/>
                </a:ext>
              </a:extLst>
            </p:cNvPr>
            <p:cNvSpPr txBox="1"/>
            <p:nvPr/>
          </p:nvSpPr>
          <p:spPr>
            <a:xfrm>
              <a:off x="11392238" y="4118880"/>
              <a:ext cx="1178346" cy="849079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marL="0" lvl="0" indent="0" algn="ctr">
                <a:lnSpc>
                  <a:spcPts val="6399"/>
                </a:lnSpc>
              </a:pPr>
              <a:r>
                <a:rPr lang="en-US" sz="8000" b="1" dirty="0">
                  <a:latin typeface="Arial" panose="020B0604020202020204" pitchFamily="34" charset="0"/>
                  <a:cs typeface="Arial" panose="020B0604020202020204" pitchFamily="34" charset="0"/>
                </a:rPr>
                <a:t>b.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0343576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31" grpId="0" animBg="1"/>
      <p:bldP spid="32" grpId="0" animBg="1"/>
      <p:bldP spid="33" grpId="0" animBg="1"/>
      <p:bldP spid="34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F5F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1"/>
          <p:cNvSpPr txBox="1"/>
          <p:nvPr/>
        </p:nvSpPr>
        <p:spPr>
          <a:xfrm>
            <a:off x="3681740" y="1162050"/>
            <a:ext cx="10924519" cy="93936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000"/>
              </a:lnSpc>
            </a:pPr>
            <a:r>
              <a:rPr lang="en-US" sz="5400" b="1" dirty="0">
                <a:solidFill>
                  <a:srgbClr val="F68B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HƯỚNG DẪN VỀ NHÀ</a:t>
            </a:r>
          </a:p>
        </p:txBody>
      </p:sp>
      <p:pic>
        <p:nvPicPr>
          <p:cNvPr id="21" name="Picture 2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flipV="1">
            <a:off x="14516100" y="-1408839"/>
            <a:ext cx="3802488" cy="3650389"/>
          </a:xfrm>
          <a:prstGeom prst="rect">
            <a:avLst/>
          </a:prstGeom>
        </p:spPr>
      </p:pic>
      <p:pic>
        <p:nvPicPr>
          <p:cNvPr id="22" name="Picture 2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401288" y="-1240965"/>
            <a:ext cx="3315544" cy="2685590"/>
          </a:xfrm>
          <a:prstGeom prst="rect">
            <a:avLst/>
          </a:prstGeom>
        </p:spPr>
      </p:pic>
      <p:grpSp>
        <p:nvGrpSpPr>
          <p:cNvPr id="27" name="Group 26">
            <a:extLst>
              <a:ext uri="{FF2B5EF4-FFF2-40B4-BE49-F238E27FC236}">
                <a16:creationId xmlns="" xmlns:a16="http://schemas.microsoft.com/office/drawing/2014/main" id="{D6DA00DD-9E35-4F9F-94DA-761B3337A119}"/>
              </a:ext>
            </a:extLst>
          </p:cNvPr>
          <p:cNvGrpSpPr/>
          <p:nvPr/>
        </p:nvGrpSpPr>
        <p:grpSpPr>
          <a:xfrm>
            <a:off x="1264920" y="2619333"/>
            <a:ext cx="6655843" cy="5352538"/>
            <a:chOff x="1371600" y="2311789"/>
            <a:chExt cx="6655843" cy="5352538"/>
          </a:xfrm>
        </p:grpSpPr>
        <p:grpSp>
          <p:nvGrpSpPr>
            <p:cNvPr id="2" name="Group 2"/>
            <p:cNvGrpSpPr/>
            <p:nvPr/>
          </p:nvGrpSpPr>
          <p:grpSpPr>
            <a:xfrm>
              <a:off x="2102893" y="2811022"/>
              <a:ext cx="5924550" cy="4853305"/>
              <a:chOff x="0" y="0"/>
              <a:chExt cx="5063922" cy="6470352"/>
            </a:xfrm>
          </p:grpSpPr>
          <p:sp>
            <p:nvSpPr>
              <p:cNvPr id="3" name="Freeform 3"/>
              <p:cNvSpPr/>
              <p:nvPr/>
            </p:nvSpPr>
            <p:spPr>
              <a:xfrm>
                <a:off x="0" y="0"/>
                <a:ext cx="5063922" cy="6470352"/>
              </a:xfrm>
              <a:custGeom>
                <a:avLst/>
                <a:gdLst/>
                <a:ahLst/>
                <a:cxnLst/>
                <a:rect l="l" t="t" r="r" b="b"/>
                <a:pathLst>
                  <a:path w="5063922" h="6470352">
                    <a:moveTo>
                      <a:pt x="4759122" y="0"/>
                    </a:moveTo>
                    <a:lnTo>
                      <a:pt x="304800" y="0"/>
                    </a:lnTo>
                    <a:cubicBezTo>
                      <a:pt x="135890" y="0"/>
                      <a:pt x="0" y="135890"/>
                      <a:pt x="0" y="304800"/>
                    </a:cubicBezTo>
                    <a:lnTo>
                      <a:pt x="0" y="6165552"/>
                    </a:lnTo>
                    <a:cubicBezTo>
                      <a:pt x="0" y="6334462"/>
                      <a:pt x="135890" y="6470352"/>
                      <a:pt x="304800" y="6470352"/>
                    </a:cubicBezTo>
                    <a:lnTo>
                      <a:pt x="4759122" y="6470352"/>
                    </a:lnTo>
                    <a:cubicBezTo>
                      <a:pt x="4928032" y="6470352"/>
                      <a:pt x="5063922" y="6334462"/>
                      <a:pt x="5063922" y="6165552"/>
                    </a:cubicBezTo>
                    <a:lnTo>
                      <a:pt x="5063922" y="304800"/>
                    </a:lnTo>
                    <a:cubicBezTo>
                      <a:pt x="5063922" y="135890"/>
                      <a:pt x="4928032" y="0"/>
                      <a:pt x="4759122" y="0"/>
                    </a:cubicBezTo>
                    <a:close/>
                  </a:path>
                </a:pathLst>
              </a:custGeom>
              <a:solidFill>
                <a:srgbClr val="FFC497">
                  <a:alpha val="80000"/>
                </a:srgbClr>
              </a:solidFill>
            </p:spPr>
          </p:sp>
        </p:grpSp>
        <p:pic>
          <p:nvPicPr>
            <p:cNvPr id="19" name="Picture 19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7"/>
                </a:ext>
              </a:extLst>
            </a:blip>
            <a:srcRect/>
            <a:stretch>
              <a:fillRect/>
            </a:stretch>
          </p:blipFill>
          <p:spPr>
            <a:xfrm>
              <a:off x="1371600" y="2311789"/>
              <a:ext cx="1789768" cy="1789768"/>
            </a:xfrm>
            <a:prstGeom prst="rect">
              <a:avLst/>
            </a:prstGeom>
          </p:spPr>
        </p:pic>
        <p:sp>
          <p:nvSpPr>
            <p:cNvPr id="24" name="TextBox 23">
              <a:extLst>
                <a:ext uri="{FF2B5EF4-FFF2-40B4-BE49-F238E27FC236}">
                  <a16:creationId xmlns="" xmlns:a16="http://schemas.microsoft.com/office/drawing/2014/main" id="{A43E770E-271E-4939-B7C0-0884E35AA5A3}"/>
                </a:ext>
              </a:extLst>
            </p:cNvPr>
            <p:cNvSpPr txBox="1"/>
            <p:nvPr/>
          </p:nvSpPr>
          <p:spPr>
            <a:xfrm>
              <a:off x="2281724" y="4231270"/>
              <a:ext cx="5604281" cy="165167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sz="3600" dirty="0">
                  <a:latin typeface="Arial" panose="020B0604020202020204" pitchFamily="34" charset="0"/>
                  <a:cs typeface="Arial" panose="020B0604020202020204" pitchFamily="34" charset="0"/>
                </a:rPr>
                <a:t>Hoàn </a:t>
              </a:r>
              <a:r>
                <a:rPr lang="en-US" sz="3600" dirty="0" err="1">
                  <a:latin typeface="Arial" panose="020B0604020202020204" pitchFamily="34" charset="0"/>
                  <a:cs typeface="Arial" panose="020B0604020202020204" pitchFamily="34" charset="0"/>
                </a:rPr>
                <a:t>thành</a:t>
              </a:r>
              <a:r>
                <a:rPr lang="en-US" sz="36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600" dirty="0" err="1">
                  <a:latin typeface="Arial" panose="020B0604020202020204" pitchFamily="34" charset="0"/>
                  <a:cs typeface="Arial" panose="020B0604020202020204" pitchFamily="34" charset="0"/>
                </a:rPr>
                <a:t>các</a:t>
              </a:r>
              <a:r>
                <a:rPr lang="en-US" sz="36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600" dirty="0" err="1">
                  <a:latin typeface="Arial" panose="020B0604020202020204" pitchFamily="34" charset="0"/>
                  <a:cs typeface="Arial" panose="020B0604020202020204" pitchFamily="34" charset="0"/>
                </a:rPr>
                <a:t>bài</a:t>
              </a:r>
              <a:r>
                <a:rPr lang="en-US" sz="36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600" dirty="0" err="1">
                  <a:latin typeface="Arial" panose="020B0604020202020204" pitchFamily="34" charset="0"/>
                  <a:cs typeface="Arial" panose="020B0604020202020204" pitchFamily="34" charset="0"/>
                </a:rPr>
                <a:t>tập</a:t>
              </a:r>
              <a:r>
                <a:rPr lang="en-US" sz="36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600" dirty="0" err="1">
                  <a:latin typeface="Arial" panose="020B0604020202020204" pitchFamily="34" charset="0"/>
                  <a:cs typeface="Arial" panose="020B0604020202020204" pitchFamily="34" charset="0"/>
                </a:rPr>
                <a:t>trong</a:t>
              </a:r>
              <a:r>
                <a:rPr lang="en-US" sz="36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600" dirty="0" err="1">
                  <a:latin typeface="Arial" panose="020B0604020202020204" pitchFamily="34" charset="0"/>
                  <a:cs typeface="Arial" panose="020B0604020202020204" pitchFamily="34" charset="0"/>
                </a:rPr>
                <a:t>vở</a:t>
              </a:r>
              <a:r>
                <a:rPr lang="en-US" sz="36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600" dirty="0" err="1">
                  <a:latin typeface="Arial" panose="020B0604020202020204" pitchFamily="34" charset="0"/>
                  <a:cs typeface="Arial" panose="020B0604020202020204" pitchFamily="34" charset="0"/>
                </a:rPr>
                <a:t>bài</a:t>
              </a:r>
              <a:r>
                <a:rPr lang="en-US" sz="36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600" dirty="0" err="1">
                  <a:latin typeface="Arial" panose="020B0604020202020204" pitchFamily="34" charset="0"/>
                  <a:cs typeface="Arial" panose="020B0604020202020204" pitchFamily="34" charset="0"/>
                </a:rPr>
                <a:t>tập</a:t>
              </a:r>
              <a:endParaRPr lang="vi-VN" sz="36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6" name="Group 25">
            <a:extLst>
              <a:ext uri="{FF2B5EF4-FFF2-40B4-BE49-F238E27FC236}">
                <a16:creationId xmlns="" xmlns:a16="http://schemas.microsoft.com/office/drawing/2014/main" id="{59B00359-44C2-4D61-849B-6D1E76B1CD29}"/>
              </a:ext>
            </a:extLst>
          </p:cNvPr>
          <p:cNvGrpSpPr/>
          <p:nvPr/>
        </p:nvGrpSpPr>
        <p:grpSpPr>
          <a:xfrm>
            <a:off x="9372600" y="3118566"/>
            <a:ext cx="7120944" cy="5528750"/>
            <a:chOff x="9296400" y="4466325"/>
            <a:chExt cx="7120944" cy="5528750"/>
          </a:xfrm>
        </p:grpSpPr>
        <p:grpSp>
          <p:nvGrpSpPr>
            <p:cNvPr id="4" name="Group 4"/>
            <p:cNvGrpSpPr/>
            <p:nvPr/>
          </p:nvGrpSpPr>
          <p:grpSpPr>
            <a:xfrm>
              <a:off x="10291038" y="4466325"/>
              <a:ext cx="5924550" cy="4853305"/>
              <a:chOff x="0" y="0"/>
              <a:chExt cx="5063922" cy="6470352"/>
            </a:xfrm>
          </p:grpSpPr>
          <p:sp>
            <p:nvSpPr>
              <p:cNvPr id="5" name="Freeform 5"/>
              <p:cNvSpPr/>
              <p:nvPr/>
            </p:nvSpPr>
            <p:spPr>
              <a:xfrm>
                <a:off x="0" y="0"/>
                <a:ext cx="5063922" cy="6470352"/>
              </a:xfrm>
              <a:custGeom>
                <a:avLst/>
                <a:gdLst/>
                <a:ahLst/>
                <a:cxnLst/>
                <a:rect l="l" t="t" r="r" b="b"/>
                <a:pathLst>
                  <a:path w="5063922" h="6470352">
                    <a:moveTo>
                      <a:pt x="4759122" y="0"/>
                    </a:moveTo>
                    <a:lnTo>
                      <a:pt x="304800" y="0"/>
                    </a:lnTo>
                    <a:cubicBezTo>
                      <a:pt x="135890" y="0"/>
                      <a:pt x="0" y="135890"/>
                      <a:pt x="0" y="304800"/>
                    </a:cubicBezTo>
                    <a:lnTo>
                      <a:pt x="0" y="6165552"/>
                    </a:lnTo>
                    <a:cubicBezTo>
                      <a:pt x="0" y="6334462"/>
                      <a:pt x="135890" y="6470352"/>
                      <a:pt x="304800" y="6470352"/>
                    </a:cubicBezTo>
                    <a:lnTo>
                      <a:pt x="4759122" y="6470352"/>
                    </a:lnTo>
                    <a:cubicBezTo>
                      <a:pt x="4928032" y="6470352"/>
                      <a:pt x="5063922" y="6334462"/>
                      <a:pt x="5063922" y="6165552"/>
                    </a:cubicBezTo>
                    <a:lnTo>
                      <a:pt x="5063922" y="304800"/>
                    </a:lnTo>
                    <a:cubicBezTo>
                      <a:pt x="5063922" y="135890"/>
                      <a:pt x="4928032" y="0"/>
                      <a:pt x="4759122" y="0"/>
                    </a:cubicBezTo>
                    <a:close/>
                  </a:path>
                </a:pathLst>
              </a:custGeom>
              <a:solidFill>
                <a:srgbClr val="F6D686">
                  <a:alpha val="80000"/>
                </a:srgbClr>
              </a:solidFill>
            </p:spPr>
          </p:sp>
        </p:grpSp>
        <p:pic>
          <p:nvPicPr>
            <p:cNvPr id="20" name="Picture 20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9"/>
                </a:ext>
              </a:extLst>
            </a:blip>
            <a:srcRect/>
            <a:stretch>
              <a:fillRect/>
            </a:stretch>
          </p:blipFill>
          <p:spPr>
            <a:xfrm>
              <a:off x="9296400" y="8254825"/>
              <a:ext cx="2486072" cy="1740250"/>
            </a:xfrm>
            <a:prstGeom prst="rect">
              <a:avLst/>
            </a:prstGeom>
          </p:spPr>
        </p:pic>
        <p:sp>
          <p:nvSpPr>
            <p:cNvPr id="25" name="TextBox 24">
              <a:extLst>
                <a:ext uri="{FF2B5EF4-FFF2-40B4-BE49-F238E27FC236}">
                  <a16:creationId xmlns="" xmlns:a16="http://schemas.microsoft.com/office/drawing/2014/main" id="{A5066A0C-DAAB-459E-8565-D30430BC141E}"/>
                </a:ext>
              </a:extLst>
            </p:cNvPr>
            <p:cNvSpPr txBox="1"/>
            <p:nvPr/>
          </p:nvSpPr>
          <p:spPr>
            <a:xfrm>
              <a:off x="10086802" y="6153768"/>
              <a:ext cx="6330542" cy="165167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vi-VN" sz="3600" dirty="0" err="1">
                  <a:latin typeface="Arial" panose="020B0604020202020204" pitchFamily="34" charset="0"/>
                  <a:cs typeface="Arial" panose="020B0604020202020204" pitchFamily="34" charset="0"/>
                </a:rPr>
                <a:t>Đọc</a:t>
              </a:r>
              <a:r>
                <a:rPr lang="vi-VN" sz="36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vi-VN" sz="3600" dirty="0" err="1">
                  <a:latin typeface="Arial" panose="020B0604020202020204" pitchFamily="34" charset="0"/>
                  <a:cs typeface="Arial" panose="020B0604020202020204" pitchFamily="34" charset="0"/>
                </a:rPr>
                <a:t>và</a:t>
              </a:r>
              <a:r>
                <a:rPr lang="vi-VN" sz="36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vi-VN" sz="3600" dirty="0" err="1">
                  <a:latin typeface="Arial" panose="020B0604020202020204" pitchFamily="34" charset="0"/>
                  <a:cs typeface="Arial" panose="020B0604020202020204" pitchFamily="34" charset="0"/>
                </a:rPr>
                <a:t>chuẩn</a:t>
              </a:r>
              <a:r>
                <a:rPr lang="vi-VN" sz="36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vi-VN" sz="3600" dirty="0" err="1">
                  <a:latin typeface="Arial" panose="020B0604020202020204" pitchFamily="34" charset="0"/>
                  <a:cs typeface="Arial" panose="020B0604020202020204" pitchFamily="34" charset="0"/>
                </a:rPr>
                <a:t>bị</a:t>
              </a:r>
              <a:r>
                <a:rPr lang="vi-VN" sz="36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vi-VN" sz="3600" dirty="0" err="1">
                  <a:latin typeface="Arial" panose="020B0604020202020204" pitchFamily="34" charset="0"/>
                  <a:cs typeface="Arial" panose="020B0604020202020204" pitchFamily="34" charset="0"/>
                </a:rPr>
                <a:t>trước</a:t>
              </a:r>
              <a:r>
                <a:rPr lang="vi-VN" sz="36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vi-VN" sz="3600" dirty="0" err="1">
                  <a:latin typeface="Arial" panose="020B0604020202020204" pitchFamily="34" charset="0"/>
                  <a:cs typeface="Arial" panose="020B0604020202020204" pitchFamily="34" charset="0"/>
                </a:rPr>
                <a:t>bài</a:t>
              </a:r>
              <a:r>
                <a:rPr lang="vi-VN" sz="3600" dirty="0">
                  <a:latin typeface="Arial" panose="020B0604020202020204" pitchFamily="34" charset="0"/>
                  <a:cs typeface="Arial" panose="020B0604020202020204" pitchFamily="34" charset="0"/>
                </a:rPr>
                <a:t>: </a:t>
              </a:r>
            </a:p>
            <a:p>
              <a:pPr algn="ctr">
                <a:lnSpc>
                  <a:spcPct val="150000"/>
                </a:lnSpc>
              </a:pPr>
              <a:r>
                <a:rPr lang="en-US" sz="3600" b="1" i="1" dirty="0" err="1">
                  <a:latin typeface="Arial" panose="020B0604020202020204" pitchFamily="34" charset="0"/>
                  <a:cs typeface="Arial" panose="020B0604020202020204" pitchFamily="34" charset="0"/>
                </a:rPr>
                <a:t>Khối</a:t>
              </a:r>
              <a:r>
                <a:rPr lang="en-US" sz="3600" b="1" i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600" b="1" i="1" dirty="0" err="1">
                  <a:latin typeface="Arial" panose="020B0604020202020204" pitchFamily="34" charset="0"/>
                  <a:cs typeface="Arial" panose="020B0604020202020204" pitchFamily="34" charset="0"/>
                </a:rPr>
                <a:t>trụ</a:t>
              </a:r>
              <a:r>
                <a:rPr lang="en-US" sz="3600" b="1" i="1" dirty="0">
                  <a:latin typeface="Arial" panose="020B0604020202020204" pitchFamily="34" charset="0"/>
                  <a:cs typeface="Arial" panose="020B0604020202020204" pitchFamily="34" charset="0"/>
                </a:rPr>
                <a:t> - </a:t>
              </a:r>
              <a:r>
                <a:rPr lang="en-US" sz="3600" b="1" i="1" dirty="0" err="1">
                  <a:latin typeface="Arial" panose="020B0604020202020204" pitchFamily="34" charset="0"/>
                  <a:cs typeface="Arial" panose="020B0604020202020204" pitchFamily="34" charset="0"/>
                </a:rPr>
                <a:t>Khối</a:t>
              </a:r>
              <a:r>
                <a:rPr lang="en-US" sz="3600" b="1" i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600" b="1" i="1" dirty="0" err="1">
                  <a:latin typeface="Arial" panose="020B0604020202020204" pitchFamily="34" charset="0"/>
                  <a:cs typeface="Arial" panose="020B0604020202020204" pitchFamily="34" charset="0"/>
                </a:rPr>
                <a:t>cầu</a:t>
              </a:r>
              <a:endParaRPr lang="vi-VN" sz="3600" b="1" i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8346394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F5F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 rot="-10800000">
            <a:off x="0" y="-1189773"/>
            <a:ext cx="18288000" cy="4020103"/>
            <a:chOff x="0" y="0"/>
            <a:chExt cx="6350000" cy="1395869"/>
          </a:xfrm>
        </p:grpSpPr>
        <p:sp>
          <p:nvSpPr>
            <p:cNvPr id="3" name="Freeform 3"/>
            <p:cNvSpPr/>
            <p:nvPr/>
          </p:nvSpPr>
          <p:spPr>
            <a:xfrm>
              <a:off x="0" y="82550"/>
              <a:ext cx="6350000" cy="1312049"/>
            </a:xfrm>
            <a:custGeom>
              <a:avLst/>
              <a:gdLst/>
              <a:ahLst/>
              <a:cxnLst/>
              <a:rect l="l" t="t" r="r" b="b"/>
              <a:pathLst>
                <a:path w="6350000" h="1312049">
                  <a:moveTo>
                    <a:pt x="5877560" y="149860"/>
                  </a:moveTo>
                  <a:cubicBezTo>
                    <a:pt x="5786120" y="208280"/>
                    <a:pt x="5713730" y="255270"/>
                    <a:pt x="5556250" y="255270"/>
                  </a:cubicBezTo>
                  <a:cubicBezTo>
                    <a:pt x="5398770" y="255270"/>
                    <a:pt x="5326380" y="209550"/>
                    <a:pt x="5234940" y="149860"/>
                  </a:cubicBezTo>
                  <a:cubicBezTo>
                    <a:pt x="5130800" y="82550"/>
                    <a:pt x="5001260" y="0"/>
                    <a:pt x="4762500" y="0"/>
                  </a:cubicBezTo>
                  <a:cubicBezTo>
                    <a:pt x="4523740" y="0"/>
                    <a:pt x="4394200" y="82550"/>
                    <a:pt x="4290060" y="148590"/>
                  </a:cubicBezTo>
                  <a:cubicBezTo>
                    <a:pt x="4198620" y="207010"/>
                    <a:pt x="4126230" y="254000"/>
                    <a:pt x="3968750" y="254000"/>
                  </a:cubicBezTo>
                  <a:cubicBezTo>
                    <a:pt x="3811270" y="254000"/>
                    <a:pt x="3738880" y="208280"/>
                    <a:pt x="3647440" y="148590"/>
                  </a:cubicBezTo>
                  <a:cubicBezTo>
                    <a:pt x="3543300" y="82550"/>
                    <a:pt x="3413760" y="0"/>
                    <a:pt x="3175000" y="0"/>
                  </a:cubicBezTo>
                  <a:cubicBezTo>
                    <a:pt x="2936240" y="0"/>
                    <a:pt x="2806700" y="82550"/>
                    <a:pt x="2702560" y="148590"/>
                  </a:cubicBezTo>
                  <a:cubicBezTo>
                    <a:pt x="2611120" y="207010"/>
                    <a:pt x="2538730" y="254000"/>
                    <a:pt x="2381250" y="254000"/>
                  </a:cubicBezTo>
                  <a:cubicBezTo>
                    <a:pt x="2223770" y="254000"/>
                    <a:pt x="2151380" y="208280"/>
                    <a:pt x="2059940" y="148590"/>
                  </a:cubicBezTo>
                  <a:cubicBezTo>
                    <a:pt x="1955800" y="82550"/>
                    <a:pt x="1826260" y="0"/>
                    <a:pt x="1587500" y="0"/>
                  </a:cubicBezTo>
                  <a:cubicBezTo>
                    <a:pt x="1348740" y="0"/>
                    <a:pt x="1219200" y="82550"/>
                    <a:pt x="1115060" y="148590"/>
                  </a:cubicBezTo>
                  <a:cubicBezTo>
                    <a:pt x="1023620" y="207010"/>
                    <a:pt x="951230" y="254000"/>
                    <a:pt x="793750" y="254000"/>
                  </a:cubicBezTo>
                  <a:cubicBezTo>
                    <a:pt x="636270" y="254000"/>
                    <a:pt x="563880" y="208280"/>
                    <a:pt x="472440" y="148590"/>
                  </a:cubicBezTo>
                  <a:cubicBezTo>
                    <a:pt x="368300" y="82550"/>
                    <a:pt x="238760" y="0"/>
                    <a:pt x="0" y="0"/>
                  </a:cubicBezTo>
                  <a:lnTo>
                    <a:pt x="0" y="1312049"/>
                  </a:lnTo>
                  <a:lnTo>
                    <a:pt x="6350000" y="1312049"/>
                  </a:lnTo>
                  <a:lnTo>
                    <a:pt x="6350000" y="0"/>
                  </a:lnTo>
                  <a:cubicBezTo>
                    <a:pt x="6111240" y="0"/>
                    <a:pt x="5981700" y="82550"/>
                    <a:pt x="5877560" y="149860"/>
                  </a:cubicBezTo>
                  <a:close/>
                </a:path>
              </a:pathLst>
            </a:custGeom>
            <a:solidFill>
              <a:srgbClr val="EFB52A">
                <a:alpha val="80000"/>
              </a:srgbClr>
            </a:solidFill>
          </p:spPr>
        </p:sp>
      </p:grpSp>
      <p:pic>
        <p:nvPicPr>
          <p:cNvPr id="6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-341307" y="8986737"/>
            <a:ext cx="2758725" cy="2836736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-10800000" flipV="1">
            <a:off x="2352924" y="7791650"/>
            <a:ext cx="3802488" cy="3650389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8645840" flipH="1" flipV="1">
            <a:off x="5798709" y="8999772"/>
            <a:ext cx="1327814" cy="1307897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flipH="1">
            <a:off x="10412922" y="8418521"/>
            <a:ext cx="3432605" cy="2780410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6772499" y="7653757"/>
            <a:ext cx="3545173" cy="3545173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 rot="-8100000">
            <a:off x="16487466" y="7316717"/>
            <a:ext cx="2252354" cy="2313072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-5400000">
            <a:off x="13821202" y="8881373"/>
            <a:ext cx="3099154" cy="3186791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-6961419" flipH="1" flipV="1">
            <a:off x="17179198" y="9751156"/>
            <a:ext cx="1327814" cy="1307897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2974728" flipH="1" flipV="1">
            <a:off x="486236" y="7883319"/>
            <a:ext cx="1327814" cy="1307897"/>
          </a:xfrm>
          <a:prstGeom prst="rect">
            <a:avLst/>
          </a:prstGeom>
        </p:spPr>
      </p:pic>
      <p:sp>
        <p:nvSpPr>
          <p:cNvPr id="15" name="TextBox 11">
            <a:extLst>
              <a:ext uri="{FF2B5EF4-FFF2-40B4-BE49-F238E27FC236}">
                <a16:creationId xmlns="" xmlns:a16="http://schemas.microsoft.com/office/drawing/2014/main" id="{DB4A8D22-A2B5-4DDD-A4E3-F143D5BAB1BA}"/>
              </a:ext>
            </a:extLst>
          </p:cNvPr>
          <p:cNvSpPr txBox="1"/>
          <p:nvPr/>
        </p:nvSpPr>
        <p:spPr>
          <a:xfrm>
            <a:off x="2891351" y="3414356"/>
            <a:ext cx="12453968" cy="317253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3203"/>
              </a:lnSpc>
            </a:pPr>
            <a:r>
              <a:rPr lang="en-US" sz="7200" b="1" dirty="0">
                <a:solidFill>
                  <a:srgbClr val="7761A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CẢM ƠN CÁC EM </a:t>
            </a:r>
          </a:p>
          <a:p>
            <a:pPr algn="ctr">
              <a:lnSpc>
                <a:spcPts val="13203"/>
              </a:lnSpc>
            </a:pPr>
            <a:r>
              <a:rPr lang="en-US" sz="7200" b="1" dirty="0">
                <a:solidFill>
                  <a:srgbClr val="7761A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ĐÃ LẮNG NGHE BÀI GIẢNG!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F5F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7145000" y="3771900"/>
            <a:ext cx="1789768" cy="1789768"/>
          </a:xfrm>
          <a:prstGeom prst="rect">
            <a:avLst/>
          </a:prstGeom>
        </p:spPr>
      </p:pic>
      <p:pic>
        <p:nvPicPr>
          <p:cNvPr id="20" name="Picture 2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-157186" y="8569708"/>
            <a:ext cx="2486072" cy="1740250"/>
          </a:xfrm>
          <a:prstGeom prst="rect">
            <a:avLst/>
          </a:prstGeom>
        </p:spPr>
      </p:pic>
      <p:pic>
        <p:nvPicPr>
          <p:cNvPr id="21" name="Picture 2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flipV="1">
            <a:off x="14516100" y="-1408839"/>
            <a:ext cx="3802488" cy="3650389"/>
          </a:xfrm>
          <a:prstGeom prst="rect">
            <a:avLst/>
          </a:prstGeom>
        </p:spPr>
      </p:pic>
      <p:pic>
        <p:nvPicPr>
          <p:cNvPr id="22" name="Picture 2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401288" y="-1240965"/>
            <a:ext cx="3315544" cy="2685590"/>
          </a:xfrm>
          <a:prstGeom prst="rect">
            <a:avLst/>
          </a:prstGeom>
        </p:spPr>
      </p:pic>
      <p:sp>
        <p:nvSpPr>
          <p:cNvPr id="23" name="TextBox 8">
            <a:extLst>
              <a:ext uri="{FF2B5EF4-FFF2-40B4-BE49-F238E27FC236}">
                <a16:creationId xmlns="" xmlns:a16="http://schemas.microsoft.com/office/drawing/2014/main" id="{DD6E8855-4831-4A9F-A334-7858E40F09B9}"/>
              </a:ext>
            </a:extLst>
          </p:cNvPr>
          <p:cNvSpPr txBox="1"/>
          <p:nvPr/>
        </p:nvSpPr>
        <p:spPr>
          <a:xfrm>
            <a:off x="1416340" y="2044792"/>
            <a:ext cx="15455319" cy="424475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ctr">
              <a:spcBef>
                <a:spcPts val="5463"/>
              </a:spcBef>
            </a:pPr>
            <a:r>
              <a:rPr lang="en-US" sz="11500" b="1" u="none" dirty="0">
                <a:latin typeface="Arial" panose="020B0604020202020204" pitchFamily="34" charset="0"/>
                <a:cs typeface="Arial" panose="020B0604020202020204" pitchFamily="34" charset="0"/>
              </a:rPr>
              <a:t>BÀI 64</a:t>
            </a:r>
            <a:r>
              <a:rPr lang="en-US" sz="11500" b="1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</a:p>
          <a:p>
            <a:pPr marL="0" lvl="0" indent="0" algn="ctr">
              <a:spcBef>
                <a:spcPts val="5463"/>
              </a:spcBef>
            </a:pPr>
            <a:r>
              <a:rPr lang="en-US" sz="11500" b="1" dirty="0">
                <a:latin typeface="Arial" panose="020B0604020202020204" pitchFamily="34" charset="0"/>
                <a:cs typeface="Arial" panose="020B0604020202020204" pitchFamily="34" charset="0"/>
              </a:rPr>
              <a:t>LUYỆN TẬP CHUNG</a:t>
            </a:r>
            <a:endParaRPr lang="en-US" sz="11500" b="1" u="non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5" name="Picture 3">
            <a:extLst>
              <a:ext uri="{FF2B5EF4-FFF2-40B4-BE49-F238E27FC236}">
                <a16:creationId xmlns="" xmlns:a16="http://schemas.microsoft.com/office/drawing/2014/main" id="{6B13A5AA-B39F-4E5E-A772-F6F27B3644B7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15163800" y="6159664"/>
            <a:ext cx="3129389" cy="417251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85800" y="1409700"/>
            <a:ext cx="160782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tư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12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tháng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2022</a:t>
            </a:r>
          </a:p>
          <a:p>
            <a:pPr algn="ctr"/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endParaRPr lang="en-US" sz="4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64: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Luyện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chung</a:t>
            </a: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96431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F5F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-2180402" y="-1562100"/>
            <a:ext cx="5048834" cy="4114800"/>
          </a:xfrm>
          <a:prstGeom prst="rect">
            <a:avLst/>
          </a:prstGeom>
        </p:spPr>
      </p:pic>
      <p:sp>
        <p:nvSpPr>
          <p:cNvPr id="7" name="TextBox 7"/>
          <p:cNvSpPr txBox="1"/>
          <p:nvPr/>
        </p:nvSpPr>
        <p:spPr>
          <a:xfrm>
            <a:off x="7861890" y="3778885"/>
            <a:ext cx="9551093" cy="53740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200"/>
              </a:lnSpc>
            </a:pPr>
            <a:r>
              <a:rPr lang="en-US" sz="4200">
                <a:solidFill>
                  <a:srgbClr val="F8F5F1"/>
                </a:solidFill>
                <a:latin typeface="KG Primary Penmanship"/>
              </a:rPr>
              <a:t>Education is the need of </a:t>
            </a:r>
          </a:p>
          <a:p>
            <a:pPr algn="ctr">
              <a:lnSpc>
                <a:spcPts val="4200"/>
              </a:lnSpc>
            </a:pPr>
            <a:r>
              <a:rPr lang="en-US" sz="4200">
                <a:solidFill>
                  <a:srgbClr val="F8F5F1"/>
                </a:solidFill>
                <a:latin typeface="KG Primary Penmanship"/>
              </a:rPr>
              <a:t>every Child and we strive to </a:t>
            </a:r>
          </a:p>
          <a:p>
            <a:pPr algn="ctr">
              <a:lnSpc>
                <a:spcPts val="4200"/>
              </a:lnSpc>
            </a:pPr>
            <a:r>
              <a:rPr lang="en-US" sz="4200">
                <a:solidFill>
                  <a:srgbClr val="F8F5F1"/>
                </a:solidFill>
                <a:latin typeface="KG Primary Penmanship"/>
              </a:rPr>
              <a:t>provide the best learning environment, </a:t>
            </a:r>
          </a:p>
          <a:p>
            <a:pPr algn="ctr">
              <a:lnSpc>
                <a:spcPts val="4200"/>
              </a:lnSpc>
            </a:pPr>
            <a:r>
              <a:rPr lang="en-US" sz="4200">
                <a:solidFill>
                  <a:srgbClr val="F8F5F1"/>
                </a:solidFill>
                <a:latin typeface="KG Primary Penmanship"/>
              </a:rPr>
              <a:t>teaching team and courses according </a:t>
            </a:r>
          </a:p>
          <a:p>
            <a:pPr algn="ctr">
              <a:lnSpc>
                <a:spcPts val="4200"/>
              </a:lnSpc>
            </a:pPr>
            <a:r>
              <a:rPr lang="en-US" sz="4200">
                <a:solidFill>
                  <a:srgbClr val="F8F5F1"/>
                </a:solidFill>
                <a:latin typeface="KG Primary Penmanship"/>
              </a:rPr>
              <a:t>to the needs of children according </a:t>
            </a:r>
          </a:p>
          <a:p>
            <a:pPr algn="ctr">
              <a:lnSpc>
                <a:spcPts val="4200"/>
              </a:lnSpc>
            </a:pPr>
            <a:r>
              <a:rPr lang="en-US" sz="4200">
                <a:solidFill>
                  <a:srgbClr val="F8F5F1"/>
                </a:solidFill>
                <a:latin typeface="KG Primary Penmanship"/>
              </a:rPr>
              <a:t>to the times. Combining technology </a:t>
            </a:r>
          </a:p>
          <a:p>
            <a:pPr algn="ctr">
              <a:lnSpc>
                <a:spcPts val="4200"/>
              </a:lnSpc>
            </a:pPr>
            <a:r>
              <a:rPr lang="en-US" sz="4200">
                <a:solidFill>
                  <a:srgbClr val="F8F5F1"/>
                </a:solidFill>
                <a:latin typeface="KG Primary Penmanship"/>
              </a:rPr>
              <a:t>and cultural and social values, we </a:t>
            </a:r>
          </a:p>
          <a:p>
            <a:pPr algn="ctr">
              <a:lnSpc>
                <a:spcPts val="4200"/>
              </a:lnSpc>
            </a:pPr>
            <a:r>
              <a:rPr lang="en-US" sz="4200">
                <a:solidFill>
                  <a:srgbClr val="F8F5F1"/>
                </a:solidFill>
                <a:latin typeface="KG Primary Penmanship"/>
              </a:rPr>
              <a:t>hope that children will get valuable </a:t>
            </a:r>
          </a:p>
          <a:p>
            <a:pPr algn="ctr">
              <a:lnSpc>
                <a:spcPts val="4200"/>
              </a:lnSpc>
            </a:pPr>
            <a:r>
              <a:rPr lang="en-US" sz="4200">
                <a:solidFill>
                  <a:srgbClr val="F8F5F1"/>
                </a:solidFill>
                <a:latin typeface="KG Primary Penmanship"/>
              </a:rPr>
              <a:t>experiences that can be useful </a:t>
            </a:r>
          </a:p>
          <a:p>
            <a:pPr algn="ctr">
              <a:lnSpc>
                <a:spcPts val="4200"/>
              </a:lnSpc>
            </a:pPr>
            <a:r>
              <a:rPr lang="en-US" sz="4200">
                <a:solidFill>
                  <a:srgbClr val="F8F5F1"/>
                </a:solidFill>
                <a:latin typeface="KG Primary Penmanship"/>
              </a:rPr>
              <a:t>and help them in life.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7861890" y="1267460"/>
            <a:ext cx="9705090" cy="21018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000"/>
              </a:lnSpc>
            </a:pPr>
            <a:r>
              <a:rPr lang="en-US" sz="8000">
                <a:solidFill>
                  <a:srgbClr val="F8F5F1"/>
                </a:solidFill>
                <a:latin typeface="Sensei"/>
              </a:rPr>
              <a:t>GREETING FROM</a:t>
            </a:r>
          </a:p>
          <a:p>
            <a:pPr algn="ctr">
              <a:lnSpc>
                <a:spcPts val="8000"/>
              </a:lnSpc>
            </a:pPr>
            <a:r>
              <a:rPr lang="en-US" sz="8000">
                <a:solidFill>
                  <a:srgbClr val="F8F5F1"/>
                </a:solidFill>
                <a:latin typeface="Arimo"/>
              </a:rPr>
              <a:t>the Headmaster</a:t>
            </a:r>
          </a:p>
        </p:txBody>
      </p:sp>
      <p:pic>
        <p:nvPicPr>
          <p:cNvPr id="12" name="Picture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flipH="1">
            <a:off x="16730086" y="7647429"/>
            <a:ext cx="2928122" cy="3010923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5400000" flipV="1">
            <a:off x="17317883" y="4161902"/>
            <a:ext cx="3802488" cy="3650389"/>
          </a:xfrm>
          <a:prstGeom prst="rect">
            <a:avLst/>
          </a:prstGeom>
        </p:spPr>
      </p:pic>
      <p:sp>
        <p:nvSpPr>
          <p:cNvPr id="14" name="TextBox 9">
            <a:extLst>
              <a:ext uri="{FF2B5EF4-FFF2-40B4-BE49-F238E27FC236}">
                <a16:creationId xmlns="" xmlns:a16="http://schemas.microsoft.com/office/drawing/2014/main" id="{AB9A37D4-A9CE-48F6-B2F5-5FE233EA3C68}"/>
              </a:ext>
            </a:extLst>
          </p:cNvPr>
          <p:cNvSpPr txBox="1"/>
          <p:nvPr/>
        </p:nvSpPr>
        <p:spPr>
          <a:xfrm>
            <a:off x="4219575" y="647700"/>
            <a:ext cx="9848850" cy="83099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en-US" sz="5400" b="1" dirty="0">
                <a:solidFill>
                  <a:srgbClr val="F68B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LUYỆN TẬP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="" xmlns:a16="http://schemas.microsoft.com/office/drawing/2014/main" id="{2A672AB5-2631-4F65-9837-58EBF14DF2E4}"/>
              </a:ext>
            </a:extLst>
          </p:cNvPr>
          <p:cNvSpPr txBox="1"/>
          <p:nvPr/>
        </p:nvSpPr>
        <p:spPr>
          <a:xfrm>
            <a:off x="2362744" y="1335943"/>
            <a:ext cx="13639800" cy="106343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Aft>
                <a:spcPts val="1000"/>
              </a:spcAft>
            </a:pPr>
            <a:r>
              <a:rPr lang="nl-NL" sz="4800" b="1" i="1" dirty="0">
                <a:solidFill>
                  <a:srgbClr val="5656C2"/>
                </a:solidFill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Bài 1: Thực hiện theo cặp</a:t>
            </a:r>
            <a:endParaRPr lang="vi-VN" sz="4800" b="1" i="1" dirty="0">
              <a:solidFill>
                <a:srgbClr val="5656C2"/>
              </a:solidFill>
              <a:effectLst/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="" xmlns:a16="http://schemas.microsoft.com/office/drawing/2014/main" id="{533E326F-E614-4924-8172-4688875F2A84}"/>
              </a:ext>
            </a:extLst>
          </p:cNvPr>
          <p:cNvSpPr txBox="1"/>
          <p:nvPr/>
        </p:nvSpPr>
        <p:spPr>
          <a:xfrm>
            <a:off x="2043452" y="2318385"/>
            <a:ext cx="14201096" cy="287649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Aft>
                <a:spcPts val="1000"/>
              </a:spcAft>
            </a:pPr>
            <a:r>
              <a:rPr lang="nl-NL" sz="4000" dirty="0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a. Các em hãy tính kết quả các phép nhân và phép chia sau, sau đó đổi vở với bạn cùng bàn để chữa bài </a:t>
            </a:r>
          </a:p>
          <a:p>
            <a:pPr algn="ctr">
              <a:lnSpc>
                <a:spcPct val="150000"/>
              </a:lnSpc>
              <a:spcAft>
                <a:spcPts val="1000"/>
              </a:spcAft>
            </a:pPr>
            <a:r>
              <a:rPr lang="nl-NL" sz="4000" dirty="0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(có thể sử dụng </a:t>
            </a:r>
            <a:r>
              <a:rPr lang="nl-NL" sz="4000" i="1" dirty="0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Bảng chia và Bảng nhân)</a:t>
            </a:r>
            <a:endParaRPr lang="vi-VN" sz="4000" dirty="0">
              <a:effectLst/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7" name="Group 16">
            <a:extLst>
              <a:ext uri="{FF2B5EF4-FFF2-40B4-BE49-F238E27FC236}">
                <a16:creationId xmlns="" xmlns:a16="http://schemas.microsoft.com/office/drawing/2014/main" id="{E38D7A6E-8912-495C-89BC-F40E2F54E21C}"/>
              </a:ext>
            </a:extLst>
          </p:cNvPr>
          <p:cNvGrpSpPr/>
          <p:nvPr/>
        </p:nvGrpSpPr>
        <p:grpSpPr>
          <a:xfrm>
            <a:off x="1172313" y="5530536"/>
            <a:ext cx="4252231" cy="1130643"/>
            <a:chOff x="2210345" y="4760763"/>
            <a:chExt cx="4252231" cy="1130643"/>
          </a:xfrm>
        </p:grpSpPr>
        <p:sp>
          <p:nvSpPr>
            <p:cNvPr id="18" name="TextBox 8">
              <a:extLst>
                <a:ext uri="{FF2B5EF4-FFF2-40B4-BE49-F238E27FC236}">
                  <a16:creationId xmlns="" xmlns:a16="http://schemas.microsoft.com/office/drawing/2014/main" id="{19B2E983-E508-472D-9865-D3C30DED1B0A}"/>
                </a:ext>
              </a:extLst>
            </p:cNvPr>
            <p:cNvSpPr txBox="1"/>
            <p:nvPr/>
          </p:nvSpPr>
          <p:spPr>
            <a:xfrm>
              <a:off x="2210345" y="4760763"/>
              <a:ext cx="2971256" cy="1092543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sz="5400" b="1" spc="600" dirty="0">
                  <a:latin typeface="Arial" panose="020B0604020202020204" pitchFamily="34" charset="0"/>
                  <a:cs typeface="Arial" panose="020B0604020202020204" pitchFamily="34" charset="0"/>
                </a:rPr>
                <a:t>2 x 5 =</a:t>
              </a:r>
            </a:p>
          </p:txBody>
        </p:sp>
        <p:sp>
          <p:nvSpPr>
            <p:cNvPr id="19" name="Rectangle 18">
              <a:extLst>
                <a:ext uri="{FF2B5EF4-FFF2-40B4-BE49-F238E27FC236}">
                  <a16:creationId xmlns="" xmlns:a16="http://schemas.microsoft.com/office/drawing/2014/main" id="{67E9E831-FA4C-43AF-B242-EFEB4D8F6154}"/>
                </a:ext>
              </a:extLst>
            </p:cNvPr>
            <p:cNvSpPr/>
            <p:nvPr/>
          </p:nvSpPr>
          <p:spPr>
            <a:xfrm>
              <a:off x="5181601" y="4905333"/>
              <a:ext cx="1280975" cy="986073"/>
            </a:xfrm>
            <a:prstGeom prst="rect">
              <a:avLst/>
            </a:prstGeom>
            <a:solidFill>
              <a:srgbClr val="EFB52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5400" b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?</a:t>
              </a:r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="" xmlns:a16="http://schemas.microsoft.com/office/drawing/2014/main" id="{4DC1AD23-EC65-4FBA-A72D-719900B16EAA}"/>
              </a:ext>
            </a:extLst>
          </p:cNvPr>
          <p:cNvGrpSpPr/>
          <p:nvPr/>
        </p:nvGrpSpPr>
        <p:grpSpPr>
          <a:xfrm>
            <a:off x="1172313" y="6815503"/>
            <a:ext cx="4252231" cy="1130643"/>
            <a:chOff x="2210345" y="4760763"/>
            <a:chExt cx="4252231" cy="1130643"/>
          </a:xfrm>
        </p:grpSpPr>
        <p:sp>
          <p:nvSpPr>
            <p:cNvPr id="21" name="TextBox 8">
              <a:extLst>
                <a:ext uri="{FF2B5EF4-FFF2-40B4-BE49-F238E27FC236}">
                  <a16:creationId xmlns="" xmlns:a16="http://schemas.microsoft.com/office/drawing/2014/main" id="{F453F064-D44A-484B-AA40-C6F0CB3C2EE2}"/>
                </a:ext>
              </a:extLst>
            </p:cNvPr>
            <p:cNvSpPr txBox="1"/>
            <p:nvPr/>
          </p:nvSpPr>
          <p:spPr>
            <a:xfrm>
              <a:off x="2210345" y="4760763"/>
              <a:ext cx="2971256" cy="1092543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sz="5400" b="1" dirty="0">
                  <a:latin typeface="Arial" panose="020B0604020202020204" pitchFamily="34" charset="0"/>
                  <a:cs typeface="Arial" panose="020B0604020202020204" pitchFamily="34" charset="0"/>
                </a:rPr>
                <a:t>10</a:t>
              </a:r>
              <a:r>
                <a:rPr lang="en-US" sz="5400" b="1" spc="600" dirty="0">
                  <a:latin typeface="Arial" panose="020B0604020202020204" pitchFamily="34" charset="0"/>
                  <a:cs typeface="Arial" panose="020B0604020202020204" pitchFamily="34" charset="0"/>
                </a:rPr>
                <a:t> : 5 = </a:t>
              </a:r>
            </a:p>
          </p:txBody>
        </p:sp>
        <p:sp>
          <p:nvSpPr>
            <p:cNvPr id="22" name="Rectangle 21">
              <a:extLst>
                <a:ext uri="{FF2B5EF4-FFF2-40B4-BE49-F238E27FC236}">
                  <a16:creationId xmlns="" xmlns:a16="http://schemas.microsoft.com/office/drawing/2014/main" id="{07791AA0-AC94-42F1-8DC6-EE1BA36F8D71}"/>
                </a:ext>
              </a:extLst>
            </p:cNvPr>
            <p:cNvSpPr/>
            <p:nvPr/>
          </p:nvSpPr>
          <p:spPr>
            <a:xfrm>
              <a:off x="5181601" y="4905333"/>
              <a:ext cx="1280975" cy="986073"/>
            </a:xfrm>
            <a:prstGeom prst="rect">
              <a:avLst/>
            </a:prstGeom>
            <a:solidFill>
              <a:srgbClr val="EFB52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5400" b="1" spc="6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?</a:t>
              </a:r>
            </a:p>
          </p:txBody>
        </p:sp>
      </p:grpSp>
      <p:grpSp>
        <p:nvGrpSpPr>
          <p:cNvPr id="23" name="Group 22">
            <a:extLst>
              <a:ext uri="{FF2B5EF4-FFF2-40B4-BE49-F238E27FC236}">
                <a16:creationId xmlns="" xmlns:a16="http://schemas.microsoft.com/office/drawing/2014/main" id="{88D1027B-B573-4550-B65D-389824D7C925}"/>
              </a:ext>
            </a:extLst>
          </p:cNvPr>
          <p:cNvGrpSpPr/>
          <p:nvPr/>
        </p:nvGrpSpPr>
        <p:grpSpPr>
          <a:xfrm>
            <a:off x="6734913" y="5492436"/>
            <a:ext cx="4252231" cy="1130643"/>
            <a:chOff x="2210345" y="4760763"/>
            <a:chExt cx="4252231" cy="1130643"/>
          </a:xfrm>
        </p:grpSpPr>
        <p:sp>
          <p:nvSpPr>
            <p:cNvPr id="24" name="TextBox 8">
              <a:extLst>
                <a:ext uri="{FF2B5EF4-FFF2-40B4-BE49-F238E27FC236}">
                  <a16:creationId xmlns="" xmlns:a16="http://schemas.microsoft.com/office/drawing/2014/main" id="{4E1C8754-3B84-4540-886B-3AA712DA150F}"/>
                </a:ext>
              </a:extLst>
            </p:cNvPr>
            <p:cNvSpPr txBox="1"/>
            <p:nvPr/>
          </p:nvSpPr>
          <p:spPr>
            <a:xfrm>
              <a:off x="2210345" y="4760763"/>
              <a:ext cx="2971256" cy="1092543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sz="5400" b="1" dirty="0">
                  <a:latin typeface="Arial" panose="020B0604020202020204" pitchFamily="34" charset="0"/>
                  <a:cs typeface="Arial" panose="020B0604020202020204" pitchFamily="34" charset="0"/>
                </a:rPr>
                <a:t>5 x 4 </a:t>
              </a:r>
              <a:r>
                <a:rPr lang="en-US" sz="5400" b="1" spc="600" dirty="0">
                  <a:latin typeface="Arial" panose="020B0604020202020204" pitchFamily="34" charset="0"/>
                  <a:cs typeface="Arial" panose="020B0604020202020204" pitchFamily="34" charset="0"/>
                </a:rPr>
                <a:t>=</a:t>
              </a:r>
            </a:p>
          </p:txBody>
        </p:sp>
        <p:sp>
          <p:nvSpPr>
            <p:cNvPr id="25" name="Rectangle 24">
              <a:extLst>
                <a:ext uri="{FF2B5EF4-FFF2-40B4-BE49-F238E27FC236}">
                  <a16:creationId xmlns="" xmlns:a16="http://schemas.microsoft.com/office/drawing/2014/main" id="{76889DE6-35F3-44E0-AFCE-CB8693F7D944}"/>
                </a:ext>
              </a:extLst>
            </p:cNvPr>
            <p:cNvSpPr/>
            <p:nvPr/>
          </p:nvSpPr>
          <p:spPr>
            <a:xfrm>
              <a:off x="5181601" y="4905333"/>
              <a:ext cx="1280975" cy="986073"/>
            </a:xfrm>
            <a:prstGeom prst="rect">
              <a:avLst/>
            </a:prstGeom>
            <a:solidFill>
              <a:srgbClr val="EFB52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5400" b="1" spc="6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?</a:t>
              </a:r>
            </a:p>
          </p:txBody>
        </p:sp>
      </p:grpSp>
      <p:grpSp>
        <p:nvGrpSpPr>
          <p:cNvPr id="26" name="Group 25">
            <a:extLst>
              <a:ext uri="{FF2B5EF4-FFF2-40B4-BE49-F238E27FC236}">
                <a16:creationId xmlns="" xmlns:a16="http://schemas.microsoft.com/office/drawing/2014/main" id="{FC39F550-677F-4884-8207-4DF40261169F}"/>
              </a:ext>
            </a:extLst>
          </p:cNvPr>
          <p:cNvGrpSpPr/>
          <p:nvPr/>
        </p:nvGrpSpPr>
        <p:grpSpPr>
          <a:xfrm>
            <a:off x="6734913" y="6777403"/>
            <a:ext cx="4252231" cy="1130643"/>
            <a:chOff x="2210345" y="4760763"/>
            <a:chExt cx="4252231" cy="1130643"/>
          </a:xfrm>
        </p:grpSpPr>
        <p:sp>
          <p:nvSpPr>
            <p:cNvPr id="27" name="TextBox 8">
              <a:extLst>
                <a:ext uri="{FF2B5EF4-FFF2-40B4-BE49-F238E27FC236}">
                  <a16:creationId xmlns="" xmlns:a16="http://schemas.microsoft.com/office/drawing/2014/main" id="{43E1EE13-4A89-4189-A291-7CBB3985B782}"/>
                </a:ext>
              </a:extLst>
            </p:cNvPr>
            <p:cNvSpPr txBox="1"/>
            <p:nvPr/>
          </p:nvSpPr>
          <p:spPr>
            <a:xfrm>
              <a:off x="2210345" y="4760763"/>
              <a:ext cx="2971256" cy="1092543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sz="5400" b="1" dirty="0">
                  <a:latin typeface="Arial" panose="020B0604020202020204" pitchFamily="34" charset="0"/>
                  <a:cs typeface="Arial" panose="020B0604020202020204" pitchFamily="34" charset="0"/>
                </a:rPr>
                <a:t>20</a:t>
              </a:r>
              <a:r>
                <a:rPr lang="en-US" sz="5400" b="1" spc="600" dirty="0">
                  <a:latin typeface="Arial" panose="020B0604020202020204" pitchFamily="34" charset="0"/>
                  <a:cs typeface="Arial" panose="020B0604020202020204" pitchFamily="34" charset="0"/>
                </a:rPr>
                <a:t> : 5 =</a:t>
              </a:r>
            </a:p>
          </p:txBody>
        </p:sp>
        <p:sp>
          <p:nvSpPr>
            <p:cNvPr id="28" name="Rectangle 27">
              <a:extLst>
                <a:ext uri="{FF2B5EF4-FFF2-40B4-BE49-F238E27FC236}">
                  <a16:creationId xmlns="" xmlns:a16="http://schemas.microsoft.com/office/drawing/2014/main" id="{4E79EDC8-8EB6-4369-8DF7-58D0A8B3B021}"/>
                </a:ext>
              </a:extLst>
            </p:cNvPr>
            <p:cNvSpPr/>
            <p:nvPr/>
          </p:nvSpPr>
          <p:spPr>
            <a:xfrm>
              <a:off x="5181601" y="4905333"/>
              <a:ext cx="1280975" cy="986073"/>
            </a:xfrm>
            <a:prstGeom prst="rect">
              <a:avLst/>
            </a:prstGeom>
            <a:solidFill>
              <a:srgbClr val="EFB52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5400" b="1" spc="6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?</a:t>
              </a:r>
            </a:p>
          </p:txBody>
        </p:sp>
      </p:grpSp>
      <p:grpSp>
        <p:nvGrpSpPr>
          <p:cNvPr id="29" name="Group 28">
            <a:extLst>
              <a:ext uri="{FF2B5EF4-FFF2-40B4-BE49-F238E27FC236}">
                <a16:creationId xmlns="" xmlns:a16="http://schemas.microsoft.com/office/drawing/2014/main" id="{BF43433A-9EC4-4545-B71E-111A1A52AA35}"/>
              </a:ext>
            </a:extLst>
          </p:cNvPr>
          <p:cNvGrpSpPr/>
          <p:nvPr/>
        </p:nvGrpSpPr>
        <p:grpSpPr>
          <a:xfrm>
            <a:off x="12358744" y="5496782"/>
            <a:ext cx="4252231" cy="1130643"/>
            <a:chOff x="2210345" y="4760763"/>
            <a:chExt cx="4252231" cy="1130643"/>
          </a:xfrm>
        </p:grpSpPr>
        <p:sp>
          <p:nvSpPr>
            <p:cNvPr id="30" name="TextBox 8">
              <a:extLst>
                <a:ext uri="{FF2B5EF4-FFF2-40B4-BE49-F238E27FC236}">
                  <a16:creationId xmlns="" xmlns:a16="http://schemas.microsoft.com/office/drawing/2014/main" id="{F29C9446-0514-477E-8053-D2608AA7B578}"/>
                </a:ext>
              </a:extLst>
            </p:cNvPr>
            <p:cNvSpPr txBox="1"/>
            <p:nvPr/>
          </p:nvSpPr>
          <p:spPr>
            <a:xfrm>
              <a:off x="2210345" y="4760763"/>
              <a:ext cx="2971256" cy="1092543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sz="5400" b="1" dirty="0">
                  <a:latin typeface="Arial" panose="020B0604020202020204" pitchFamily="34" charset="0"/>
                  <a:cs typeface="Arial" panose="020B0604020202020204" pitchFamily="34" charset="0"/>
                </a:rPr>
                <a:t>2 x 4 </a:t>
              </a:r>
              <a:r>
                <a:rPr lang="en-US" sz="5400" b="1" spc="600" dirty="0">
                  <a:latin typeface="Arial" panose="020B0604020202020204" pitchFamily="34" charset="0"/>
                  <a:cs typeface="Arial" panose="020B0604020202020204" pitchFamily="34" charset="0"/>
                </a:rPr>
                <a:t>=</a:t>
              </a:r>
            </a:p>
          </p:txBody>
        </p:sp>
        <p:sp>
          <p:nvSpPr>
            <p:cNvPr id="31" name="Rectangle 30">
              <a:extLst>
                <a:ext uri="{FF2B5EF4-FFF2-40B4-BE49-F238E27FC236}">
                  <a16:creationId xmlns="" xmlns:a16="http://schemas.microsoft.com/office/drawing/2014/main" id="{446679C6-B5E5-41EA-A2F9-13D8C22A27B5}"/>
                </a:ext>
              </a:extLst>
            </p:cNvPr>
            <p:cNvSpPr/>
            <p:nvPr/>
          </p:nvSpPr>
          <p:spPr>
            <a:xfrm>
              <a:off x="5181601" y="4905333"/>
              <a:ext cx="1280975" cy="986073"/>
            </a:xfrm>
            <a:prstGeom prst="rect">
              <a:avLst/>
            </a:prstGeom>
            <a:solidFill>
              <a:srgbClr val="EFB52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5400" b="1" spc="6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?</a:t>
              </a:r>
            </a:p>
          </p:txBody>
        </p:sp>
      </p:grpSp>
      <p:grpSp>
        <p:nvGrpSpPr>
          <p:cNvPr id="32" name="Group 31">
            <a:extLst>
              <a:ext uri="{FF2B5EF4-FFF2-40B4-BE49-F238E27FC236}">
                <a16:creationId xmlns="" xmlns:a16="http://schemas.microsoft.com/office/drawing/2014/main" id="{71F6BFF2-1FC8-4B44-855F-D936788128A8}"/>
              </a:ext>
            </a:extLst>
          </p:cNvPr>
          <p:cNvGrpSpPr/>
          <p:nvPr/>
        </p:nvGrpSpPr>
        <p:grpSpPr>
          <a:xfrm>
            <a:off x="12358745" y="6825272"/>
            <a:ext cx="4252231" cy="1130643"/>
            <a:chOff x="2210345" y="4760763"/>
            <a:chExt cx="4252231" cy="1130643"/>
          </a:xfrm>
        </p:grpSpPr>
        <p:sp>
          <p:nvSpPr>
            <p:cNvPr id="33" name="TextBox 8">
              <a:extLst>
                <a:ext uri="{FF2B5EF4-FFF2-40B4-BE49-F238E27FC236}">
                  <a16:creationId xmlns="" xmlns:a16="http://schemas.microsoft.com/office/drawing/2014/main" id="{96DDEA94-ADDA-4A24-8C77-CA99D6B8CBC0}"/>
                </a:ext>
              </a:extLst>
            </p:cNvPr>
            <p:cNvSpPr txBox="1"/>
            <p:nvPr/>
          </p:nvSpPr>
          <p:spPr>
            <a:xfrm>
              <a:off x="2210345" y="4760763"/>
              <a:ext cx="2971256" cy="1092543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sz="5400" b="1" dirty="0">
                  <a:latin typeface="Arial" panose="020B0604020202020204" pitchFamily="34" charset="0"/>
                  <a:cs typeface="Arial" panose="020B0604020202020204" pitchFamily="34" charset="0"/>
                </a:rPr>
                <a:t>8 : 2 </a:t>
              </a:r>
              <a:r>
                <a:rPr lang="en-US" sz="5400" b="1" spc="600" dirty="0">
                  <a:latin typeface="Arial" panose="020B0604020202020204" pitchFamily="34" charset="0"/>
                  <a:cs typeface="Arial" panose="020B0604020202020204" pitchFamily="34" charset="0"/>
                </a:rPr>
                <a:t>=</a:t>
              </a:r>
            </a:p>
          </p:txBody>
        </p:sp>
        <p:sp>
          <p:nvSpPr>
            <p:cNvPr id="34" name="Rectangle 33">
              <a:extLst>
                <a:ext uri="{FF2B5EF4-FFF2-40B4-BE49-F238E27FC236}">
                  <a16:creationId xmlns="" xmlns:a16="http://schemas.microsoft.com/office/drawing/2014/main" id="{09358B46-5074-4E7A-B429-A72A991352B8}"/>
                </a:ext>
              </a:extLst>
            </p:cNvPr>
            <p:cNvSpPr/>
            <p:nvPr/>
          </p:nvSpPr>
          <p:spPr>
            <a:xfrm>
              <a:off x="5181601" y="4905333"/>
              <a:ext cx="1280975" cy="986073"/>
            </a:xfrm>
            <a:prstGeom prst="rect">
              <a:avLst/>
            </a:prstGeom>
            <a:solidFill>
              <a:srgbClr val="EFB52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5400" b="1" spc="6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?</a:t>
              </a:r>
            </a:p>
          </p:txBody>
        </p:sp>
      </p:grpSp>
      <p:sp>
        <p:nvSpPr>
          <p:cNvPr id="40" name="Rectangle 39">
            <a:extLst>
              <a:ext uri="{FF2B5EF4-FFF2-40B4-BE49-F238E27FC236}">
                <a16:creationId xmlns="" xmlns:a16="http://schemas.microsoft.com/office/drawing/2014/main" id="{3FC2D665-C268-455C-9FCC-0895376664AB}"/>
              </a:ext>
            </a:extLst>
          </p:cNvPr>
          <p:cNvSpPr/>
          <p:nvPr/>
        </p:nvSpPr>
        <p:spPr>
          <a:xfrm>
            <a:off x="4143568" y="5675106"/>
            <a:ext cx="1280975" cy="986073"/>
          </a:xfrm>
          <a:prstGeom prst="rect">
            <a:avLst/>
          </a:prstGeom>
          <a:solidFill>
            <a:srgbClr val="A4A4D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</a:t>
            </a:r>
          </a:p>
        </p:txBody>
      </p:sp>
      <p:sp>
        <p:nvSpPr>
          <p:cNvPr id="41" name="Rectangle 40">
            <a:extLst>
              <a:ext uri="{FF2B5EF4-FFF2-40B4-BE49-F238E27FC236}">
                <a16:creationId xmlns="" xmlns:a16="http://schemas.microsoft.com/office/drawing/2014/main" id="{4A7B5772-261B-4BC5-B694-2775B2E1C184}"/>
              </a:ext>
            </a:extLst>
          </p:cNvPr>
          <p:cNvSpPr/>
          <p:nvPr/>
        </p:nvSpPr>
        <p:spPr>
          <a:xfrm>
            <a:off x="4143026" y="6930475"/>
            <a:ext cx="1280975" cy="1010215"/>
          </a:xfrm>
          <a:prstGeom prst="rect">
            <a:avLst/>
          </a:prstGeom>
          <a:solidFill>
            <a:srgbClr val="A4A4D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42" name="Rectangle 41">
            <a:extLst>
              <a:ext uri="{FF2B5EF4-FFF2-40B4-BE49-F238E27FC236}">
                <a16:creationId xmlns="" xmlns:a16="http://schemas.microsoft.com/office/drawing/2014/main" id="{CA1AFD7C-F409-4E6E-97F6-E31B6D6A654F}"/>
              </a:ext>
            </a:extLst>
          </p:cNvPr>
          <p:cNvSpPr/>
          <p:nvPr/>
        </p:nvSpPr>
        <p:spPr>
          <a:xfrm>
            <a:off x="9706168" y="5631916"/>
            <a:ext cx="1280975" cy="1010214"/>
          </a:xfrm>
          <a:prstGeom prst="rect">
            <a:avLst/>
          </a:prstGeom>
          <a:solidFill>
            <a:srgbClr val="A4A4D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</a:t>
            </a:r>
          </a:p>
        </p:txBody>
      </p:sp>
      <p:sp>
        <p:nvSpPr>
          <p:cNvPr id="43" name="Rectangle 42">
            <a:extLst>
              <a:ext uri="{FF2B5EF4-FFF2-40B4-BE49-F238E27FC236}">
                <a16:creationId xmlns="" xmlns:a16="http://schemas.microsoft.com/office/drawing/2014/main" id="{7BB92AB3-CDA7-49A7-9032-F0183E49424C}"/>
              </a:ext>
            </a:extLst>
          </p:cNvPr>
          <p:cNvSpPr/>
          <p:nvPr/>
        </p:nvSpPr>
        <p:spPr>
          <a:xfrm>
            <a:off x="9706167" y="6905762"/>
            <a:ext cx="1280975" cy="1010214"/>
          </a:xfrm>
          <a:prstGeom prst="rect">
            <a:avLst/>
          </a:prstGeom>
          <a:solidFill>
            <a:srgbClr val="A4A4D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</p:txBody>
      </p:sp>
      <p:sp>
        <p:nvSpPr>
          <p:cNvPr id="44" name="Rectangle 43">
            <a:extLst>
              <a:ext uri="{FF2B5EF4-FFF2-40B4-BE49-F238E27FC236}">
                <a16:creationId xmlns="" xmlns:a16="http://schemas.microsoft.com/office/drawing/2014/main" id="{6D60A147-860B-4C71-9E54-B1E900AF4F04}"/>
              </a:ext>
            </a:extLst>
          </p:cNvPr>
          <p:cNvSpPr/>
          <p:nvPr/>
        </p:nvSpPr>
        <p:spPr>
          <a:xfrm>
            <a:off x="15330000" y="5641353"/>
            <a:ext cx="1280975" cy="990946"/>
          </a:xfrm>
          <a:prstGeom prst="rect">
            <a:avLst/>
          </a:prstGeom>
          <a:solidFill>
            <a:srgbClr val="A4A4D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</a:p>
        </p:txBody>
      </p:sp>
      <p:sp>
        <p:nvSpPr>
          <p:cNvPr id="45" name="Rectangle 44">
            <a:extLst>
              <a:ext uri="{FF2B5EF4-FFF2-40B4-BE49-F238E27FC236}">
                <a16:creationId xmlns="" xmlns:a16="http://schemas.microsoft.com/office/drawing/2014/main" id="{295D7995-F500-4592-A901-2591C925985A}"/>
              </a:ext>
            </a:extLst>
          </p:cNvPr>
          <p:cNvSpPr/>
          <p:nvPr/>
        </p:nvSpPr>
        <p:spPr>
          <a:xfrm>
            <a:off x="15317722" y="6930475"/>
            <a:ext cx="1293253" cy="1025440"/>
          </a:xfrm>
          <a:prstGeom prst="rect">
            <a:avLst/>
          </a:prstGeom>
          <a:solidFill>
            <a:srgbClr val="A4A4D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16" grpId="0"/>
      <p:bldP spid="40" grpId="0" animBg="1"/>
      <p:bldP spid="41" grpId="0" animBg="1"/>
      <p:bldP spid="42" grpId="0" animBg="1"/>
      <p:bldP spid="43" grpId="0" animBg="1"/>
      <p:bldP spid="44" grpId="0" animBg="1"/>
      <p:bldP spid="4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F5F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2"/>
          <p:cNvGrpSpPr/>
          <p:nvPr/>
        </p:nvGrpSpPr>
        <p:grpSpPr>
          <a:xfrm>
            <a:off x="0" y="8174566"/>
            <a:ext cx="18288000" cy="2112434"/>
            <a:chOff x="0" y="0"/>
            <a:chExt cx="6350000" cy="1217828"/>
          </a:xfrm>
        </p:grpSpPr>
        <p:sp>
          <p:nvSpPr>
            <p:cNvPr id="13" name="Freeform 13"/>
            <p:cNvSpPr/>
            <p:nvPr/>
          </p:nvSpPr>
          <p:spPr>
            <a:xfrm>
              <a:off x="0" y="82550"/>
              <a:ext cx="6350000" cy="1134008"/>
            </a:xfrm>
            <a:custGeom>
              <a:avLst/>
              <a:gdLst/>
              <a:ahLst/>
              <a:cxnLst/>
              <a:rect l="l" t="t" r="r" b="b"/>
              <a:pathLst>
                <a:path w="6350000" h="1134008">
                  <a:moveTo>
                    <a:pt x="5877560" y="149860"/>
                  </a:moveTo>
                  <a:cubicBezTo>
                    <a:pt x="5786120" y="208280"/>
                    <a:pt x="5713730" y="255270"/>
                    <a:pt x="5556250" y="255270"/>
                  </a:cubicBezTo>
                  <a:cubicBezTo>
                    <a:pt x="5398770" y="255270"/>
                    <a:pt x="5326380" y="209550"/>
                    <a:pt x="5234940" y="149860"/>
                  </a:cubicBezTo>
                  <a:cubicBezTo>
                    <a:pt x="5130800" y="82550"/>
                    <a:pt x="5001260" y="0"/>
                    <a:pt x="4762500" y="0"/>
                  </a:cubicBezTo>
                  <a:cubicBezTo>
                    <a:pt x="4523740" y="0"/>
                    <a:pt x="4394200" y="82550"/>
                    <a:pt x="4290060" y="148590"/>
                  </a:cubicBezTo>
                  <a:cubicBezTo>
                    <a:pt x="4198620" y="207010"/>
                    <a:pt x="4126230" y="254000"/>
                    <a:pt x="3968750" y="254000"/>
                  </a:cubicBezTo>
                  <a:cubicBezTo>
                    <a:pt x="3811270" y="254000"/>
                    <a:pt x="3738880" y="208280"/>
                    <a:pt x="3647440" y="148590"/>
                  </a:cubicBezTo>
                  <a:cubicBezTo>
                    <a:pt x="3543300" y="82550"/>
                    <a:pt x="3413760" y="0"/>
                    <a:pt x="3175000" y="0"/>
                  </a:cubicBezTo>
                  <a:cubicBezTo>
                    <a:pt x="2936240" y="0"/>
                    <a:pt x="2806700" y="82550"/>
                    <a:pt x="2702560" y="148590"/>
                  </a:cubicBezTo>
                  <a:cubicBezTo>
                    <a:pt x="2611120" y="207010"/>
                    <a:pt x="2538730" y="254000"/>
                    <a:pt x="2381250" y="254000"/>
                  </a:cubicBezTo>
                  <a:cubicBezTo>
                    <a:pt x="2223770" y="254000"/>
                    <a:pt x="2151380" y="208280"/>
                    <a:pt x="2059940" y="148590"/>
                  </a:cubicBezTo>
                  <a:cubicBezTo>
                    <a:pt x="1955800" y="82550"/>
                    <a:pt x="1826260" y="0"/>
                    <a:pt x="1587500" y="0"/>
                  </a:cubicBezTo>
                  <a:cubicBezTo>
                    <a:pt x="1348740" y="0"/>
                    <a:pt x="1219200" y="82550"/>
                    <a:pt x="1115060" y="148590"/>
                  </a:cubicBezTo>
                  <a:cubicBezTo>
                    <a:pt x="1023620" y="207010"/>
                    <a:pt x="951230" y="254000"/>
                    <a:pt x="793750" y="254000"/>
                  </a:cubicBezTo>
                  <a:cubicBezTo>
                    <a:pt x="636270" y="254000"/>
                    <a:pt x="563880" y="208280"/>
                    <a:pt x="472440" y="148590"/>
                  </a:cubicBezTo>
                  <a:cubicBezTo>
                    <a:pt x="368300" y="82550"/>
                    <a:pt x="238760" y="0"/>
                    <a:pt x="0" y="0"/>
                  </a:cubicBezTo>
                  <a:lnTo>
                    <a:pt x="0" y="1134008"/>
                  </a:lnTo>
                  <a:lnTo>
                    <a:pt x="6350000" y="1134008"/>
                  </a:lnTo>
                  <a:lnTo>
                    <a:pt x="6350000" y="0"/>
                  </a:lnTo>
                  <a:cubicBezTo>
                    <a:pt x="6111240" y="0"/>
                    <a:pt x="5981700" y="82550"/>
                    <a:pt x="5877560" y="149860"/>
                  </a:cubicBezTo>
                  <a:close/>
                </a:path>
              </a:pathLst>
            </a:custGeom>
            <a:solidFill>
              <a:srgbClr val="EFB52A">
                <a:alpha val="80000"/>
              </a:srgbClr>
            </a:solidFill>
          </p:spPr>
        </p:sp>
      </p:grpSp>
      <p:sp>
        <p:nvSpPr>
          <p:cNvPr id="31" name="TextBox 30">
            <a:extLst>
              <a:ext uri="{FF2B5EF4-FFF2-40B4-BE49-F238E27FC236}">
                <a16:creationId xmlns="" xmlns:a16="http://schemas.microsoft.com/office/drawing/2014/main" id="{1113B7CA-CB5E-46E0-B3DF-D2C563AE502D}"/>
              </a:ext>
            </a:extLst>
          </p:cNvPr>
          <p:cNvSpPr txBox="1"/>
          <p:nvPr/>
        </p:nvSpPr>
        <p:spPr>
          <a:xfrm>
            <a:off x="1631326" y="723900"/>
            <a:ext cx="2102474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Aft>
                <a:spcPts val="1000"/>
              </a:spcAft>
            </a:pPr>
            <a:r>
              <a:rPr lang="nl-NL" sz="4000" dirty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b. </a:t>
            </a:r>
            <a:r>
              <a:rPr lang="en-US" sz="4000" dirty="0" err="1" smtClean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Tính</a:t>
            </a:r>
            <a:endParaRPr lang="vi-VN" sz="4000" dirty="0"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32" name="Group 31">
            <a:extLst>
              <a:ext uri="{FF2B5EF4-FFF2-40B4-BE49-F238E27FC236}">
                <a16:creationId xmlns="" xmlns:a16="http://schemas.microsoft.com/office/drawing/2014/main" id="{D7FF6A25-96DD-46CE-8EB5-F81D8CC5936D}"/>
              </a:ext>
            </a:extLst>
          </p:cNvPr>
          <p:cNvGrpSpPr/>
          <p:nvPr/>
        </p:nvGrpSpPr>
        <p:grpSpPr>
          <a:xfrm>
            <a:off x="1143000" y="2933700"/>
            <a:ext cx="6263200" cy="1038424"/>
            <a:chOff x="4748914" y="1040606"/>
            <a:chExt cx="6263200" cy="1038424"/>
          </a:xfrm>
        </p:grpSpPr>
        <p:sp>
          <p:nvSpPr>
            <p:cNvPr id="33" name="TextBox 8">
              <a:extLst>
                <a:ext uri="{FF2B5EF4-FFF2-40B4-BE49-F238E27FC236}">
                  <a16:creationId xmlns="" xmlns:a16="http://schemas.microsoft.com/office/drawing/2014/main" id="{1CADBB6A-17D4-45E4-B6CD-73C761529F5F}"/>
                </a:ext>
              </a:extLst>
            </p:cNvPr>
            <p:cNvSpPr txBox="1"/>
            <p:nvPr/>
          </p:nvSpPr>
          <p:spPr>
            <a:xfrm>
              <a:off x="4748914" y="1125366"/>
              <a:ext cx="6263200" cy="923330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r>
                <a:rPr lang="en-US" sz="6000" b="1" dirty="0">
                  <a:latin typeface="Arial" panose="020B0604020202020204" pitchFamily="34" charset="0"/>
                  <a:cs typeface="Arial" panose="020B0604020202020204" pitchFamily="34" charset="0"/>
                </a:rPr>
                <a:t>2 cm x 6 =       cm</a:t>
              </a:r>
            </a:p>
          </p:txBody>
        </p:sp>
        <p:sp>
          <p:nvSpPr>
            <p:cNvPr id="34" name="Rectangle 33">
              <a:extLst>
                <a:ext uri="{FF2B5EF4-FFF2-40B4-BE49-F238E27FC236}">
                  <a16:creationId xmlns="" xmlns:a16="http://schemas.microsoft.com/office/drawing/2014/main" id="{3ED60706-BCF2-4777-A416-B0841BA1E897}"/>
                </a:ext>
              </a:extLst>
            </p:cNvPr>
            <p:cNvSpPr/>
            <p:nvPr/>
          </p:nvSpPr>
          <p:spPr>
            <a:xfrm>
              <a:off x="8635114" y="1040606"/>
              <a:ext cx="1150400" cy="1038424"/>
            </a:xfrm>
            <a:prstGeom prst="rect">
              <a:avLst/>
            </a:prstGeom>
            <a:solidFill>
              <a:srgbClr val="E5A81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0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?</a:t>
              </a:r>
            </a:p>
          </p:txBody>
        </p:sp>
      </p:grpSp>
      <p:grpSp>
        <p:nvGrpSpPr>
          <p:cNvPr id="35" name="Group 34">
            <a:extLst>
              <a:ext uri="{FF2B5EF4-FFF2-40B4-BE49-F238E27FC236}">
                <a16:creationId xmlns="" xmlns:a16="http://schemas.microsoft.com/office/drawing/2014/main" id="{258DAB02-AC14-48BA-B4E3-293A0578A552}"/>
              </a:ext>
            </a:extLst>
          </p:cNvPr>
          <p:cNvGrpSpPr/>
          <p:nvPr/>
        </p:nvGrpSpPr>
        <p:grpSpPr>
          <a:xfrm>
            <a:off x="1143000" y="4251837"/>
            <a:ext cx="6705600" cy="1038424"/>
            <a:chOff x="4748914" y="1040606"/>
            <a:chExt cx="6705600" cy="1038424"/>
          </a:xfrm>
        </p:grpSpPr>
        <p:sp>
          <p:nvSpPr>
            <p:cNvPr id="36" name="TextBox 8">
              <a:extLst>
                <a:ext uri="{FF2B5EF4-FFF2-40B4-BE49-F238E27FC236}">
                  <a16:creationId xmlns="" xmlns:a16="http://schemas.microsoft.com/office/drawing/2014/main" id="{FCC7B86A-E808-42D1-BCA2-7F327A7FA003}"/>
                </a:ext>
              </a:extLst>
            </p:cNvPr>
            <p:cNvSpPr txBox="1"/>
            <p:nvPr/>
          </p:nvSpPr>
          <p:spPr>
            <a:xfrm>
              <a:off x="4748914" y="1155700"/>
              <a:ext cx="6705600" cy="923330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r>
                <a:rPr lang="en-US" sz="6000" b="1" dirty="0">
                  <a:latin typeface="Arial" panose="020B0604020202020204" pitchFamily="34" charset="0"/>
                  <a:cs typeface="Arial" panose="020B0604020202020204" pitchFamily="34" charset="0"/>
                </a:rPr>
                <a:t>25 dm : 5 =       dm</a:t>
              </a:r>
            </a:p>
          </p:txBody>
        </p:sp>
        <p:sp>
          <p:nvSpPr>
            <p:cNvPr id="37" name="Rectangle 36">
              <a:extLst>
                <a:ext uri="{FF2B5EF4-FFF2-40B4-BE49-F238E27FC236}">
                  <a16:creationId xmlns="" xmlns:a16="http://schemas.microsoft.com/office/drawing/2014/main" id="{D8B319BD-0C56-4657-8890-463BFC75D395}"/>
                </a:ext>
              </a:extLst>
            </p:cNvPr>
            <p:cNvSpPr/>
            <p:nvPr/>
          </p:nvSpPr>
          <p:spPr>
            <a:xfrm>
              <a:off x="8856314" y="1040606"/>
              <a:ext cx="1150400" cy="1038424"/>
            </a:xfrm>
            <a:prstGeom prst="rect">
              <a:avLst/>
            </a:prstGeom>
            <a:solidFill>
              <a:srgbClr val="E5A81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0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?</a:t>
              </a:r>
            </a:p>
          </p:txBody>
        </p:sp>
      </p:grpSp>
      <p:grpSp>
        <p:nvGrpSpPr>
          <p:cNvPr id="38" name="Group 37">
            <a:extLst>
              <a:ext uri="{FF2B5EF4-FFF2-40B4-BE49-F238E27FC236}">
                <a16:creationId xmlns="" xmlns:a16="http://schemas.microsoft.com/office/drawing/2014/main" id="{5618C932-0B45-413B-B550-1B8FF49631D4}"/>
              </a:ext>
            </a:extLst>
          </p:cNvPr>
          <p:cNvGrpSpPr/>
          <p:nvPr/>
        </p:nvGrpSpPr>
        <p:grpSpPr>
          <a:xfrm>
            <a:off x="6781800" y="5661772"/>
            <a:ext cx="6553200" cy="1038424"/>
            <a:chOff x="5396614" y="1040606"/>
            <a:chExt cx="6553200" cy="1038424"/>
          </a:xfrm>
        </p:grpSpPr>
        <p:sp>
          <p:nvSpPr>
            <p:cNvPr id="39" name="TextBox 8">
              <a:extLst>
                <a:ext uri="{FF2B5EF4-FFF2-40B4-BE49-F238E27FC236}">
                  <a16:creationId xmlns="" xmlns:a16="http://schemas.microsoft.com/office/drawing/2014/main" id="{4879C57D-4C53-4A37-8890-74CEBB166B70}"/>
                </a:ext>
              </a:extLst>
            </p:cNvPr>
            <p:cNvSpPr txBox="1"/>
            <p:nvPr/>
          </p:nvSpPr>
          <p:spPr>
            <a:xfrm>
              <a:off x="5396614" y="1155700"/>
              <a:ext cx="6553200" cy="923330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r>
                <a:rPr lang="en-US" sz="6000" b="1" dirty="0">
                  <a:latin typeface="Arial" panose="020B0604020202020204" pitchFamily="34" charset="0"/>
                  <a:cs typeface="Arial" panose="020B0604020202020204" pitchFamily="34" charset="0"/>
                </a:rPr>
                <a:t>2 dm x 8 =        dm</a:t>
              </a:r>
            </a:p>
          </p:txBody>
        </p:sp>
        <p:sp>
          <p:nvSpPr>
            <p:cNvPr id="40" name="Rectangle 39">
              <a:extLst>
                <a:ext uri="{FF2B5EF4-FFF2-40B4-BE49-F238E27FC236}">
                  <a16:creationId xmlns="" xmlns:a16="http://schemas.microsoft.com/office/drawing/2014/main" id="{3083BBA7-37D7-471A-90F0-46CC95866801}"/>
                </a:ext>
              </a:extLst>
            </p:cNvPr>
            <p:cNvSpPr/>
            <p:nvPr/>
          </p:nvSpPr>
          <p:spPr>
            <a:xfrm>
              <a:off x="9427814" y="1040606"/>
              <a:ext cx="1150400" cy="1038424"/>
            </a:xfrm>
            <a:prstGeom prst="rect">
              <a:avLst/>
            </a:prstGeom>
            <a:solidFill>
              <a:srgbClr val="E5A81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0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?</a:t>
              </a:r>
            </a:p>
          </p:txBody>
        </p:sp>
      </p:grpSp>
      <p:grpSp>
        <p:nvGrpSpPr>
          <p:cNvPr id="41" name="Group 40">
            <a:extLst>
              <a:ext uri="{FF2B5EF4-FFF2-40B4-BE49-F238E27FC236}">
                <a16:creationId xmlns="" xmlns:a16="http://schemas.microsoft.com/office/drawing/2014/main" id="{48443456-5498-459D-8282-2C8362CAAC4B}"/>
              </a:ext>
            </a:extLst>
          </p:cNvPr>
          <p:cNvGrpSpPr/>
          <p:nvPr/>
        </p:nvGrpSpPr>
        <p:grpSpPr>
          <a:xfrm>
            <a:off x="6781800" y="7070517"/>
            <a:ext cx="6317200" cy="1038424"/>
            <a:chOff x="5396614" y="1142824"/>
            <a:chExt cx="6317200" cy="1038424"/>
          </a:xfrm>
        </p:grpSpPr>
        <p:sp>
          <p:nvSpPr>
            <p:cNvPr id="42" name="TextBox 8">
              <a:extLst>
                <a:ext uri="{FF2B5EF4-FFF2-40B4-BE49-F238E27FC236}">
                  <a16:creationId xmlns="" xmlns:a16="http://schemas.microsoft.com/office/drawing/2014/main" id="{27F5F42E-456B-436D-930D-4A1ADC028A15}"/>
                </a:ext>
              </a:extLst>
            </p:cNvPr>
            <p:cNvSpPr txBox="1"/>
            <p:nvPr/>
          </p:nvSpPr>
          <p:spPr>
            <a:xfrm>
              <a:off x="5396614" y="1155700"/>
              <a:ext cx="6317200" cy="923330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r>
                <a:rPr lang="en-US" sz="6000" b="1" dirty="0">
                  <a:latin typeface="Arial" panose="020B0604020202020204" pitchFamily="34" charset="0"/>
                  <a:cs typeface="Arial" panose="020B0604020202020204" pitchFamily="34" charset="0"/>
                </a:rPr>
                <a:t>30kg : 5 =        kg</a:t>
              </a:r>
            </a:p>
          </p:txBody>
        </p:sp>
        <p:sp>
          <p:nvSpPr>
            <p:cNvPr id="43" name="Rectangle 42">
              <a:extLst>
                <a:ext uri="{FF2B5EF4-FFF2-40B4-BE49-F238E27FC236}">
                  <a16:creationId xmlns="" xmlns:a16="http://schemas.microsoft.com/office/drawing/2014/main" id="{17F6D00A-E6A1-472D-9C8E-99F1441E0D2E}"/>
                </a:ext>
              </a:extLst>
            </p:cNvPr>
            <p:cNvSpPr/>
            <p:nvPr/>
          </p:nvSpPr>
          <p:spPr>
            <a:xfrm>
              <a:off x="9199214" y="1142824"/>
              <a:ext cx="1150400" cy="1038424"/>
            </a:xfrm>
            <a:prstGeom prst="rect">
              <a:avLst/>
            </a:prstGeom>
            <a:solidFill>
              <a:srgbClr val="E5A81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0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?</a:t>
              </a:r>
            </a:p>
          </p:txBody>
        </p:sp>
      </p:grpSp>
      <p:grpSp>
        <p:nvGrpSpPr>
          <p:cNvPr id="44" name="Group 43">
            <a:extLst>
              <a:ext uri="{FF2B5EF4-FFF2-40B4-BE49-F238E27FC236}">
                <a16:creationId xmlns="" xmlns:a16="http://schemas.microsoft.com/office/drawing/2014/main" id="{E907DF99-89F0-462C-8024-11D8A8DCAAFB}"/>
              </a:ext>
            </a:extLst>
          </p:cNvPr>
          <p:cNvGrpSpPr/>
          <p:nvPr/>
        </p:nvGrpSpPr>
        <p:grpSpPr>
          <a:xfrm>
            <a:off x="10134600" y="2933700"/>
            <a:ext cx="6553200" cy="1038424"/>
            <a:chOff x="4367914" y="1040606"/>
            <a:chExt cx="6553200" cy="1038424"/>
          </a:xfrm>
        </p:grpSpPr>
        <p:sp>
          <p:nvSpPr>
            <p:cNvPr id="45" name="TextBox 8">
              <a:extLst>
                <a:ext uri="{FF2B5EF4-FFF2-40B4-BE49-F238E27FC236}">
                  <a16:creationId xmlns="" xmlns:a16="http://schemas.microsoft.com/office/drawing/2014/main" id="{893BE04F-AF7D-4D4C-AAF6-09DE56AA47D3}"/>
                </a:ext>
              </a:extLst>
            </p:cNvPr>
            <p:cNvSpPr txBox="1"/>
            <p:nvPr/>
          </p:nvSpPr>
          <p:spPr>
            <a:xfrm>
              <a:off x="4367914" y="1155700"/>
              <a:ext cx="6553200" cy="923330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r>
                <a:rPr lang="en-US" sz="6000" b="1" dirty="0">
                  <a:latin typeface="Arial" panose="020B0604020202020204" pitchFamily="34" charset="0"/>
                  <a:cs typeface="Arial" panose="020B0604020202020204" pitchFamily="34" charset="0"/>
                </a:rPr>
                <a:t>5 kg x 10 =       kg</a:t>
              </a:r>
            </a:p>
          </p:txBody>
        </p:sp>
        <p:sp>
          <p:nvSpPr>
            <p:cNvPr id="46" name="Rectangle 45">
              <a:extLst>
                <a:ext uri="{FF2B5EF4-FFF2-40B4-BE49-F238E27FC236}">
                  <a16:creationId xmlns="" xmlns:a16="http://schemas.microsoft.com/office/drawing/2014/main" id="{33D7C1B2-0285-49B5-85A9-98798BADBF41}"/>
                </a:ext>
              </a:extLst>
            </p:cNvPr>
            <p:cNvSpPr/>
            <p:nvPr/>
          </p:nvSpPr>
          <p:spPr>
            <a:xfrm>
              <a:off x="8399114" y="1040606"/>
              <a:ext cx="1150400" cy="1038424"/>
            </a:xfrm>
            <a:prstGeom prst="rect">
              <a:avLst/>
            </a:prstGeom>
            <a:solidFill>
              <a:srgbClr val="E5A81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0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?</a:t>
              </a:r>
            </a:p>
          </p:txBody>
        </p:sp>
      </p:grpSp>
      <p:grpSp>
        <p:nvGrpSpPr>
          <p:cNvPr id="47" name="Group 46">
            <a:extLst>
              <a:ext uri="{FF2B5EF4-FFF2-40B4-BE49-F238E27FC236}">
                <a16:creationId xmlns="" xmlns:a16="http://schemas.microsoft.com/office/drawing/2014/main" id="{9A9756A6-B22F-463C-A20A-53E4E12C2ACD}"/>
              </a:ext>
            </a:extLst>
          </p:cNvPr>
          <p:cNvGrpSpPr/>
          <p:nvPr/>
        </p:nvGrpSpPr>
        <p:grpSpPr>
          <a:xfrm>
            <a:off x="10134600" y="4251837"/>
            <a:ext cx="6858000" cy="1038424"/>
            <a:chOff x="4367914" y="1040606"/>
            <a:chExt cx="6858000" cy="1038424"/>
          </a:xfrm>
        </p:grpSpPr>
        <p:sp>
          <p:nvSpPr>
            <p:cNvPr id="48" name="TextBox 8">
              <a:extLst>
                <a:ext uri="{FF2B5EF4-FFF2-40B4-BE49-F238E27FC236}">
                  <a16:creationId xmlns="" xmlns:a16="http://schemas.microsoft.com/office/drawing/2014/main" id="{AE89E786-84C3-4ECB-8172-61F0231F3027}"/>
                </a:ext>
              </a:extLst>
            </p:cNvPr>
            <p:cNvSpPr txBox="1"/>
            <p:nvPr/>
          </p:nvSpPr>
          <p:spPr>
            <a:xfrm>
              <a:off x="4367914" y="1155700"/>
              <a:ext cx="6858000" cy="923330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r>
                <a:rPr lang="en-US" sz="6000" b="1" dirty="0">
                  <a:latin typeface="Arial" panose="020B0604020202020204" pitchFamily="34" charset="0"/>
                  <a:cs typeface="Arial" panose="020B0604020202020204" pitchFamily="34" charset="0"/>
                </a:rPr>
                <a:t>18l : 2 =       l</a:t>
              </a:r>
            </a:p>
          </p:txBody>
        </p:sp>
        <p:sp>
          <p:nvSpPr>
            <p:cNvPr id="49" name="Rectangle 48">
              <a:extLst>
                <a:ext uri="{FF2B5EF4-FFF2-40B4-BE49-F238E27FC236}">
                  <a16:creationId xmlns="" xmlns:a16="http://schemas.microsoft.com/office/drawing/2014/main" id="{7B6AAB66-E341-45D4-86C4-BD696C1F5A28}"/>
                </a:ext>
              </a:extLst>
            </p:cNvPr>
            <p:cNvSpPr/>
            <p:nvPr/>
          </p:nvSpPr>
          <p:spPr>
            <a:xfrm>
              <a:off x="7332314" y="1040606"/>
              <a:ext cx="1150400" cy="1038424"/>
            </a:xfrm>
            <a:prstGeom prst="rect">
              <a:avLst/>
            </a:prstGeom>
            <a:solidFill>
              <a:srgbClr val="E5A81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0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?</a:t>
              </a:r>
            </a:p>
          </p:txBody>
        </p:sp>
      </p:grpSp>
      <p:sp>
        <p:nvSpPr>
          <p:cNvPr id="50" name="Rectangle 49">
            <a:extLst>
              <a:ext uri="{FF2B5EF4-FFF2-40B4-BE49-F238E27FC236}">
                <a16:creationId xmlns="" xmlns:a16="http://schemas.microsoft.com/office/drawing/2014/main" id="{E40E9CCE-B169-4A25-A117-07E46D2047BB}"/>
              </a:ext>
            </a:extLst>
          </p:cNvPr>
          <p:cNvSpPr/>
          <p:nvPr/>
        </p:nvSpPr>
        <p:spPr>
          <a:xfrm>
            <a:off x="5029200" y="2933700"/>
            <a:ext cx="1150400" cy="1038424"/>
          </a:xfrm>
          <a:prstGeom prst="rect">
            <a:avLst/>
          </a:prstGeom>
          <a:solidFill>
            <a:srgbClr val="A4EB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12</a:t>
            </a:r>
          </a:p>
        </p:txBody>
      </p:sp>
      <p:sp>
        <p:nvSpPr>
          <p:cNvPr id="51" name="Rectangle 50">
            <a:extLst>
              <a:ext uri="{FF2B5EF4-FFF2-40B4-BE49-F238E27FC236}">
                <a16:creationId xmlns="" xmlns:a16="http://schemas.microsoft.com/office/drawing/2014/main" id="{53E10109-EE77-4CE5-A84D-AA31747849F1}"/>
              </a:ext>
            </a:extLst>
          </p:cNvPr>
          <p:cNvSpPr/>
          <p:nvPr/>
        </p:nvSpPr>
        <p:spPr>
          <a:xfrm>
            <a:off x="5250400" y="4251837"/>
            <a:ext cx="1150400" cy="1038424"/>
          </a:xfrm>
          <a:prstGeom prst="rect">
            <a:avLst/>
          </a:prstGeom>
          <a:solidFill>
            <a:srgbClr val="A4EB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</a:p>
        </p:txBody>
      </p:sp>
      <p:sp>
        <p:nvSpPr>
          <p:cNvPr id="52" name="Rectangle 51">
            <a:extLst>
              <a:ext uri="{FF2B5EF4-FFF2-40B4-BE49-F238E27FC236}">
                <a16:creationId xmlns="" xmlns:a16="http://schemas.microsoft.com/office/drawing/2014/main" id="{1B168CF3-48FA-4CBD-9D57-6089AACEBF5C}"/>
              </a:ext>
            </a:extLst>
          </p:cNvPr>
          <p:cNvSpPr/>
          <p:nvPr/>
        </p:nvSpPr>
        <p:spPr>
          <a:xfrm>
            <a:off x="14165800" y="2933700"/>
            <a:ext cx="1150400" cy="1038424"/>
          </a:xfrm>
          <a:prstGeom prst="rect">
            <a:avLst/>
          </a:prstGeom>
          <a:solidFill>
            <a:srgbClr val="A4EB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50</a:t>
            </a:r>
          </a:p>
        </p:txBody>
      </p:sp>
      <p:sp>
        <p:nvSpPr>
          <p:cNvPr id="53" name="Rectangle 52">
            <a:extLst>
              <a:ext uri="{FF2B5EF4-FFF2-40B4-BE49-F238E27FC236}">
                <a16:creationId xmlns="" xmlns:a16="http://schemas.microsoft.com/office/drawing/2014/main" id="{7CFBFF9B-EFDD-40DF-BD5C-1EA205240689}"/>
              </a:ext>
            </a:extLst>
          </p:cNvPr>
          <p:cNvSpPr/>
          <p:nvPr/>
        </p:nvSpPr>
        <p:spPr>
          <a:xfrm>
            <a:off x="13099000" y="4251837"/>
            <a:ext cx="1150400" cy="1038424"/>
          </a:xfrm>
          <a:prstGeom prst="rect">
            <a:avLst/>
          </a:prstGeom>
          <a:solidFill>
            <a:srgbClr val="A4EB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</a:t>
            </a:r>
          </a:p>
        </p:txBody>
      </p:sp>
      <p:sp>
        <p:nvSpPr>
          <p:cNvPr id="54" name="Rectangle 53">
            <a:extLst>
              <a:ext uri="{FF2B5EF4-FFF2-40B4-BE49-F238E27FC236}">
                <a16:creationId xmlns="" xmlns:a16="http://schemas.microsoft.com/office/drawing/2014/main" id="{68C769C0-BB74-40A4-BA7F-0AEC2E1B453E}"/>
              </a:ext>
            </a:extLst>
          </p:cNvPr>
          <p:cNvSpPr/>
          <p:nvPr/>
        </p:nvSpPr>
        <p:spPr>
          <a:xfrm>
            <a:off x="10813000" y="5635548"/>
            <a:ext cx="1150400" cy="1064648"/>
          </a:xfrm>
          <a:prstGeom prst="rect">
            <a:avLst/>
          </a:prstGeom>
          <a:solidFill>
            <a:srgbClr val="A4EB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16</a:t>
            </a:r>
          </a:p>
        </p:txBody>
      </p:sp>
      <p:sp>
        <p:nvSpPr>
          <p:cNvPr id="55" name="Rectangle 54">
            <a:extLst>
              <a:ext uri="{FF2B5EF4-FFF2-40B4-BE49-F238E27FC236}">
                <a16:creationId xmlns="" xmlns:a16="http://schemas.microsoft.com/office/drawing/2014/main" id="{EAAE8A71-1221-4CA8-AD7C-DAD165252B5E}"/>
              </a:ext>
            </a:extLst>
          </p:cNvPr>
          <p:cNvSpPr/>
          <p:nvPr/>
        </p:nvSpPr>
        <p:spPr>
          <a:xfrm>
            <a:off x="10584400" y="7054446"/>
            <a:ext cx="1150400" cy="1069414"/>
          </a:xfrm>
          <a:prstGeom prst="rect">
            <a:avLst/>
          </a:prstGeom>
          <a:solidFill>
            <a:srgbClr val="A4EB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</a:p>
        </p:txBody>
      </p:sp>
      <p:pic>
        <p:nvPicPr>
          <p:cNvPr id="57" name="Picture 22">
            <a:extLst>
              <a:ext uri="{FF2B5EF4-FFF2-40B4-BE49-F238E27FC236}">
                <a16:creationId xmlns="" xmlns:a16="http://schemas.microsoft.com/office/drawing/2014/main" id="{C750B78D-2D82-456F-998F-AFCB85D3B5B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4566285" y="6700196"/>
            <a:ext cx="3721715" cy="3586804"/>
          </a:xfrm>
          <a:prstGeom prst="rect">
            <a:avLst/>
          </a:prstGeom>
        </p:spPr>
      </p:pic>
      <p:pic>
        <p:nvPicPr>
          <p:cNvPr id="58" name="Picture 24">
            <a:extLst>
              <a:ext uri="{FF2B5EF4-FFF2-40B4-BE49-F238E27FC236}">
                <a16:creationId xmlns="" xmlns:a16="http://schemas.microsoft.com/office/drawing/2014/main" id="{BDA5B1F1-9AF2-4475-A913-4B2247F3214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1614" y="6394144"/>
            <a:ext cx="2731586" cy="384730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2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  <p:bldP spid="50" grpId="0" animBg="1"/>
      <p:bldP spid="51" grpId="0" animBg="1"/>
      <p:bldP spid="52" grpId="0" animBg="1"/>
      <p:bldP spid="53" grpId="0" animBg="1"/>
      <p:bldP spid="54" grpId="0" animBg="1"/>
      <p:bldP spid="5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F5F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flipV="1">
            <a:off x="15600062" y="-1011964"/>
            <a:ext cx="3802488" cy="3650389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8645840" flipH="1" flipV="1">
            <a:off x="16971332" y="2593736"/>
            <a:ext cx="1152396" cy="1135110"/>
          </a:xfrm>
          <a:prstGeom prst="rect">
            <a:avLst/>
          </a:prstGeom>
        </p:spPr>
      </p:pic>
      <p:pic>
        <p:nvPicPr>
          <p:cNvPr id="17" name="Picture 1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flipH="1">
            <a:off x="13781768" y="-1243681"/>
            <a:ext cx="2593742" cy="2100931"/>
          </a:xfrm>
          <a:prstGeom prst="rect">
            <a:avLst/>
          </a:prstGeom>
        </p:spPr>
      </p:pic>
      <p:pic>
        <p:nvPicPr>
          <p:cNvPr id="18" name="Picture 1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-5240844" flipH="1" flipV="1">
            <a:off x="17509200" y="3134004"/>
            <a:ext cx="2841614" cy="2918217"/>
          </a:xfrm>
          <a:prstGeom prst="rect">
            <a:avLst/>
          </a:prstGeom>
        </p:spPr>
      </p:pic>
      <p:pic>
        <p:nvPicPr>
          <p:cNvPr id="19" name="Picture 1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-10800000" flipV="1">
            <a:off x="-2007316" y="7412079"/>
            <a:ext cx="3802488" cy="3650389"/>
          </a:xfrm>
          <a:prstGeom prst="rect">
            <a:avLst/>
          </a:prstGeom>
        </p:spPr>
      </p:pic>
      <p:pic>
        <p:nvPicPr>
          <p:cNvPr id="20" name="Picture 2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-2154159" flipH="1" flipV="1">
            <a:off x="128756" y="6131753"/>
            <a:ext cx="1152396" cy="1135110"/>
          </a:xfrm>
          <a:prstGeom prst="rect">
            <a:avLst/>
          </a:prstGeom>
        </p:spPr>
      </p:pic>
      <p:pic>
        <p:nvPicPr>
          <p:cNvPr id="21" name="Picture 2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-10800000" flipH="1">
            <a:off x="1972226" y="9564729"/>
            <a:ext cx="2593742" cy="2100931"/>
          </a:xfrm>
          <a:prstGeom prst="rect">
            <a:avLst/>
          </a:prstGeom>
        </p:spPr>
      </p:pic>
      <p:pic>
        <p:nvPicPr>
          <p:cNvPr id="22" name="Picture 2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5559155" flipH="1" flipV="1">
            <a:off x="-2097679" y="3808378"/>
            <a:ext cx="2841614" cy="2918217"/>
          </a:xfrm>
          <a:prstGeom prst="rect">
            <a:avLst/>
          </a:prstGeom>
        </p:spPr>
      </p:pic>
      <p:sp>
        <p:nvSpPr>
          <p:cNvPr id="25" name="TextBox 24">
            <a:extLst>
              <a:ext uri="{FF2B5EF4-FFF2-40B4-BE49-F238E27FC236}">
                <a16:creationId xmlns="" xmlns:a16="http://schemas.microsoft.com/office/drawing/2014/main" id="{38C063A3-149F-48C6-92B0-E5BCDB8D51E8}"/>
              </a:ext>
            </a:extLst>
          </p:cNvPr>
          <p:cNvSpPr txBox="1"/>
          <p:nvPr/>
        </p:nvSpPr>
        <p:spPr>
          <a:xfrm>
            <a:off x="2324099" y="379418"/>
            <a:ext cx="13639800" cy="106343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Aft>
                <a:spcPts val="1000"/>
              </a:spcAft>
            </a:pPr>
            <a:r>
              <a:rPr lang="nl-NL" sz="4800" b="1" i="1" dirty="0">
                <a:solidFill>
                  <a:srgbClr val="5656C2"/>
                </a:solidFill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Bài 2:</a:t>
            </a:r>
            <a:endParaRPr lang="vi-VN" sz="4800" b="1" i="1" dirty="0">
              <a:solidFill>
                <a:srgbClr val="5656C2"/>
              </a:solidFill>
              <a:effectLst/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="" xmlns:a16="http://schemas.microsoft.com/office/drawing/2014/main" id="{B4136994-6061-4898-8ABA-0CD9D51BFE9A}"/>
              </a:ext>
            </a:extLst>
          </p:cNvPr>
          <p:cNvSpPr txBox="1"/>
          <p:nvPr/>
        </p:nvSpPr>
        <p:spPr>
          <a:xfrm>
            <a:off x="3143082" y="1337377"/>
            <a:ext cx="12001835" cy="18249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Aft>
                <a:spcPts val="1000"/>
              </a:spcAft>
            </a:pPr>
            <a:r>
              <a:rPr lang="nl-NL" sz="4000" dirty="0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Các em hãy tính nhẩm rồi chọn kết quả đúng với mỗi phép tính để giúp chú ếch tìm thấy lá của mình</a:t>
            </a:r>
            <a:endParaRPr lang="vi-VN" sz="4000" dirty="0">
              <a:effectLst/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8" name="Picture 27" descr="Graphical user interface, application&#10;&#10;Description automatically generated">
            <a:extLst>
              <a:ext uri="{FF2B5EF4-FFF2-40B4-BE49-F238E27FC236}">
                <a16:creationId xmlns="" xmlns:a16="http://schemas.microsoft.com/office/drawing/2014/main" id="{D0386965-0CCE-49E4-916F-5F165B61970C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5193" y="3293533"/>
            <a:ext cx="14057612" cy="672676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2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F5F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Picture 27" descr="Graphical user interface, application&#10;&#10;Description automatically generated">
            <a:extLst>
              <a:ext uri="{FF2B5EF4-FFF2-40B4-BE49-F238E27FC236}">
                <a16:creationId xmlns="" xmlns:a16="http://schemas.microsoft.com/office/drawing/2014/main" id="{D0386965-0CCE-49E4-916F-5F165B61970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882" y="1028700"/>
            <a:ext cx="17198236" cy="8229600"/>
          </a:xfrm>
          <a:prstGeom prst="rect">
            <a:avLst/>
          </a:prstGeom>
          <a:ln>
            <a:solidFill>
              <a:srgbClr val="FF0066"/>
            </a:solidFill>
          </a:ln>
        </p:spPr>
      </p:pic>
      <p:sp>
        <p:nvSpPr>
          <p:cNvPr id="2" name="Freeform: Shape 1">
            <a:extLst>
              <a:ext uri="{FF2B5EF4-FFF2-40B4-BE49-F238E27FC236}">
                <a16:creationId xmlns="" xmlns:a16="http://schemas.microsoft.com/office/drawing/2014/main" id="{4CC62CC0-6F2B-445B-813C-1BE42D09F2CC}"/>
              </a:ext>
            </a:extLst>
          </p:cNvPr>
          <p:cNvSpPr/>
          <p:nvPr/>
        </p:nvSpPr>
        <p:spPr>
          <a:xfrm>
            <a:off x="3505200" y="3790950"/>
            <a:ext cx="361950" cy="838200"/>
          </a:xfrm>
          <a:custGeom>
            <a:avLst/>
            <a:gdLst>
              <a:gd name="connsiteX0" fmla="*/ 0 w 438150"/>
              <a:gd name="connsiteY0" fmla="*/ 0 h 838200"/>
              <a:gd name="connsiteX1" fmla="*/ 438150 w 438150"/>
              <a:gd name="connsiteY1" fmla="*/ 838200 h 838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38150" h="838200">
                <a:moveTo>
                  <a:pt x="0" y="0"/>
                </a:moveTo>
                <a:lnTo>
                  <a:pt x="438150" y="838200"/>
                </a:lnTo>
              </a:path>
            </a:pathLst>
          </a:custGeom>
          <a:noFill/>
          <a:ln w="38100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Freeform: Shape 2">
            <a:extLst>
              <a:ext uri="{FF2B5EF4-FFF2-40B4-BE49-F238E27FC236}">
                <a16:creationId xmlns="" xmlns:a16="http://schemas.microsoft.com/office/drawing/2014/main" id="{00056D21-E530-43EB-B3CD-3A46074505E7}"/>
              </a:ext>
            </a:extLst>
          </p:cNvPr>
          <p:cNvSpPr/>
          <p:nvPr/>
        </p:nvSpPr>
        <p:spPr>
          <a:xfrm>
            <a:off x="1602840" y="3790950"/>
            <a:ext cx="1902360" cy="1924050"/>
          </a:xfrm>
          <a:custGeom>
            <a:avLst/>
            <a:gdLst>
              <a:gd name="connsiteX0" fmla="*/ 1902360 w 1902360"/>
              <a:gd name="connsiteY0" fmla="*/ 0 h 1809750"/>
              <a:gd name="connsiteX1" fmla="*/ 111660 w 1902360"/>
              <a:gd name="connsiteY1" fmla="*/ 800100 h 1809750"/>
              <a:gd name="connsiteX2" fmla="*/ 340260 w 1902360"/>
              <a:gd name="connsiteY2" fmla="*/ 1809750 h 1809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902360" h="1809750">
                <a:moveTo>
                  <a:pt x="1902360" y="0"/>
                </a:moveTo>
                <a:cubicBezTo>
                  <a:pt x="1137185" y="249237"/>
                  <a:pt x="372010" y="498475"/>
                  <a:pt x="111660" y="800100"/>
                </a:cubicBezTo>
                <a:cubicBezTo>
                  <a:pt x="-148690" y="1101725"/>
                  <a:pt x="95785" y="1455737"/>
                  <a:pt x="340260" y="1809750"/>
                </a:cubicBezTo>
              </a:path>
            </a:pathLst>
          </a:custGeom>
          <a:noFill/>
          <a:ln w="38100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Freeform: Shape 3">
            <a:extLst>
              <a:ext uri="{FF2B5EF4-FFF2-40B4-BE49-F238E27FC236}">
                <a16:creationId xmlns="" xmlns:a16="http://schemas.microsoft.com/office/drawing/2014/main" id="{A46ABBB1-10D6-4E1C-9CDC-574989D00E24}"/>
              </a:ext>
            </a:extLst>
          </p:cNvPr>
          <p:cNvSpPr/>
          <p:nvPr/>
        </p:nvSpPr>
        <p:spPr>
          <a:xfrm>
            <a:off x="8610600" y="3790950"/>
            <a:ext cx="572229" cy="1714500"/>
          </a:xfrm>
          <a:custGeom>
            <a:avLst/>
            <a:gdLst>
              <a:gd name="connsiteX0" fmla="*/ 95250 w 572229"/>
              <a:gd name="connsiteY0" fmla="*/ 0 h 1714500"/>
              <a:gd name="connsiteX1" fmla="*/ 571500 w 572229"/>
              <a:gd name="connsiteY1" fmla="*/ 876300 h 1714500"/>
              <a:gd name="connsiteX2" fmla="*/ 0 w 572229"/>
              <a:gd name="connsiteY2" fmla="*/ 1714500 h 1714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72229" h="1714500">
                <a:moveTo>
                  <a:pt x="95250" y="0"/>
                </a:moveTo>
                <a:cubicBezTo>
                  <a:pt x="341312" y="295275"/>
                  <a:pt x="587375" y="590550"/>
                  <a:pt x="571500" y="876300"/>
                </a:cubicBezTo>
                <a:cubicBezTo>
                  <a:pt x="555625" y="1162050"/>
                  <a:pt x="277812" y="1438275"/>
                  <a:pt x="0" y="1714500"/>
                </a:cubicBezTo>
              </a:path>
            </a:pathLst>
          </a:custGeom>
          <a:noFill/>
          <a:ln w="38100">
            <a:solidFill>
              <a:srgbClr val="FF66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reeform: Shape 4">
            <a:extLst>
              <a:ext uri="{FF2B5EF4-FFF2-40B4-BE49-F238E27FC236}">
                <a16:creationId xmlns="" xmlns:a16="http://schemas.microsoft.com/office/drawing/2014/main" id="{8A8EB921-BB7C-4F37-B328-8905F1AC20C8}"/>
              </a:ext>
            </a:extLst>
          </p:cNvPr>
          <p:cNvSpPr/>
          <p:nvPr/>
        </p:nvSpPr>
        <p:spPr>
          <a:xfrm>
            <a:off x="8743950" y="3790950"/>
            <a:ext cx="4057650" cy="3947181"/>
          </a:xfrm>
          <a:custGeom>
            <a:avLst/>
            <a:gdLst>
              <a:gd name="connsiteX0" fmla="*/ 0 w 4057650"/>
              <a:gd name="connsiteY0" fmla="*/ 0 h 3947181"/>
              <a:gd name="connsiteX1" fmla="*/ 1409700 w 4057650"/>
              <a:gd name="connsiteY1" fmla="*/ 1390650 h 3947181"/>
              <a:gd name="connsiteX2" fmla="*/ 1123950 w 4057650"/>
              <a:gd name="connsiteY2" fmla="*/ 3733800 h 3947181"/>
              <a:gd name="connsiteX3" fmla="*/ 4057650 w 4057650"/>
              <a:gd name="connsiteY3" fmla="*/ 3695700 h 39471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057650" h="3947181">
                <a:moveTo>
                  <a:pt x="0" y="0"/>
                </a:moveTo>
                <a:cubicBezTo>
                  <a:pt x="611187" y="384175"/>
                  <a:pt x="1222375" y="768350"/>
                  <a:pt x="1409700" y="1390650"/>
                </a:cubicBezTo>
                <a:cubicBezTo>
                  <a:pt x="1597025" y="2012950"/>
                  <a:pt x="682625" y="3349625"/>
                  <a:pt x="1123950" y="3733800"/>
                </a:cubicBezTo>
                <a:cubicBezTo>
                  <a:pt x="1565275" y="4117975"/>
                  <a:pt x="2811462" y="3906837"/>
                  <a:pt x="4057650" y="3695700"/>
                </a:cubicBezTo>
              </a:path>
            </a:pathLst>
          </a:custGeom>
          <a:noFill/>
          <a:ln w="38100">
            <a:solidFill>
              <a:srgbClr val="FF66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reeform: Shape 5">
            <a:extLst>
              <a:ext uri="{FF2B5EF4-FFF2-40B4-BE49-F238E27FC236}">
                <a16:creationId xmlns="" xmlns:a16="http://schemas.microsoft.com/office/drawing/2014/main" id="{3F6B4810-A44B-45E7-BC8C-698C5CE24454}"/>
              </a:ext>
            </a:extLst>
          </p:cNvPr>
          <p:cNvSpPr/>
          <p:nvPr/>
        </p:nvSpPr>
        <p:spPr>
          <a:xfrm>
            <a:off x="7277100" y="3829050"/>
            <a:ext cx="1409700" cy="1047750"/>
          </a:xfrm>
          <a:custGeom>
            <a:avLst/>
            <a:gdLst>
              <a:gd name="connsiteX0" fmla="*/ 1409700 w 1409700"/>
              <a:gd name="connsiteY0" fmla="*/ 0 h 1047750"/>
              <a:gd name="connsiteX1" fmla="*/ 438150 w 1409700"/>
              <a:gd name="connsiteY1" fmla="*/ 590550 h 1047750"/>
              <a:gd name="connsiteX2" fmla="*/ 0 w 1409700"/>
              <a:gd name="connsiteY2" fmla="*/ 1047750 h 1047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409700" h="1047750">
                <a:moveTo>
                  <a:pt x="1409700" y="0"/>
                </a:moveTo>
                <a:cubicBezTo>
                  <a:pt x="1041400" y="207962"/>
                  <a:pt x="673100" y="415925"/>
                  <a:pt x="438150" y="590550"/>
                </a:cubicBezTo>
                <a:cubicBezTo>
                  <a:pt x="203200" y="765175"/>
                  <a:pt x="101600" y="906462"/>
                  <a:pt x="0" y="1047750"/>
                </a:cubicBezTo>
              </a:path>
            </a:pathLst>
          </a:custGeom>
          <a:noFill/>
          <a:ln w="38100">
            <a:solidFill>
              <a:srgbClr val="FF66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Freeform: Shape 6">
            <a:extLst>
              <a:ext uri="{FF2B5EF4-FFF2-40B4-BE49-F238E27FC236}">
                <a16:creationId xmlns="" xmlns:a16="http://schemas.microsoft.com/office/drawing/2014/main" id="{3AD9D569-92C2-4081-91F5-B70ECED5DFC1}"/>
              </a:ext>
            </a:extLst>
          </p:cNvPr>
          <p:cNvSpPr/>
          <p:nvPr/>
        </p:nvSpPr>
        <p:spPr>
          <a:xfrm>
            <a:off x="3543300" y="3771900"/>
            <a:ext cx="1782463" cy="3543300"/>
          </a:xfrm>
          <a:custGeom>
            <a:avLst/>
            <a:gdLst>
              <a:gd name="connsiteX0" fmla="*/ 0 w 1782463"/>
              <a:gd name="connsiteY0" fmla="*/ 0 h 3543300"/>
              <a:gd name="connsiteX1" fmla="*/ 1771650 w 1782463"/>
              <a:gd name="connsiteY1" fmla="*/ 1009650 h 3543300"/>
              <a:gd name="connsiteX2" fmla="*/ 609600 w 1782463"/>
              <a:gd name="connsiteY2" fmla="*/ 3543300 h 3543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782463" h="3543300">
                <a:moveTo>
                  <a:pt x="0" y="0"/>
                </a:moveTo>
                <a:cubicBezTo>
                  <a:pt x="835025" y="209550"/>
                  <a:pt x="1670050" y="419100"/>
                  <a:pt x="1771650" y="1009650"/>
                </a:cubicBezTo>
                <a:cubicBezTo>
                  <a:pt x="1873250" y="1600200"/>
                  <a:pt x="1241425" y="2571750"/>
                  <a:pt x="609600" y="3543300"/>
                </a:cubicBezTo>
              </a:path>
            </a:pathLst>
          </a:custGeom>
          <a:noFill/>
          <a:ln w="38100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: Shape 7">
            <a:extLst>
              <a:ext uri="{FF2B5EF4-FFF2-40B4-BE49-F238E27FC236}">
                <a16:creationId xmlns="" xmlns:a16="http://schemas.microsoft.com/office/drawing/2014/main" id="{E01140E3-F530-432E-9AD4-929947A6D8BF}"/>
              </a:ext>
            </a:extLst>
          </p:cNvPr>
          <p:cNvSpPr/>
          <p:nvPr/>
        </p:nvSpPr>
        <p:spPr>
          <a:xfrm flipH="1">
            <a:off x="12104987" y="3943350"/>
            <a:ext cx="411532" cy="933450"/>
          </a:xfrm>
          <a:custGeom>
            <a:avLst/>
            <a:gdLst>
              <a:gd name="connsiteX0" fmla="*/ 476250 w 476250"/>
              <a:gd name="connsiteY0" fmla="*/ 0 h 1085850"/>
              <a:gd name="connsiteX1" fmla="*/ 0 w 476250"/>
              <a:gd name="connsiteY1" fmla="*/ 571500 h 1085850"/>
              <a:gd name="connsiteX2" fmla="*/ 476250 w 476250"/>
              <a:gd name="connsiteY2" fmla="*/ 1085850 h 10858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76250" h="1085850">
                <a:moveTo>
                  <a:pt x="476250" y="0"/>
                </a:moveTo>
                <a:cubicBezTo>
                  <a:pt x="238125" y="195262"/>
                  <a:pt x="0" y="390525"/>
                  <a:pt x="0" y="571500"/>
                </a:cubicBezTo>
                <a:cubicBezTo>
                  <a:pt x="0" y="752475"/>
                  <a:pt x="238125" y="919162"/>
                  <a:pt x="476250" y="1085850"/>
                </a:cubicBezTo>
              </a:path>
            </a:pathLst>
          </a:custGeom>
          <a:noFill/>
          <a:ln w="38100">
            <a:solidFill>
              <a:srgbClr val="FF0066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: Shape 10">
            <a:extLst>
              <a:ext uri="{FF2B5EF4-FFF2-40B4-BE49-F238E27FC236}">
                <a16:creationId xmlns="" xmlns:a16="http://schemas.microsoft.com/office/drawing/2014/main" id="{1DD86A49-63F9-4611-8A71-D47606C539E6}"/>
              </a:ext>
            </a:extLst>
          </p:cNvPr>
          <p:cNvSpPr/>
          <p:nvPr/>
        </p:nvSpPr>
        <p:spPr>
          <a:xfrm>
            <a:off x="12153900" y="3943350"/>
            <a:ext cx="1564325" cy="2289054"/>
          </a:xfrm>
          <a:custGeom>
            <a:avLst/>
            <a:gdLst>
              <a:gd name="connsiteX0" fmla="*/ 57150 w 1564325"/>
              <a:gd name="connsiteY0" fmla="*/ 0 h 2289054"/>
              <a:gd name="connsiteX1" fmla="*/ 1276350 w 1564325"/>
              <a:gd name="connsiteY1" fmla="*/ 1047750 h 2289054"/>
              <a:gd name="connsiteX2" fmla="*/ 1466850 w 1564325"/>
              <a:gd name="connsiteY2" fmla="*/ 2095500 h 2289054"/>
              <a:gd name="connsiteX3" fmla="*/ 0 w 1564325"/>
              <a:gd name="connsiteY3" fmla="*/ 2286000 h 22890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64325" h="2289054">
                <a:moveTo>
                  <a:pt x="57150" y="0"/>
                </a:moveTo>
                <a:cubicBezTo>
                  <a:pt x="549275" y="349250"/>
                  <a:pt x="1041400" y="698500"/>
                  <a:pt x="1276350" y="1047750"/>
                </a:cubicBezTo>
                <a:cubicBezTo>
                  <a:pt x="1511300" y="1397000"/>
                  <a:pt x="1679575" y="1889125"/>
                  <a:pt x="1466850" y="2095500"/>
                </a:cubicBezTo>
                <a:cubicBezTo>
                  <a:pt x="1254125" y="2301875"/>
                  <a:pt x="627062" y="2293937"/>
                  <a:pt x="0" y="2286000"/>
                </a:cubicBezTo>
              </a:path>
            </a:pathLst>
          </a:custGeom>
          <a:noFill/>
          <a:ln w="38100">
            <a:solidFill>
              <a:srgbClr val="FF0066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: Shape 11">
            <a:extLst>
              <a:ext uri="{FF2B5EF4-FFF2-40B4-BE49-F238E27FC236}">
                <a16:creationId xmlns="" xmlns:a16="http://schemas.microsoft.com/office/drawing/2014/main" id="{31267277-22F1-4D01-A1DF-74CA0B32BE75}"/>
              </a:ext>
            </a:extLst>
          </p:cNvPr>
          <p:cNvSpPr/>
          <p:nvPr/>
        </p:nvSpPr>
        <p:spPr>
          <a:xfrm>
            <a:off x="8858250" y="3962400"/>
            <a:ext cx="3143250" cy="3563155"/>
          </a:xfrm>
          <a:custGeom>
            <a:avLst/>
            <a:gdLst>
              <a:gd name="connsiteX0" fmla="*/ 3143250 w 3143250"/>
              <a:gd name="connsiteY0" fmla="*/ 0 h 3563155"/>
              <a:gd name="connsiteX1" fmla="*/ 1257300 w 3143250"/>
              <a:gd name="connsiteY1" fmla="*/ 1466850 h 3563155"/>
              <a:gd name="connsiteX2" fmla="*/ 609600 w 3143250"/>
              <a:gd name="connsiteY2" fmla="*/ 3409950 h 3563155"/>
              <a:gd name="connsiteX3" fmla="*/ 0 w 3143250"/>
              <a:gd name="connsiteY3" fmla="*/ 3295650 h 35631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143250" h="3563155">
                <a:moveTo>
                  <a:pt x="3143250" y="0"/>
                </a:moveTo>
                <a:cubicBezTo>
                  <a:pt x="2411412" y="449262"/>
                  <a:pt x="1679575" y="898525"/>
                  <a:pt x="1257300" y="1466850"/>
                </a:cubicBezTo>
                <a:cubicBezTo>
                  <a:pt x="835025" y="2035175"/>
                  <a:pt x="819150" y="3105150"/>
                  <a:pt x="609600" y="3409950"/>
                </a:cubicBezTo>
                <a:cubicBezTo>
                  <a:pt x="400050" y="3714750"/>
                  <a:pt x="200025" y="3505200"/>
                  <a:pt x="0" y="3295650"/>
                </a:cubicBezTo>
              </a:path>
            </a:pathLst>
          </a:custGeom>
          <a:noFill/>
          <a:ln w="38100">
            <a:solidFill>
              <a:srgbClr val="FF0066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11415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11" grpId="0" animBg="1"/>
      <p:bldP spid="1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F5F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6"/>
          <p:cNvGrpSpPr/>
          <p:nvPr/>
        </p:nvGrpSpPr>
        <p:grpSpPr>
          <a:xfrm>
            <a:off x="1" y="8572500"/>
            <a:ext cx="18288000" cy="1714500"/>
            <a:chOff x="0" y="0"/>
            <a:chExt cx="6350000" cy="1674235"/>
          </a:xfrm>
        </p:grpSpPr>
        <p:sp>
          <p:nvSpPr>
            <p:cNvPr id="7" name="Freeform 7"/>
            <p:cNvSpPr/>
            <p:nvPr/>
          </p:nvSpPr>
          <p:spPr>
            <a:xfrm>
              <a:off x="0" y="82550"/>
              <a:ext cx="6350000" cy="1590415"/>
            </a:xfrm>
            <a:custGeom>
              <a:avLst/>
              <a:gdLst/>
              <a:ahLst/>
              <a:cxnLst/>
              <a:rect l="l" t="t" r="r" b="b"/>
              <a:pathLst>
                <a:path w="6350000" h="1590415">
                  <a:moveTo>
                    <a:pt x="5877560" y="149860"/>
                  </a:moveTo>
                  <a:cubicBezTo>
                    <a:pt x="5786120" y="208280"/>
                    <a:pt x="5713730" y="255270"/>
                    <a:pt x="5556250" y="255270"/>
                  </a:cubicBezTo>
                  <a:cubicBezTo>
                    <a:pt x="5398770" y="255270"/>
                    <a:pt x="5326380" y="209550"/>
                    <a:pt x="5234940" y="149860"/>
                  </a:cubicBezTo>
                  <a:cubicBezTo>
                    <a:pt x="5130800" y="82550"/>
                    <a:pt x="5001260" y="0"/>
                    <a:pt x="4762500" y="0"/>
                  </a:cubicBezTo>
                  <a:cubicBezTo>
                    <a:pt x="4523740" y="0"/>
                    <a:pt x="4394200" y="82550"/>
                    <a:pt x="4290060" y="148590"/>
                  </a:cubicBezTo>
                  <a:cubicBezTo>
                    <a:pt x="4198620" y="207010"/>
                    <a:pt x="4126230" y="254000"/>
                    <a:pt x="3968750" y="254000"/>
                  </a:cubicBezTo>
                  <a:cubicBezTo>
                    <a:pt x="3811270" y="254000"/>
                    <a:pt x="3738880" y="208280"/>
                    <a:pt x="3647440" y="148590"/>
                  </a:cubicBezTo>
                  <a:cubicBezTo>
                    <a:pt x="3543300" y="82550"/>
                    <a:pt x="3413760" y="0"/>
                    <a:pt x="3175000" y="0"/>
                  </a:cubicBezTo>
                  <a:cubicBezTo>
                    <a:pt x="2936240" y="0"/>
                    <a:pt x="2806700" y="82550"/>
                    <a:pt x="2702560" y="148590"/>
                  </a:cubicBezTo>
                  <a:cubicBezTo>
                    <a:pt x="2611120" y="207010"/>
                    <a:pt x="2538730" y="254000"/>
                    <a:pt x="2381250" y="254000"/>
                  </a:cubicBezTo>
                  <a:cubicBezTo>
                    <a:pt x="2223770" y="254000"/>
                    <a:pt x="2151380" y="208280"/>
                    <a:pt x="2059940" y="148590"/>
                  </a:cubicBezTo>
                  <a:cubicBezTo>
                    <a:pt x="1955800" y="82550"/>
                    <a:pt x="1826260" y="0"/>
                    <a:pt x="1587500" y="0"/>
                  </a:cubicBezTo>
                  <a:cubicBezTo>
                    <a:pt x="1348740" y="0"/>
                    <a:pt x="1219200" y="82550"/>
                    <a:pt x="1115060" y="148590"/>
                  </a:cubicBezTo>
                  <a:cubicBezTo>
                    <a:pt x="1023620" y="207010"/>
                    <a:pt x="951230" y="254000"/>
                    <a:pt x="793750" y="254000"/>
                  </a:cubicBezTo>
                  <a:cubicBezTo>
                    <a:pt x="636270" y="254000"/>
                    <a:pt x="563880" y="208280"/>
                    <a:pt x="472440" y="148590"/>
                  </a:cubicBezTo>
                  <a:cubicBezTo>
                    <a:pt x="368300" y="82550"/>
                    <a:pt x="238760" y="0"/>
                    <a:pt x="0" y="0"/>
                  </a:cubicBezTo>
                  <a:lnTo>
                    <a:pt x="0" y="1590415"/>
                  </a:lnTo>
                  <a:lnTo>
                    <a:pt x="6350000" y="1590415"/>
                  </a:lnTo>
                  <a:lnTo>
                    <a:pt x="6350000" y="0"/>
                  </a:lnTo>
                  <a:cubicBezTo>
                    <a:pt x="6111240" y="0"/>
                    <a:pt x="5981700" y="82550"/>
                    <a:pt x="5877560" y="149860"/>
                  </a:cubicBezTo>
                  <a:close/>
                </a:path>
              </a:pathLst>
            </a:custGeom>
            <a:solidFill>
              <a:srgbClr val="EFB52A">
                <a:alpha val="80000"/>
              </a:srgbClr>
            </a:solidFill>
          </p:spPr>
        </p:sp>
      </p:grpSp>
      <p:sp>
        <p:nvSpPr>
          <p:cNvPr id="28" name="TextBox 27">
            <a:extLst>
              <a:ext uri="{FF2B5EF4-FFF2-40B4-BE49-F238E27FC236}">
                <a16:creationId xmlns="" xmlns:a16="http://schemas.microsoft.com/office/drawing/2014/main" id="{CBAF5A52-6C1A-4880-A4AE-1DE128B403A2}"/>
              </a:ext>
            </a:extLst>
          </p:cNvPr>
          <p:cNvSpPr txBox="1"/>
          <p:nvPr/>
        </p:nvSpPr>
        <p:spPr>
          <a:xfrm>
            <a:off x="2324099" y="379418"/>
            <a:ext cx="13639800" cy="106343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Aft>
                <a:spcPts val="1000"/>
              </a:spcAft>
            </a:pPr>
            <a:r>
              <a:rPr lang="nl-NL" sz="4800" b="1" i="1" dirty="0">
                <a:solidFill>
                  <a:srgbClr val="5656C2"/>
                </a:solidFill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Bài 3:</a:t>
            </a:r>
            <a:endParaRPr lang="vi-VN" sz="4800" b="1" i="1" dirty="0">
              <a:solidFill>
                <a:srgbClr val="5656C2"/>
              </a:solidFill>
              <a:effectLst/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="" xmlns:a16="http://schemas.microsoft.com/office/drawing/2014/main" id="{F1095A86-45A6-45D5-82B1-0BE5C7F6FB07}"/>
              </a:ext>
            </a:extLst>
          </p:cNvPr>
          <p:cNvSpPr txBox="1"/>
          <p:nvPr/>
        </p:nvSpPr>
        <p:spPr>
          <a:xfrm>
            <a:off x="3143082" y="1337377"/>
            <a:ext cx="12001835" cy="18249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Aft>
                <a:spcPts val="1000"/>
              </a:spcAft>
            </a:pPr>
            <a:r>
              <a:rPr lang="nl-NL" sz="4000" dirty="0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Các em hãy suy nghĩ và chọn dấu thích hợp, sau đó nói cho bạn hiểu tại sao em lại chọn dấu đó.</a:t>
            </a:r>
            <a:endParaRPr lang="vi-VN" sz="4000" dirty="0">
              <a:effectLst/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57" name="Group 56">
            <a:extLst>
              <a:ext uri="{FF2B5EF4-FFF2-40B4-BE49-F238E27FC236}">
                <a16:creationId xmlns="" xmlns:a16="http://schemas.microsoft.com/office/drawing/2014/main" id="{C4635536-E24C-43F9-86AC-680C9591AA70}"/>
              </a:ext>
            </a:extLst>
          </p:cNvPr>
          <p:cNvGrpSpPr/>
          <p:nvPr/>
        </p:nvGrpSpPr>
        <p:grpSpPr>
          <a:xfrm>
            <a:off x="2674615" y="3390900"/>
            <a:ext cx="5166362" cy="1107996"/>
            <a:chOff x="914400" y="3758969"/>
            <a:chExt cx="5166362" cy="1107996"/>
          </a:xfrm>
        </p:grpSpPr>
        <p:grpSp>
          <p:nvGrpSpPr>
            <p:cNvPr id="30" name="Group 29">
              <a:extLst>
                <a:ext uri="{FF2B5EF4-FFF2-40B4-BE49-F238E27FC236}">
                  <a16:creationId xmlns="" xmlns:a16="http://schemas.microsoft.com/office/drawing/2014/main" id="{249F7ADC-C15E-41FC-9483-41596FBD3A93}"/>
                </a:ext>
              </a:extLst>
            </p:cNvPr>
            <p:cNvGrpSpPr/>
            <p:nvPr/>
          </p:nvGrpSpPr>
          <p:grpSpPr>
            <a:xfrm>
              <a:off x="914400" y="3758969"/>
              <a:ext cx="2438400" cy="1107996"/>
              <a:chOff x="4520314" y="1027675"/>
              <a:chExt cx="2438400" cy="1107996"/>
            </a:xfrm>
          </p:grpSpPr>
          <p:sp>
            <p:nvSpPr>
              <p:cNvPr id="31" name="TextBox 8">
                <a:extLst>
                  <a:ext uri="{FF2B5EF4-FFF2-40B4-BE49-F238E27FC236}">
                    <a16:creationId xmlns="" xmlns:a16="http://schemas.microsoft.com/office/drawing/2014/main" id="{0FD467AF-2D81-44B0-8A39-7E2E0FCED8F4}"/>
                  </a:ext>
                </a:extLst>
              </p:cNvPr>
              <p:cNvSpPr txBox="1"/>
              <p:nvPr/>
            </p:nvSpPr>
            <p:spPr>
              <a:xfrm>
                <a:off x="4520314" y="1027675"/>
                <a:ext cx="1097280" cy="1107996"/>
              </a:xfrm>
              <a:prstGeom prst="rect">
                <a:avLst/>
              </a:prstGeom>
            </p:spPr>
            <p:txBody>
              <a:bodyPr wrap="square" lIns="0" tIns="0" rIns="0" bIns="0" rtlCol="0" anchor="t">
                <a:spAutoFit/>
              </a:bodyPr>
              <a:lstStyle/>
              <a:p>
                <a:r>
                  <a:rPr lang="en-US" sz="72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12</a:t>
                </a:r>
              </a:p>
            </p:txBody>
          </p:sp>
          <p:sp>
            <p:nvSpPr>
              <p:cNvPr id="32" name="Flowchart: Connector 31">
                <a:extLst>
                  <a:ext uri="{FF2B5EF4-FFF2-40B4-BE49-F238E27FC236}">
                    <a16:creationId xmlns="" xmlns:a16="http://schemas.microsoft.com/office/drawing/2014/main" id="{DE0FBB61-DEF0-488C-B681-C2D8DD22893D}"/>
                  </a:ext>
                </a:extLst>
              </p:cNvPr>
              <p:cNvSpPr/>
              <p:nvPr/>
            </p:nvSpPr>
            <p:spPr>
              <a:xfrm>
                <a:off x="5861434" y="1038391"/>
                <a:ext cx="1097280" cy="1097280"/>
              </a:xfrm>
              <a:prstGeom prst="flowChartConnector">
                <a:avLst/>
              </a:prstGeom>
              <a:solidFill>
                <a:schemeClr val="bg1"/>
              </a:solidFill>
              <a:ln w="38100">
                <a:solidFill>
                  <a:srgbClr val="5656C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6000" b="1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?</a:t>
                </a:r>
              </a:p>
            </p:txBody>
          </p:sp>
        </p:grpSp>
        <p:sp>
          <p:nvSpPr>
            <p:cNvPr id="54" name="TextBox 8">
              <a:extLst>
                <a:ext uri="{FF2B5EF4-FFF2-40B4-BE49-F238E27FC236}">
                  <a16:creationId xmlns="" xmlns:a16="http://schemas.microsoft.com/office/drawing/2014/main" id="{6CE6E603-DDDB-47C5-AB0E-5D7960AA150B}"/>
                </a:ext>
              </a:extLst>
            </p:cNvPr>
            <p:cNvSpPr txBox="1"/>
            <p:nvPr/>
          </p:nvSpPr>
          <p:spPr>
            <a:xfrm>
              <a:off x="3749038" y="3758969"/>
              <a:ext cx="670562" cy="1107996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r>
                <a:rPr lang="en-US" sz="7200" b="1" dirty="0">
                  <a:latin typeface="Arial" panose="020B0604020202020204" pitchFamily="34" charset="0"/>
                  <a:cs typeface="Arial" panose="020B0604020202020204" pitchFamily="34" charset="0"/>
                </a:rPr>
                <a:t>4</a:t>
              </a:r>
            </a:p>
          </p:txBody>
        </p:sp>
        <p:sp>
          <p:nvSpPr>
            <p:cNvPr id="55" name="TextBox 8">
              <a:extLst>
                <a:ext uri="{FF2B5EF4-FFF2-40B4-BE49-F238E27FC236}">
                  <a16:creationId xmlns="" xmlns:a16="http://schemas.microsoft.com/office/drawing/2014/main" id="{743D8FD0-41F0-426A-8073-CEBEAFF763BE}"/>
                </a:ext>
              </a:extLst>
            </p:cNvPr>
            <p:cNvSpPr txBox="1"/>
            <p:nvPr/>
          </p:nvSpPr>
          <p:spPr>
            <a:xfrm>
              <a:off x="4587238" y="3758969"/>
              <a:ext cx="670562" cy="1107996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r>
                <a:rPr lang="en-US" sz="7200" b="1" dirty="0">
                  <a:latin typeface="Arial" panose="020B0604020202020204" pitchFamily="34" charset="0"/>
                  <a:cs typeface="Arial" panose="020B0604020202020204" pitchFamily="34" charset="0"/>
                </a:rPr>
                <a:t>=</a:t>
              </a:r>
            </a:p>
          </p:txBody>
        </p:sp>
        <p:sp>
          <p:nvSpPr>
            <p:cNvPr id="56" name="TextBox 8">
              <a:extLst>
                <a:ext uri="{FF2B5EF4-FFF2-40B4-BE49-F238E27FC236}">
                  <a16:creationId xmlns="" xmlns:a16="http://schemas.microsoft.com/office/drawing/2014/main" id="{CE4E6C3E-DAC0-4213-BAA4-3B81417BFF7B}"/>
                </a:ext>
              </a:extLst>
            </p:cNvPr>
            <p:cNvSpPr txBox="1"/>
            <p:nvPr/>
          </p:nvSpPr>
          <p:spPr>
            <a:xfrm>
              <a:off x="5410200" y="3758969"/>
              <a:ext cx="670562" cy="1107996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r>
                <a:rPr lang="en-US" sz="7200" b="1" dirty="0">
                  <a:latin typeface="Arial" panose="020B0604020202020204" pitchFamily="34" charset="0"/>
                  <a:cs typeface="Arial" panose="020B0604020202020204" pitchFamily="34" charset="0"/>
                </a:rPr>
                <a:t>8</a:t>
              </a:r>
            </a:p>
          </p:txBody>
        </p:sp>
      </p:grpSp>
      <p:grpSp>
        <p:nvGrpSpPr>
          <p:cNvPr id="58" name="Group 57">
            <a:extLst>
              <a:ext uri="{FF2B5EF4-FFF2-40B4-BE49-F238E27FC236}">
                <a16:creationId xmlns="" xmlns:a16="http://schemas.microsoft.com/office/drawing/2014/main" id="{61CF728D-F24D-4937-899C-1B4A0D2D2CBB}"/>
              </a:ext>
            </a:extLst>
          </p:cNvPr>
          <p:cNvGrpSpPr/>
          <p:nvPr/>
        </p:nvGrpSpPr>
        <p:grpSpPr>
          <a:xfrm>
            <a:off x="2674615" y="4881987"/>
            <a:ext cx="5166362" cy="1107996"/>
            <a:chOff x="914400" y="3758969"/>
            <a:chExt cx="5166362" cy="1107996"/>
          </a:xfrm>
        </p:grpSpPr>
        <p:grpSp>
          <p:nvGrpSpPr>
            <p:cNvPr id="59" name="Group 58">
              <a:extLst>
                <a:ext uri="{FF2B5EF4-FFF2-40B4-BE49-F238E27FC236}">
                  <a16:creationId xmlns="" xmlns:a16="http://schemas.microsoft.com/office/drawing/2014/main" id="{70F348DF-B0AA-4616-809D-A7C5129C9207}"/>
                </a:ext>
              </a:extLst>
            </p:cNvPr>
            <p:cNvGrpSpPr/>
            <p:nvPr/>
          </p:nvGrpSpPr>
          <p:grpSpPr>
            <a:xfrm>
              <a:off x="914400" y="3758969"/>
              <a:ext cx="2438400" cy="1107996"/>
              <a:chOff x="4520314" y="1027675"/>
              <a:chExt cx="2438400" cy="1107996"/>
            </a:xfrm>
          </p:grpSpPr>
          <p:sp>
            <p:nvSpPr>
              <p:cNvPr id="63" name="TextBox 8">
                <a:extLst>
                  <a:ext uri="{FF2B5EF4-FFF2-40B4-BE49-F238E27FC236}">
                    <a16:creationId xmlns="" xmlns:a16="http://schemas.microsoft.com/office/drawing/2014/main" id="{2CD26270-29AB-47D4-9ECC-A9B29E899C65}"/>
                  </a:ext>
                </a:extLst>
              </p:cNvPr>
              <p:cNvSpPr txBox="1"/>
              <p:nvPr/>
            </p:nvSpPr>
            <p:spPr>
              <a:xfrm>
                <a:off x="4520314" y="1027675"/>
                <a:ext cx="1097280" cy="1107996"/>
              </a:xfrm>
              <a:prstGeom prst="rect">
                <a:avLst/>
              </a:prstGeom>
            </p:spPr>
            <p:txBody>
              <a:bodyPr wrap="square" lIns="0" tIns="0" rIns="0" bIns="0" rtlCol="0" anchor="t">
                <a:spAutoFit/>
              </a:bodyPr>
              <a:lstStyle/>
              <a:p>
                <a:r>
                  <a:rPr lang="en-US" sz="72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20</a:t>
                </a:r>
              </a:p>
            </p:txBody>
          </p:sp>
          <p:sp>
            <p:nvSpPr>
              <p:cNvPr id="64" name="Flowchart: Connector 63">
                <a:extLst>
                  <a:ext uri="{FF2B5EF4-FFF2-40B4-BE49-F238E27FC236}">
                    <a16:creationId xmlns="" xmlns:a16="http://schemas.microsoft.com/office/drawing/2014/main" id="{DD11DFED-FDF3-44AA-8BFF-E0065FF62054}"/>
                  </a:ext>
                </a:extLst>
              </p:cNvPr>
              <p:cNvSpPr/>
              <p:nvPr/>
            </p:nvSpPr>
            <p:spPr>
              <a:xfrm>
                <a:off x="5861434" y="1038391"/>
                <a:ext cx="1097280" cy="1097280"/>
              </a:xfrm>
              <a:prstGeom prst="flowChartConnector">
                <a:avLst/>
              </a:prstGeom>
              <a:solidFill>
                <a:schemeClr val="bg1"/>
              </a:solidFill>
              <a:ln w="38100">
                <a:solidFill>
                  <a:srgbClr val="5656C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6000" b="1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?</a:t>
                </a:r>
              </a:p>
            </p:txBody>
          </p:sp>
        </p:grpSp>
        <p:sp>
          <p:nvSpPr>
            <p:cNvPr id="60" name="TextBox 8">
              <a:extLst>
                <a:ext uri="{FF2B5EF4-FFF2-40B4-BE49-F238E27FC236}">
                  <a16:creationId xmlns="" xmlns:a16="http://schemas.microsoft.com/office/drawing/2014/main" id="{5030A426-D206-4023-809D-166FD642BDC6}"/>
                </a:ext>
              </a:extLst>
            </p:cNvPr>
            <p:cNvSpPr txBox="1"/>
            <p:nvPr/>
          </p:nvSpPr>
          <p:spPr>
            <a:xfrm>
              <a:off x="3749038" y="3758969"/>
              <a:ext cx="670562" cy="1107996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r>
                <a:rPr lang="en-US" sz="7200" b="1" dirty="0">
                  <a:latin typeface="Arial" panose="020B0604020202020204" pitchFamily="34" charset="0"/>
                  <a:cs typeface="Arial" panose="020B0604020202020204" pitchFamily="34" charset="0"/>
                </a:rPr>
                <a:t>5</a:t>
              </a:r>
            </a:p>
          </p:txBody>
        </p:sp>
        <p:sp>
          <p:nvSpPr>
            <p:cNvPr id="61" name="TextBox 8">
              <a:extLst>
                <a:ext uri="{FF2B5EF4-FFF2-40B4-BE49-F238E27FC236}">
                  <a16:creationId xmlns="" xmlns:a16="http://schemas.microsoft.com/office/drawing/2014/main" id="{35163D14-1552-4146-8EC4-7E89F9FA6106}"/>
                </a:ext>
              </a:extLst>
            </p:cNvPr>
            <p:cNvSpPr txBox="1"/>
            <p:nvPr/>
          </p:nvSpPr>
          <p:spPr>
            <a:xfrm>
              <a:off x="4587238" y="3758969"/>
              <a:ext cx="670562" cy="1107996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r>
                <a:rPr lang="en-US" sz="7200" b="1" dirty="0">
                  <a:latin typeface="Arial" panose="020B0604020202020204" pitchFamily="34" charset="0"/>
                  <a:cs typeface="Arial" panose="020B0604020202020204" pitchFamily="34" charset="0"/>
                </a:rPr>
                <a:t>=</a:t>
              </a:r>
            </a:p>
          </p:txBody>
        </p:sp>
        <p:sp>
          <p:nvSpPr>
            <p:cNvPr id="62" name="TextBox 8">
              <a:extLst>
                <a:ext uri="{FF2B5EF4-FFF2-40B4-BE49-F238E27FC236}">
                  <a16:creationId xmlns="" xmlns:a16="http://schemas.microsoft.com/office/drawing/2014/main" id="{C851269E-15B2-4C82-B086-3F0DC81ED41F}"/>
                </a:ext>
              </a:extLst>
            </p:cNvPr>
            <p:cNvSpPr txBox="1"/>
            <p:nvPr/>
          </p:nvSpPr>
          <p:spPr>
            <a:xfrm>
              <a:off x="5410200" y="3758969"/>
              <a:ext cx="670562" cy="1107996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r>
                <a:rPr lang="en-US" sz="7200" b="1" dirty="0">
                  <a:latin typeface="Arial" panose="020B0604020202020204" pitchFamily="34" charset="0"/>
                  <a:cs typeface="Arial" panose="020B0604020202020204" pitchFamily="34" charset="0"/>
                </a:rPr>
                <a:t>4</a:t>
              </a:r>
            </a:p>
          </p:txBody>
        </p:sp>
      </p:grpSp>
      <p:grpSp>
        <p:nvGrpSpPr>
          <p:cNvPr id="65" name="Group 64">
            <a:extLst>
              <a:ext uri="{FF2B5EF4-FFF2-40B4-BE49-F238E27FC236}">
                <a16:creationId xmlns="" xmlns:a16="http://schemas.microsoft.com/office/drawing/2014/main" id="{EACEC1A2-CBD8-4D38-BDE0-A140819A0FD7}"/>
              </a:ext>
            </a:extLst>
          </p:cNvPr>
          <p:cNvGrpSpPr/>
          <p:nvPr/>
        </p:nvGrpSpPr>
        <p:grpSpPr>
          <a:xfrm>
            <a:off x="10561318" y="3390900"/>
            <a:ext cx="5593078" cy="1107996"/>
            <a:chOff x="914400" y="3758969"/>
            <a:chExt cx="5593078" cy="1107996"/>
          </a:xfrm>
        </p:grpSpPr>
        <p:grpSp>
          <p:nvGrpSpPr>
            <p:cNvPr id="66" name="Group 65">
              <a:extLst>
                <a:ext uri="{FF2B5EF4-FFF2-40B4-BE49-F238E27FC236}">
                  <a16:creationId xmlns="" xmlns:a16="http://schemas.microsoft.com/office/drawing/2014/main" id="{F66304E8-1C58-47E8-A242-4F19CEB0A006}"/>
                </a:ext>
              </a:extLst>
            </p:cNvPr>
            <p:cNvGrpSpPr/>
            <p:nvPr/>
          </p:nvGrpSpPr>
          <p:grpSpPr>
            <a:xfrm>
              <a:off x="914400" y="3758969"/>
              <a:ext cx="2438400" cy="1107996"/>
              <a:chOff x="4520314" y="1027675"/>
              <a:chExt cx="2438400" cy="1107996"/>
            </a:xfrm>
          </p:grpSpPr>
          <p:sp>
            <p:nvSpPr>
              <p:cNvPr id="70" name="TextBox 8">
                <a:extLst>
                  <a:ext uri="{FF2B5EF4-FFF2-40B4-BE49-F238E27FC236}">
                    <a16:creationId xmlns="" xmlns:a16="http://schemas.microsoft.com/office/drawing/2014/main" id="{742998DA-C9A5-4633-B13C-7AF202420CC2}"/>
                  </a:ext>
                </a:extLst>
              </p:cNvPr>
              <p:cNvSpPr txBox="1"/>
              <p:nvPr/>
            </p:nvSpPr>
            <p:spPr>
              <a:xfrm>
                <a:off x="4520314" y="1027675"/>
                <a:ext cx="1097280" cy="1107996"/>
              </a:xfrm>
              <a:prstGeom prst="rect">
                <a:avLst/>
              </a:prstGeom>
            </p:spPr>
            <p:txBody>
              <a:bodyPr wrap="square" lIns="0" tIns="0" rIns="0" bIns="0" rtlCol="0" anchor="t">
                <a:spAutoFit/>
              </a:bodyPr>
              <a:lstStyle/>
              <a:p>
                <a:r>
                  <a:rPr lang="en-US" sz="72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25</a:t>
                </a:r>
              </a:p>
            </p:txBody>
          </p:sp>
          <p:sp>
            <p:nvSpPr>
              <p:cNvPr id="71" name="Flowchart: Connector 70">
                <a:extLst>
                  <a:ext uri="{FF2B5EF4-FFF2-40B4-BE49-F238E27FC236}">
                    <a16:creationId xmlns="" xmlns:a16="http://schemas.microsoft.com/office/drawing/2014/main" id="{021B7F26-7FF1-4225-927A-298001F06DBB}"/>
                  </a:ext>
                </a:extLst>
              </p:cNvPr>
              <p:cNvSpPr/>
              <p:nvPr/>
            </p:nvSpPr>
            <p:spPr>
              <a:xfrm>
                <a:off x="5861434" y="1038391"/>
                <a:ext cx="1097280" cy="1097280"/>
              </a:xfrm>
              <a:prstGeom prst="flowChartConnector">
                <a:avLst/>
              </a:prstGeom>
              <a:solidFill>
                <a:schemeClr val="bg1"/>
              </a:solidFill>
              <a:ln w="38100">
                <a:solidFill>
                  <a:srgbClr val="5656C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6000" b="1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?</a:t>
                </a:r>
              </a:p>
            </p:txBody>
          </p:sp>
        </p:grpSp>
        <p:sp>
          <p:nvSpPr>
            <p:cNvPr id="67" name="TextBox 8">
              <a:extLst>
                <a:ext uri="{FF2B5EF4-FFF2-40B4-BE49-F238E27FC236}">
                  <a16:creationId xmlns="" xmlns:a16="http://schemas.microsoft.com/office/drawing/2014/main" id="{8EA160CF-9092-4FCD-BB1E-EDE8692C292C}"/>
                </a:ext>
              </a:extLst>
            </p:cNvPr>
            <p:cNvSpPr txBox="1"/>
            <p:nvPr/>
          </p:nvSpPr>
          <p:spPr>
            <a:xfrm>
              <a:off x="3749038" y="3758969"/>
              <a:ext cx="670562" cy="1107996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r>
                <a:rPr lang="en-US" sz="7200" b="1" dirty="0">
                  <a:latin typeface="Arial" panose="020B0604020202020204" pitchFamily="34" charset="0"/>
                  <a:cs typeface="Arial" panose="020B0604020202020204" pitchFamily="34" charset="0"/>
                </a:rPr>
                <a:t>5</a:t>
              </a:r>
            </a:p>
          </p:txBody>
        </p:sp>
        <p:sp>
          <p:nvSpPr>
            <p:cNvPr id="68" name="TextBox 8">
              <a:extLst>
                <a:ext uri="{FF2B5EF4-FFF2-40B4-BE49-F238E27FC236}">
                  <a16:creationId xmlns="" xmlns:a16="http://schemas.microsoft.com/office/drawing/2014/main" id="{4E186695-E253-42ED-93F2-62F6050AA685}"/>
                </a:ext>
              </a:extLst>
            </p:cNvPr>
            <p:cNvSpPr txBox="1"/>
            <p:nvPr/>
          </p:nvSpPr>
          <p:spPr>
            <a:xfrm>
              <a:off x="4587238" y="3758969"/>
              <a:ext cx="670562" cy="1107996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r>
                <a:rPr lang="en-US" sz="7200" b="1" dirty="0">
                  <a:latin typeface="Arial" panose="020B0604020202020204" pitchFamily="34" charset="0"/>
                  <a:cs typeface="Arial" panose="020B0604020202020204" pitchFamily="34" charset="0"/>
                </a:rPr>
                <a:t>=</a:t>
              </a:r>
            </a:p>
          </p:txBody>
        </p:sp>
        <p:sp>
          <p:nvSpPr>
            <p:cNvPr id="69" name="TextBox 8">
              <a:extLst>
                <a:ext uri="{FF2B5EF4-FFF2-40B4-BE49-F238E27FC236}">
                  <a16:creationId xmlns="" xmlns:a16="http://schemas.microsoft.com/office/drawing/2014/main" id="{EEEC2D7C-49FD-4217-B2C4-564D9131E29A}"/>
                </a:ext>
              </a:extLst>
            </p:cNvPr>
            <p:cNvSpPr txBox="1"/>
            <p:nvPr/>
          </p:nvSpPr>
          <p:spPr>
            <a:xfrm>
              <a:off x="5410199" y="3758969"/>
              <a:ext cx="1097279" cy="1107996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r>
                <a:rPr lang="en-US" sz="7200" b="1" dirty="0">
                  <a:latin typeface="Arial" panose="020B0604020202020204" pitchFamily="34" charset="0"/>
                  <a:cs typeface="Arial" panose="020B0604020202020204" pitchFamily="34" charset="0"/>
                </a:rPr>
                <a:t>30</a:t>
              </a:r>
            </a:p>
          </p:txBody>
        </p:sp>
      </p:grpSp>
      <p:grpSp>
        <p:nvGrpSpPr>
          <p:cNvPr id="72" name="Group 71">
            <a:extLst>
              <a:ext uri="{FF2B5EF4-FFF2-40B4-BE49-F238E27FC236}">
                <a16:creationId xmlns="" xmlns:a16="http://schemas.microsoft.com/office/drawing/2014/main" id="{C04267C7-54E5-4F97-BA6D-A6DB0CA17C46}"/>
              </a:ext>
            </a:extLst>
          </p:cNvPr>
          <p:cNvGrpSpPr/>
          <p:nvPr/>
        </p:nvGrpSpPr>
        <p:grpSpPr>
          <a:xfrm>
            <a:off x="10561318" y="4881987"/>
            <a:ext cx="5166362" cy="1107996"/>
            <a:chOff x="914400" y="3758969"/>
            <a:chExt cx="5166362" cy="1107996"/>
          </a:xfrm>
        </p:grpSpPr>
        <p:grpSp>
          <p:nvGrpSpPr>
            <p:cNvPr id="73" name="Group 72">
              <a:extLst>
                <a:ext uri="{FF2B5EF4-FFF2-40B4-BE49-F238E27FC236}">
                  <a16:creationId xmlns="" xmlns:a16="http://schemas.microsoft.com/office/drawing/2014/main" id="{313DA5F2-E150-4107-B541-679FEB8C126E}"/>
                </a:ext>
              </a:extLst>
            </p:cNvPr>
            <p:cNvGrpSpPr/>
            <p:nvPr/>
          </p:nvGrpSpPr>
          <p:grpSpPr>
            <a:xfrm>
              <a:off x="914400" y="3758969"/>
              <a:ext cx="2438400" cy="1107996"/>
              <a:chOff x="4520314" y="1027675"/>
              <a:chExt cx="2438400" cy="1107996"/>
            </a:xfrm>
          </p:grpSpPr>
          <p:sp>
            <p:nvSpPr>
              <p:cNvPr id="77" name="TextBox 8">
                <a:extLst>
                  <a:ext uri="{FF2B5EF4-FFF2-40B4-BE49-F238E27FC236}">
                    <a16:creationId xmlns="" xmlns:a16="http://schemas.microsoft.com/office/drawing/2014/main" id="{C52AB4C7-E6CA-4164-9B74-5DD3EAA117BE}"/>
                  </a:ext>
                </a:extLst>
              </p:cNvPr>
              <p:cNvSpPr txBox="1"/>
              <p:nvPr/>
            </p:nvSpPr>
            <p:spPr>
              <a:xfrm>
                <a:off x="4520314" y="1027675"/>
                <a:ext cx="1097280" cy="1107996"/>
              </a:xfrm>
              <a:prstGeom prst="rect">
                <a:avLst/>
              </a:prstGeom>
            </p:spPr>
            <p:txBody>
              <a:bodyPr wrap="square" lIns="0" tIns="0" rIns="0" bIns="0" rtlCol="0" anchor="t">
                <a:spAutoFit/>
              </a:bodyPr>
              <a:lstStyle/>
              <a:p>
                <a:pPr algn="ctr"/>
                <a:r>
                  <a:rPr lang="en-US" sz="72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2</a:t>
                </a:r>
              </a:p>
            </p:txBody>
          </p:sp>
          <p:sp>
            <p:nvSpPr>
              <p:cNvPr id="78" name="Flowchart: Connector 77">
                <a:extLst>
                  <a:ext uri="{FF2B5EF4-FFF2-40B4-BE49-F238E27FC236}">
                    <a16:creationId xmlns="" xmlns:a16="http://schemas.microsoft.com/office/drawing/2014/main" id="{6E36E213-068D-4A61-B80F-122068EB2A56}"/>
                  </a:ext>
                </a:extLst>
              </p:cNvPr>
              <p:cNvSpPr/>
              <p:nvPr/>
            </p:nvSpPr>
            <p:spPr>
              <a:xfrm>
                <a:off x="5861434" y="1038391"/>
                <a:ext cx="1097280" cy="1097280"/>
              </a:xfrm>
              <a:prstGeom prst="flowChartConnector">
                <a:avLst/>
              </a:prstGeom>
              <a:solidFill>
                <a:schemeClr val="bg1"/>
              </a:solidFill>
              <a:ln w="38100">
                <a:solidFill>
                  <a:srgbClr val="5656C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6000" b="1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?</a:t>
                </a:r>
              </a:p>
            </p:txBody>
          </p:sp>
        </p:grpSp>
        <p:sp>
          <p:nvSpPr>
            <p:cNvPr id="74" name="TextBox 8">
              <a:extLst>
                <a:ext uri="{FF2B5EF4-FFF2-40B4-BE49-F238E27FC236}">
                  <a16:creationId xmlns="" xmlns:a16="http://schemas.microsoft.com/office/drawing/2014/main" id="{E0AD9259-48AF-493D-973B-57ACA38BFC76}"/>
                </a:ext>
              </a:extLst>
            </p:cNvPr>
            <p:cNvSpPr txBox="1"/>
            <p:nvPr/>
          </p:nvSpPr>
          <p:spPr>
            <a:xfrm>
              <a:off x="3749038" y="3758969"/>
              <a:ext cx="670562" cy="1107996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r>
                <a:rPr lang="en-US" sz="7200" b="1" dirty="0">
                  <a:latin typeface="Arial" panose="020B0604020202020204" pitchFamily="34" charset="0"/>
                  <a:cs typeface="Arial" panose="020B0604020202020204" pitchFamily="34" charset="0"/>
                </a:rPr>
                <a:t>3</a:t>
              </a:r>
            </a:p>
          </p:txBody>
        </p:sp>
        <p:sp>
          <p:nvSpPr>
            <p:cNvPr id="75" name="TextBox 8">
              <a:extLst>
                <a:ext uri="{FF2B5EF4-FFF2-40B4-BE49-F238E27FC236}">
                  <a16:creationId xmlns="" xmlns:a16="http://schemas.microsoft.com/office/drawing/2014/main" id="{259516F8-3FE5-4F11-9C35-BA7B586F5D1F}"/>
                </a:ext>
              </a:extLst>
            </p:cNvPr>
            <p:cNvSpPr txBox="1"/>
            <p:nvPr/>
          </p:nvSpPr>
          <p:spPr>
            <a:xfrm>
              <a:off x="4587238" y="3758969"/>
              <a:ext cx="670562" cy="1107996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r>
                <a:rPr lang="en-US" sz="7200" b="1" dirty="0">
                  <a:latin typeface="Arial" panose="020B0604020202020204" pitchFamily="34" charset="0"/>
                  <a:cs typeface="Arial" panose="020B0604020202020204" pitchFamily="34" charset="0"/>
                </a:rPr>
                <a:t>=</a:t>
              </a:r>
            </a:p>
          </p:txBody>
        </p:sp>
        <p:sp>
          <p:nvSpPr>
            <p:cNvPr id="76" name="TextBox 8">
              <a:extLst>
                <a:ext uri="{FF2B5EF4-FFF2-40B4-BE49-F238E27FC236}">
                  <a16:creationId xmlns="" xmlns:a16="http://schemas.microsoft.com/office/drawing/2014/main" id="{183A48B3-8B14-446E-B18C-60B0B063C7D3}"/>
                </a:ext>
              </a:extLst>
            </p:cNvPr>
            <p:cNvSpPr txBox="1"/>
            <p:nvPr/>
          </p:nvSpPr>
          <p:spPr>
            <a:xfrm>
              <a:off x="5410200" y="3758969"/>
              <a:ext cx="670562" cy="1107996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r>
                <a:rPr lang="en-US" sz="7200" b="1" dirty="0">
                  <a:latin typeface="Arial" panose="020B0604020202020204" pitchFamily="34" charset="0"/>
                  <a:cs typeface="Arial" panose="020B0604020202020204" pitchFamily="34" charset="0"/>
                </a:rPr>
                <a:t>6</a:t>
              </a:r>
            </a:p>
          </p:txBody>
        </p:sp>
      </p:grpSp>
      <p:grpSp>
        <p:nvGrpSpPr>
          <p:cNvPr id="79" name="Group 78">
            <a:extLst>
              <a:ext uri="{FF2B5EF4-FFF2-40B4-BE49-F238E27FC236}">
                <a16:creationId xmlns="" xmlns:a16="http://schemas.microsoft.com/office/drawing/2014/main" id="{11935F4A-ACE8-4E16-A286-AEAC48F458B1}"/>
              </a:ext>
            </a:extLst>
          </p:cNvPr>
          <p:cNvGrpSpPr/>
          <p:nvPr/>
        </p:nvGrpSpPr>
        <p:grpSpPr>
          <a:xfrm>
            <a:off x="6560819" y="6345690"/>
            <a:ext cx="5242558" cy="1107996"/>
            <a:chOff x="914400" y="3758969"/>
            <a:chExt cx="5242558" cy="1107996"/>
          </a:xfrm>
        </p:grpSpPr>
        <p:grpSp>
          <p:nvGrpSpPr>
            <p:cNvPr id="80" name="Group 79">
              <a:extLst>
                <a:ext uri="{FF2B5EF4-FFF2-40B4-BE49-F238E27FC236}">
                  <a16:creationId xmlns="" xmlns:a16="http://schemas.microsoft.com/office/drawing/2014/main" id="{E71F1B62-FC44-4099-A389-E6C8E090F326}"/>
                </a:ext>
              </a:extLst>
            </p:cNvPr>
            <p:cNvGrpSpPr/>
            <p:nvPr/>
          </p:nvGrpSpPr>
          <p:grpSpPr>
            <a:xfrm>
              <a:off x="914400" y="3758969"/>
              <a:ext cx="2438400" cy="1107996"/>
              <a:chOff x="4520314" y="1027675"/>
              <a:chExt cx="2438400" cy="1107996"/>
            </a:xfrm>
          </p:grpSpPr>
          <p:sp>
            <p:nvSpPr>
              <p:cNvPr id="84" name="TextBox 8">
                <a:extLst>
                  <a:ext uri="{FF2B5EF4-FFF2-40B4-BE49-F238E27FC236}">
                    <a16:creationId xmlns="" xmlns:a16="http://schemas.microsoft.com/office/drawing/2014/main" id="{B0806E9B-34B7-4331-8BCD-259974DD7CDF}"/>
                  </a:ext>
                </a:extLst>
              </p:cNvPr>
              <p:cNvSpPr txBox="1"/>
              <p:nvPr/>
            </p:nvSpPr>
            <p:spPr>
              <a:xfrm>
                <a:off x="4520314" y="1027675"/>
                <a:ext cx="1097280" cy="1107996"/>
              </a:xfrm>
              <a:prstGeom prst="rect">
                <a:avLst/>
              </a:prstGeom>
            </p:spPr>
            <p:txBody>
              <a:bodyPr wrap="square" lIns="0" tIns="0" rIns="0" bIns="0" rtlCol="0" anchor="t">
                <a:spAutoFit/>
              </a:bodyPr>
              <a:lstStyle/>
              <a:p>
                <a:pPr algn="ctr"/>
                <a:r>
                  <a:rPr lang="en-US" sz="72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2</a:t>
                </a:r>
              </a:p>
            </p:txBody>
          </p:sp>
          <p:sp>
            <p:nvSpPr>
              <p:cNvPr id="85" name="Flowchart: Connector 84">
                <a:extLst>
                  <a:ext uri="{FF2B5EF4-FFF2-40B4-BE49-F238E27FC236}">
                    <a16:creationId xmlns="" xmlns:a16="http://schemas.microsoft.com/office/drawing/2014/main" id="{AB26AADC-0D90-48FA-AB4E-71AFC5DB24F6}"/>
                  </a:ext>
                </a:extLst>
              </p:cNvPr>
              <p:cNvSpPr/>
              <p:nvPr/>
            </p:nvSpPr>
            <p:spPr>
              <a:xfrm>
                <a:off x="5861434" y="1038391"/>
                <a:ext cx="1097280" cy="1097280"/>
              </a:xfrm>
              <a:prstGeom prst="flowChartConnector">
                <a:avLst/>
              </a:prstGeom>
              <a:solidFill>
                <a:schemeClr val="bg1"/>
              </a:solidFill>
              <a:ln w="38100">
                <a:solidFill>
                  <a:srgbClr val="5656C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6000" b="1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?</a:t>
                </a:r>
              </a:p>
            </p:txBody>
          </p:sp>
        </p:grpSp>
        <p:sp>
          <p:nvSpPr>
            <p:cNvPr id="81" name="TextBox 8">
              <a:extLst>
                <a:ext uri="{FF2B5EF4-FFF2-40B4-BE49-F238E27FC236}">
                  <a16:creationId xmlns="" xmlns:a16="http://schemas.microsoft.com/office/drawing/2014/main" id="{DAE440CB-CC8A-4773-B902-48FF6538E2F4}"/>
                </a:ext>
              </a:extLst>
            </p:cNvPr>
            <p:cNvSpPr txBox="1"/>
            <p:nvPr/>
          </p:nvSpPr>
          <p:spPr>
            <a:xfrm>
              <a:off x="3749038" y="3758969"/>
              <a:ext cx="670562" cy="1107996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r>
                <a:rPr lang="en-US" sz="7200" b="1" dirty="0">
                  <a:latin typeface="Arial" panose="020B0604020202020204" pitchFamily="34" charset="0"/>
                  <a:cs typeface="Arial" panose="020B0604020202020204" pitchFamily="34" charset="0"/>
                </a:rPr>
                <a:t>4</a:t>
              </a:r>
            </a:p>
          </p:txBody>
        </p:sp>
        <p:sp>
          <p:nvSpPr>
            <p:cNvPr id="82" name="TextBox 8">
              <a:extLst>
                <a:ext uri="{FF2B5EF4-FFF2-40B4-BE49-F238E27FC236}">
                  <a16:creationId xmlns="" xmlns:a16="http://schemas.microsoft.com/office/drawing/2014/main" id="{17EB6756-777E-4075-AB7E-D4E13A817BBE}"/>
                </a:ext>
              </a:extLst>
            </p:cNvPr>
            <p:cNvSpPr txBox="1"/>
            <p:nvPr/>
          </p:nvSpPr>
          <p:spPr>
            <a:xfrm>
              <a:off x="4587238" y="3758969"/>
              <a:ext cx="670562" cy="1107996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r>
                <a:rPr lang="en-US" sz="7200" b="1" dirty="0">
                  <a:latin typeface="Arial" panose="020B0604020202020204" pitchFamily="34" charset="0"/>
                  <a:cs typeface="Arial" panose="020B0604020202020204" pitchFamily="34" charset="0"/>
                </a:rPr>
                <a:t>=</a:t>
              </a:r>
            </a:p>
          </p:txBody>
        </p:sp>
        <p:sp>
          <p:nvSpPr>
            <p:cNvPr id="83" name="TextBox 8">
              <a:extLst>
                <a:ext uri="{FF2B5EF4-FFF2-40B4-BE49-F238E27FC236}">
                  <a16:creationId xmlns="" xmlns:a16="http://schemas.microsoft.com/office/drawing/2014/main" id="{CCF343A6-0F8C-48C9-8FF0-F81A80C9E74B}"/>
                </a:ext>
              </a:extLst>
            </p:cNvPr>
            <p:cNvSpPr txBox="1"/>
            <p:nvPr/>
          </p:nvSpPr>
          <p:spPr>
            <a:xfrm>
              <a:off x="5410199" y="3758969"/>
              <a:ext cx="746759" cy="1107996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r>
                <a:rPr lang="en-US" sz="7200" b="1" dirty="0">
                  <a:latin typeface="Arial" panose="020B0604020202020204" pitchFamily="34" charset="0"/>
                  <a:cs typeface="Arial" panose="020B0604020202020204" pitchFamily="34" charset="0"/>
                </a:rPr>
                <a:t>8</a:t>
              </a:r>
            </a:p>
          </p:txBody>
        </p:sp>
      </p:grpSp>
      <p:grpSp>
        <p:nvGrpSpPr>
          <p:cNvPr id="86" name="Group 85">
            <a:extLst>
              <a:ext uri="{FF2B5EF4-FFF2-40B4-BE49-F238E27FC236}">
                <a16:creationId xmlns="" xmlns:a16="http://schemas.microsoft.com/office/drawing/2014/main" id="{038B8BD2-B7F4-4C06-BED3-29B9EA538599}"/>
              </a:ext>
            </a:extLst>
          </p:cNvPr>
          <p:cNvGrpSpPr/>
          <p:nvPr/>
        </p:nvGrpSpPr>
        <p:grpSpPr>
          <a:xfrm>
            <a:off x="6560819" y="7836777"/>
            <a:ext cx="5166362" cy="1107996"/>
            <a:chOff x="914400" y="3758969"/>
            <a:chExt cx="5166362" cy="1107996"/>
          </a:xfrm>
        </p:grpSpPr>
        <p:grpSp>
          <p:nvGrpSpPr>
            <p:cNvPr id="87" name="Group 86">
              <a:extLst>
                <a:ext uri="{FF2B5EF4-FFF2-40B4-BE49-F238E27FC236}">
                  <a16:creationId xmlns="" xmlns:a16="http://schemas.microsoft.com/office/drawing/2014/main" id="{BA6F3DE4-1750-46CB-89B1-8C99E5D8829D}"/>
                </a:ext>
              </a:extLst>
            </p:cNvPr>
            <p:cNvGrpSpPr/>
            <p:nvPr/>
          </p:nvGrpSpPr>
          <p:grpSpPr>
            <a:xfrm>
              <a:off x="914400" y="3758969"/>
              <a:ext cx="2438400" cy="1107996"/>
              <a:chOff x="4520314" y="1027675"/>
              <a:chExt cx="2438400" cy="1107996"/>
            </a:xfrm>
          </p:grpSpPr>
          <p:sp>
            <p:nvSpPr>
              <p:cNvPr id="91" name="TextBox 8">
                <a:extLst>
                  <a:ext uri="{FF2B5EF4-FFF2-40B4-BE49-F238E27FC236}">
                    <a16:creationId xmlns="" xmlns:a16="http://schemas.microsoft.com/office/drawing/2014/main" id="{5DBA43D1-5B1F-4294-88AE-0367AF8E3266}"/>
                  </a:ext>
                </a:extLst>
              </p:cNvPr>
              <p:cNvSpPr txBox="1"/>
              <p:nvPr/>
            </p:nvSpPr>
            <p:spPr>
              <a:xfrm>
                <a:off x="4520314" y="1027675"/>
                <a:ext cx="1097280" cy="1107996"/>
              </a:xfrm>
              <a:prstGeom prst="rect">
                <a:avLst/>
              </a:prstGeom>
            </p:spPr>
            <p:txBody>
              <a:bodyPr wrap="square" lIns="0" tIns="0" rIns="0" bIns="0" rtlCol="0" anchor="t">
                <a:spAutoFit/>
              </a:bodyPr>
              <a:lstStyle/>
              <a:p>
                <a:pPr algn="ctr"/>
                <a:r>
                  <a:rPr lang="en-US" sz="72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18</a:t>
                </a:r>
              </a:p>
            </p:txBody>
          </p:sp>
          <p:sp>
            <p:nvSpPr>
              <p:cNvPr id="92" name="Flowchart: Connector 91">
                <a:extLst>
                  <a:ext uri="{FF2B5EF4-FFF2-40B4-BE49-F238E27FC236}">
                    <a16:creationId xmlns="" xmlns:a16="http://schemas.microsoft.com/office/drawing/2014/main" id="{864E4B06-D95A-4D6D-BE8F-0B2A9D93A4CE}"/>
                  </a:ext>
                </a:extLst>
              </p:cNvPr>
              <p:cNvSpPr/>
              <p:nvPr/>
            </p:nvSpPr>
            <p:spPr>
              <a:xfrm>
                <a:off x="5861434" y="1038391"/>
                <a:ext cx="1097280" cy="1097280"/>
              </a:xfrm>
              <a:prstGeom prst="flowChartConnector">
                <a:avLst/>
              </a:prstGeom>
              <a:solidFill>
                <a:schemeClr val="bg1"/>
              </a:solidFill>
              <a:ln w="38100">
                <a:solidFill>
                  <a:srgbClr val="5656C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6000" b="1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?</a:t>
                </a:r>
              </a:p>
            </p:txBody>
          </p:sp>
        </p:grpSp>
        <p:sp>
          <p:nvSpPr>
            <p:cNvPr id="88" name="TextBox 8">
              <a:extLst>
                <a:ext uri="{FF2B5EF4-FFF2-40B4-BE49-F238E27FC236}">
                  <a16:creationId xmlns="" xmlns:a16="http://schemas.microsoft.com/office/drawing/2014/main" id="{D6D2FC7E-4B19-41E7-9486-ABF755C7DAEA}"/>
                </a:ext>
              </a:extLst>
            </p:cNvPr>
            <p:cNvSpPr txBox="1"/>
            <p:nvPr/>
          </p:nvSpPr>
          <p:spPr>
            <a:xfrm>
              <a:off x="3749038" y="3758969"/>
              <a:ext cx="670562" cy="1107996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r>
                <a:rPr lang="en-US" sz="7200" b="1" dirty="0">
                  <a:latin typeface="Arial" panose="020B0604020202020204" pitchFamily="34" charset="0"/>
                  <a:cs typeface="Arial" panose="020B0604020202020204" pitchFamily="34" charset="0"/>
                </a:rPr>
                <a:t>2</a:t>
              </a:r>
            </a:p>
          </p:txBody>
        </p:sp>
        <p:sp>
          <p:nvSpPr>
            <p:cNvPr id="89" name="TextBox 8">
              <a:extLst>
                <a:ext uri="{FF2B5EF4-FFF2-40B4-BE49-F238E27FC236}">
                  <a16:creationId xmlns="" xmlns:a16="http://schemas.microsoft.com/office/drawing/2014/main" id="{24B6F8C9-95CE-4489-9717-6601F4FB65F4}"/>
                </a:ext>
              </a:extLst>
            </p:cNvPr>
            <p:cNvSpPr txBox="1"/>
            <p:nvPr/>
          </p:nvSpPr>
          <p:spPr>
            <a:xfrm>
              <a:off x="4587238" y="3758969"/>
              <a:ext cx="670562" cy="1107996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r>
                <a:rPr lang="en-US" sz="7200" b="1" dirty="0">
                  <a:latin typeface="Arial" panose="020B0604020202020204" pitchFamily="34" charset="0"/>
                  <a:cs typeface="Arial" panose="020B0604020202020204" pitchFamily="34" charset="0"/>
                </a:rPr>
                <a:t>=</a:t>
              </a:r>
            </a:p>
          </p:txBody>
        </p:sp>
        <p:sp>
          <p:nvSpPr>
            <p:cNvPr id="90" name="TextBox 8">
              <a:extLst>
                <a:ext uri="{FF2B5EF4-FFF2-40B4-BE49-F238E27FC236}">
                  <a16:creationId xmlns="" xmlns:a16="http://schemas.microsoft.com/office/drawing/2014/main" id="{8AA7A837-8565-488C-AFA6-31D20C920EDE}"/>
                </a:ext>
              </a:extLst>
            </p:cNvPr>
            <p:cNvSpPr txBox="1"/>
            <p:nvPr/>
          </p:nvSpPr>
          <p:spPr>
            <a:xfrm>
              <a:off x="5410200" y="3758969"/>
              <a:ext cx="670562" cy="1107996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r>
                <a:rPr lang="en-US" sz="7200" b="1" dirty="0">
                  <a:latin typeface="Arial" panose="020B0604020202020204" pitchFamily="34" charset="0"/>
                  <a:cs typeface="Arial" panose="020B0604020202020204" pitchFamily="34" charset="0"/>
                </a:rPr>
                <a:t>9</a:t>
              </a:r>
            </a:p>
          </p:txBody>
        </p:sp>
      </p:grpSp>
      <p:sp>
        <p:nvSpPr>
          <p:cNvPr id="93" name="Flowchart: Connector 92">
            <a:extLst>
              <a:ext uri="{FF2B5EF4-FFF2-40B4-BE49-F238E27FC236}">
                <a16:creationId xmlns="" xmlns:a16="http://schemas.microsoft.com/office/drawing/2014/main" id="{61533C05-D7CE-4304-86D6-734E8B948D0C}"/>
              </a:ext>
            </a:extLst>
          </p:cNvPr>
          <p:cNvSpPr/>
          <p:nvPr/>
        </p:nvSpPr>
        <p:spPr>
          <a:xfrm>
            <a:off x="4015735" y="3401616"/>
            <a:ext cx="1097280" cy="1097280"/>
          </a:xfrm>
          <a:prstGeom prst="flowChartConnector">
            <a:avLst/>
          </a:prstGeom>
          <a:solidFill>
            <a:schemeClr val="bg1"/>
          </a:solidFill>
          <a:ln w="38100">
            <a:solidFill>
              <a:srgbClr val="5656C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6000"/>
              </a:lnSpc>
            </a:pPr>
            <a:r>
              <a:rPr lang="en-US" sz="6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</a:p>
        </p:txBody>
      </p:sp>
      <p:sp>
        <p:nvSpPr>
          <p:cNvPr id="94" name="Flowchart: Connector 93">
            <a:extLst>
              <a:ext uri="{FF2B5EF4-FFF2-40B4-BE49-F238E27FC236}">
                <a16:creationId xmlns="" xmlns:a16="http://schemas.microsoft.com/office/drawing/2014/main" id="{10A285B6-18F7-49CD-B1DE-F936684D0D0D}"/>
              </a:ext>
            </a:extLst>
          </p:cNvPr>
          <p:cNvSpPr/>
          <p:nvPr/>
        </p:nvSpPr>
        <p:spPr>
          <a:xfrm>
            <a:off x="4015735" y="4892703"/>
            <a:ext cx="1097280" cy="1097280"/>
          </a:xfrm>
          <a:prstGeom prst="flowChartConnector">
            <a:avLst/>
          </a:prstGeom>
          <a:solidFill>
            <a:schemeClr val="bg1"/>
          </a:solidFill>
          <a:ln w="38100">
            <a:solidFill>
              <a:srgbClr val="5656C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6000"/>
              </a:lnSpc>
            </a:pPr>
            <a:r>
              <a:rPr lang="en-US" sz="6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</p:txBody>
      </p:sp>
      <p:sp>
        <p:nvSpPr>
          <p:cNvPr id="95" name="Flowchart: Connector 94">
            <a:extLst>
              <a:ext uri="{FF2B5EF4-FFF2-40B4-BE49-F238E27FC236}">
                <a16:creationId xmlns="" xmlns:a16="http://schemas.microsoft.com/office/drawing/2014/main" id="{12335F4A-75E5-4ED1-B840-C0F801397ABA}"/>
              </a:ext>
            </a:extLst>
          </p:cNvPr>
          <p:cNvSpPr/>
          <p:nvPr/>
        </p:nvSpPr>
        <p:spPr>
          <a:xfrm>
            <a:off x="11902438" y="3396944"/>
            <a:ext cx="1097280" cy="1097280"/>
          </a:xfrm>
          <a:prstGeom prst="flowChartConnector">
            <a:avLst/>
          </a:prstGeom>
          <a:solidFill>
            <a:schemeClr val="bg1"/>
          </a:solidFill>
          <a:ln w="38100">
            <a:solidFill>
              <a:srgbClr val="5656C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+</a:t>
            </a:r>
          </a:p>
        </p:txBody>
      </p:sp>
      <p:sp>
        <p:nvSpPr>
          <p:cNvPr id="96" name="Flowchart: Connector 95">
            <a:extLst>
              <a:ext uri="{FF2B5EF4-FFF2-40B4-BE49-F238E27FC236}">
                <a16:creationId xmlns="" xmlns:a16="http://schemas.microsoft.com/office/drawing/2014/main" id="{DA1F9F0A-2604-44F9-BC29-69BBDD602CA1}"/>
              </a:ext>
            </a:extLst>
          </p:cNvPr>
          <p:cNvSpPr/>
          <p:nvPr/>
        </p:nvSpPr>
        <p:spPr>
          <a:xfrm>
            <a:off x="11902438" y="4892703"/>
            <a:ext cx="1097280" cy="1097280"/>
          </a:xfrm>
          <a:prstGeom prst="flowChartConnector">
            <a:avLst/>
          </a:prstGeom>
          <a:solidFill>
            <a:schemeClr val="bg1"/>
          </a:solidFill>
          <a:ln w="38100">
            <a:solidFill>
              <a:srgbClr val="5656C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6000"/>
              </a:lnSpc>
            </a:pPr>
            <a:r>
              <a:rPr lang="en-US" sz="6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</a:t>
            </a:r>
          </a:p>
        </p:txBody>
      </p:sp>
      <p:sp>
        <p:nvSpPr>
          <p:cNvPr id="97" name="Flowchart: Connector 96">
            <a:extLst>
              <a:ext uri="{FF2B5EF4-FFF2-40B4-BE49-F238E27FC236}">
                <a16:creationId xmlns="" xmlns:a16="http://schemas.microsoft.com/office/drawing/2014/main" id="{AA74A655-CA6E-429A-AA2C-8C21702AFE5C}"/>
              </a:ext>
            </a:extLst>
          </p:cNvPr>
          <p:cNvSpPr/>
          <p:nvPr/>
        </p:nvSpPr>
        <p:spPr>
          <a:xfrm>
            <a:off x="7901935" y="6356406"/>
            <a:ext cx="1097280" cy="1097280"/>
          </a:xfrm>
          <a:prstGeom prst="flowChartConnector">
            <a:avLst/>
          </a:prstGeom>
          <a:solidFill>
            <a:schemeClr val="bg1"/>
          </a:solidFill>
          <a:ln w="38100">
            <a:solidFill>
              <a:srgbClr val="5656C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6000"/>
              </a:lnSpc>
            </a:pPr>
            <a:r>
              <a:rPr lang="en-US" sz="6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</a:t>
            </a:r>
          </a:p>
        </p:txBody>
      </p:sp>
      <p:sp>
        <p:nvSpPr>
          <p:cNvPr id="98" name="Flowchart: Connector 97">
            <a:extLst>
              <a:ext uri="{FF2B5EF4-FFF2-40B4-BE49-F238E27FC236}">
                <a16:creationId xmlns="" xmlns:a16="http://schemas.microsoft.com/office/drawing/2014/main" id="{B6930107-8598-4AC2-969C-FB35C30427CA}"/>
              </a:ext>
            </a:extLst>
          </p:cNvPr>
          <p:cNvSpPr/>
          <p:nvPr/>
        </p:nvSpPr>
        <p:spPr>
          <a:xfrm>
            <a:off x="7901935" y="7847493"/>
            <a:ext cx="1097280" cy="1097280"/>
          </a:xfrm>
          <a:prstGeom prst="flowChartConnector">
            <a:avLst/>
          </a:prstGeom>
          <a:solidFill>
            <a:schemeClr val="bg1"/>
          </a:solidFill>
          <a:ln w="38100">
            <a:solidFill>
              <a:srgbClr val="5656C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6000"/>
              </a:lnSpc>
            </a:pPr>
            <a:r>
              <a:rPr lang="en-US" sz="6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</p:txBody>
      </p:sp>
      <p:pic>
        <p:nvPicPr>
          <p:cNvPr id="100" name="Picture 5">
            <a:extLst>
              <a:ext uri="{FF2B5EF4-FFF2-40B4-BE49-F238E27FC236}">
                <a16:creationId xmlns="" xmlns:a16="http://schemas.microsoft.com/office/drawing/2014/main" id="{6353776B-DE80-4AD0-8E04-EA3B86FE429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3731237" y="7199599"/>
            <a:ext cx="4521758" cy="3086100"/>
          </a:xfrm>
          <a:prstGeom prst="rect">
            <a:avLst/>
          </a:prstGeom>
        </p:spPr>
      </p:pic>
      <p:pic>
        <p:nvPicPr>
          <p:cNvPr id="101" name="Picture 9">
            <a:extLst>
              <a:ext uri="{FF2B5EF4-FFF2-40B4-BE49-F238E27FC236}">
                <a16:creationId xmlns="" xmlns:a16="http://schemas.microsoft.com/office/drawing/2014/main" id="{7EDB4D34-A858-4099-85FA-5C442D5EBB2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-15241" y="7053679"/>
            <a:ext cx="2339339" cy="32434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29" grpId="0"/>
      <p:bldP spid="93" grpId="0" animBg="1"/>
      <p:bldP spid="94" grpId="0" animBg="1"/>
      <p:bldP spid="95" grpId="0" animBg="1"/>
      <p:bldP spid="96" grpId="0" animBg="1"/>
      <p:bldP spid="97" grpId="0" animBg="1"/>
      <p:bldP spid="98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Thiết kế không tên (5)</Template>
  <TotalTime>183</TotalTime>
  <Words>1093</Words>
  <Application>Microsoft Office PowerPoint</Application>
  <PresentationFormat>Custom</PresentationFormat>
  <Paragraphs>275</Paragraphs>
  <Slides>23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30" baseType="lpstr">
      <vt:lpstr>KG Primary Penmanship</vt:lpstr>
      <vt:lpstr>Calibri</vt:lpstr>
      <vt:lpstr>Arimo</vt:lpstr>
      <vt:lpstr>Times New Roman</vt:lpstr>
      <vt:lpstr>Arial</vt:lpstr>
      <vt:lpstr>Sensei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Hương Giang</dc:creator>
  <cp:lastModifiedBy>MTBA</cp:lastModifiedBy>
  <cp:revision>4</cp:revision>
  <dcterms:created xsi:type="dcterms:W3CDTF">2021-10-25T01:02:54Z</dcterms:created>
  <dcterms:modified xsi:type="dcterms:W3CDTF">2022-01-12T01:50:13Z</dcterms:modified>
  <dc:identifier>DAEs4A_wd9k</dc:identifier>
</cp:coreProperties>
</file>