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4.svg" ContentType="image/svg+xml"/>
  <Override PartName="/ppt/media/image45.svg" ContentType="image/svg+xml"/>
  <Override PartName="/ppt/media/image46.svg" ContentType="image/svg+xml"/>
  <Override PartName="/ppt/media/image47.svg" ContentType="image/svg+xml"/>
  <Override PartName="/ppt/media/image48.svg" ContentType="image/svg+xml"/>
  <Override PartName="/ppt/media/image49.svg" ContentType="image/svg+xml"/>
  <Override PartName="/ppt/media/image5.svg" ContentType="image/svg+xml"/>
  <Override PartName="/ppt/media/image50.svg" ContentType="image/svg+xml"/>
  <Override PartName="/ppt/media/image51.svg" ContentType="image/svg+xml"/>
  <Override PartName="/ppt/media/image52.svg" ContentType="image/svg+xml"/>
  <Override PartName="/ppt/media/image53.svg" ContentType="image/svg+xml"/>
  <Override PartName="/ppt/media/image54.svg" ContentType="image/svg+xml"/>
  <Override PartName="/ppt/media/image55.svg" ContentType="image/svg+xml"/>
  <Override PartName="/ppt/media/image56.svg" ContentType="image/svg+xml"/>
  <Override PartName="/ppt/media/image57.svg" ContentType="image/svg+xml"/>
  <Override PartName="/ppt/media/image58.svg" ContentType="image/svg+xml"/>
  <Override PartName="/ppt/media/image59.svg" ContentType="image/svg+xml"/>
  <Override PartName="/ppt/media/image6.svg" ContentType="image/svg+xml"/>
  <Override PartName="/ppt/media/image60.svg" ContentType="image/svg+xml"/>
  <Override PartName="/ppt/media/image61.svg" ContentType="image/svg+xml"/>
  <Override PartName="/ppt/media/image62.svg" ContentType="image/svg+xml"/>
  <Override PartName="/ppt/media/image63.svg" ContentType="image/svg+xml"/>
  <Override PartName="/ppt/media/image64.svg" ContentType="image/svg+xml"/>
  <Override PartName="/ppt/media/image65.svg" ContentType="image/svg+xml"/>
  <Override PartName="/ppt/media/image66.svg" ContentType="image/svg+xml"/>
  <Override PartName="/ppt/media/image67.svg" ContentType="image/svg+xml"/>
  <Override PartName="/ppt/media/image68.svg" ContentType="image/svg+xml"/>
  <Override PartName="/ppt/media/image69.svg" ContentType="image/svg+xml"/>
  <Override PartName="/ppt/media/image7.svg" ContentType="image/svg+xml"/>
  <Override PartName="/ppt/media/image70.svg" ContentType="image/svg+xml"/>
  <Override PartName="/ppt/media/image71.svg" ContentType="image/svg+xml"/>
  <Override PartName="/ppt/media/image72.svg" ContentType="image/svg+xml"/>
  <Override PartName="/ppt/media/image73.svg" ContentType="image/svg+xml"/>
  <Override PartName="/ppt/media/image74.svg" ContentType="image/svg+xml"/>
  <Override PartName="/ppt/media/image75.svg" ContentType="image/svg+xml"/>
  <Override PartName="/ppt/media/image76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3"/>
    <p:sldId id="258" r:id="rId4"/>
    <p:sldId id="263" r:id="rId5"/>
    <p:sldId id="259" r:id="rId6"/>
    <p:sldId id="287" r:id="rId7"/>
    <p:sldId id="260" r:id="rId8"/>
    <p:sldId id="265" r:id="rId9"/>
    <p:sldId id="262" r:id="rId10"/>
    <p:sldId id="256" r:id="rId11"/>
    <p:sldId id="264" r:id="rId12"/>
    <p:sldId id="267" r:id="rId13"/>
    <p:sldId id="288" r:id="rId14"/>
    <p:sldId id="268" r:id="rId15"/>
    <p:sldId id="290" r:id="rId16"/>
    <p:sldId id="257" r:id="rId17"/>
    <p:sldId id="26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A923F"/>
    <a:srgbClr val="E3BC23"/>
    <a:srgbClr val="6D9D2F"/>
    <a:srgbClr val="9DD24E"/>
    <a:srgbClr val="4980B8"/>
    <a:srgbClr val="AED7F2"/>
    <a:srgbClr val="D6733C"/>
    <a:srgbClr val="EA904D"/>
    <a:srgbClr val="D24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>
        <p:scale>
          <a:sx n="40" d="100"/>
          <a:sy n="40" d="100"/>
        </p:scale>
        <p:origin x="989" y="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9.svg"/><Relationship Id="rId17" Type="http://schemas.openxmlformats.org/officeDocument/2006/relationships/image" Target="../media/image9.png"/><Relationship Id="rId16" Type="http://schemas.openxmlformats.org/officeDocument/2006/relationships/image" Target="../media/image8.svg"/><Relationship Id="rId15" Type="http://schemas.openxmlformats.org/officeDocument/2006/relationships/image" Target="../media/image8.png"/><Relationship Id="rId14" Type="http://schemas.openxmlformats.org/officeDocument/2006/relationships/image" Target="../media/image7.svg"/><Relationship Id="rId13" Type="http://schemas.openxmlformats.org/officeDocument/2006/relationships/image" Target="../media/image7.png"/><Relationship Id="rId12" Type="http://schemas.openxmlformats.org/officeDocument/2006/relationships/image" Target="../media/image6.sv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3.svg"/><Relationship Id="rId7" Type="http://schemas.openxmlformats.org/officeDocument/2006/relationships/image" Target="../media/image54.png"/><Relationship Id="rId6" Type="http://schemas.openxmlformats.org/officeDocument/2006/relationships/image" Target="../media/image48.svg"/><Relationship Id="rId5" Type="http://schemas.openxmlformats.org/officeDocument/2006/relationships/image" Target="../media/image49.png"/><Relationship Id="rId4" Type="http://schemas.openxmlformats.org/officeDocument/2006/relationships/image" Target="../media/image41.svg"/><Relationship Id="rId3" Type="http://schemas.openxmlformats.org/officeDocument/2006/relationships/image" Target="../media/image42.png"/><Relationship Id="rId2" Type="http://schemas.openxmlformats.org/officeDocument/2006/relationships/image" Target="../media/image5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4.svg"/><Relationship Id="rId1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svg"/><Relationship Id="rId1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8.svg"/><Relationship Id="rId7" Type="http://schemas.openxmlformats.org/officeDocument/2006/relationships/image" Target="../media/image8.png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27.svg"/><Relationship Id="rId3" Type="http://schemas.openxmlformats.org/officeDocument/2006/relationships/image" Target="../media/image27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56.svg"/><Relationship Id="rId19" Type="http://schemas.openxmlformats.org/officeDocument/2006/relationships/image" Target="../media/image65.png"/><Relationship Id="rId18" Type="http://schemas.openxmlformats.org/officeDocument/2006/relationships/image" Target="../media/image61.svg"/><Relationship Id="rId17" Type="http://schemas.openxmlformats.org/officeDocument/2006/relationships/image" Target="../media/image64.png"/><Relationship Id="rId16" Type="http://schemas.openxmlformats.org/officeDocument/2006/relationships/image" Target="../media/image60.svg"/><Relationship Id="rId15" Type="http://schemas.openxmlformats.org/officeDocument/2006/relationships/image" Target="../media/image63.png"/><Relationship Id="rId14" Type="http://schemas.openxmlformats.org/officeDocument/2006/relationships/image" Target="../media/image59.svg"/><Relationship Id="rId13" Type="http://schemas.openxmlformats.org/officeDocument/2006/relationships/image" Target="../media/image62.png"/><Relationship Id="rId12" Type="http://schemas.openxmlformats.org/officeDocument/2006/relationships/image" Target="../media/image58.svg"/><Relationship Id="rId11" Type="http://schemas.openxmlformats.org/officeDocument/2006/relationships/image" Target="../media/image61.png"/><Relationship Id="rId10" Type="http://schemas.openxmlformats.org/officeDocument/2006/relationships/image" Target="../media/image57.svg"/><Relationship Id="rId1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44.svg"/><Relationship Id="rId7" Type="http://schemas.openxmlformats.org/officeDocument/2006/relationships/image" Target="../media/image45.png"/><Relationship Id="rId6" Type="http://schemas.openxmlformats.org/officeDocument/2006/relationships/image" Target="../media/image38.svg"/><Relationship Id="rId5" Type="http://schemas.openxmlformats.org/officeDocument/2006/relationships/image" Target="../media/image39.png"/><Relationship Id="rId4" Type="http://schemas.openxmlformats.org/officeDocument/2006/relationships/image" Target="../media/image63.svg"/><Relationship Id="rId3" Type="http://schemas.openxmlformats.org/officeDocument/2006/relationships/image" Target="../media/image67.png"/><Relationship Id="rId2" Type="http://schemas.openxmlformats.org/officeDocument/2006/relationships/image" Target="../media/image6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8.svg"/><Relationship Id="rId15" Type="http://schemas.openxmlformats.org/officeDocument/2006/relationships/image" Target="../media/image8.png"/><Relationship Id="rId14" Type="http://schemas.openxmlformats.org/officeDocument/2006/relationships/image" Target="../media/image6.svg"/><Relationship Id="rId13" Type="http://schemas.openxmlformats.org/officeDocument/2006/relationships/image" Target="../media/image6.png"/><Relationship Id="rId12" Type="http://schemas.openxmlformats.org/officeDocument/2006/relationships/image" Target="../media/image27.svg"/><Relationship Id="rId11" Type="http://schemas.openxmlformats.org/officeDocument/2006/relationships/image" Target="../media/image27.png"/><Relationship Id="rId10" Type="http://schemas.openxmlformats.org/officeDocument/2006/relationships/image" Target="../media/image56.svg"/><Relationship Id="rId1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66.svg"/><Relationship Id="rId7" Type="http://schemas.openxmlformats.org/officeDocument/2006/relationships/image" Target="../media/image70.png"/><Relationship Id="rId6" Type="http://schemas.openxmlformats.org/officeDocument/2006/relationships/image" Target="../media/image30.svg"/><Relationship Id="rId5" Type="http://schemas.openxmlformats.org/officeDocument/2006/relationships/image" Target="../media/image31.png"/><Relationship Id="rId4" Type="http://schemas.openxmlformats.org/officeDocument/2006/relationships/image" Target="../media/image65.svg"/><Relationship Id="rId3" Type="http://schemas.openxmlformats.org/officeDocument/2006/relationships/image" Target="../media/image69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70.svg"/><Relationship Id="rId21" Type="http://schemas.openxmlformats.org/officeDocument/2006/relationships/image" Target="../media/image74.png"/><Relationship Id="rId20" Type="http://schemas.openxmlformats.org/officeDocument/2006/relationships/image" Target="../media/image6.svg"/><Relationship Id="rId2" Type="http://schemas.openxmlformats.org/officeDocument/2006/relationships/image" Target="../media/image64.svg"/><Relationship Id="rId19" Type="http://schemas.openxmlformats.org/officeDocument/2006/relationships/image" Target="../media/image6.png"/><Relationship Id="rId18" Type="http://schemas.openxmlformats.org/officeDocument/2006/relationships/image" Target="../media/image39.svg"/><Relationship Id="rId17" Type="http://schemas.openxmlformats.org/officeDocument/2006/relationships/image" Target="../media/image40.png"/><Relationship Id="rId16" Type="http://schemas.openxmlformats.org/officeDocument/2006/relationships/image" Target="../media/image2.svg"/><Relationship Id="rId15" Type="http://schemas.openxmlformats.org/officeDocument/2006/relationships/image" Target="../media/image2.png"/><Relationship Id="rId14" Type="http://schemas.openxmlformats.org/officeDocument/2006/relationships/image" Target="../media/image69.svg"/><Relationship Id="rId13" Type="http://schemas.openxmlformats.org/officeDocument/2006/relationships/image" Target="../media/image73.png"/><Relationship Id="rId12" Type="http://schemas.openxmlformats.org/officeDocument/2006/relationships/image" Target="../media/image68.svg"/><Relationship Id="rId11" Type="http://schemas.openxmlformats.org/officeDocument/2006/relationships/image" Target="../media/image72.png"/><Relationship Id="rId10" Type="http://schemas.openxmlformats.org/officeDocument/2006/relationships/image" Target="../media/image67.svg"/><Relationship Id="rId1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42.svg"/><Relationship Id="rId7" Type="http://schemas.openxmlformats.org/officeDocument/2006/relationships/image" Target="../media/image43.png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71.svg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40.svg"/><Relationship Id="rId31" Type="http://schemas.openxmlformats.org/officeDocument/2006/relationships/image" Target="../media/image41.png"/><Relationship Id="rId30" Type="http://schemas.openxmlformats.org/officeDocument/2006/relationships/image" Target="../media/image48.svg"/><Relationship Id="rId3" Type="http://schemas.openxmlformats.org/officeDocument/2006/relationships/image" Target="../media/image75.png"/><Relationship Id="rId29" Type="http://schemas.openxmlformats.org/officeDocument/2006/relationships/image" Target="../media/image49.png"/><Relationship Id="rId28" Type="http://schemas.openxmlformats.org/officeDocument/2006/relationships/image" Target="../media/image27.svg"/><Relationship Id="rId27" Type="http://schemas.openxmlformats.org/officeDocument/2006/relationships/image" Target="../media/image27.png"/><Relationship Id="rId26" Type="http://schemas.openxmlformats.org/officeDocument/2006/relationships/image" Target="../media/image41.svg"/><Relationship Id="rId25" Type="http://schemas.openxmlformats.org/officeDocument/2006/relationships/image" Target="../media/image42.png"/><Relationship Id="rId24" Type="http://schemas.openxmlformats.org/officeDocument/2006/relationships/image" Target="../media/image76.svg"/><Relationship Id="rId23" Type="http://schemas.openxmlformats.org/officeDocument/2006/relationships/image" Target="../media/image80.png"/><Relationship Id="rId22" Type="http://schemas.openxmlformats.org/officeDocument/2006/relationships/image" Target="../media/image16.svg"/><Relationship Id="rId21" Type="http://schemas.openxmlformats.org/officeDocument/2006/relationships/image" Target="../media/image16.png"/><Relationship Id="rId20" Type="http://schemas.openxmlformats.org/officeDocument/2006/relationships/image" Target="../media/image44.svg"/><Relationship Id="rId2" Type="http://schemas.openxmlformats.org/officeDocument/2006/relationships/image" Target="../media/image33.svg"/><Relationship Id="rId19" Type="http://schemas.openxmlformats.org/officeDocument/2006/relationships/image" Target="../media/image45.png"/><Relationship Id="rId18" Type="http://schemas.openxmlformats.org/officeDocument/2006/relationships/image" Target="../media/image75.svg"/><Relationship Id="rId17" Type="http://schemas.openxmlformats.org/officeDocument/2006/relationships/image" Target="../media/image79.png"/><Relationship Id="rId16" Type="http://schemas.openxmlformats.org/officeDocument/2006/relationships/image" Target="../media/image30.svg"/><Relationship Id="rId15" Type="http://schemas.openxmlformats.org/officeDocument/2006/relationships/image" Target="../media/image31.png"/><Relationship Id="rId14" Type="http://schemas.openxmlformats.org/officeDocument/2006/relationships/image" Target="../media/image74.svg"/><Relationship Id="rId13" Type="http://schemas.openxmlformats.org/officeDocument/2006/relationships/image" Target="../media/image78.png"/><Relationship Id="rId12" Type="http://schemas.openxmlformats.org/officeDocument/2006/relationships/image" Target="../media/image73.svg"/><Relationship Id="rId11" Type="http://schemas.openxmlformats.org/officeDocument/2006/relationships/image" Target="../media/image77.png"/><Relationship Id="rId10" Type="http://schemas.openxmlformats.org/officeDocument/2006/relationships/image" Target="../media/image72.sv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10.png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5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8.svg"/><Relationship Id="rId23" Type="http://schemas.openxmlformats.org/officeDocument/2006/relationships/image" Target="../media/image8.png"/><Relationship Id="rId22" Type="http://schemas.openxmlformats.org/officeDocument/2006/relationships/image" Target="../media/image23.svg"/><Relationship Id="rId21" Type="http://schemas.openxmlformats.org/officeDocument/2006/relationships/image" Target="../media/image23.png"/><Relationship Id="rId20" Type="http://schemas.openxmlformats.org/officeDocument/2006/relationships/image" Target="../media/image22.svg"/><Relationship Id="rId2" Type="http://schemas.openxmlformats.org/officeDocument/2006/relationships/image" Target="../media/image14.svg"/><Relationship Id="rId19" Type="http://schemas.openxmlformats.org/officeDocument/2006/relationships/image" Target="../media/image22.png"/><Relationship Id="rId18" Type="http://schemas.openxmlformats.org/officeDocument/2006/relationships/image" Target="../media/image6.svg"/><Relationship Id="rId17" Type="http://schemas.openxmlformats.org/officeDocument/2006/relationships/image" Target="../media/image6.png"/><Relationship Id="rId16" Type="http://schemas.openxmlformats.org/officeDocument/2006/relationships/image" Target="../media/image21.svg"/><Relationship Id="rId15" Type="http://schemas.openxmlformats.org/officeDocument/2006/relationships/image" Target="../media/image21.png"/><Relationship Id="rId14" Type="http://schemas.openxmlformats.org/officeDocument/2006/relationships/image" Target="../media/image20.svg"/><Relationship Id="rId13" Type="http://schemas.openxmlformats.org/officeDocument/2006/relationships/image" Target="../media/image20.png"/><Relationship Id="rId12" Type="http://schemas.openxmlformats.org/officeDocument/2006/relationships/image" Target="../media/image19.svg"/><Relationship Id="rId11" Type="http://schemas.openxmlformats.org/officeDocument/2006/relationships/image" Target="../media/image19.png"/><Relationship Id="rId10" Type="http://schemas.openxmlformats.org/officeDocument/2006/relationships/image" Target="../media/image18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1.svg"/><Relationship Id="rId7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4" Type="http://schemas.openxmlformats.org/officeDocument/2006/relationships/image" Target="../media/image8.svg"/><Relationship Id="rId13" Type="http://schemas.openxmlformats.org/officeDocument/2006/relationships/image" Target="../media/image8.png"/><Relationship Id="rId12" Type="http://schemas.openxmlformats.org/officeDocument/2006/relationships/image" Target="../media/image23.svg"/><Relationship Id="rId11" Type="http://schemas.openxmlformats.org/officeDocument/2006/relationships/image" Target="../media/image23.png"/><Relationship Id="rId10" Type="http://schemas.openxmlformats.org/officeDocument/2006/relationships/image" Target="../media/image27.svg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image" Target="../media/image23.svg"/><Relationship Id="rId3" Type="http://schemas.openxmlformats.org/officeDocument/2006/relationships/image" Target="../media/image23.png"/><Relationship Id="rId2" Type="http://schemas.openxmlformats.org/officeDocument/2006/relationships/image" Target="../media/image27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1.svg"/><Relationship Id="rId14" Type="http://schemas.openxmlformats.org/officeDocument/2006/relationships/image" Target="../media/image32.png"/><Relationship Id="rId13" Type="http://schemas.openxmlformats.org/officeDocument/2006/relationships/image" Target="../media/image30.svg"/><Relationship Id="rId12" Type="http://schemas.openxmlformats.org/officeDocument/2006/relationships/image" Target="../media/image31.png"/><Relationship Id="rId11" Type="http://schemas.openxmlformats.org/officeDocument/2006/relationships/image" Target="../media/image29.svg"/><Relationship Id="rId10" Type="http://schemas.openxmlformats.org/officeDocument/2006/relationships/image" Target="../media/image30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7.svg"/><Relationship Id="rId7" Type="http://schemas.openxmlformats.org/officeDocument/2006/relationships/image" Target="../media/image17.png"/><Relationship Id="rId6" Type="http://schemas.openxmlformats.org/officeDocument/2006/relationships/image" Target="../media/image34.svg"/><Relationship Id="rId5" Type="http://schemas.openxmlformats.org/officeDocument/2006/relationships/image" Target="../media/image35.png"/><Relationship Id="rId4" Type="http://schemas.openxmlformats.org/officeDocument/2006/relationships/image" Target="../media/image33.svg"/><Relationship Id="rId3" Type="http://schemas.openxmlformats.org/officeDocument/2006/relationships/image" Target="../media/image34.png"/><Relationship Id="rId2" Type="http://schemas.openxmlformats.org/officeDocument/2006/relationships/image" Target="../media/image3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0.svg"/><Relationship Id="rId15" Type="http://schemas.openxmlformats.org/officeDocument/2006/relationships/image" Target="../media/image10.png"/><Relationship Id="rId14" Type="http://schemas.openxmlformats.org/officeDocument/2006/relationships/image" Target="../media/image8.svg"/><Relationship Id="rId13" Type="http://schemas.openxmlformats.org/officeDocument/2006/relationships/image" Target="../media/image8.png"/><Relationship Id="rId12" Type="http://schemas.openxmlformats.org/officeDocument/2006/relationships/image" Target="../media/image27.svg"/><Relationship Id="rId11" Type="http://schemas.openxmlformats.org/officeDocument/2006/relationships/image" Target="../media/image27.png"/><Relationship Id="rId10" Type="http://schemas.openxmlformats.org/officeDocument/2006/relationships/image" Target="../media/image6.svg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8.svg"/><Relationship Id="rId7" Type="http://schemas.openxmlformats.org/officeDocument/2006/relationships/image" Target="../media/image39.png"/><Relationship Id="rId6" Type="http://schemas.openxmlformats.org/officeDocument/2006/relationships/image" Target="../media/image37.svg"/><Relationship Id="rId5" Type="http://schemas.openxmlformats.org/officeDocument/2006/relationships/image" Target="../media/image38.png"/><Relationship Id="rId4" Type="http://schemas.openxmlformats.org/officeDocument/2006/relationships/image" Target="../media/image36.svg"/><Relationship Id="rId3" Type="http://schemas.openxmlformats.org/officeDocument/2006/relationships/image" Target="../media/image37.png"/><Relationship Id="rId2" Type="http://schemas.openxmlformats.org/officeDocument/2006/relationships/image" Target="../media/image35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8.svg"/><Relationship Id="rId17" Type="http://schemas.openxmlformats.org/officeDocument/2006/relationships/image" Target="../media/image8.png"/><Relationship Id="rId16" Type="http://schemas.openxmlformats.org/officeDocument/2006/relationships/image" Target="../media/image41.svg"/><Relationship Id="rId15" Type="http://schemas.openxmlformats.org/officeDocument/2006/relationships/image" Target="../media/image42.png"/><Relationship Id="rId14" Type="http://schemas.openxmlformats.org/officeDocument/2006/relationships/image" Target="../media/image23.svg"/><Relationship Id="rId13" Type="http://schemas.openxmlformats.org/officeDocument/2006/relationships/image" Target="../media/image23.png"/><Relationship Id="rId12" Type="http://schemas.openxmlformats.org/officeDocument/2006/relationships/image" Target="../media/image40.svg"/><Relationship Id="rId11" Type="http://schemas.openxmlformats.org/officeDocument/2006/relationships/image" Target="../media/image41.png"/><Relationship Id="rId10" Type="http://schemas.openxmlformats.org/officeDocument/2006/relationships/image" Target="../media/image39.sv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38.svg"/><Relationship Id="rId7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5.png"/><Relationship Id="rId4" Type="http://schemas.openxmlformats.org/officeDocument/2006/relationships/image" Target="../media/image43.svg"/><Relationship Id="rId3" Type="http://schemas.openxmlformats.org/officeDocument/2006/relationships/image" Target="../media/image44.png"/><Relationship Id="rId2" Type="http://schemas.openxmlformats.org/officeDocument/2006/relationships/image" Target="../media/image42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1.svg"/><Relationship Id="rId13" Type="http://schemas.openxmlformats.org/officeDocument/2006/relationships/image" Target="../media/image42.png"/><Relationship Id="rId12" Type="http://schemas.openxmlformats.org/officeDocument/2006/relationships/image" Target="../media/image6.svg"/><Relationship Id="rId11" Type="http://schemas.openxmlformats.org/officeDocument/2006/relationships/image" Target="../media/image6.png"/><Relationship Id="rId10" Type="http://schemas.openxmlformats.org/officeDocument/2006/relationships/image" Target="../media/image10.svg"/><Relationship Id="rId1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7.svg"/><Relationship Id="rId7" Type="http://schemas.openxmlformats.org/officeDocument/2006/relationships/image" Target="../media/image17.png"/><Relationship Id="rId6" Type="http://schemas.openxmlformats.org/officeDocument/2006/relationships/image" Target="../media/image47.svg"/><Relationship Id="rId5" Type="http://schemas.openxmlformats.org/officeDocument/2006/relationships/image" Target="../media/image48.png"/><Relationship Id="rId4" Type="http://schemas.openxmlformats.org/officeDocument/2006/relationships/image" Target="../media/image46.svg"/><Relationship Id="rId3" Type="http://schemas.openxmlformats.org/officeDocument/2006/relationships/image" Target="../media/image47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30.svg"/><Relationship Id="rId23" Type="http://schemas.openxmlformats.org/officeDocument/2006/relationships/image" Target="../media/image31.png"/><Relationship Id="rId22" Type="http://schemas.openxmlformats.org/officeDocument/2006/relationships/image" Target="../media/image51.svg"/><Relationship Id="rId21" Type="http://schemas.openxmlformats.org/officeDocument/2006/relationships/image" Target="../media/image52.png"/><Relationship Id="rId20" Type="http://schemas.openxmlformats.org/officeDocument/2006/relationships/image" Target="../media/image50.svg"/><Relationship Id="rId2" Type="http://schemas.openxmlformats.org/officeDocument/2006/relationships/image" Target="../media/image45.svg"/><Relationship Id="rId19" Type="http://schemas.openxmlformats.org/officeDocument/2006/relationships/image" Target="../media/image51.png"/><Relationship Id="rId18" Type="http://schemas.openxmlformats.org/officeDocument/2006/relationships/image" Target="../media/image49.svg"/><Relationship Id="rId17" Type="http://schemas.openxmlformats.org/officeDocument/2006/relationships/image" Target="../media/image50.png"/><Relationship Id="rId16" Type="http://schemas.openxmlformats.org/officeDocument/2006/relationships/image" Target="../media/image48.svg"/><Relationship Id="rId15" Type="http://schemas.openxmlformats.org/officeDocument/2006/relationships/image" Target="../media/image49.png"/><Relationship Id="rId14" Type="http://schemas.openxmlformats.org/officeDocument/2006/relationships/image" Target="../media/image8.svg"/><Relationship Id="rId13" Type="http://schemas.openxmlformats.org/officeDocument/2006/relationships/image" Target="../media/image8.png"/><Relationship Id="rId12" Type="http://schemas.openxmlformats.org/officeDocument/2006/relationships/image" Target="../media/image27.svg"/><Relationship Id="rId11" Type="http://schemas.openxmlformats.org/officeDocument/2006/relationships/image" Target="../media/image27.png"/><Relationship Id="rId10" Type="http://schemas.openxmlformats.org/officeDocument/2006/relationships/image" Target="../media/image7.svg"/><Relationship Id="rId1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283502" y="6775372"/>
            <a:ext cx="4993092" cy="4965857"/>
            <a:chOff x="0" y="0"/>
            <a:chExt cx="6657456" cy="662114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57456" cy="662114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84492" y="1336723"/>
              <a:ext cx="2391226" cy="197384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-521428" y="-2462745"/>
            <a:ext cx="5728855" cy="5935248"/>
            <a:chOff x="0" y="0"/>
            <a:chExt cx="7638473" cy="79136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93204">
              <a:off x="1308363" y="3686431"/>
              <a:ext cx="5557279" cy="38193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277082">
              <a:off x="739622" y="1459544"/>
              <a:ext cx="6159230" cy="499457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528139" flipH="1" flipV="1">
              <a:off x="3449057" y="4777940"/>
              <a:ext cx="1688947" cy="1111634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90328">
            <a:off x="16223652" y="298672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790328">
            <a:off x="4739466" y="887498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9705" y="7508656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2224054" flipH="1">
            <a:off x="12013215" y="1136132"/>
            <a:ext cx="509612" cy="456798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2006584" y="3544141"/>
            <a:ext cx="14236716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72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848247">
            <a:off x="17505103" y="8889537"/>
            <a:ext cx="727233" cy="9614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722461" y="1326858"/>
            <a:ext cx="352790" cy="35865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55926" y="6046474"/>
            <a:ext cx="578767" cy="5187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2745" y="6477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 </a:t>
            </a:r>
            <a:endParaRPr lang="vi-VN" sz="4800" b="1" i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2308" y="1545300"/>
            <a:ext cx="1538338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sử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(như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phương,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trụ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như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theo ý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2704" y="4667387"/>
            <a:ext cx="6762559" cy="5257889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24498" y="4667387"/>
            <a:ext cx="7703867" cy="5257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9"/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2744" y="11835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6816" y="2246976"/>
            <a:ext cx="1537436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N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hóm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cao hơn,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447800" y="4533900"/>
            <a:ext cx="15841342" cy="4931894"/>
            <a:chOff x="1502288" y="4716780"/>
            <a:chExt cx="15841342" cy="4931894"/>
          </a:xfrm>
        </p:grpSpPr>
        <p:sp>
          <p:nvSpPr>
            <p:cNvPr id="37" name="Cylinder 36"/>
            <p:cNvSpPr/>
            <p:nvPr/>
          </p:nvSpPr>
          <p:spPr>
            <a:xfrm>
              <a:off x="5302875" y="7278212"/>
              <a:ext cx="2422245" cy="1599028"/>
            </a:xfrm>
            <a:prstGeom prst="can">
              <a:avLst>
                <a:gd name="adj" fmla="val 39041"/>
              </a:avLst>
            </a:prstGeom>
            <a:solidFill>
              <a:srgbClr val="EA7C9F"/>
            </a:solidFill>
            <a:ln>
              <a:solidFill>
                <a:srgbClr val="D2426A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7697446" y="4716780"/>
              <a:ext cx="2103120" cy="2103120"/>
            </a:xfrm>
            <a:prstGeom prst="cube">
              <a:avLst/>
            </a:prstGeom>
            <a:solidFill>
              <a:srgbClr val="EA904D"/>
            </a:solidFill>
            <a:ln>
              <a:solidFill>
                <a:srgbClr val="D67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4661458" y="6914153"/>
              <a:ext cx="2682172" cy="2705848"/>
            </a:xfrm>
            <a:prstGeom prst="rect">
              <a:avLst/>
            </a:prstGeom>
          </p:spPr>
        </p:pic>
        <p:sp>
          <p:nvSpPr>
            <p:cNvPr id="49" name="Cube 48"/>
            <p:cNvSpPr/>
            <p:nvPr/>
          </p:nvSpPr>
          <p:spPr>
            <a:xfrm>
              <a:off x="12476544" y="4842577"/>
              <a:ext cx="3124200" cy="1824923"/>
            </a:xfrm>
            <a:prstGeom prst="cube">
              <a:avLst>
                <a:gd name="adj" fmla="val 31341"/>
              </a:avLst>
            </a:prstGeom>
            <a:solidFill>
              <a:srgbClr val="AED7F2"/>
            </a:solidFill>
            <a:ln>
              <a:solidFill>
                <a:srgbClr val="498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502288" y="6438900"/>
              <a:ext cx="2993966" cy="3209774"/>
              <a:chOff x="1420954" y="6040177"/>
              <a:chExt cx="2993966" cy="3209774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1420954" y="6040177"/>
                <a:ext cx="906640" cy="3186351"/>
              </a:xfrm>
              <a:prstGeom prst="cube">
                <a:avLst>
                  <a:gd name="adj" fmla="val 29437"/>
                </a:avLst>
              </a:prstGeom>
              <a:solidFill>
                <a:srgbClr val="E3BC23"/>
              </a:solidFill>
              <a:ln>
                <a:solidFill>
                  <a:srgbClr val="CA923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2464617" y="6040177"/>
                <a:ext cx="906640" cy="3186351"/>
              </a:xfrm>
              <a:prstGeom prst="cube">
                <a:avLst>
                  <a:gd name="adj" fmla="val 29437"/>
                </a:avLst>
              </a:prstGeom>
              <a:solidFill>
                <a:srgbClr val="E3BC23"/>
              </a:solidFill>
              <a:ln>
                <a:solidFill>
                  <a:srgbClr val="CA923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3508280" y="6063600"/>
                <a:ext cx="906640" cy="3186351"/>
              </a:xfrm>
              <a:prstGeom prst="cube">
                <a:avLst>
                  <a:gd name="adj" fmla="val 29437"/>
                </a:avLst>
              </a:prstGeom>
              <a:solidFill>
                <a:srgbClr val="E3BC23"/>
              </a:solidFill>
              <a:ln>
                <a:solidFill>
                  <a:srgbClr val="CA923F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Cube 51"/>
            <p:cNvSpPr/>
            <p:nvPr/>
          </p:nvSpPr>
          <p:spPr>
            <a:xfrm>
              <a:off x="1897269" y="4762500"/>
              <a:ext cx="3124200" cy="1103422"/>
            </a:xfrm>
            <a:prstGeom prst="cube">
              <a:avLst>
                <a:gd name="adj" fmla="val 55511"/>
              </a:avLst>
            </a:prstGeom>
            <a:solidFill>
              <a:srgbClr val="9DD24E"/>
            </a:solidFill>
            <a:ln>
              <a:solidFill>
                <a:srgbClr val="6D9D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171658" y="7697678"/>
              <a:ext cx="6478250" cy="1103422"/>
              <a:chOff x="9352344" y="7697679"/>
              <a:chExt cx="6478250" cy="1103422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9352344" y="7697679"/>
                <a:ext cx="3124200" cy="1103422"/>
              </a:xfrm>
              <a:prstGeom prst="cube">
                <a:avLst>
                  <a:gd name="adj" fmla="val 55511"/>
                </a:avLst>
              </a:prstGeom>
              <a:solidFill>
                <a:srgbClr val="9DD24E"/>
              </a:solidFill>
              <a:ln>
                <a:solidFill>
                  <a:srgbClr val="6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12706394" y="7697679"/>
                <a:ext cx="3124200" cy="1103422"/>
              </a:xfrm>
              <a:prstGeom prst="cube">
                <a:avLst>
                  <a:gd name="adj" fmla="val 55511"/>
                </a:avLst>
              </a:prstGeom>
              <a:solidFill>
                <a:srgbClr val="9DD24E"/>
              </a:solidFill>
              <a:ln>
                <a:solidFill>
                  <a:srgbClr val="6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300301"/>
            <a:ext cx="7848600" cy="8434803"/>
          </a:xfrm>
          <a:prstGeom prst="rect">
            <a:avLst/>
          </a:prstGeom>
        </p:spPr>
      </p:pic>
      <p:pic>
        <p:nvPicPr>
          <p:cNvPr id="7" name="Picture 6" descr="A picture containing toy, clipart, dol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660"/>
            <a:ext cx="10058400" cy="79464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2744" y="11835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</a:t>
            </a:r>
            <a:endParaRPr lang="vi-VN" sz="4800" b="1" i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74978">
            <a:off x="58070" y="101122"/>
            <a:ext cx="446229" cy="423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90328">
            <a:off x="694737" y="4379604"/>
            <a:ext cx="441438" cy="4487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54767">
            <a:off x="147743" y="9963196"/>
            <a:ext cx="266883" cy="2713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71841" y="587166"/>
            <a:ext cx="600778" cy="538515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088561" y="736913"/>
            <a:ext cx="16110876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“THI XEM ĐỘI NÀO NHANH”</a:t>
            </a:r>
            <a:endParaRPr lang="en-US" sz="5400" b="1" u="none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5546" y="1943100"/>
            <a:ext cx="7739863" cy="7387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chơi: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gồm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46451" y="6515100"/>
            <a:ext cx="1752986" cy="339561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0272384" y="2025162"/>
            <a:ext cx="6756127" cy="7524925"/>
            <a:chOff x="10476830" y="1855295"/>
            <a:chExt cx="6756127" cy="7524925"/>
          </a:xfrm>
        </p:grpSpPr>
        <p:sp>
          <p:nvSpPr>
            <p:cNvPr id="24" name="Flowchart: Connector 23"/>
            <p:cNvSpPr/>
            <p:nvPr/>
          </p:nvSpPr>
          <p:spPr>
            <a:xfrm>
              <a:off x="13563600" y="9105900"/>
              <a:ext cx="274320" cy="27432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774458" y="8496300"/>
              <a:ext cx="1926302" cy="7467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1785440" y="7048500"/>
              <a:ext cx="2209800" cy="1447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039600" y="6170674"/>
              <a:ext cx="1956769" cy="8554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2039600" y="4700014"/>
              <a:ext cx="2209800" cy="1447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548977" y="7821885"/>
              <a:ext cx="1047795" cy="1047795"/>
            </a:xfrm>
            <a:prstGeom prst="rect">
              <a:avLst/>
            </a:prstGeom>
          </p:spPr>
        </p:pic>
        <p:pic>
          <p:nvPicPr>
            <p:cNvPr id="32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183908" y="6534150"/>
              <a:ext cx="1042943" cy="1492584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476830" y="5277678"/>
              <a:ext cx="1375231" cy="1359760"/>
            </a:xfrm>
            <a:prstGeom prst="rect">
              <a:avLst/>
            </a:prstGeom>
          </p:spPr>
        </p:pic>
        <p:pic>
          <p:nvPicPr>
            <p:cNvPr id="38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4510941" y="4014119"/>
              <a:ext cx="1752986" cy="1606174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2344400" y="3548407"/>
              <a:ext cx="1905000" cy="11788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11069983" y="2830626"/>
              <a:ext cx="834077" cy="1300705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 flipH="1">
              <a:off x="12344400" y="2647721"/>
              <a:ext cx="2667000" cy="8892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Connector 44"/>
            <p:cNvSpPr/>
            <p:nvPr/>
          </p:nvSpPr>
          <p:spPr>
            <a:xfrm>
              <a:off x="14737080" y="2556306"/>
              <a:ext cx="274320" cy="27432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5387434" y="1855295"/>
              <a:ext cx="1845523" cy="1719876"/>
              <a:chOff x="15387434" y="1855295"/>
              <a:chExt cx="1845523" cy="1719876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15387434" y="1855295"/>
                <a:ext cx="1845523" cy="1719876"/>
              </a:xfrm>
              <a:prstGeom prst="cube">
                <a:avLst/>
              </a:prstGeom>
              <a:solidFill>
                <a:srgbClr val="E3BC23"/>
              </a:solidFill>
              <a:ln>
                <a:solidFill>
                  <a:srgbClr val="CA92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15852995" y="1921758"/>
                <a:ext cx="914400" cy="27432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062156" y="6946386"/>
            <a:ext cx="2229241" cy="3340613"/>
            <a:chOff x="0" y="0"/>
            <a:chExt cx="4871260" cy="680624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958624" y="4533151"/>
              <a:ext cx="1686225" cy="227309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32212" y="0"/>
              <a:ext cx="4139048" cy="526962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83728" y="1046020"/>
              <a:ext cx="1541234" cy="197594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376382"/>
              <a:ext cx="4764316" cy="2893239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74978">
            <a:off x="5870381" y="816944"/>
            <a:ext cx="446229" cy="423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90328">
            <a:off x="1905713" y="6417532"/>
            <a:ext cx="441438" cy="4487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54767">
            <a:off x="9726729" y="8382522"/>
            <a:ext cx="266883" cy="2713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571841" y="587166"/>
            <a:ext cx="600778" cy="538515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088561" y="1471496"/>
            <a:ext cx="16110876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“THI XEM ĐỘI NÀO NHANH”</a:t>
            </a:r>
            <a:endParaRPr lang="en-US" sz="5400" b="1" u="none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7537" y="2425360"/>
            <a:ext cx="14412923" cy="664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lên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tay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(không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khi đi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zích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zắc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lăn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theo yêu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grpSp>
        <p:nvGrpSpPr>
          <p:cNvPr id="20" name="Group 19"/>
          <p:cNvGrpSpPr/>
          <p:nvPr/>
        </p:nvGrpSpPr>
        <p:grpSpPr>
          <a:xfrm>
            <a:off x="9474410" y="3698453"/>
            <a:ext cx="6679990" cy="3733897"/>
            <a:chOff x="3643183" y="3570945"/>
            <a:chExt cx="6679990" cy="3733897"/>
          </a:xfrm>
          <a:solidFill>
            <a:schemeClr val="bg2">
              <a:lumMod val="90000"/>
            </a:schemeClr>
          </a:solidFill>
        </p:grpSpPr>
        <p:sp>
          <p:nvSpPr>
            <p:cNvPr id="21" name="Freeform 7"/>
            <p:cNvSpPr/>
            <p:nvPr/>
          </p:nvSpPr>
          <p:spPr>
            <a:xfrm>
              <a:off x="3643183" y="3570945"/>
              <a:ext cx="6679990" cy="3733897"/>
            </a:xfrm>
            <a:custGeom>
              <a:avLst/>
              <a:gdLst/>
              <a:ahLst/>
              <a:cxnLst/>
              <a:rect l="l" t="t" r="r" b="b"/>
              <a:pathLst>
                <a:path w="7297953" h="1144961">
                  <a:moveTo>
                    <a:pt x="6359054" y="1133773"/>
                  </a:moveTo>
                  <a:cubicBezTo>
                    <a:pt x="6359054" y="1133773"/>
                    <a:pt x="5939301" y="1144961"/>
                    <a:pt x="5476716" y="1142339"/>
                  </a:cubicBezTo>
                  <a:cubicBezTo>
                    <a:pt x="2623071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592190" y="7673"/>
                  </a:cubicBezTo>
                  <a:cubicBezTo>
                    <a:pt x="5720374" y="0"/>
                    <a:pt x="6184302" y="7673"/>
                    <a:pt x="6184302" y="7673"/>
                  </a:cubicBezTo>
                  <a:cubicBezTo>
                    <a:pt x="6552609" y="15152"/>
                    <a:pt x="6915922" y="84484"/>
                    <a:pt x="7113662" y="207066"/>
                  </a:cubicBezTo>
                  <a:cubicBezTo>
                    <a:pt x="7264679" y="300683"/>
                    <a:pt x="7297953" y="425358"/>
                    <a:pt x="7288813" y="577261"/>
                  </a:cubicBezTo>
                  <a:lnTo>
                    <a:pt x="7288813" y="577262"/>
                  </a:lnTo>
                  <a:cubicBezTo>
                    <a:pt x="7288813" y="891835"/>
                    <a:pt x="7005817" y="1105932"/>
                    <a:pt x="6359054" y="1133773"/>
                  </a:cubicBezTo>
                  <a:close/>
                </a:path>
              </a:pathLst>
            </a:custGeom>
            <a:grpFill/>
          </p:spPr>
        </p:sp>
        <p:sp>
          <p:nvSpPr>
            <p:cNvPr id="22" name="TextBox 21"/>
            <p:cNvSpPr txBox="1"/>
            <p:nvPr/>
          </p:nvSpPr>
          <p:spPr>
            <a:xfrm>
              <a:off x="3813666" y="3982162"/>
              <a:ext cx="6380238" cy="2363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trước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Ngày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22314" y="3583010"/>
            <a:ext cx="6679990" cy="3733897"/>
            <a:chOff x="3138187" y="3570945"/>
            <a:chExt cx="6679990" cy="3733897"/>
          </a:xfrm>
          <a:solidFill>
            <a:schemeClr val="bg2">
              <a:lumMod val="90000"/>
            </a:schemeClr>
          </a:solidFill>
        </p:grpSpPr>
        <p:sp>
          <p:nvSpPr>
            <p:cNvPr id="24" name="Freeform 7"/>
            <p:cNvSpPr/>
            <p:nvPr/>
          </p:nvSpPr>
          <p:spPr>
            <a:xfrm>
              <a:off x="3138187" y="3570945"/>
              <a:ext cx="6679990" cy="3733897"/>
            </a:xfrm>
            <a:custGeom>
              <a:avLst/>
              <a:gdLst/>
              <a:ahLst/>
              <a:cxnLst/>
              <a:rect l="l" t="t" r="r" b="b"/>
              <a:pathLst>
                <a:path w="7297953" h="1144961">
                  <a:moveTo>
                    <a:pt x="6359054" y="1133773"/>
                  </a:moveTo>
                  <a:cubicBezTo>
                    <a:pt x="6359054" y="1133773"/>
                    <a:pt x="5939301" y="1144961"/>
                    <a:pt x="5476716" y="1142339"/>
                  </a:cubicBezTo>
                  <a:cubicBezTo>
                    <a:pt x="2623071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592190" y="7673"/>
                  </a:cubicBezTo>
                  <a:cubicBezTo>
                    <a:pt x="5720374" y="0"/>
                    <a:pt x="6184302" y="7673"/>
                    <a:pt x="6184302" y="7673"/>
                  </a:cubicBezTo>
                  <a:cubicBezTo>
                    <a:pt x="6552609" y="15152"/>
                    <a:pt x="6915922" y="84484"/>
                    <a:pt x="7113662" y="207066"/>
                  </a:cubicBezTo>
                  <a:cubicBezTo>
                    <a:pt x="7264679" y="300683"/>
                    <a:pt x="7297953" y="425358"/>
                    <a:pt x="7288813" y="577261"/>
                  </a:cubicBezTo>
                  <a:lnTo>
                    <a:pt x="7288813" y="577262"/>
                  </a:lnTo>
                  <a:cubicBezTo>
                    <a:pt x="7288813" y="891835"/>
                    <a:pt x="7005817" y="1105932"/>
                    <a:pt x="6359054" y="1133773"/>
                  </a:cubicBezTo>
                  <a:close/>
                </a:path>
              </a:pathLst>
            </a:custGeom>
            <a:grpFill/>
          </p:spPr>
        </p:sp>
        <p:sp>
          <p:nvSpPr>
            <p:cNvPr id="25" name="TextBox 24"/>
            <p:cNvSpPr txBox="1"/>
            <p:nvPr/>
          </p:nvSpPr>
          <p:spPr>
            <a:xfrm>
              <a:off x="3478509" y="4097605"/>
              <a:ext cx="5999345" cy="23635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4709"/>
            <a:ext cx="5115224" cy="3243481"/>
            <a:chOff x="0" y="0"/>
            <a:chExt cx="6820299" cy="43246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0" y="218498"/>
              <a:ext cx="6820299" cy="217009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49853" y="0"/>
              <a:ext cx="3720593" cy="343647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26222" y="469582"/>
              <a:ext cx="1681426" cy="106082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220171">
              <a:off x="872121" y="2151565"/>
              <a:ext cx="3236901" cy="207161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4271412" y="6028371"/>
            <a:ext cx="4208533" cy="4262580"/>
            <a:chOff x="0" y="0"/>
            <a:chExt cx="5611377" cy="568344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408393" y="3435959"/>
              <a:ext cx="1667222" cy="224748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917521"/>
              <a:ext cx="5611377" cy="226495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87839" y="197040"/>
              <a:ext cx="3908331" cy="349618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2460964" y="0"/>
              <a:ext cx="1562080" cy="128942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728420" y="2049999"/>
              <a:ext cx="1027169" cy="92071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664393" y="785544"/>
            <a:ext cx="769365" cy="7821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136310" y="7591727"/>
            <a:ext cx="782164" cy="701104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2718148" y="1677540"/>
            <a:ext cx="12851704" cy="1479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54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400" b="1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97066" y="6334912"/>
            <a:ext cx="4470984" cy="3636768"/>
            <a:chOff x="0" y="0"/>
            <a:chExt cx="5961313" cy="48490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93511" cy="484902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566"/>
            <a:stretch>
              <a:fillRect/>
            </a:stretch>
          </p:blipFill>
          <p:spPr>
            <a:xfrm>
              <a:off x="4139763" y="892489"/>
              <a:ext cx="1821550" cy="224867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3194" y="1182443"/>
              <a:ext cx="1887122" cy="124206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136373" y="6334912"/>
            <a:ext cx="4015253" cy="4174523"/>
            <a:chOff x="0" y="0"/>
            <a:chExt cx="5353671" cy="556603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12360"/>
              <a:ext cx="5353671" cy="535367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826065" y="0"/>
              <a:ext cx="1701540" cy="129007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082123" y="6334912"/>
            <a:ext cx="5005732" cy="3493530"/>
            <a:chOff x="0" y="0"/>
            <a:chExt cx="6674309" cy="46580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5868"/>
            <a:stretch>
              <a:fillRect/>
            </a:stretch>
          </p:blipFill>
          <p:spPr>
            <a:xfrm>
              <a:off x="0" y="536791"/>
              <a:ext cx="2787577" cy="207856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576659" y="97960"/>
              <a:ext cx="5097651" cy="456008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03514">
              <a:off x="2964562" y="24685"/>
              <a:ext cx="1655580" cy="10445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790328">
              <a:off x="4965704" y="297684"/>
              <a:ext cx="470387" cy="478212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8826042"/>
            <a:ext cx="18288000" cy="1460958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19" name="Group 19"/>
          <p:cNvGrpSpPr/>
          <p:nvPr/>
        </p:nvGrpSpPr>
        <p:grpSpPr>
          <a:xfrm>
            <a:off x="7136373" y="7894911"/>
            <a:ext cx="4015253" cy="1323493"/>
            <a:chOff x="0" y="0"/>
            <a:chExt cx="5353671" cy="1764657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53959" t="16635" b="35114"/>
            <a:stretch>
              <a:fillRect/>
            </a:stretch>
          </p:blipFill>
          <p:spPr>
            <a:xfrm>
              <a:off x="2580836" y="0"/>
              <a:ext cx="2772835" cy="176465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53959" t="16635" b="35114"/>
            <a:stretch>
              <a:fillRect/>
            </a:stretch>
          </p:blipFill>
          <p:spPr>
            <a:xfrm flipH="1">
              <a:off x="0" y="0"/>
              <a:ext cx="2772835" cy="1764657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t="19371" r="61881"/>
          <a:stretch>
            <a:fillRect/>
          </a:stretch>
        </p:blipFill>
        <p:spPr>
          <a:xfrm rot="1093435">
            <a:off x="1674974" y="8150525"/>
            <a:ext cx="1157279" cy="16823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53870"/>
          <a:stretch>
            <a:fillRect/>
          </a:stretch>
        </p:blipFill>
        <p:spPr>
          <a:xfrm rot="-277836">
            <a:off x="15369711" y="7682725"/>
            <a:ext cx="1552397" cy="19396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-4346838">
            <a:off x="17304284" y="2709362"/>
            <a:ext cx="332125" cy="33765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 rot="1074066">
            <a:off x="884078" y="5588827"/>
            <a:ext cx="490427" cy="49858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6522694" y="6564204"/>
            <a:ext cx="386675" cy="3466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1174978">
            <a:off x="1523310" y="681858"/>
            <a:ext cx="318429" cy="302218"/>
          </a:xfrm>
          <a:prstGeom prst="rect">
            <a:avLst/>
          </a:prstGeom>
        </p:spPr>
      </p:pic>
      <p:sp>
        <p:nvSpPr>
          <p:cNvPr id="28" name="TextBox 5"/>
          <p:cNvSpPr txBox="1"/>
          <p:nvPr/>
        </p:nvSpPr>
        <p:spPr>
          <a:xfrm>
            <a:off x="2724461" y="1426230"/>
            <a:ext cx="12851704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72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200" b="1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200"/>
              </a:lnSpc>
            </a:pPr>
            <a:r>
              <a:rPr lang="en-US" sz="72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790328">
            <a:off x="9944282" y="8660819"/>
            <a:ext cx="498721" cy="507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7201">
            <a:off x="14571226" y="1557077"/>
            <a:ext cx="245996" cy="2500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77747" y="3847112"/>
            <a:ext cx="481942" cy="431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95541" flipV="1">
            <a:off x="943103" y="2099866"/>
            <a:ext cx="470128" cy="421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65729">
            <a:off x="6951624" y="586278"/>
            <a:ext cx="403210" cy="382683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5469768" y="955650"/>
            <a:ext cx="734845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u="none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4345" y="1996032"/>
            <a:ext cx="1471930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lên 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nhau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riêng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phương,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vi-VN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24137" y="5453852"/>
            <a:ext cx="4793970" cy="48423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5519647"/>
            <a:ext cx="6400800" cy="47765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0" y="8075086"/>
            <a:ext cx="18288000" cy="2211914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6" name="Group 6"/>
          <p:cNvGrpSpPr/>
          <p:nvPr/>
        </p:nvGrpSpPr>
        <p:grpSpPr>
          <a:xfrm>
            <a:off x="216573" y="6087977"/>
            <a:ext cx="3653281" cy="4199023"/>
            <a:chOff x="0" y="0"/>
            <a:chExt cx="4871041" cy="559869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-503130">
              <a:off x="528652" y="3342401"/>
              <a:ext cx="3919432" cy="19810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24517" y="0"/>
              <a:ext cx="3279211" cy="417492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62560"/>
            <a:stretch>
              <a:fillRect/>
            </a:stretch>
          </p:blipFill>
          <p:spPr>
            <a:xfrm rot="-9682309">
              <a:off x="2903075" y="242462"/>
              <a:ext cx="1553259" cy="285132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0217" r="59878"/>
            <a:stretch>
              <a:fillRect/>
            </a:stretch>
          </p:blipFill>
          <p:spPr>
            <a:xfrm rot="-9669131" flipH="1" flipV="1">
              <a:off x="319733" y="1874012"/>
              <a:ext cx="1648566" cy="22530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37094" y="796700"/>
              <a:ext cx="1454059" cy="102312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4686666" y="4399150"/>
            <a:ext cx="3813789" cy="5819605"/>
            <a:chOff x="0" y="0"/>
            <a:chExt cx="5085052" cy="775947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314194">
              <a:off x="168662" y="165304"/>
              <a:ext cx="3799339" cy="386969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508095" flipH="1">
              <a:off x="1039068" y="4678069"/>
              <a:ext cx="2830045" cy="260364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92307">
              <a:off x="288910" y="1410032"/>
              <a:ext cx="4551788" cy="45517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449135" y="1670719"/>
              <a:ext cx="1238392" cy="14742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790328">
            <a:off x="1877301" y="4080064"/>
            <a:ext cx="627730" cy="6381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43324">
            <a:off x="16237398" y="1502688"/>
            <a:ext cx="754890" cy="9980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790328">
            <a:off x="831520" y="982624"/>
            <a:ext cx="394361" cy="4009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0600568" y="6560032"/>
            <a:ext cx="600778" cy="538515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2952539" y="972850"/>
            <a:ext cx="12382922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vi-VN" sz="80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8000" b="1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LẮP GHÉP, XẾP HÌNH KHỐI</a:t>
            </a:r>
            <a:endParaRPr lang="en-US" sz="6000" i="1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76200" y="-51321"/>
            <a:ext cx="3214294" cy="2539106"/>
            <a:chOff x="0" y="0"/>
            <a:chExt cx="7056039" cy="533803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336786">
              <a:off x="1374715" y="3448318"/>
              <a:ext cx="3859212" cy="170507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336786">
              <a:off x="90498" y="894315"/>
              <a:ext cx="6875042" cy="218751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36786">
              <a:off x="1330846" y="206364"/>
              <a:ext cx="4394346" cy="356341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440294">
              <a:off x="2975351" y="634685"/>
              <a:ext cx="1209614" cy="144001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90328">
            <a:off x="46100" y="9689519"/>
            <a:ext cx="498721" cy="5070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797201">
            <a:off x="15171663" y="1040094"/>
            <a:ext cx="350447" cy="35627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321916" y="3864721"/>
            <a:ext cx="600778" cy="538515"/>
          </a:xfrm>
          <a:prstGeom prst="rect">
            <a:avLst/>
          </a:prstGeom>
        </p:spPr>
      </p:pic>
      <p:sp>
        <p:nvSpPr>
          <p:cNvPr id="20" name="TextBox 9"/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744" y="11835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9232" y="2280215"/>
            <a:ext cx="142895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xem tranh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đếm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bao nhiêu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phương,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trụ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icon&#10;&#10;Description automatically generate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93" y="4423407"/>
            <a:ext cx="16037212" cy="51756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790328">
            <a:off x="46100" y="9689519"/>
            <a:ext cx="498721" cy="5070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7201">
            <a:off x="15171663" y="1040094"/>
            <a:ext cx="350447" cy="35627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21916" y="3864721"/>
            <a:ext cx="600778" cy="538515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94" y="419100"/>
            <a:ext cx="16037212" cy="5175647"/>
          </a:xfrm>
          <a:prstGeom prst="rect">
            <a:avLst/>
          </a:prstGeom>
        </p:spPr>
      </p:pic>
      <p:grpSp>
        <p:nvGrpSpPr>
          <p:cNvPr id="23" name="Group 6"/>
          <p:cNvGrpSpPr/>
          <p:nvPr/>
        </p:nvGrpSpPr>
        <p:grpSpPr>
          <a:xfrm>
            <a:off x="15266204" y="8025667"/>
            <a:ext cx="3051163" cy="2569868"/>
            <a:chOff x="0" y="0"/>
            <a:chExt cx="7333690" cy="6250500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958670" flipH="1">
              <a:off x="1166958" y="2615822"/>
              <a:ext cx="3495346" cy="3215718"/>
            </a:xfrm>
            <a:prstGeom prst="rect">
              <a:avLst/>
            </a:prstGeom>
          </p:spPr>
        </p:pic>
        <p:pic>
          <p:nvPicPr>
            <p:cNvPr id="26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52789">
              <a:off x="1372765" y="148819"/>
              <a:ext cx="4204549" cy="4166325"/>
            </a:xfrm>
            <a:prstGeom prst="rect">
              <a:avLst/>
            </a:prstGeom>
          </p:spPr>
        </p:pic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52789">
              <a:off x="2620273" y="1009755"/>
              <a:ext cx="1805684" cy="1139222"/>
            </a:xfrm>
            <a:prstGeom prst="rect">
              <a:avLst/>
            </a:prstGeom>
          </p:spPr>
        </p:pic>
        <p:pic>
          <p:nvPicPr>
            <p:cNvPr id="28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50143"/>
            <a:stretch>
              <a:fillRect/>
            </a:stretch>
          </p:blipFill>
          <p:spPr>
            <a:xfrm rot="1296535">
              <a:off x="4768926" y="417693"/>
              <a:ext cx="2149536" cy="2665243"/>
            </a:xfrm>
            <a:prstGeom prst="rect">
              <a:avLst/>
            </a:prstGeom>
          </p:spPr>
        </p:pic>
        <p:pic>
          <p:nvPicPr>
            <p:cNvPr id="29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50143"/>
            <a:stretch>
              <a:fillRect/>
            </a:stretch>
          </p:blipFill>
          <p:spPr>
            <a:xfrm rot="-949329" flipH="1">
              <a:off x="322622" y="487747"/>
              <a:ext cx="2149536" cy="266524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00200" y="4797214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7096" y="6447467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1595" y="7383948"/>
            <a:ext cx="5829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12042" y="7383948"/>
            <a:ext cx="58954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1596" y="8582232"/>
            <a:ext cx="5295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2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solidFill>
                  <a:srgbClr val="A2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A2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2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4000" dirty="0">
              <a:solidFill>
                <a:srgbClr val="A2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12043" y="8582232"/>
            <a:ext cx="5829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2460" y="1924517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5400" y="2517836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88159" y="4853026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49664" y="1085174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95256" y="2452925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38328" y="452385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237558" y="2756725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8566" y="5094272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A2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A2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142559" y="4374613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A2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rgbClr val="A29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0424" y="4589502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70930" y="2761514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099928" y="6415363"/>
            <a:ext cx="3188072" cy="3895271"/>
            <a:chOff x="0" y="0"/>
            <a:chExt cx="4250763" cy="51936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627086" y="2993519"/>
              <a:ext cx="1632131" cy="220017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35541" y="0"/>
              <a:ext cx="3615222" cy="358235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1935720"/>
              <a:ext cx="4074898" cy="247457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27086" y="787293"/>
              <a:ext cx="1632131" cy="114842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90328">
            <a:off x="485164" y="5227551"/>
            <a:ext cx="498721" cy="50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90328">
            <a:off x="893092" y="9165421"/>
            <a:ext cx="348915" cy="3547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177746" y="563917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 flipV="1">
            <a:off x="567194" y="816765"/>
            <a:ext cx="472877" cy="4238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744" y="11835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hiện theo nhóm</a:t>
            </a:r>
            <a:endParaRPr lang="vi-VN" sz="4800" b="1" i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3138" y="6515100"/>
            <a:ext cx="10761722" cy="24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bên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bên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phương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61056" y="3921900"/>
            <a:ext cx="15468655" cy="3301130"/>
            <a:chOff x="1466931" y="4719100"/>
            <a:chExt cx="15468655" cy="3301130"/>
          </a:xfrm>
        </p:grpSpPr>
        <p:sp>
          <p:nvSpPr>
            <p:cNvPr id="28" name="Cylinder 27"/>
            <p:cNvSpPr/>
            <p:nvPr/>
          </p:nvSpPr>
          <p:spPr>
            <a:xfrm>
              <a:off x="1466931" y="4719100"/>
              <a:ext cx="1295400" cy="3301130"/>
            </a:xfrm>
            <a:prstGeom prst="can">
              <a:avLst/>
            </a:prstGeom>
            <a:solidFill>
              <a:srgbClr val="F77DA2"/>
            </a:solidFill>
            <a:ln>
              <a:solidFill>
                <a:srgbClr val="BD497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55912" y="5315478"/>
              <a:ext cx="1944975" cy="1944975"/>
              <a:chOff x="3930957" y="5508131"/>
              <a:chExt cx="1944975" cy="1944975"/>
            </a:xfrm>
          </p:grpSpPr>
          <p:sp>
            <p:nvSpPr>
              <p:cNvPr id="34" name="Freeform: Shape 33"/>
              <p:cNvSpPr/>
              <p:nvPr/>
            </p:nvSpPr>
            <p:spPr>
              <a:xfrm>
                <a:off x="3930957" y="5508131"/>
                <a:ext cx="1944975" cy="1944975"/>
              </a:xfrm>
              <a:custGeom>
                <a:avLst/>
                <a:gdLst>
                  <a:gd name="connsiteX0" fmla="*/ 972488 w 1944975"/>
                  <a:gd name="connsiteY0" fmla="*/ 1944975 h 1944975"/>
                  <a:gd name="connsiteX1" fmla="*/ 0 w 1944975"/>
                  <a:gd name="connsiteY1" fmla="*/ 972488 h 1944975"/>
                  <a:gd name="connsiteX2" fmla="*/ 972488 w 1944975"/>
                  <a:gd name="connsiteY2" fmla="*/ 0 h 1944975"/>
                  <a:gd name="connsiteX3" fmla="*/ 1944975 w 1944975"/>
                  <a:gd name="connsiteY3" fmla="*/ 972488 h 1944975"/>
                  <a:gd name="connsiteX4" fmla="*/ 972488 w 1944975"/>
                  <a:gd name="connsiteY4" fmla="*/ 1944975 h 194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975" h="1944975">
                    <a:moveTo>
                      <a:pt x="972488" y="1944975"/>
                    </a:moveTo>
                    <a:cubicBezTo>
                      <a:pt x="437619" y="1944975"/>
                      <a:pt x="0" y="1507356"/>
                      <a:pt x="0" y="972488"/>
                    </a:cubicBezTo>
                    <a:cubicBezTo>
                      <a:pt x="0" y="437619"/>
                      <a:pt x="437619" y="0"/>
                      <a:pt x="972488" y="0"/>
                    </a:cubicBezTo>
                    <a:cubicBezTo>
                      <a:pt x="1507356" y="0"/>
                      <a:pt x="1944975" y="437619"/>
                      <a:pt x="1944975" y="972488"/>
                    </a:cubicBezTo>
                    <a:cubicBezTo>
                      <a:pt x="1944975" y="1507356"/>
                      <a:pt x="1507356" y="1944975"/>
                      <a:pt x="972488" y="1944975"/>
                    </a:cubicBezTo>
                    <a:close/>
                  </a:path>
                </a:pathLst>
              </a:custGeom>
              <a:solidFill>
                <a:srgbClr val="D57326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5049318" y="6626525"/>
                <a:ext cx="705408" cy="705700"/>
              </a:xfrm>
              <a:custGeom>
                <a:avLst/>
                <a:gdLst>
                  <a:gd name="connsiteX0" fmla="*/ 48575 w 705408"/>
                  <a:gd name="connsiteY0" fmla="*/ 705701 h 705700"/>
                  <a:gd name="connsiteX1" fmla="*/ 1361 w 705408"/>
                  <a:gd name="connsiteY1" fmla="*/ 668503 h 705700"/>
                  <a:gd name="connsiteX2" fmla="*/ 37197 w 705408"/>
                  <a:gd name="connsiteY2" fmla="*/ 609814 h 705700"/>
                  <a:gd name="connsiteX3" fmla="*/ 609506 w 705408"/>
                  <a:gd name="connsiteY3" fmla="*/ 37213 h 705700"/>
                  <a:gd name="connsiteX4" fmla="*/ 668196 w 705408"/>
                  <a:gd name="connsiteY4" fmla="*/ 1377 h 705700"/>
                  <a:gd name="connsiteX5" fmla="*/ 704032 w 705408"/>
                  <a:gd name="connsiteY5" fmla="*/ 60018 h 705700"/>
                  <a:gd name="connsiteX6" fmla="*/ 60051 w 705408"/>
                  <a:gd name="connsiteY6" fmla="*/ 704339 h 705700"/>
                  <a:gd name="connsiteX7" fmla="*/ 48575 w 705408"/>
                  <a:gd name="connsiteY7" fmla="*/ 705701 h 70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408" h="705700">
                    <a:moveTo>
                      <a:pt x="48575" y="705701"/>
                    </a:moveTo>
                    <a:cubicBezTo>
                      <a:pt x="26646" y="705701"/>
                      <a:pt x="6758" y="690773"/>
                      <a:pt x="1361" y="668503"/>
                    </a:cubicBezTo>
                    <a:cubicBezTo>
                      <a:pt x="-4911" y="642392"/>
                      <a:pt x="11086" y="616135"/>
                      <a:pt x="37197" y="609814"/>
                    </a:cubicBezTo>
                    <a:cubicBezTo>
                      <a:pt x="321504" y="541059"/>
                      <a:pt x="540751" y="321617"/>
                      <a:pt x="609506" y="37213"/>
                    </a:cubicBezTo>
                    <a:cubicBezTo>
                      <a:pt x="615827" y="11102"/>
                      <a:pt x="642133" y="-4944"/>
                      <a:pt x="668196" y="1377"/>
                    </a:cubicBezTo>
                    <a:cubicBezTo>
                      <a:pt x="694307" y="7649"/>
                      <a:pt x="710353" y="33955"/>
                      <a:pt x="704032" y="60018"/>
                    </a:cubicBezTo>
                    <a:cubicBezTo>
                      <a:pt x="626719" y="380112"/>
                      <a:pt x="379950" y="626978"/>
                      <a:pt x="60051" y="704339"/>
                    </a:cubicBezTo>
                    <a:cubicBezTo>
                      <a:pt x="56209" y="705263"/>
                      <a:pt x="52368" y="705701"/>
                      <a:pt x="48575" y="705701"/>
                    </a:cubicBezTo>
                    <a:close/>
                  </a:path>
                </a:pathLst>
              </a:custGeom>
              <a:solidFill>
                <a:srgbClr val="E39A4F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4125433" y="5702656"/>
                <a:ext cx="583515" cy="583486"/>
              </a:xfrm>
              <a:custGeom>
                <a:avLst/>
                <a:gdLst>
                  <a:gd name="connsiteX0" fmla="*/ 555798 w 583515"/>
                  <a:gd name="connsiteY0" fmla="*/ 27689 h 583486"/>
                  <a:gd name="connsiteX1" fmla="*/ 167824 w 583515"/>
                  <a:gd name="connsiteY1" fmla="*/ 167824 h 583486"/>
                  <a:gd name="connsiteX2" fmla="*/ 27689 w 583515"/>
                  <a:gd name="connsiteY2" fmla="*/ 555798 h 583486"/>
                  <a:gd name="connsiteX3" fmla="*/ 415663 w 583515"/>
                  <a:gd name="connsiteY3" fmla="*/ 415663 h 583486"/>
                  <a:gd name="connsiteX4" fmla="*/ 555798 w 583515"/>
                  <a:gd name="connsiteY4" fmla="*/ 27689 h 58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515" h="583486">
                    <a:moveTo>
                      <a:pt x="555798" y="27689"/>
                    </a:moveTo>
                    <a:cubicBezTo>
                      <a:pt x="487384" y="-40726"/>
                      <a:pt x="313649" y="22000"/>
                      <a:pt x="167824" y="167824"/>
                    </a:cubicBezTo>
                    <a:cubicBezTo>
                      <a:pt x="22000" y="313649"/>
                      <a:pt x="-40726" y="487335"/>
                      <a:pt x="27689" y="555798"/>
                    </a:cubicBezTo>
                    <a:cubicBezTo>
                      <a:pt x="96103" y="624213"/>
                      <a:pt x="269838" y="561487"/>
                      <a:pt x="415663" y="415663"/>
                    </a:cubicBezTo>
                    <a:cubicBezTo>
                      <a:pt x="561536" y="269789"/>
                      <a:pt x="624261" y="96103"/>
                      <a:pt x="555798" y="27689"/>
                    </a:cubicBezTo>
                    <a:close/>
                  </a:path>
                </a:pathLst>
              </a:custGeom>
              <a:solidFill>
                <a:srgbClr val="E39A4F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Cube 29"/>
            <p:cNvSpPr/>
            <p:nvPr/>
          </p:nvSpPr>
          <p:spPr>
            <a:xfrm>
              <a:off x="5361182" y="5877397"/>
              <a:ext cx="3651122" cy="741652"/>
            </a:xfrm>
            <a:prstGeom prst="cube">
              <a:avLst>
                <a:gd name="adj" fmla="val 42097"/>
              </a:avLst>
            </a:prstGeom>
            <a:solidFill>
              <a:srgbClr val="5ABE73"/>
            </a:solidFill>
            <a:ln>
              <a:solidFill>
                <a:srgbClr val="33A45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ylinder 30"/>
            <p:cNvSpPr/>
            <p:nvPr/>
          </p:nvSpPr>
          <p:spPr>
            <a:xfrm>
              <a:off x="9444799" y="5621459"/>
              <a:ext cx="1719780" cy="1496411"/>
            </a:xfrm>
            <a:prstGeom prst="can">
              <a:avLst/>
            </a:prstGeom>
            <a:solidFill>
              <a:srgbClr val="B5DDDC"/>
            </a:solidFill>
            <a:ln>
              <a:solidFill>
                <a:srgbClr val="5B8D9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>
              <a:off x="11648985" y="5041929"/>
              <a:ext cx="2103120" cy="2103120"/>
            </a:xfrm>
            <a:prstGeom prst="cube">
              <a:avLst/>
            </a:prstGeom>
            <a:solidFill>
              <a:srgbClr val="FCDF40"/>
            </a:solidFill>
            <a:ln>
              <a:solidFill>
                <a:srgbClr val="E6B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ylinder 32"/>
            <p:cNvSpPr/>
            <p:nvPr/>
          </p:nvSpPr>
          <p:spPr>
            <a:xfrm rot="5400000">
              <a:off x="15021290" y="4884868"/>
              <a:ext cx="1006733" cy="2821859"/>
            </a:xfrm>
            <a:prstGeom prst="can">
              <a:avLst/>
            </a:prstGeom>
            <a:solidFill>
              <a:srgbClr val="EB493A"/>
            </a:solidFill>
            <a:ln>
              <a:solidFill>
                <a:srgbClr val="B7463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579409" y="7728950"/>
            <a:ext cx="2668251" cy="2558050"/>
            <a:chOff x="0" y="0"/>
            <a:chExt cx="5989756" cy="59211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1277547" y="295656"/>
              <a:ext cx="4712208" cy="472940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572894"/>
              <a:ext cx="3669220" cy="234830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0138"/>
            <a:stretch>
              <a:fillRect/>
            </a:stretch>
          </p:blipFill>
          <p:spPr>
            <a:xfrm>
              <a:off x="4114171" y="2687387"/>
              <a:ext cx="1875584" cy="323380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0138"/>
            <a:stretch>
              <a:fillRect/>
            </a:stretch>
          </p:blipFill>
          <p:spPr>
            <a:xfrm rot="-780167" flipH="1" flipV="1">
              <a:off x="339755" y="169543"/>
              <a:ext cx="1875584" cy="323380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436112" y="88900"/>
              <a:ext cx="1705539" cy="218658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958338" y="1526786"/>
              <a:ext cx="579365" cy="5193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090861" y="1526786"/>
              <a:ext cx="579365" cy="519321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74978">
            <a:off x="362869" y="176833"/>
            <a:ext cx="446229" cy="423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790328">
            <a:off x="5823724" y="8785845"/>
            <a:ext cx="394361" cy="4009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346838">
            <a:off x="15058125" y="1427354"/>
            <a:ext cx="332125" cy="3376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28700" y="6812365"/>
            <a:ext cx="600778" cy="5385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95436" y="4831178"/>
            <a:ext cx="14372461" cy="24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Ở bên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vi-VN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Ở bên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phương,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vi-VN" sz="32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phương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vi-VN" sz="3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41089" y="1200250"/>
            <a:ext cx="15468655" cy="3301130"/>
            <a:chOff x="1466931" y="4719100"/>
            <a:chExt cx="15468655" cy="3301130"/>
          </a:xfrm>
        </p:grpSpPr>
        <p:sp>
          <p:nvSpPr>
            <p:cNvPr id="23" name="Cylinder 22"/>
            <p:cNvSpPr/>
            <p:nvPr/>
          </p:nvSpPr>
          <p:spPr>
            <a:xfrm>
              <a:off x="1466931" y="4719100"/>
              <a:ext cx="1295400" cy="3301130"/>
            </a:xfrm>
            <a:prstGeom prst="can">
              <a:avLst/>
            </a:prstGeom>
            <a:solidFill>
              <a:srgbClr val="F77DA2"/>
            </a:solidFill>
            <a:ln>
              <a:solidFill>
                <a:srgbClr val="BD497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055912" y="5315478"/>
              <a:ext cx="1944975" cy="1944975"/>
              <a:chOff x="3930957" y="5508131"/>
              <a:chExt cx="1944975" cy="1944975"/>
            </a:xfrm>
          </p:grpSpPr>
          <p:sp>
            <p:nvSpPr>
              <p:cNvPr id="29" name="Freeform: Shape 28"/>
              <p:cNvSpPr/>
              <p:nvPr/>
            </p:nvSpPr>
            <p:spPr>
              <a:xfrm>
                <a:off x="3930957" y="5508131"/>
                <a:ext cx="1944975" cy="1944975"/>
              </a:xfrm>
              <a:custGeom>
                <a:avLst/>
                <a:gdLst>
                  <a:gd name="connsiteX0" fmla="*/ 972488 w 1944975"/>
                  <a:gd name="connsiteY0" fmla="*/ 1944975 h 1944975"/>
                  <a:gd name="connsiteX1" fmla="*/ 0 w 1944975"/>
                  <a:gd name="connsiteY1" fmla="*/ 972488 h 1944975"/>
                  <a:gd name="connsiteX2" fmla="*/ 972488 w 1944975"/>
                  <a:gd name="connsiteY2" fmla="*/ 0 h 1944975"/>
                  <a:gd name="connsiteX3" fmla="*/ 1944975 w 1944975"/>
                  <a:gd name="connsiteY3" fmla="*/ 972488 h 1944975"/>
                  <a:gd name="connsiteX4" fmla="*/ 972488 w 1944975"/>
                  <a:gd name="connsiteY4" fmla="*/ 1944975 h 194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975" h="1944975">
                    <a:moveTo>
                      <a:pt x="972488" y="1944975"/>
                    </a:moveTo>
                    <a:cubicBezTo>
                      <a:pt x="437619" y="1944975"/>
                      <a:pt x="0" y="1507356"/>
                      <a:pt x="0" y="972488"/>
                    </a:cubicBezTo>
                    <a:cubicBezTo>
                      <a:pt x="0" y="437619"/>
                      <a:pt x="437619" y="0"/>
                      <a:pt x="972488" y="0"/>
                    </a:cubicBezTo>
                    <a:cubicBezTo>
                      <a:pt x="1507356" y="0"/>
                      <a:pt x="1944975" y="437619"/>
                      <a:pt x="1944975" y="972488"/>
                    </a:cubicBezTo>
                    <a:cubicBezTo>
                      <a:pt x="1944975" y="1507356"/>
                      <a:pt x="1507356" y="1944975"/>
                      <a:pt x="972488" y="1944975"/>
                    </a:cubicBezTo>
                    <a:close/>
                  </a:path>
                </a:pathLst>
              </a:custGeom>
              <a:solidFill>
                <a:srgbClr val="D57326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5049318" y="6626525"/>
                <a:ext cx="705408" cy="705700"/>
              </a:xfrm>
              <a:custGeom>
                <a:avLst/>
                <a:gdLst>
                  <a:gd name="connsiteX0" fmla="*/ 48575 w 705408"/>
                  <a:gd name="connsiteY0" fmla="*/ 705701 h 705700"/>
                  <a:gd name="connsiteX1" fmla="*/ 1361 w 705408"/>
                  <a:gd name="connsiteY1" fmla="*/ 668503 h 705700"/>
                  <a:gd name="connsiteX2" fmla="*/ 37197 w 705408"/>
                  <a:gd name="connsiteY2" fmla="*/ 609814 h 705700"/>
                  <a:gd name="connsiteX3" fmla="*/ 609506 w 705408"/>
                  <a:gd name="connsiteY3" fmla="*/ 37213 h 705700"/>
                  <a:gd name="connsiteX4" fmla="*/ 668196 w 705408"/>
                  <a:gd name="connsiteY4" fmla="*/ 1377 h 705700"/>
                  <a:gd name="connsiteX5" fmla="*/ 704032 w 705408"/>
                  <a:gd name="connsiteY5" fmla="*/ 60018 h 705700"/>
                  <a:gd name="connsiteX6" fmla="*/ 60051 w 705408"/>
                  <a:gd name="connsiteY6" fmla="*/ 704339 h 705700"/>
                  <a:gd name="connsiteX7" fmla="*/ 48575 w 705408"/>
                  <a:gd name="connsiteY7" fmla="*/ 705701 h 70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408" h="705700">
                    <a:moveTo>
                      <a:pt x="48575" y="705701"/>
                    </a:moveTo>
                    <a:cubicBezTo>
                      <a:pt x="26646" y="705701"/>
                      <a:pt x="6758" y="690773"/>
                      <a:pt x="1361" y="668503"/>
                    </a:cubicBezTo>
                    <a:cubicBezTo>
                      <a:pt x="-4911" y="642392"/>
                      <a:pt x="11086" y="616135"/>
                      <a:pt x="37197" y="609814"/>
                    </a:cubicBezTo>
                    <a:cubicBezTo>
                      <a:pt x="321504" y="541059"/>
                      <a:pt x="540751" y="321617"/>
                      <a:pt x="609506" y="37213"/>
                    </a:cubicBezTo>
                    <a:cubicBezTo>
                      <a:pt x="615827" y="11102"/>
                      <a:pt x="642133" y="-4944"/>
                      <a:pt x="668196" y="1377"/>
                    </a:cubicBezTo>
                    <a:cubicBezTo>
                      <a:pt x="694307" y="7649"/>
                      <a:pt x="710353" y="33955"/>
                      <a:pt x="704032" y="60018"/>
                    </a:cubicBezTo>
                    <a:cubicBezTo>
                      <a:pt x="626719" y="380112"/>
                      <a:pt x="379950" y="626978"/>
                      <a:pt x="60051" y="704339"/>
                    </a:cubicBezTo>
                    <a:cubicBezTo>
                      <a:pt x="56209" y="705263"/>
                      <a:pt x="52368" y="705701"/>
                      <a:pt x="48575" y="705701"/>
                    </a:cubicBezTo>
                    <a:close/>
                  </a:path>
                </a:pathLst>
              </a:custGeom>
              <a:solidFill>
                <a:srgbClr val="E39A4F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4125433" y="5702656"/>
                <a:ext cx="583515" cy="583486"/>
              </a:xfrm>
              <a:custGeom>
                <a:avLst/>
                <a:gdLst>
                  <a:gd name="connsiteX0" fmla="*/ 555798 w 583515"/>
                  <a:gd name="connsiteY0" fmla="*/ 27689 h 583486"/>
                  <a:gd name="connsiteX1" fmla="*/ 167824 w 583515"/>
                  <a:gd name="connsiteY1" fmla="*/ 167824 h 583486"/>
                  <a:gd name="connsiteX2" fmla="*/ 27689 w 583515"/>
                  <a:gd name="connsiteY2" fmla="*/ 555798 h 583486"/>
                  <a:gd name="connsiteX3" fmla="*/ 415663 w 583515"/>
                  <a:gd name="connsiteY3" fmla="*/ 415663 h 583486"/>
                  <a:gd name="connsiteX4" fmla="*/ 555798 w 583515"/>
                  <a:gd name="connsiteY4" fmla="*/ 27689 h 58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515" h="583486">
                    <a:moveTo>
                      <a:pt x="555798" y="27689"/>
                    </a:moveTo>
                    <a:cubicBezTo>
                      <a:pt x="487384" y="-40726"/>
                      <a:pt x="313649" y="22000"/>
                      <a:pt x="167824" y="167824"/>
                    </a:cubicBezTo>
                    <a:cubicBezTo>
                      <a:pt x="22000" y="313649"/>
                      <a:pt x="-40726" y="487335"/>
                      <a:pt x="27689" y="555798"/>
                    </a:cubicBezTo>
                    <a:cubicBezTo>
                      <a:pt x="96103" y="624213"/>
                      <a:pt x="269838" y="561487"/>
                      <a:pt x="415663" y="415663"/>
                    </a:cubicBezTo>
                    <a:cubicBezTo>
                      <a:pt x="561536" y="269789"/>
                      <a:pt x="624261" y="96103"/>
                      <a:pt x="555798" y="27689"/>
                    </a:cubicBezTo>
                    <a:close/>
                  </a:path>
                </a:pathLst>
              </a:custGeom>
              <a:solidFill>
                <a:srgbClr val="E39A4F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Cube 24"/>
            <p:cNvSpPr/>
            <p:nvPr/>
          </p:nvSpPr>
          <p:spPr>
            <a:xfrm>
              <a:off x="5361182" y="5877397"/>
              <a:ext cx="3651122" cy="741652"/>
            </a:xfrm>
            <a:prstGeom prst="cube">
              <a:avLst>
                <a:gd name="adj" fmla="val 42097"/>
              </a:avLst>
            </a:prstGeom>
            <a:solidFill>
              <a:srgbClr val="5ABE73"/>
            </a:solidFill>
            <a:ln>
              <a:solidFill>
                <a:srgbClr val="33A45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ylinder 25"/>
            <p:cNvSpPr/>
            <p:nvPr/>
          </p:nvSpPr>
          <p:spPr>
            <a:xfrm>
              <a:off x="9444799" y="5621459"/>
              <a:ext cx="1719780" cy="1496411"/>
            </a:xfrm>
            <a:prstGeom prst="can">
              <a:avLst/>
            </a:prstGeom>
            <a:solidFill>
              <a:srgbClr val="B5DDDC"/>
            </a:solidFill>
            <a:ln>
              <a:solidFill>
                <a:srgbClr val="5B8D9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1648985" y="5041929"/>
              <a:ext cx="2103120" cy="2103120"/>
            </a:xfrm>
            <a:prstGeom prst="cube">
              <a:avLst/>
            </a:prstGeom>
            <a:solidFill>
              <a:srgbClr val="FCDF40"/>
            </a:solidFill>
            <a:ln>
              <a:solidFill>
                <a:srgbClr val="E6B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ylinder 27"/>
            <p:cNvSpPr/>
            <p:nvPr/>
          </p:nvSpPr>
          <p:spPr>
            <a:xfrm rot="5400000">
              <a:off x="15021290" y="4884868"/>
              <a:ext cx="1006733" cy="2821859"/>
            </a:xfrm>
            <a:prstGeom prst="can">
              <a:avLst/>
            </a:prstGeom>
            <a:solidFill>
              <a:srgbClr val="EB493A"/>
            </a:solidFill>
            <a:ln>
              <a:solidFill>
                <a:srgbClr val="B7463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flipH="1">
            <a:off x="16097797" y="7591650"/>
            <a:ext cx="2154211" cy="2947754"/>
            <a:chOff x="0" y="0"/>
            <a:chExt cx="5905534" cy="80790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84339" y="305632"/>
              <a:ext cx="4990855" cy="49908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4253603" flipH="1">
              <a:off x="984519" y="4319307"/>
              <a:ext cx="4190495" cy="268191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2073995"/>
              <a:ext cx="5905534" cy="358627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7511" y="0"/>
              <a:ext cx="2111745" cy="270736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373600" y="114300"/>
            <a:ext cx="600778" cy="5385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90328">
            <a:off x="835840" y="1924166"/>
            <a:ext cx="627730" cy="638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790328">
            <a:off x="4197903" y="8338809"/>
            <a:ext cx="394361" cy="400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85416" y="1231546"/>
            <a:ext cx="1491716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như trên. Hai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nhau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tra xem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chưa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66931" y="4719100"/>
            <a:ext cx="15468655" cy="3301130"/>
            <a:chOff x="1466931" y="4719100"/>
            <a:chExt cx="15468655" cy="3301130"/>
          </a:xfrm>
        </p:grpSpPr>
        <p:sp>
          <p:nvSpPr>
            <p:cNvPr id="17" name="Cylinder 16"/>
            <p:cNvSpPr/>
            <p:nvPr/>
          </p:nvSpPr>
          <p:spPr>
            <a:xfrm>
              <a:off x="1466931" y="4719100"/>
              <a:ext cx="1295400" cy="3301130"/>
            </a:xfrm>
            <a:prstGeom prst="can">
              <a:avLst/>
            </a:prstGeom>
            <a:solidFill>
              <a:srgbClr val="F77DA2"/>
            </a:solidFill>
            <a:ln>
              <a:solidFill>
                <a:srgbClr val="BD497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055912" y="5315478"/>
              <a:ext cx="1944975" cy="1944975"/>
              <a:chOff x="3930957" y="5508131"/>
              <a:chExt cx="1944975" cy="1944975"/>
            </a:xfrm>
          </p:grpSpPr>
          <p:sp>
            <p:nvSpPr>
              <p:cNvPr id="24" name="Freeform: Shape 23"/>
              <p:cNvSpPr/>
              <p:nvPr/>
            </p:nvSpPr>
            <p:spPr>
              <a:xfrm>
                <a:off x="3930957" y="5508131"/>
                <a:ext cx="1944975" cy="1944975"/>
              </a:xfrm>
              <a:custGeom>
                <a:avLst/>
                <a:gdLst>
                  <a:gd name="connsiteX0" fmla="*/ 972488 w 1944975"/>
                  <a:gd name="connsiteY0" fmla="*/ 1944975 h 1944975"/>
                  <a:gd name="connsiteX1" fmla="*/ 0 w 1944975"/>
                  <a:gd name="connsiteY1" fmla="*/ 972488 h 1944975"/>
                  <a:gd name="connsiteX2" fmla="*/ 972488 w 1944975"/>
                  <a:gd name="connsiteY2" fmla="*/ 0 h 1944975"/>
                  <a:gd name="connsiteX3" fmla="*/ 1944975 w 1944975"/>
                  <a:gd name="connsiteY3" fmla="*/ 972488 h 1944975"/>
                  <a:gd name="connsiteX4" fmla="*/ 972488 w 1944975"/>
                  <a:gd name="connsiteY4" fmla="*/ 1944975 h 194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975" h="1944975">
                    <a:moveTo>
                      <a:pt x="972488" y="1944975"/>
                    </a:moveTo>
                    <a:cubicBezTo>
                      <a:pt x="437619" y="1944975"/>
                      <a:pt x="0" y="1507356"/>
                      <a:pt x="0" y="972488"/>
                    </a:cubicBezTo>
                    <a:cubicBezTo>
                      <a:pt x="0" y="437619"/>
                      <a:pt x="437619" y="0"/>
                      <a:pt x="972488" y="0"/>
                    </a:cubicBezTo>
                    <a:cubicBezTo>
                      <a:pt x="1507356" y="0"/>
                      <a:pt x="1944975" y="437619"/>
                      <a:pt x="1944975" y="972488"/>
                    </a:cubicBezTo>
                    <a:cubicBezTo>
                      <a:pt x="1944975" y="1507356"/>
                      <a:pt x="1507356" y="1944975"/>
                      <a:pt x="972488" y="1944975"/>
                    </a:cubicBezTo>
                    <a:close/>
                  </a:path>
                </a:pathLst>
              </a:custGeom>
              <a:solidFill>
                <a:srgbClr val="D57326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5049318" y="6626525"/>
                <a:ext cx="705408" cy="705700"/>
              </a:xfrm>
              <a:custGeom>
                <a:avLst/>
                <a:gdLst>
                  <a:gd name="connsiteX0" fmla="*/ 48575 w 705408"/>
                  <a:gd name="connsiteY0" fmla="*/ 705701 h 705700"/>
                  <a:gd name="connsiteX1" fmla="*/ 1361 w 705408"/>
                  <a:gd name="connsiteY1" fmla="*/ 668503 h 705700"/>
                  <a:gd name="connsiteX2" fmla="*/ 37197 w 705408"/>
                  <a:gd name="connsiteY2" fmla="*/ 609814 h 705700"/>
                  <a:gd name="connsiteX3" fmla="*/ 609506 w 705408"/>
                  <a:gd name="connsiteY3" fmla="*/ 37213 h 705700"/>
                  <a:gd name="connsiteX4" fmla="*/ 668196 w 705408"/>
                  <a:gd name="connsiteY4" fmla="*/ 1377 h 705700"/>
                  <a:gd name="connsiteX5" fmla="*/ 704032 w 705408"/>
                  <a:gd name="connsiteY5" fmla="*/ 60018 h 705700"/>
                  <a:gd name="connsiteX6" fmla="*/ 60051 w 705408"/>
                  <a:gd name="connsiteY6" fmla="*/ 704339 h 705700"/>
                  <a:gd name="connsiteX7" fmla="*/ 48575 w 705408"/>
                  <a:gd name="connsiteY7" fmla="*/ 705701 h 70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408" h="705700">
                    <a:moveTo>
                      <a:pt x="48575" y="705701"/>
                    </a:moveTo>
                    <a:cubicBezTo>
                      <a:pt x="26646" y="705701"/>
                      <a:pt x="6758" y="690773"/>
                      <a:pt x="1361" y="668503"/>
                    </a:cubicBezTo>
                    <a:cubicBezTo>
                      <a:pt x="-4911" y="642392"/>
                      <a:pt x="11086" y="616135"/>
                      <a:pt x="37197" y="609814"/>
                    </a:cubicBezTo>
                    <a:cubicBezTo>
                      <a:pt x="321504" y="541059"/>
                      <a:pt x="540751" y="321617"/>
                      <a:pt x="609506" y="37213"/>
                    </a:cubicBezTo>
                    <a:cubicBezTo>
                      <a:pt x="615827" y="11102"/>
                      <a:pt x="642133" y="-4944"/>
                      <a:pt x="668196" y="1377"/>
                    </a:cubicBezTo>
                    <a:cubicBezTo>
                      <a:pt x="694307" y="7649"/>
                      <a:pt x="710353" y="33955"/>
                      <a:pt x="704032" y="60018"/>
                    </a:cubicBezTo>
                    <a:cubicBezTo>
                      <a:pt x="626719" y="380112"/>
                      <a:pt x="379950" y="626978"/>
                      <a:pt x="60051" y="704339"/>
                    </a:cubicBezTo>
                    <a:cubicBezTo>
                      <a:pt x="56209" y="705263"/>
                      <a:pt x="52368" y="705701"/>
                      <a:pt x="48575" y="705701"/>
                    </a:cubicBezTo>
                    <a:close/>
                  </a:path>
                </a:pathLst>
              </a:custGeom>
              <a:solidFill>
                <a:srgbClr val="E39A4F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4125433" y="5702656"/>
                <a:ext cx="583515" cy="583486"/>
              </a:xfrm>
              <a:custGeom>
                <a:avLst/>
                <a:gdLst>
                  <a:gd name="connsiteX0" fmla="*/ 555798 w 583515"/>
                  <a:gd name="connsiteY0" fmla="*/ 27689 h 583486"/>
                  <a:gd name="connsiteX1" fmla="*/ 167824 w 583515"/>
                  <a:gd name="connsiteY1" fmla="*/ 167824 h 583486"/>
                  <a:gd name="connsiteX2" fmla="*/ 27689 w 583515"/>
                  <a:gd name="connsiteY2" fmla="*/ 555798 h 583486"/>
                  <a:gd name="connsiteX3" fmla="*/ 415663 w 583515"/>
                  <a:gd name="connsiteY3" fmla="*/ 415663 h 583486"/>
                  <a:gd name="connsiteX4" fmla="*/ 555798 w 583515"/>
                  <a:gd name="connsiteY4" fmla="*/ 27689 h 58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515" h="583486">
                    <a:moveTo>
                      <a:pt x="555798" y="27689"/>
                    </a:moveTo>
                    <a:cubicBezTo>
                      <a:pt x="487384" y="-40726"/>
                      <a:pt x="313649" y="22000"/>
                      <a:pt x="167824" y="167824"/>
                    </a:cubicBezTo>
                    <a:cubicBezTo>
                      <a:pt x="22000" y="313649"/>
                      <a:pt x="-40726" y="487335"/>
                      <a:pt x="27689" y="555798"/>
                    </a:cubicBezTo>
                    <a:cubicBezTo>
                      <a:pt x="96103" y="624213"/>
                      <a:pt x="269838" y="561487"/>
                      <a:pt x="415663" y="415663"/>
                    </a:cubicBezTo>
                    <a:cubicBezTo>
                      <a:pt x="561536" y="269789"/>
                      <a:pt x="624261" y="96103"/>
                      <a:pt x="555798" y="27689"/>
                    </a:cubicBezTo>
                    <a:close/>
                  </a:path>
                </a:pathLst>
              </a:custGeom>
              <a:solidFill>
                <a:srgbClr val="E39A4F"/>
              </a:solidFill>
              <a:ln w="48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Cube 18"/>
            <p:cNvSpPr/>
            <p:nvPr/>
          </p:nvSpPr>
          <p:spPr>
            <a:xfrm>
              <a:off x="5361182" y="5877397"/>
              <a:ext cx="3651122" cy="741652"/>
            </a:xfrm>
            <a:prstGeom prst="cube">
              <a:avLst>
                <a:gd name="adj" fmla="val 42097"/>
              </a:avLst>
            </a:prstGeom>
            <a:solidFill>
              <a:srgbClr val="5ABE73"/>
            </a:solidFill>
            <a:ln>
              <a:solidFill>
                <a:srgbClr val="33A45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ylinder 20"/>
            <p:cNvSpPr/>
            <p:nvPr/>
          </p:nvSpPr>
          <p:spPr>
            <a:xfrm>
              <a:off x="9444799" y="5621459"/>
              <a:ext cx="1719780" cy="1496411"/>
            </a:xfrm>
            <a:prstGeom prst="can">
              <a:avLst/>
            </a:prstGeom>
            <a:solidFill>
              <a:srgbClr val="B5DDDC"/>
            </a:solidFill>
            <a:ln>
              <a:solidFill>
                <a:srgbClr val="5B8D9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11648985" y="5041929"/>
              <a:ext cx="2103120" cy="2103120"/>
            </a:xfrm>
            <a:prstGeom prst="cube">
              <a:avLst/>
            </a:prstGeom>
            <a:solidFill>
              <a:srgbClr val="FCDF40"/>
            </a:solidFill>
            <a:ln>
              <a:solidFill>
                <a:srgbClr val="E6BD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ylinder 29"/>
            <p:cNvSpPr/>
            <p:nvPr/>
          </p:nvSpPr>
          <p:spPr>
            <a:xfrm rot="5400000">
              <a:off x="15021290" y="4884868"/>
              <a:ext cx="1006733" cy="2821859"/>
            </a:xfrm>
            <a:prstGeom prst="can">
              <a:avLst/>
            </a:prstGeom>
            <a:solidFill>
              <a:srgbClr val="EB493A"/>
            </a:solidFill>
            <a:ln>
              <a:solidFill>
                <a:srgbClr val="B7463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465002"/>
            <a:ext cx="18288000" cy="2821998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3" name="Group 3"/>
          <p:cNvGrpSpPr/>
          <p:nvPr/>
        </p:nvGrpSpPr>
        <p:grpSpPr>
          <a:xfrm>
            <a:off x="0" y="7200899"/>
            <a:ext cx="3227864" cy="3250677"/>
            <a:chOff x="0" y="0"/>
            <a:chExt cx="5541461" cy="600203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6845267">
              <a:off x="358110" y="1044600"/>
              <a:ext cx="4825241" cy="391283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03130">
              <a:off x="465728" y="3674427"/>
              <a:ext cx="3811194" cy="192638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94494" y="759184"/>
              <a:ext cx="4353662" cy="299215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64373" y="1574796"/>
              <a:ext cx="1413904" cy="994874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4017" y="3277248"/>
            <a:ext cx="769365" cy="7821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790328">
            <a:off x="12837527" y="8660819"/>
            <a:ext cx="498721" cy="5070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477136" y="1852127"/>
            <a:ext cx="782164" cy="7011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3227864" y="1028700"/>
            <a:ext cx="527134" cy="472504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2329524" y="874936"/>
            <a:ext cx="13732632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 TÌM HÌNH”</a:t>
            </a:r>
            <a:endParaRPr lang="en-US" sz="5400" b="1" u="none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7538" y="1727701"/>
            <a:ext cx="14412923" cy="5910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chơi: 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gồm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tên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tay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sờ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giơ lên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tên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sau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 xem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chơi.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15392400" y="6743700"/>
            <a:ext cx="2822705" cy="3655002"/>
            <a:chOff x="0" y="0"/>
            <a:chExt cx="4972385" cy="6730359"/>
          </a:xfrm>
        </p:grpSpPr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4970049" flipH="1">
              <a:off x="722020" y="3710054"/>
              <a:ext cx="3528344" cy="2258140"/>
            </a:xfrm>
            <a:prstGeom prst="rect">
              <a:avLst/>
            </a:prstGeom>
          </p:spPr>
        </p:pic>
        <p:pic>
          <p:nvPicPr>
            <p:cNvPr id="34" name="Picture 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4049" y="0"/>
              <a:ext cx="4518151" cy="4493507"/>
            </a:xfrm>
            <a:prstGeom prst="rect">
              <a:avLst/>
            </a:prstGeom>
          </p:spPr>
        </p:pic>
        <p:pic>
          <p:nvPicPr>
            <p:cNvPr id="35" name="Picture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2246753"/>
              <a:ext cx="4972385" cy="3019594"/>
            </a:xfrm>
            <a:prstGeom prst="rect">
              <a:avLst/>
            </a:prstGeom>
          </p:spPr>
        </p:pic>
        <p:pic>
          <p:nvPicPr>
            <p:cNvPr id="36" name="Picture 1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536577" y="913582"/>
              <a:ext cx="2113095" cy="13331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 (13)</Template>
  <TotalTime>0</TotalTime>
  <Words>2695</Words>
  <Application>WPS Presentation</Application>
  <PresentationFormat>Custom</PresentationFormat>
  <Paragraphs>106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ADMIN</cp:lastModifiedBy>
  <cp:revision>3</cp:revision>
  <dcterms:created xsi:type="dcterms:W3CDTF">2021-10-25T07:39:00Z</dcterms:created>
  <dcterms:modified xsi:type="dcterms:W3CDTF">2022-01-21T13:12:50Z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F8D231956B284E588DDA2528B52A86A5</vt:lpwstr>
  </property>
  <property fmtid="{D5CDD505-2E9C-101B-9397-08002B2CF9AE}" pid="3" name="KSOProductBuildVer">
    <vt:lpwstr>1033-11.2.0.10443</vt:lpwstr>
  </property>
</Properties>
</file>