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90" r:id="rId4"/>
    <p:sldId id="291" r:id="rId5"/>
    <p:sldId id="292" r:id="rId6"/>
    <p:sldId id="256" r:id="rId7"/>
    <p:sldId id="259" r:id="rId8"/>
    <p:sldId id="293" r:id="rId9"/>
    <p:sldId id="260" r:id="rId10"/>
    <p:sldId id="294" r:id="rId11"/>
    <p:sldId id="262" r:id="rId12"/>
    <p:sldId id="268" r:id="rId13"/>
    <p:sldId id="295" r:id="rId14"/>
    <p:sldId id="296" r:id="rId15"/>
    <p:sldId id="261" r:id="rId16"/>
    <p:sldId id="297" r:id="rId17"/>
    <p:sldId id="299" r:id="rId18"/>
    <p:sldId id="265" r:id="rId19"/>
    <p:sldId id="300" r:id="rId20"/>
    <p:sldId id="301" r:id="rId21"/>
    <p:sldId id="303" r:id="rId22"/>
    <p:sldId id="302" r:id="rId23"/>
    <p:sldId id="266" r:id="rId24"/>
    <p:sldId id="264" r:id="rId25"/>
    <p:sldId id="267" r:id="rId26"/>
  </p:sldIdLst>
  <p:sldSz cx="18288000" cy="10287000"/>
  <p:notesSz cx="6858000" cy="9144000"/>
  <p:embeddedFontLst>
    <p:embeddedFont>
      <p:font typeface="Tw Cen MT Condensed Extra Bold" panose="020B08030202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3C"/>
    <a:srgbClr val="3A92CF"/>
    <a:srgbClr val="D9408B"/>
    <a:srgbClr val="FFF8F1"/>
    <a:srgbClr val="92A6BD"/>
    <a:srgbClr val="B8B400"/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0" d="100"/>
          <a:sy n="50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jp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jp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7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7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svg"/><Relationship Id="rId7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3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5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8948776" y="7227305"/>
            <a:ext cx="8958301" cy="2030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371" y="7237234"/>
            <a:ext cx="8958301" cy="2030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584426" y="6419601"/>
            <a:ext cx="2346233" cy="284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35121" y="5808404"/>
            <a:ext cx="2841460" cy="3449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490429" y="4956878"/>
            <a:ext cx="3542808" cy="4301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22158" y="6409672"/>
            <a:ext cx="2375068" cy="2883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40786" y="5808404"/>
            <a:ext cx="2841460" cy="3449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70013" y="4956878"/>
            <a:ext cx="3542808" cy="430142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414242" y="9258300"/>
            <a:ext cx="19116484" cy="1084131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63618" y="4251473"/>
            <a:ext cx="4123805" cy="5006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052531" y="4261402"/>
            <a:ext cx="4123805" cy="500682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67958" y="5255386"/>
            <a:ext cx="10182000" cy="44546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60E626C5-A3B7-40F1-A145-C510EFE9BB2C}"/>
              </a:ext>
            </a:extLst>
          </p:cNvPr>
          <p:cNvSpPr txBox="1"/>
          <p:nvPr/>
        </p:nvSpPr>
        <p:spPr>
          <a:xfrm>
            <a:off x="2026902" y="1203820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A63BFB8A-C728-42A3-B860-833E8669428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H="1" flipV="1">
              <a:off x="4850243" y="6889109"/>
              <a:ext cx="1283028" cy="820832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4956896"/>
              <a:ext cx="0" cy="208831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xmlns="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5D4FAC90-AC31-4A16-BAF2-1664959E38FC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H="1" flipV="1">
              <a:off x="4850243" y="6889109"/>
              <a:ext cx="1248725" cy="1004077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xmlns="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1329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5958B368-FC27-4131-B5A0-38EAD9E64D5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4850243" y="6889109"/>
              <a:ext cx="1302843" cy="922839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xmlns="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9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4242" y="8884035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57803" y="1028700"/>
            <a:ext cx="4945606" cy="2256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15410" y="1028700"/>
            <a:ext cx="4945606" cy="22569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8846" y="-624655"/>
            <a:ext cx="3622890" cy="1653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3385859" y="-624655"/>
            <a:ext cx="3622890" cy="165335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7B1F4707-9F18-4559-87A4-277ABA44956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1AFE44-2567-45F0-B838-9CD950F7AC9E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A92C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F1DDC90-3698-4F0E-9CA1-EBA076C33F71}"/>
              </a:ext>
            </a:extLst>
          </p:cNvPr>
          <p:cNvSpPr txBox="1"/>
          <p:nvPr/>
        </p:nvSpPr>
        <p:spPr>
          <a:xfrm>
            <a:off x="4100584" y="2246976"/>
            <a:ext cx="1009313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38504C1-EC06-46D0-AA7A-BA433ABA3473}"/>
              </a:ext>
            </a:extLst>
          </p:cNvPr>
          <p:cNvGrpSpPr/>
          <p:nvPr/>
        </p:nvGrpSpPr>
        <p:grpSpPr>
          <a:xfrm>
            <a:off x="594360" y="4493005"/>
            <a:ext cx="3931920" cy="393192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xmlns="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25C2614-7410-44FC-A084-729B06071A2A}"/>
              </a:ext>
            </a:extLst>
          </p:cNvPr>
          <p:cNvGrpSpPr/>
          <p:nvPr/>
        </p:nvGrpSpPr>
        <p:grpSpPr>
          <a:xfrm>
            <a:off x="4907280" y="4393974"/>
            <a:ext cx="3931920" cy="393192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xmlns="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09B5D43-31F9-46C3-A881-5B3E348F30B4}"/>
              </a:ext>
            </a:extLst>
          </p:cNvPr>
          <p:cNvGrpSpPr/>
          <p:nvPr/>
        </p:nvGrpSpPr>
        <p:grpSpPr>
          <a:xfrm>
            <a:off x="9326880" y="4385126"/>
            <a:ext cx="3931920" cy="393192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xmlns="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4E6B8A8-1B57-4A88-82BC-AD6D88D71D73}"/>
              </a:ext>
            </a:extLst>
          </p:cNvPr>
          <p:cNvGrpSpPr/>
          <p:nvPr/>
        </p:nvGrpSpPr>
        <p:grpSpPr>
          <a:xfrm>
            <a:off x="13670280" y="4385126"/>
            <a:ext cx="3931920" cy="393192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xmlns="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77151AD-FC53-46E3-B4B5-F0402FB6E194}"/>
              </a:ext>
            </a:extLst>
          </p:cNvPr>
          <p:cNvSpPr txBox="1"/>
          <p:nvPr/>
        </p:nvSpPr>
        <p:spPr>
          <a:xfrm>
            <a:off x="806968" y="899191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839AB93-CB7E-41DD-8169-203A58EB5079}"/>
              </a:ext>
            </a:extLst>
          </p:cNvPr>
          <p:cNvSpPr txBox="1"/>
          <p:nvPr/>
        </p:nvSpPr>
        <p:spPr>
          <a:xfrm>
            <a:off x="5289342" y="898590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B735459-B0D9-4C6D-B27C-8CD7460B45B6}"/>
              </a:ext>
            </a:extLst>
          </p:cNvPr>
          <p:cNvSpPr txBox="1"/>
          <p:nvPr/>
        </p:nvSpPr>
        <p:spPr>
          <a:xfrm>
            <a:off x="9583121" y="9023908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0A03DA0-3731-462B-AEED-E90D8B290E55}"/>
              </a:ext>
            </a:extLst>
          </p:cNvPr>
          <p:cNvSpPr txBox="1"/>
          <p:nvPr/>
        </p:nvSpPr>
        <p:spPr>
          <a:xfrm>
            <a:off x="13755732" y="8985904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D1007-EF45-443F-B7F1-452BD0CFD8A3}"/>
              </a:ext>
            </a:extLst>
          </p:cNvPr>
          <p:cNvSpPr txBox="1"/>
          <p:nvPr/>
        </p:nvSpPr>
        <p:spPr>
          <a:xfrm>
            <a:off x="2359593" y="766865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C532BB-4F75-43B9-A240-2EBCCAB446DA}"/>
              </a:ext>
            </a:extLst>
          </p:cNvPr>
          <p:cNvSpPr txBox="1"/>
          <p:nvPr/>
        </p:nvSpPr>
        <p:spPr>
          <a:xfrm>
            <a:off x="1705816" y="1830298"/>
            <a:ext cx="14876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2C18EEBA-CD9E-4182-98AF-AFC88550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6200" y="3855246"/>
            <a:ext cx="9552110" cy="6431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92DA0A-BBE1-4D4C-B888-0934EBE498B6}"/>
              </a:ext>
            </a:extLst>
          </p:cNvPr>
          <p:cNvSpPr txBox="1"/>
          <p:nvPr/>
        </p:nvSpPr>
        <p:spPr>
          <a:xfrm>
            <a:off x="9325991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2DAFB8-7EF5-4A1C-8A4F-F056A5E5880C}"/>
              </a:ext>
            </a:extLst>
          </p:cNvPr>
          <p:cNvSpPr txBox="1"/>
          <p:nvPr/>
        </p:nvSpPr>
        <p:spPr>
          <a:xfrm>
            <a:off x="5348352" y="5473082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xmlns="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xmlns="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xmlns="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58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92DA0A-BBE1-4D4C-B888-0934EBE498B6}"/>
              </a:ext>
            </a:extLst>
          </p:cNvPr>
          <p:cNvSpPr txBox="1"/>
          <p:nvPr/>
        </p:nvSpPr>
        <p:spPr>
          <a:xfrm>
            <a:off x="9174480" y="1798221"/>
            <a:ext cx="365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2DAFB8-7EF5-4A1C-8A4F-F056A5E5880C}"/>
              </a:ext>
            </a:extLst>
          </p:cNvPr>
          <p:cNvSpPr txBox="1"/>
          <p:nvPr/>
        </p:nvSpPr>
        <p:spPr>
          <a:xfrm>
            <a:off x="5018697" y="5503246"/>
            <a:ext cx="379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xmlns="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xmlns="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xmlns="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191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54860" y="8962979"/>
            <a:ext cx="19116484" cy="1324021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0D8DE-C396-40D8-8032-7AA8FD7087AE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030A61-0DA9-40E9-B123-D57A36DD562E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F523001-BBBF-42D3-B013-C3E6CBB669E1}"/>
              </a:ext>
            </a:extLst>
          </p:cNvPr>
          <p:cNvGrpSpPr/>
          <p:nvPr/>
        </p:nvGrpSpPr>
        <p:grpSpPr>
          <a:xfrm>
            <a:off x="1272095" y="2712105"/>
            <a:ext cx="5819559" cy="3447354"/>
            <a:chOff x="1518110" y="2472623"/>
            <a:chExt cx="5819559" cy="3447354"/>
          </a:xfrm>
        </p:grpSpPr>
        <p:pic>
          <p:nvPicPr>
            <p:cNvPr id="59" name="Picture 58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xmlns="" id="{13AF5B28-1A5A-4454-8D98-83806E5E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B1E8553-470A-4A17-9F2D-E0E6180AC0E8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96F4EDC4-0AA7-4D13-B421-9ECD9C20A1CC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65" name="Picture 64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0B543DD5-C542-4490-A0C2-135C1A484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xmlns="" id="{EF067939-326B-49EC-8EEB-8EF0FC27AC6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xmlns="" id="{EC9E2A10-E587-4EF0-95AA-B7078A6FE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xmlns="" id="{E8DD8D55-C954-4B0F-9406-3D9257E43689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lowchart: Connector 63">
                <a:extLst>
                  <a:ext uri="{FF2B5EF4-FFF2-40B4-BE49-F238E27FC236}">
                    <a16:creationId xmlns:a16="http://schemas.microsoft.com/office/drawing/2014/main" xmlns="" id="{6A40DE34-55CC-4EDA-B76D-E9ADAD3C22E6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AEEAC26-E21C-49A1-82D3-4F278D941756}"/>
              </a:ext>
            </a:extLst>
          </p:cNvPr>
          <p:cNvGrpSpPr/>
          <p:nvPr/>
        </p:nvGrpSpPr>
        <p:grpSpPr>
          <a:xfrm>
            <a:off x="10046081" y="2481374"/>
            <a:ext cx="5665054" cy="3584515"/>
            <a:chOff x="8386658" y="2823984"/>
            <a:chExt cx="5665054" cy="3584515"/>
          </a:xfrm>
        </p:grpSpPr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xmlns="" id="{5F431DA8-A1A3-4FAC-8FA9-5431E6F5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98511F33-69A0-4880-BBA7-83F156DD6758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0D9C1B92-067E-4F71-A37C-8A7D55F9DDF1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74" name="Picture 73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DB4B8892-A9D8-4EDA-86C0-8BED65126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xmlns="" id="{F1E0C95E-DA74-4A6E-9B1D-6D36DDCAF791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xmlns="" id="{52FCD563-CB72-4F91-92EE-085E5E1BEC81}"/>
                  </a:ext>
                </a:extLst>
              </p:cNvPr>
              <p:cNvCxnSpPr>
                <a:cxnSpLocks/>
                <a:stCxn id="7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xmlns="" id="{FA4E393D-33AE-4FFF-852C-6E73A1D6901A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xmlns="" id="{B34C73AB-E10D-431D-9A58-08D298DE2AA3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A57F8FD-D87A-45FE-B282-11E38B598845}"/>
              </a:ext>
            </a:extLst>
          </p:cNvPr>
          <p:cNvGrpSpPr/>
          <p:nvPr/>
        </p:nvGrpSpPr>
        <p:grpSpPr>
          <a:xfrm>
            <a:off x="4068245" y="6280860"/>
            <a:ext cx="5358772" cy="3399846"/>
            <a:chOff x="5531100" y="6632870"/>
            <a:chExt cx="5358772" cy="3399846"/>
          </a:xfrm>
        </p:grpSpPr>
        <p:pic>
          <p:nvPicPr>
            <p:cNvPr id="77" name="Picture 76" descr="A picture containing text, clipart, doll&#10;&#10;Description automatically generated">
              <a:extLst>
                <a:ext uri="{FF2B5EF4-FFF2-40B4-BE49-F238E27FC236}">
                  <a16:creationId xmlns:a16="http://schemas.microsoft.com/office/drawing/2014/main" xmlns="" id="{00082D1C-CAE4-4E93-BEE5-FE47911AB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2CCF94A2-C605-464A-AA22-6ACD215E5BFF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79" name="Picture 7">
                <a:extLst>
                  <a:ext uri="{FF2B5EF4-FFF2-40B4-BE49-F238E27FC236}">
                    <a16:creationId xmlns:a16="http://schemas.microsoft.com/office/drawing/2014/main" xmlns="" id="{D1673E6B-859E-46BB-9C66-B1A544F89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xmlns="" id="{7EDD68E2-F8DA-4370-AB9B-A441ABCDC202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C77FAB87-E3A7-44E6-9ED3-B75F36E141A3}"/>
              </a:ext>
            </a:extLst>
          </p:cNvPr>
          <p:cNvGrpSpPr/>
          <p:nvPr/>
        </p:nvGrpSpPr>
        <p:grpSpPr>
          <a:xfrm>
            <a:off x="11118758" y="6323634"/>
            <a:ext cx="5848273" cy="3337318"/>
            <a:chOff x="12080666" y="4954593"/>
            <a:chExt cx="5848273" cy="3337318"/>
          </a:xfrm>
        </p:grpSpPr>
        <p:pic>
          <p:nvPicPr>
            <p:cNvPr id="82" name="Picture 8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ABFE0055-8205-4D91-8B45-5D7B159C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EE4C0588-73BB-4847-8DA1-72AB4A293FB9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84" name="Picture 7">
                <a:extLst>
                  <a:ext uri="{FF2B5EF4-FFF2-40B4-BE49-F238E27FC236}">
                    <a16:creationId xmlns:a16="http://schemas.microsoft.com/office/drawing/2014/main" xmlns="" id="{33887478-198F-4248-B7F5-89C14113E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xmlns="" id="{202F37B9-6875-430D-BBC6-97EACBE2559B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F32E464-C675-41C7-A272-0BD81F57DEC0}"/>
              </a:ext>
            </a:extLst>
          </p:cNvPr>
          <p:cNvGrpSpPr/>
          <p:nvPr/>
        </p:nvGrpSpPr>
        <p:grpSpPr>
          <a:xfrm>
            <a:off x="886041" y="571500"/>
            <a:ext cx="5819559" cy="3447354"/>
            <a:chOff x="1518110" y="2472623"/>
            <a:chExt cx="5819559" cy="3447354"/>
          </a:xfrm>
        </p:grpSpPr>
        <p:pic>
          <p:nvPicPr>
            <p:cNvPr id="15" name="Picture 14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xmlns="" id="{5C64C5EC-0C0D-4389-AD46-24382215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4C7F19E-75DD-48FE-9712-AD50E6DF5EB3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1AE208DD-3A7F-414C-87F0-B4C979A2466A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21" name="Picture 20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7D14EFDF-6C76-41EB-88DD-C1DC1AFE7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1C617328-B7CF-411A-9BF7-4B251C3DD593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31F75650-D880-4898-8DC5-A75ACD9D6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1AB8EB8F-A7D5-4D4A-8A0F-8B3CB09E887E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xmlns="" id="{19C75688-B393-4704-822E-C23ADDB2D010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963A0A5-6B15-404F-A176-62858A648597}"/>
              </a:ext>
            </a:extLst>
          </p:cNvPr>
          <p:cNvGrpSpPr/>
          <p:nvPr/>
        </p:nvGrpSpPr>
        <p:grpSpPr>
          <a:xfrm>
            <a:off x="9516930" y="607295"/>
            <a:ext cx="5665054" cy="3584515"/>
            <a:chOff x="8386658" y="2823984"/>
            <a:chExt cx="5665054" cy="3584515"/>
          </a:xfrm>
        </p:grpSpPr>
        <p:pic>
          <p:nvPicPr>
            <p:cNvPr id="13" name="Picture 12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xmlns="" id="{80ACC879-C5E4-40CB-B6B0-EFF00C1B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3E3BB6AC-A680-40CC-BC79-DC73C97BC23D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FE810F49-3E14-4958-85E1-572A3D5940C9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34" name="Picture 33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1EF4C344-3156-42D2-A90C-AC7AC495B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F4FE7CA2-A696-4AF9-AC9C-C58E2D9824EC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E9058D3C-C0EB-44A7-8EB7-24DD4DBB9D85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9B459622-F376-4BBD-927A-B213C4E37B0F}"/>
                  </a:ext>
                </a:extLst>
              </p:cNvPr>
              <p:cNvCxnSpPr>
                <a:cxnSpLocks/>
                <a:endCxn id="3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xmlns="" id="{4EE3D640-12F7-45F3-8D15-1BFCCB13C4AE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4D54E5C-2183-47C8-8ECC-D9F3F9225544}"/>
              </a:ext>
            </a:extLst>
          </p:cNvPr>
          <p:cNvGrpSpPr/>
          <p:nvPr/>
        </p:nvGrpSpPr>
        <p:grpSpPr>
          <a:xfrm>
            <a:off x="3742050" y="4942196"/>
            <a:ext cx="5358772" cy="3399846"/>
            <a:chOff x="5531100" y="6632870"/>
            <a:chExt cx="5358772" cy="3399846"/>
          </a:xfrm>
        </p:grpSpPr>
        <p:pic>
          <p:nvPicPr>
            <p:cNvPr id="11" name="Picture 10" descr="A picture containing text, clipart, doll&#10;&#10;Description automatically generated">
              <a:extLst>
                <a:ext uri="{FF2B5EF4-FFF2-40B4-BE49-F238E27FC236}">
                  <a16:creationId xmlns:a16="http://schemas.microsoft.com/office/drawing/2014/main" xmlns="" id="{7055A333-CE82-4ADF-9260-23C9C503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B1E53590-A1CE-44D2-9571-40B08D59831A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42" name="Picture 7">
                <a:extLst>
                  <a:ext uri="{FF2B5EF4-FFF2-40B4-BE49-F238E27FC236}">
                    <a16:creationId xmlns:a16="http://schemas.microsoft.com/office/drawing/2014/main" xmlns="" id="{20342EB4-905A-4BAC-BF8B-6946D3ED4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6BDFB3D5-C9DC-4435-9603-CC8935389821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8A180C4-C71B-4519-864B-7464A6F43831}"/>
              </a:ext>
            </a:extLst>
          </p:cNvPr>
          <p:cNvGrpSpPr/>
          <p:nvPr/>
        </p:nvGrpSpPr>
        <p:grpSpPr>
          <a:xfrm>
            <a:off x="11368025" y="5096179"/>
            <a:ext cx="5848273" cy="3337318"/>
            <a:chOff x="12080666" y="4954593"/>
            <a:chExt cx="5848273" cy="3337318"/>
          </a:xfrm>
        </p:grpSpPr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A1539375-8DA1-412C-955E-BA2C00EF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6168E496-7C78-4F56-9460-D6C229D648FA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46" name="Picture 7">
                <a:extLst>
                  <a:ext uri="{FF2B5EF4-FFF2-40B4-BE49-F238E27FC236}">
                    <a16:creationId xmlns:a16="http://schemas.microsoft.com/office/drawing/2014/main" xmlns="" id="{C8072BC6-CF6E-4D09-A52C-9D57E210B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E87CAFF5-80D8-4BC0-A48D-EF84FF5C963C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28796F7-A0C8-4598-8B9F-B49FAE5083EC}"/>
              </a:ext>
            </a:extLst>
          </p:cNvPr>
          <p:cNvSpPr txBox="1"/>
          <p:nvPr/>
        </p:nvSpPr>
        <p:spPr>
          <a:xfrm>
            <a:off x="705351" y="4076700"/>
            <a:ext cx="5787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6CE3260-2437-41E5-99D5-1D7007F8A69E}"/>
              </a:ext>
            </a:extLst>
          </p:cNvPr>
          <p:cNvSpPr txBox="1"/>
          <p:nvPr/>
        </p:nvSpPr>
        <p:spPr>
          <a:xfrm>
            <a:off x="9220200" y="4152900"/>
            <a:ext cx="5840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73BDB75-E1F7-49A6-B46C-34AC4ABD5F05}"/>
              </a:ext>
            </a:extLst>
          </p:cNvPr>
          <p:cNvSpPr txBox="1"/>
          <p:nvPr/>
        </p:nvSpPr>
        <p:spPr>
          <a:xfrm>
            <a:off x="3256748" y="8503328"/>
            <a:ext cx="6260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13D3DE-8374-4108-9C74-26047AE77B4C}"/>
              </a:ext>
            </a:extLst>
          </p:cNvPr>
          <p:cNvSpPr txBox="1"/>
          <p:nvPr/>
        </p:nvSpPr>
        <p:spPr>
          <a:xfrm>
            <a:off x="10854007" y="8503328"/>
            <a:ext cx="6260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47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24861C-3EB8-44FD-8168-9150697BED8D}"/>
              </a:ext>
            </a:extLst>
          </p:cNvPr>
          <p:cNvSpPr txBox="1"/>
          <p:nvPr/>
        </p:nvSpPr>
        <p:spPr>
          <a:xfrm>
            <a:off x="1713628" y="3429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52FEF7-57C6-4853-ACF1-2F1D58C3B265}"/>
              </a:ext>
            </a:extLst>
          </p:cNvPr>
          <p:cNvGrpSpPr/>
          <p:nvPr/>
        </p:nvGrpSpPr>
        <p:grpSpPr>
          <a:xfrm>
            <a:off x="384861" y="2324100"/>
            <a:ext cx="5787212" cy="3748050"/>
            <a:chOff x="808764" y="2358789"/>
            <a:chExt cx="5787212" cy="37480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88768C36-08FC-474A-92DA-4EFD1AE49466}"/>
                </a:ext>
              </a:extLst>
            </p:cNvPr>
            <p:cNvGrpSpPr/>
            <p:nvPr/>
          </p:nvGrpSpPr>
          <p:grpSpPr>
            <a:xfrm>
              <a:off x="1552920" y="2358789"/>
              <a:ext cx="4473580" cy="2633617"/>
              <a:chOff x="2425503" y="3210347"/>
              <a:chExt cx="4473580" cy="2633617"/>
            </a:xfrm>
          </p:grpSpPr>
          <p:pic>
            <p:nvPicPr>
              <p:cNvPr id="15" name="Picture 14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xmlns="" id="{5C64C5EC-0C0D-4389-AD46-243822150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5503" y="3485747"/>
                <a:ext cx="4368143" cy="2358217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A4C7F19E-75DD-48FE-9712-AD50E6DF5EB3}"/>
                  </a:ext>
                </a:extLst>
              </p:cNvPr>
              <p:cNvGrpSpPr/>
              <p:nvPr/>
            </p:nvGrpSpPr>
            <p:grpSpPr>
              <a:xfrm>
                <a:off x="5618923" y="3210347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1AE208DD-3A7F-414C-87F0-B4C979A2466A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21" name="Picture 20" descr="A picture containing text, device, gauge&#10;&#10;Description automatically generated">
                    <a:extLst>
                      <a:ext uri="{FF2B5EF4-FFF2-40B4-BE49-F238E27FC236}">
                        <a16:creationId xmlns:a16="http://schemas.microsoft.com/office/drawing/2014/main" xmlns="" id="{7D14EFDF-6C76-41EB-88DD-C1DC1AFE7D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xmlns="" id="{1C617328-B7CF-411A-9BF7-4B251C3DD593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xmlns="" id="{31F75650-D880-4898-8DC5-A75ACD9D61E2}"/>
                    </a:ext>
                  </a:extLst>
                </p:cNvPr>
                <p:cNvCxnSpPr>
                  <a:cxnSpLocks/>
                  <a:endCxn id="20" idx="6"/>
                </p:cNvCxnSpPr>
                <p:nvPr/>
              </p:nvCxnSpPr>
              <p:spPr>
                <a:xfrm flipV="1">
                  <a:off x="3692729" y="6953765"/>
                  <a:ext cx="1313608" cy="47574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xmlns="" id="{1AB8EB8F-A7D5-4D4A-8A0F-8B3CB09E887E}"/>
                    </a:ext>
                  </a:extLst>
                </p:cNvPr>
                <p:cNvCxnSpPr>
                  <a:cxnSpLocks/>
                  <a:endCxn id="20" idx="2"/>
                </p:cNvCxnSpPr>
                <p:nvPr/>
              </p:nvCxnSpPr>
              <p:spPr>
                <a:xfrm flipH="1" flipV="1">
                  <a:off x="4823459" y="6953768"/>
                  <a:ext cx="2283200" cy="113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Flowchart: Connector 19">
                  <a:extLst>
                    <a:ext uri="{FF2B5EF4-FFF2-40B4-BE49-F238E27FC236}">
                      <a16:creationId xmlns:a16="http://schemas.microsoft.com/office/drawing/2014/main" xmlns="" id="{19C75688-B393-4704-822E-C23ADDB2D010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105FE18-228B-46B6-921D-4A3ECEE979FE}"/>
                </a:ext>
              </a:extLst>
            </p:cNvPr>
            <p:cNvSpPr txBox="1"/>
            <p:nvPr/>
          </p:nvSpPr>
          <p:spPr>
            <a:xfrm>
              <a:off x="808764" y="5029621"/>
              <a:ext cx="578721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EB78309-F5DA-42C6-908D-9685985BF5EA}"/>
              </a:ext>
            </a:extLst>
          </p:cNvPr>
          <p:cNvGrpSpPr/>
          <p:nvPr/>
        </p:nvGrpSpPr>
        <p:grpSpPr>
          <a:xfrm>
            <a:off x="9148130" y="2324100"/>
            <a:ext cx="5840960" cy="3754361"/>
            <a:chOff x="9797085" y="2721270"/>
            <a:chExt cx="5840960" cy="375436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D341C8DF-25E7-4255-A7D7-51768BA41ECE}"/>
                </a:ext>
              </a:extLst>
            </p:cNvPr>
            <p:cNvGrpSpPr/>
            <p:nvPr/>
          </p:nvGrpSpPr>
          <p:grpSpPr>
            <a:xfrm>
              <a:off x="10635523" y="2721270"/>
              <a:ext cx="4209081" cy="2596084"/>
              <a:chOff x="11144074" y="3119731"/>
              <a:chExt cx="4209081" cy="2596084"/>
            </a:xfrm>
          </p:grpSpPr>
          <p:pic>
            <p:nvPicPr>
              <p:cNvPr id="13" name="Picture 12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xmlns="" id="{80ACC879-C5E4-40CB-B6B0-EFF00C1B6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4074" y="3700359"/>
                <a:ext cx="4037608" cy="2015456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E3BB6AC-A680-40CC-BC79-DC73C97BC23D}"/>
                  </a:ext>
                </a:extLst>
              </p:cNvPr>
              <p:cNvGrpSpPr/>
              <p:nvPr/>
            </p:nvGrpSpPr>
            <p:grpSpPr>
              <a:xfrm>
                <a:off x="14072995" y="3119731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FE810F49-3E14-4958-85E1-572A3D5940C9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34" name="Picture 33" descr="A picture containing text, device, gauge&#10;&#10;Description automatically generated">
                    <a:extLst>
                      <a:ext uri="{FF2B5EF4-FFF2-40B4-BE49-F238E27FC236}">
                        <a16:creationId xmlns:a16="http://schemas.microsoft.com/office/drawing/2014/main" xmlns="" id="{1EF4C344-3156-42D2-A90C-AC7AC495B6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xmlns="" id="{F4FE7CA2-A696-4AF9-AC9C-C58E2D9824EC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xmlns="" id="{E9058D3C-C0EB-44A7-8EB7-24DD4DBB9D85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>
                  <a:off x="3594803" y="6617372"/>
                  <a:ext cx="1273291" cy="3477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xmlns="" id="{9B459622-F376-4BBD-927A-B213C4E37B0F}"/>
                    </a:ext>
                  </a:extLst>
                </p:cNvPr>
                <p:cNvCxnSpPr>
                  <a:cxnSpLocks/>
                  <a:endCxn id="33" idx="0"/>
                </p:cNvCxnSpPr>
                <p:nvPr/>
              </p:nvCxnSpPr>
              <p:spPr>
                <a:xfrm flipH="1" flipV="1">
                  <a:off x="4914900" y="6862327"/>
                  <a:ext cx="6" cy="200212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Flowchart: Connector 32">
                  <a:extLst>
                    <a:ext uri="{FF2B5EF4-FFF2-40B4-BE49-F238E27FC236}">
                      <a16:creationId xmlns:a16="http://schemas.microsoft.com/office/drawing/2014/main" xmlns="" id="{4EE3D640-12F7-45F3-8D15-1BFCCB13C4AE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3D9E3BA-6F30-44CD-AD84-3AD7025FEE19}"/>
                </a:ext>
              </a:extLst>
            </p:cNvPr>
            <p:cNvSpPr txBox="1"/>
            <p:nvPr/>
          </p:nvSpPr>
          <p:spPr>
            <a:xfrm>
              <a:off x="9797085" y="5398413"/>
              <a:ext cx="58409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82DCE3E-8827-4A69-9EA3-D57E13A41E7C}"/>
              </a:ext>
            </a:extLst>
          </p:cNvPr>
          <p:cNvGrpSpPr/>
          <p:nvPr/>
        </p:nvGrpSpPr>
        <p:grpSpPr>
          <a:xfrm>
            <a:off x="3581400" y="5429865"/>
            <a:ext cx="6260182" cy="4643123"/>
            <a:chOff x="4042401" y="5429865"/>
            <a:chExt cx="6260182" cy="46431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E4D54E5C-2183-47C8-8ECC-D9F3F9225544}"/>
                </a:ext>
              </a:extLst>
            </p:cNvPr>
            <p:cNvGrpSpPr/>
            <p:nvPr/>
          </p:nvGrpSpPr>
          <p:grpSpPr>
            <a:xfrm>
              <a:off x="4678502" y="5429865"/>
              <a:ext cx="4892193" cy="3078648"/>
              <a:chOff x="5835845" y="6632868"/>
              <a:chExt cx="4892193" cy="3078648"/>
            </a:xfrm>
          </p:grpSpPr>
          <p:pic>
            <p:nvPicPr>
              <p:cNvPr id="11" name="Picture 10" descr="A picture containing text, clipart, doll&#10;&#10;Description automatically generated">
                <a:extLst>
                  <a:ext uri="{FF2B5EF4-FFF2-40B4-BE49-F238E27FC236}">
                    <a16:creationId xmlns:a16="http://schemas.microsoft.com/office/drawing/2014/main" xmlns="" id="{7055A333-CE82-4ADF-9260-23C9C503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45" y="7420758"/>
                <a:ext cx="4521430" cy="2290758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B1E53590-A1CE-44D2-9571-40B08D59831A}"/>
                  </a:ext>
                </a:extLst>
              </p:cNvPr>
              <p:cNvGrpSpPr/>
              <p:nvPr/>
            </p:nvGrpSpPr>
            <p:grpSpPr>
              <a:xfrm>
                <a:off x="8610600" y="6632868"/>
                <a:ext cx="2117438" cy="1237603"/>
                <a:chOff x="6629401" y="5734536"/>
                <a:chExt cx="2359089" cy="1362248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:a16="http://schemas.microsoft.com/office/drawing/2014/main" xmlns="" id="{20342EB4-905A-4BAC-BF8B-6946D3ED4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29401" y="5734536"/>
                  <a:ext cx="2359089" cy="1362248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6BDFB3D5-C9DC-4435-9603-CC8935389821}"/>
                    </a:ext>
                  </a:extLst>
                </p:cNvPr>
                <p:cNvSpPr/>
                <p:nvPr/>
              </p:nvSpPr>
              <p:spPr>
                <a:xfrm>
                  <a:off x="6647999" y="5866583"/>
                  <a:ext cx="2244280" cy="94899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14 : 30</a:t>
                  </a: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DCFFE5C-31B1-4438-BA31-7A7E1CFE3824}"/>
                </a:ext>
              </a:extLst>
            </p:cNvPr>
            <p:cNvSpPr txBox="1"/>
            <p:nvPr/>
          </p:nvSpPr>
          <p:spPr>
            <a:xfrm>
              <a:off x="4042401" y="8503328"/>
              <a:ext cx="62601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2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FB6EC89-39DB-4506-820A-135EC3A3FBA7}"/>
              </a:ext>
            </a:extLst>
          </p:cNvPr>
          <p:cNvGrpSpPr/>
          <p:nvPr/>
        </p:nvGrpSpPr>
        <p:grpSpPr>
          <a:xfrm>
            <a:off x="11125200" y="5591617"/>
            <a:ext cx="6363679" cy="4352483"/>
            <a:chOff x="10854007" y="5720505"/>
            <a:chExt cx="6363679" cy="435248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D8A180C4-C71B-4519-864B-7464A6F43831}"/>
                </a:ext>
              </a:extLst>
            </p:cNvPr>
            <p:cNvGrpSpPr/>
            <p:nvPr/>
          </p:nvGrpSpPr>
          <p:grpSpPr>
            <a:xfrm>
              <a:off x="12068610" y="5720505"/>
              <a:ext cx="5149076" cy="2799838"/>
              <a:chOff x="12630876" y="5083517"/>
              <a:chExt cx="5149076" cy="2799838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A1539375-8DA1-412C-955E-BA2C00EF3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0876" y="5860266"/>
                <a:ext cx="4340315" cy="2023089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6168E496-7C78-4F56-9460-D6C229D648FA}"/>
                  </a:ext>
                </a:extLst>
              </p:cNvPr>
              <p:cNvGrpSpPr/>
              <p:nvPr/>
            </p:nvGrpSpPr>
            <p:grpSpPr>
              <a:xfrm>
                <a:off x="15589703" y="5083517"/>
                <a:ext cx="2190249" cy="1280160"/>
                <a:chOff x="6562592" y="5876445"/>
                <a:chExt cx="2440209" cy="1409091"/>
              </a:xfrm>
            </p:grpSpPr>
            <p:pic>
              <p:nvPicPr>
                <p:cNvPr id="46" name="Picture 7">
                  <a:extLst>
                    <a:ext uri="{FF2B5EF4-FFF2-40B4-BE49-F238E27FC236}">
                      <a16:creationId xmlns:a16="http://schemas.microsoft.com/office/drawing/2014/main" xmlns="" id="{C8072BC6-CF6E-4D09-A52C-9D57E210B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562592" y="5876445"/>
                  <a:ext cx="2440209" cy="1409091"/>
                </a:xfrm>
                <a:prstGeom prst="rect">
                  <a:avLst/>
                </a:prstGeom>
              </p:spPr>
            </p:pic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xmlns="" id="{E87CAFF5-80D8-4BC0-A48D-EF84FF5C963C}"/>
                    </a:ext>
                  </a:extLst>
                </p:cNvPr>
                <p:cNvSpPr/>
                <p:nvPr/>
              </p:nvSpPr>
              <p:spPr>
                <a:xfrm>
                  <a:off x="6709131" y="6022474"/>
                  <a:ext cx="2147130" cy="981623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16 : 15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AC8A783-C72D-482A-995F-9967F7359D80}"/>
                </a:ext>
              </a:extLst>
            </p:cNvPr>
            <p:cNvSpPr txBox="1"/>
            <p:nvPr/>
          </p:nvSpPr>
          <p:spPr>
            <a:xfrm>
              <a:off x="10854007" y="8503328"/>
              <a:ext cx="62601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370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8DD99955-1E6D-43BC-9079-B76E7BAAE1CC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9770A9-CDB8-459F-B910-75A0E06FB0D2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A62F5A-E569-4995-AB95-54747320ECAA}"/>
              </a:ext>
            </a:extLst>
          </p:cNvPr>
          <p:cNvSpPr txBox="1"/>
          <p:nvPr/>
        </p:nvSpPr>
        <p:spPr>
          <a:xfrm>
            <a:off x="2240792" y="2246976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997CD44-7FEA-4BD7-91FC-532268D1B371}"/>
              </a:ext>
            </a:extLst>
          </p:cNvPr>
          <p:cNvGrpSpPr/>
          <p:nvPr/>
        </p:nvGrpSpPr>
        <p:grpSpPr>
          <a:xfrm>
            <a:off x="880891" y="4652814"/>
            <a:ext cx="8263109" cy="5138886"/>
            <a:chOff x="880891" y="4652814"/>
            <a:chExt cx="8263109" cy="5138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467897F-C4AF-46AC-A25A-5276260C93A6}"/>
                </a:ext>
              </a:extLst>
            </p:cNvPr>
            <p:cNvSpPr/>
            <p:nvPr/>
          </p:nvSpPr>
          <p:spPr>
            <a:xfrm>
              <a:off x="3352800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7F6B9D-518B-4818-9D3F-E6A4791D376E}"/>
              </a:ext>
            </a:extLst>
          </p:cNvPr>
          <p:cNvGrpSpPr/>
          <p:nvPr/>
        </p:nvGrpSpPr>
        <p:grpSpPr>
          <a:xfrm>
            <a:off x="9955111" y="4652814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xmlns="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997CD44-7FEA-4BD7-91FC-532268D1B371}"/>
              </a:ext>
            </a:extLst>
          </p:cNvPr>
          <p:cNvGrpSpPr/>
          <p:nvPr/>
        </p:nvGrpSpPr>
        <p:grpSpPr>
          <a:xfrm>
            <a:off x="804520" y="1138010"/>
            <a:ext cx="7829550" cy="5138886"/>
            <a:chOff x="880891" y="4652814"/>
            <a:chExt cx="7829550" cy="5138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467897F-C4AF-46AC-A25A-5276260C93A6}"/>
                </a:ext>
              </a:extLst>
            </p:cNvPr>
            <p:cNvSpPr/>
            <p:nvPr/>
          </p:nvSpPr>
          <p:spPr>
            <a:xfrm>
              <a:off x="2919241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7F6B9D-518B-4818-9D3F-E6A4791D376E}"/>
              </a:ext>
            </a:extLst>
          </p:cNvPr>
          <p:cNvGrpSpPr/>
          <p:nvPr/>
        </p:nvGrpSpPr>
        <p:grpSpPr>
          <a:xfrm>
            <a:off x="10210800" y="4762500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xmlns="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2A2451-BAE0-4344-BE9B-278B5268A9F0}"/>
              </a:ext>
            </a:extLst>
          </p:cNvPr>
          <p:cNvSpPr txBox="1"/>
          <p:nvPr/>
        </p:nvSpPr>
        <p:spPr>
          <a:xfrm>
            <a:off x="8887510" y="816793"/>
            <a:ext cx="65532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bơi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096942-9F68-4D03-81D5-A0FBD052EEFB}"/>
              </a:ext>
            </a:extLst>
          </p:cNvPr>
          <p:cNvSpPr txBox="1"/>
          <p:nvPr/>
        </p:nvSpPr>
        <p:spPr>
          <a:xfrm>
            <a:off x="3399856" y="6272282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32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5800" y="2247708"/>
            <a:ext cx="7315200" cy="705002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B42C4617-CDCF-4D08-BCB7-DDEB515B949B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D04BEB74-4C2A-4B2C-896E-38F3F21F5A26}"/>
              </a:ext>
            </a:extLst>
          </p:cNvPr>
          <p:cNvSpPr/>
          <p:nvPr/>
        </p:nvSpPr>
        <p:spPr>
          <a:xfrm>
            <a:off x="8610600" y="3924300"/>
            <a:ext cx="7772400" cy="24384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A62F5A-E569-4995-AB95-54747320ECAA}"/>
              </a:ext>
            </a:extLst>
          </p:cNvPr>
          <p:cNvSpPr txBox="1"/>
          <p:nvPr/>
        </p:nvSpPr>
        <p:spPr>
          <a:xfrm>
            <a:off x="2240792" y="266700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452C2A-68FF-4630-B813-02BED78D1BF1}"/>
              </a:ext>
            </a:extLst>
          </p:cNvPr>
          <p:cNvGrpSpPr/>
          <p:nvPr/>
        </p:nvGrpSpPr>
        <p:grpSpPr>
          <a:xfrm>
            <a:off x="609600" y="2247900"/>
            <a:ext cx="6781800" cy="4122840"/>
            <a:chOff x="754892" y="3069545"/>
            <a:chExt cx="6781800" cy="41228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467897F-C4AF-46AC-A25A-5276260C93A6}"/>
                </a:ext>
              </a:extLst>
            </p:cNvPr>
            <p:cNvSpPr/>
            <p:nvPr/>
          </p:nvSpPr>
          <p:spPr>
            <a:xfrm>
              <a:off x="2812292" y="3069545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4892" y="5143500"/>
              <a:ext cx="2778149" cy="20488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FFF45F-3CC4-447C-A6AB-4F23D2771ADB}"/>
              </a:ext>
            </a:extLst>
          </p:cNvPr>
          <p:cNvGrpSpPr/>
          <p:nvPr/>
        </p:nvGrpSpPr>
        <p:grpSpPr>
          <a:xfrm>
            <a:off x="3505200" y="5978423"/>
            <a:ext cx="6781801" cy="3606231"/>
            <a:chOff x="4038600" y="6134100"/>
            <a:chExt cx="6781801" cy="36062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xmlns="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02267" y="8075474"/>
              <a:ext cx="2718134" cy="166485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6897A4A-F48A-4BF2-977E-A371E69F38FA}"/>
              </a:ext>
            </a:extLst>
          </p:cNvPr>
          <p:cNvGrpSpPr/>
          <p:nvPr/>
        </p:nvGrpSpPr>
        <p:grpSpPr>
          <a:xfrm>
            <a:off x="9829800" y="2247901"/>
            <a:ext cx="6177034" cy="3730522"/>
            <a:chOff x="9870174" y="2247901"/>
            <a:chExt cx="6177034" cy="37305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D731CD6-47F3-4D4F-823D-2244FF8462E8}"/>
                </a:ext>
              </a:extLst>
            </p:cNvPr>
            <p:cNvSpPr/>
            <p:nvPr/>
          </p:nvSpPr>
          <p:spPr>
            <a:xfrm>
              <a:off x="9870174" y="2247901"/>
              <a:ext cx="4724400" cy="2895600"/>
            </a:xfrm>
            <a:custGeom>
              <a:avLst/>
              <a:gdLst>
                <a:gd name="connsiteX0" fmla="*/ 0 w 4724400"/>
                <a:gd name="connsiteY0" fmla="*/ 0 h 2895600"/>
                <a:gd name="connsiteX1" fmla="*/ 496062 w 4724400"/>
                <a:gd name="connsiteY1" fmla="*/ 0 h 2895600"/>
                <a:gd name="connsiteX2" fmla="*/ 944880 w 4724400"/>
                <a:gd name="connsiteY2" fmla="*/ 0 h 2895600"/>
                <a:gd name="connsiteX3" fmla="*/ 1535430 w 4724400"/>
                <a:gd name="connsiteY3" fmla="*/ 0 h 2895600"/>
                <a:gd name="connsiteX4" fmla="*/ 2173224 w 4724400"/>
                <a:gd name="connsiteY4" fmla="*/ 0 h 2895600"/>
                <a:gd name="connsiteX5" fmla="*/ 2763774 w 4724400"/>
                <a:gd name="connsiteY5" fmla="*/ 0 h 2895600"/>
                <a:gd name="connsiteX6" fmla="*/ 3259836 w 4724400"/>
                <a:gd name="connsiteY6" fmla="*/ 0 h 2895600"/>
                <a:gd name="connsiteX7" fmla="*/ 3897630 w 4724400"/>
                <a:gd name="connsiteY7" fmla="*/ 0 h 2895600"/>
                <a:gd name="connsiteX8" fmla="*/ 4724400 w 4724400"/>
                <a:gd name="connsiteY8" fmla="*/ 0 h 2895600"/>
                <a:gd name="connsiteX9" fmla="*/ 4724400 w 4724400"/>
                <a:gd name="connsiteY9" fmla="*/ 637032 h 2895600"/>
                <a:gd name="connsiteX10" fmla="*/ 4724400 w 4724400"/>
                <a:gd name="connsiteY10" fmla="*/ 1187196 h 2895600"/>
                <a:gd name="connsiteX11" fmla="*/ 4724400 w 4724400"/>
                <a:gd name="connsiteY11" fmla="*/ 1737360 h 2895600"/>
                <a:gd name="connsiteX12" fmla="*/ 4724400 w 4724400"/>
                <a:gd name="connsiteY12" fmla="*/ 2287524 h 2895600"/>
                <a:gd name="connsiteX13" fmla="*/ 4724400 w 4724400"/>
                <a:gd name="connsiteY13" fmla="*/ 2895600 h 2895600"/>
                <a:gd name="connsiteX14" fmla="*/ 4086606 w 4724400"/>
                <a:gd name="connsiteY14" fmla="*/ 2895600 h 2895600"/>
                <a:gd name="connsiteX15" fmla="*/ 3543300 w 4724400"/>
                <a:gd name="connsiteY15" fmla="*/ 2895600 h 2895600"/>
                <a:gd name="connsiteX16" fmla="*/ 3047238 w 4724400"/>
                <a:gd name="connsiteY16" fmla="*/ 2895600 h 2895600"/>
                <a:gd name="connsiteX17" fmla="*/ 2598420 w 4724400"/>
                <a:gd name="connsiteY17" fmla="*/ 2895600 h 2895600"/>
                <a:gd name="connsiteX18" fmla="*/ 2149602 w 4724400"/>
                <a:gd name="connsiteY18" fmla="*/ 2895600 h 2895600"/>
                <a:gd name="connsiteX19" fmla="*/ 1464564 w 4724400"/>
                <a:gd name="connsiteY19" fmla="*/ 2895600 h 2895600"/>
                <a:gd name="connsiteX20" fmla="*/ 921258 w 4724400"/>
                <a:gd name="connsiteY20" fmla="*/ 2895600 h 2895600"/>
                <a:gd name="connsiteX21" fmla="*/ 0 w 4724400"/>
                <a:gd name="connsiteY21" fmla="*/ 2895600 h 2895600"/>
                <a:gd name="connsiteX22" fmla="*/ 0 w 4724400"/>
                <a:gd name="connsiteY22" fmla="*/ 2287524 h 2895600"/>
                <a:gd name="connsiteX23" fmla="*/ 0 w 4724400"/>
                <a:gd name="connsiteY23" fmla="*/ 1679448 h 2895600"/>
                <a:gd name="connsiteX24" fmla="*/ 0 w 4724400"/>
                <a:gd name="connsiteY24" fmla="*/ 1071372 h 2895600"/>
                <a:gd name="connsiteX25" fmla="*/ 0 w 4724400"/>
                <a:gd name="connsiteY25" fmla="*/ 579120 h 2895600"/>
                <a:gd name="connsiteX26" fmla="*/ 0 w 4724400"/>
                <a:gd name="connsiteY2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24400" h="2895600" fill="none" extrusionOk="0">
                  <a:moveTo>
                    <a:pt x="0" y="0"/>
                  </a:moveTo>
                  <a:cubicBezTo>
                    <a:pt x="160874" y="-29186"/>
                    <a:pt x="378785" y="9503"/>
                    <a:pt x="496062" y="0"/>
                  </a:cubicBezTo>
                  <a:cubicBezTo>
                    <a:pt x="613339" y="-9503"/>
                    <a:pt x="831614" y="50258"/>
                    <a:pt x="944880" y="0"/>
                  </a:cubicBezTo>
                  <a:cubicBezTo>
                    <a:pt x="1058146" y="-50258"/>
                    <a:pt x="1386908" y="14924"/>
                    <a:pt x="1535430" y="0"/>
                  </a:cubicBezTo>
                  <a:cubicBezTo>
                    <a:pt x="1683952" y="-14924"/>
                    <a:pt x="1961893" y="64512"/>
                    <a:pt x="2173224" y="0"/>
                  </a:cubicBezTo>
                  <a:cubicBezTo>
                    <a:pt x="2384555" y="-64512"/>
                    <a:pt x="2532610" y="65167"/>
                    <a:pt x="2763774" y="0"/>
                  </a:cubicBezTo>
                  <a:cubicBezTo>
                    <a:pt x="2994938" y="-65167"/>
                    <a:pt x="3053438" y="44374"/>
                    <a:pt x="3259836" y="0"/>
                  </a:cubicBezTo>
                  <a:cubicBezTo>
                    <a:pt x="3466234" y="-44374"/>
                    <a:pt x="3624178" y="691"/>
                    <a:pt x="3897630" y="0"/>
                  </a:cubicBezTo>
                  <a:cubicBezTo>
                    <a:pt x="4171082" y="-691"/>
                    <a:pt x="4416190" y="36463"/>
                    <a:pt x="4724400" y="0"/>
                  </a:cubicBezTo>
                  <a:cubicBezTo>
                    <a:pt x="4737605" y="170741"/>
                    <a:pt x="4699358" y="335193"/>
                    <a:pt x="4724400" y="637032"/>
                  </a:cubicBezTo>
                  <a:cubicBezTo>
                    <a:pt x="4749442" y="938871"/>
                    <a:pt x="4697738" y="940277"/>
                    <a:pt x="4724400" y="1187196"/>
                  </a:cubicBezTo>
                  <a:cubicBezTo>
                    <a:pt x="4751062" y="1434115"/>
                    <a:pt x="4724216" y="1592426"/>
                    <a:pt x="4724400" y="1737360"/>
                  </a:cubicBezTo>
                  <a:cubicBezTo>
                    <a:pt x="4724584" y="1882294"/>
                    <a:pt x="4710285" y="2080197"/>
                    <a:pt x="4724400" y="2287524"/>
                  </a:cubicBezTo>
                  <a:cubicBezTo>
                    <a:pt x="4738515" y="2494851"/>
                    <a:pt x="4657483" y="2758589"/>
                    <a:pt x="4724400" y="2895600"/>
                  </a:cubicBezTo>
                  <a:cubicBezTo>
                    <a:pt x="4434493" y="2967264"/>
                    <a:pt x="4294646" y="2894658"/>
                    <a:pt x="4086606" y="2895600"/>
                  </a:cubicBezTo>
                  <a:cubicBezTo>
                    <a:pt x="3878566" y="2896542"/>
                    <a:pt x="3719274" y="2876587"/>
                    <a:pt x="3543300" y="2895600"/>
                  </a:cubicBezTo>
                  <a:cubicBezTo>
                    <a:pt x="3367326" y="2914613"/>
                    <a:pt x="3165118" y="2840391"/>
                    <a:pt x="3047238" y="2895600"/>
                  </a:cubicBezTo>
                  <a:cubicBezTo>
                    <a:pt x="2929358" y="2950809"/>
                    <a:pt x="2707290" y="2846882"/>
                    <a:pt x="2598420" y="2895600"/>
                  </a:cubicBezTo>
                  <a:cubicBezTo>
                    <a:pt x="2489550" y="2944318"/>
                    <a:pt x="2269288" y="2864566"/>
                    <a:pt x="2149602" y="2895600"/>
                  </a:cubicBezTo>
                  <a:cubicBezTo>
                    <a:pt x="2029916" y="2926634"/>
                    <a:pt x="1772259" y="2886258"/>
                    <a:pt x="1464564" y="2895600"/>
                  </a:cubicBezTo>
                  <a:cubicBezTo>
                    <a:pt x="1156869" y="2904942"/>
                    <a:pt x="1073602" y="2841400"/>
                    <a:pt x="921258" y="2895600"/>
                  </a:cubicBezTo>
                  <a:cubicBezTo>
                    <a:pt x="768914" y="2949800"/>
                    <a:pt x="240297" y="2788317"/>
                    <a:pt x="0" y="2895600"/>
                  </a:cubicBezTo>
                  <a:cubicBezTo>
                    <a:pt x="-33375" y="2747734"/>
                    <a:pt x="69804" y="2500481"/>
                    <a:pt x="0" y="2287524"/>
                  </a:cubicBezTo>
                  <a:cubicBezTo>
                    <a:pt x="-69804" y="2074567"/>
                    <a:pt x="20896" y="1838344"/>
                    <a:pt x="0" y="1679448"/>
                  </a:cubicBezTo>
                  <a:cubicBezTo>
                    <a:pt x="-20896" y="1520552"/>
                    <a:pt x="22145" y="1299217"/>
                    <a:pt x="0" y="1071372"/>
                  </a:cubicBezTo>
                  <a:cubicBezTo>
                    <a:pt x="-22145" y="843527"/>
                    <a:pt x="47570" y="786811"/>
                    <a:pt x="0" y="579120"/>
                  </a:cubicBezTo>
                  <a:cubicBezTo>
                    <a:pt x="-47570" y="371429"/>
                    <a:pt x="15958" y="152942"/>
                    <a:pt x="0" y="0"/>
                  </a:cubicBezTo>
                  <a:close/>
                </a:path>
                <a:path w="4724400" h="2895600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43411" y="188252"/>
                    <a:pt x="4692599" y="333056"/>
                    <a:pt x="4724400" y="637032"/>
                  </a:cubicBezTo>
                  <a:cubicBezTo>
                    <a:pt x="4756201" y="941008"/>
                    <a:pt x="4721795" y="944996"/>
                    <a:pt x="4724400" y="1129284"/>
                  </a:cubicBezTo>
                  <a:cubicBezTo>
                    <a:pt x="4727005" y="1313572"/>
                    <a:pt x="4668522" y="1480738"/>
                    <a:pt x="4724400" y="1766316"/>
                  </a:cubicBezTo>
                  <a:cubicBezTo>
                    <a:pt x="4780278" y="2051894"/>
                    <a:pt x="4670330" y="2141288"/>
                    <a:pt x="4724400" y="2403348"/>
                  </a:cubicBezTo>
                  <a:cubicBezTo>
                    <a:pt x="4778470" y="2665408"/>
                    <a:pt x="4666371" y="2692772"/>
                    <a:pt x="4724400" y="2895600"/>
                  </a:cubicBezTo>
                  <a:cubicBezTo>
                    <a:pt x="4571351" y="2907780"/>
                    <a:pt x="4345145" y="2824559"/>
                    <a:pt x="4086606" y="2895600"/>
                  </a:cubicBezTo>
                  <a:cubicBezTo>
                    <a:pt x="3828067" y="2966641"/>
                    <a:pt x="3705474" y="2873718"/>
                    <a:pt x="3448812" y="2895600"/>
                  </a:cubicBezTo>
                  <a:cubicBezTo>
                    <a:pt x="3192150" y="2917482"/>
                    <a:pt x="3117738" y="2892140"/>
                    <a:pt x="2905506" y="2895600"/>
                  </a:cubicBezTo>
                  <a:cubicBezTo>
                    <a:pt x="2693274" y="2899060"/>
                    <a:pt x="2521736" y="2891539"/>
                    <a:pt x="2314956" y="2895600"/>
                  </a:cubicBezTo>
                  <a:cubicBezTo>
                    <a:pt x="2108176" y="2899661"/>
                    <a:pt x="1778797" y="2879592"/>
                    <a:pt x="1629918" y="2895600"/>
                  </a:cubicBezTo>
                  <a:cubicBezTo>
                    <a:pt x="1481039" y="2911608"/>
                    <a:pt x="1234338" y="2863514"/>
                    <a:pt x="1133856" y="2895600"/>
                  </a:cubicBezTo>
                  <a:cubicBezTo>
                    <a:pt x="1033374" y="2927686"/>
                    <a:pt x="558146" y="2873647"/>
                    <a:pt x="0" y="2895600"/>
                  </a:cubicBezTo>
                  <a:cubicBezTo>
                    <a:pt x="-28619" y="2663723"/>
                    <a:pt x="1329" y="2505602"/>
                    <a:pt x="0" y="2258568"/>
                  </a:cubicBezTo>
                  <a:cubicBezTo>
                    <a:pt x="-1329" y="2011534"/>
                    <a:pt x="33991" y="1873445"/>
                    <a:pt x="0" y="1737360"/>
                  </a:cubicBezTo>
                  <a:cubicBezTo>
                    <a:pt x="-33991" y="1601275"/>
                    <a:pt x="36884" y="1370412"/>
                    <a:pt x="0" y="1158240"/>
                  </a:cubicBezTo>
                  <a:cubicBezTo>
                    <a:pt x="-36884" y="946068"/>
                    <a:pt x="39181" y="767945"/>
                    <a:pt x="0" y="550164"/>
                  </a:cubicBezTo>
                  <a:cubicBezTo>
                    <a:pt x="-39181" y="332383"/>
                    <a:pt x="38426" y="2443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xmlns="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269059" y="3912174"/>
              <a:ext cx="2778149" cy="206624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47C24F1-ECD8-4FA0-9712-CA8AC339515C}"/>
              </a:ext>
            </a:extLst>
          </p:cNvPr>
          <p:cNvGrpSpPr/>
          <p:nvPr/>
        </p:nvGrpSpPr>
        <p:grpSpPr>
          <a:xfrm>
            <a:off x="10668000" y="6139099"/>
            <a:ext cx="6968349" cy="3914236"/>
            <a:chOff x="10906859" y="6139099"/>
            <a:chExt cx="6968349" cy="391423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6D85A50-1DAE-4E37-A126-9AC05FCEF4DD}"/>
                </a:ext>
              </a:extLst>
            </p:cNvPr>
            <p:cNvSpPr/>
            <p:nvPr/>
          </p:nvSpPr>
          <p:spPr>
            <a:xfrm>
              <a:off x="10906859" y="6139099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11399" y="7919797"/>
              <a:ext cx="2863809" cy="2133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992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452C2A-68FF-4630-B813-02BED78D1BF1}"/>
              </a:ext>
            </a:extLst>
          </p:cNvPr>
          <p:cNvGrpSpPr/>
          <p:nvPr/>
        </p:nvGrpSpPr>
        <p:grpSpPr>
          <a:xfrm>
            <a:off x="1009651" y="800100"/>
            <a:ext cx="8134349" cy="4843704"/>
            <a:chOff x="-26159" y="3129194"/>
            <a:chExt cx="8134349" cy="48437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467897F-C4AF-46AC-A25A-5276260C93A6}"/>
                </a:ext>
              </a:extLst>
            </p:cNvPr>
            <p:cNvSpPr/>
            <p:nvPr/>
          </p:nvSpPr>
          <p:spPr>
            <a:xfrm>
              <a:off x="2488441" y="3129194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26159" y="5377099"/>
              <a:ext cx="3519727" cy="259579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6897A4A-F48A-4BF2-977E-A371E69F38FA}"/>
              </a:ext>
            </a:extLst>
          </p:cNvPr>
          <p:cNvGrpSpPr/>
          <p:nvPr/>
        </p:nvGrpSpPr>
        <p:grpSpPr>
          <a:xfrm>
            <a:off x="8839200" y="5182384"/>
            <a:ext cx="8192618" cy="4342626"/>
            <a:chOff x="8974825" y="1616747"/>
            <a:chExt cx="8192618" cy="434262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D731CD6-47F3-4D4F-823D-2244FF8462E8}"/>
                </a:ext>
              </a:extLst>
            </p:cNvPr>
            <p:cNvSpPr/>
            <p:nvPr/>
          </p:nvSpPr>
          <p:spPr>
            <a:xfrm>
              <a:off x="8974825" y="1616747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xmlns="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222974" y="3025673"/>
              <a:ext cx="3944469" cy="2933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8E3443-9A86-4BB1-9979-4899661214B7}"/>
              </a:ext>
            </a:extLst>
          </p:cNvPr>
          <p:cNvSpPr txBox="1"/>
          <p:nvPr/>
        </p:nvSpPr>
        <p:spPr>
          <a:xfrm>
            <a:off x="9982200" y="761995"/>
            <a:ext cx="58674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7CC976-7F03-4D39-8E84-C1815B0B90BE}"/>
              </a:ext>
            </a:extLst>
          </p:cNvPr>
          <p:cNvSpPr txBox="1"/>
          <p:nvPr/>
        </p:nvSpPr>
        <p:spPr>
          <a:xfrm>
            <a:off x="1905000" y="6413291"/>
            <a:ext cx="626745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40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FFF45F-3CC4-447C-A6AB-4F23D2771ADB}"/>
              </a:ext>
            </a:extLst>
          </p:cNvPr>
          <p:cNvGrpSpPr/>
          <p:nvPr/>
        </p:nvGrpSpPr>
        <p:grpSpPr>
          <a:xfrm>
            <a:off x="2418724" y="723900"/>
            <a:ext cx="8109749" cy="4419600"/>
            <a:chOff x="4038600" y="6134100"/>
            <a:chExt cx="8109749" cy="4419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xmlns="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102266" y="8075474"/>
              <a:ext cx="4046083" cy="24782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47C24F1-ECD8-4FA0-9712-CA8AC339515C}"/>
              </a:ext>
            </a:extLst>
          </p:cNvPr>
          <p:cNvGrpSpPr/>
          <p:nvPr/>
        </p:nvGrpSpPr>
        <p:grpSpPr>
          <a:xfrm>
            <a:off x="8743950" y="5469598"/>
            <a:ext cx="8603797" cy="4191000"/>
            <a:chOff x="9992459" y="6139099"/>
            <a:chExt cx="8476637" cy="4191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6D85A50-1DAE-4E37-A126-9AC05FCEF4DD}"/>
                </a:ext>
              </a:extLst>
            </p:cNvPr>
            <p:cNvSpPr/>
            <p:nvPr/>
          </p:nvSpPr>
          <p:spPr>
            <a:xfrm>
              <a:off x="9992459" y="6139099"/>
              <a:ext cx="5638800" cy="3657600"/>
            </a:xfrm>
            <a:custGeom>
              <a:avLst/>
              <a:gdLst>
                <a:gd name="connsiteX0" fmla="*/ 0 w 5638800"/>
                <a:gd name="connsiteY0" fmla="*/ 0 h 3657600"/>
                <a:gd name="connsiteX1" fmla="*/ 451104 w 5638800"/>
                <a:gd name="connsiteY1" fmla="*/ 0 h 3657600"/>
                <a:gd name="connsiteX2" fmla="*/ 958596 w 5638800"/>
                <a:gd name="connsiteY2" fmla="*/ 0 h 3657600"/>
                <a:gd name="connsiteX3" fmla="*/ 1353312 w 5638800"/>
                <a:gd name="connsiteY3" fmla="*/ 0 h 3657600"/>
                <a:gd name="connsiteX4" fmla="*/ 1917192 w 5638800"/>
                <a:gd name="connsiteY4" fmla="*/ 0 h 3657600"/>
                <a:gd name="connsiteX5" fmla="*/ 2368296 w 5638800"/>
                <a:gd name="connsiteY5" fmla="*/ 0 h 3657600"/>
                <a:gd name="connsiteX6" fmla="*/ 2875788 w 5638800"/>
                <a:gd name="connsiteY6" fmla="*/ 0 h 3657600"/>
                <a:gd name="connsiteX7" fmla="*/ 3326892 w 5638800"/>
                <a:gd name="connsiteY7" fmla="*/ 0 h 3657600"/>
                <a:gd name="connsiteX8" fmla="*/ 3834384 w 5638800"/>
                <a:gd name="connsiteY8" fmla="*/ 0 h 3657600"/>
                <a:gd name="connsiteX9" fmla="*/ 4511040 w 5638800"/>
                <a:gd name="connsiteY9" fmla="*/ 0 h 3657600"/>
                <a:gd name="connsiteX10" fmla="*/ 5074920 w 5638800"/>
                <a:gd name="connsiteY10" fmla="*/ 0 h 3657600"/>
                <a:gd name="connsiteX11" fmla="*/ 5638800 w 5638800"/>
                <a:gd name="connsiteY11" fmla="*/ 0 h 3657600"/>
                <a:gd name="connsiteX12" fmla="*/ 5638800 w 5638800"/>
                <a:gd name="connsiteY12" fmla="*/ 485938 h 3657600"/>
                <a:gd name="connsiteX13" fmla="*/ 5638800 w 5638800"/>
                <a:gd name="connsiteY13" fmla="*/ 971877 h 3657600"/>
                <a:gd name="connsiteX14" fmla="*/ 5638800 w 5638800"/>
                <a:gd name="connsiteY14" fmla="*/ 1384663 h 3657600"/>
                <a:gd name="connsiteX15" fmla="*/ 5638800 w 5638800"/>
                <a:gd name="connsiteY15" fmla="*/ 1943753 h 3657600"/>
                <a:gd name="connsiteX16" fmla="*/ 5638800 w 5638800"/>
                <a:gd name="connsiteY16" fmla="*/ 2429691 h 3657600"/>
                <a:gd name="connsiteX17" fmla="*/ 5638800 w 5638800"/>
                <a:gd name="connsiteY17" fmla="*/ 2879054 h 3657600"/>
                <a:gd name="connsiteX18" fmla="*/ 5638800 w 5638800"/>
                <a:gd name="connsiteY18" fmla="*/ 3657600 h 3657600"/>
                <a:gd name="connsiteX19" fmla="*/ 5187696 w 5638800"/>
                <a:gd name="connsiteY19" fmla="*/ 3657600 h 3657600"/>
                <a:gd name="connsiteX20" fmla="*/ 4623816 w 5638800"/>
                <a:gd name="connsiteY20" fmla="*/ 3657600 h 3657600"/>
                <a:gd name="connsiteX21" fmla="*/ 4059936 w 5638800"/>
                <a:gd name="connsiteY21" fmla="*/ 3657600 h 3657600"/>
                <a:gd name="connsiteX22" fmla="*/ 3439668 w 5638800"/>
                <a:gd name="connsiteY22" fmla="*/ 3657600 h 3657600"/>
                <a:gd name="connsiteX23" fmla="*/ 2763012 w 5638800"/>
                <a:gd name="connsiteY23" fmla="*/ 3657600 h 3657600"/>
                <a:gd name="connsiteX24" fmla="*/ 2142744 w 5638800"/>
                <a:gd name="connsiteY24" fmla="*/ 3657600 h 3657600"/>
                <a:gd name="connsiteX25" fmla="*/ 1578864 w 5638800"/>
                <a:gd name="connsiteY25" fmla="*/ 3657600 h 3657600"/>
                <a:gd name="connsiteX26" fmla="*/ 958596 w 5638800"/>
                <a:gd name="connsiteY26" fmla="*/ 3657600 h 3657600"/>
                <a:gd name="connsiteX27" fmla="*/ 0 w 5638800"/>
                <a:gd name="connsiteY27" fmla="*/ 3657600 h 3657600"/>
                <a:gd name="connsiteX28" fmla="*/ 0 w 5638800"/>
                <a:gd name="connsiteY28" fmla="*/ 3098510 h 3657600"/>
                <a:gd name="connsiteX29" fmla="*/ 0 w 5638800"/>
                <a:gd name="connsiteY29" fmla="*/ 2502843 h 3657600"/>
                <a:gd name="connsiteX30" fmla="*/ 0 w 5638800"/>
                <a:gd name="connsiteY30" fmla="*/ 2090057 h 3657600"/>
                <a:gd name="connsiteX31" fmla="*/ 0 w 5638800"/>
                <a:gd name="connsiteY31" fmla="*/ 1640695 h 3657600"/>
                <a:gd name="connsiteX32" fmla="*/ 0 w 5638800"/>
                <a:gd name="connsiteY32" fmla="*/ 1154757 h 3657600"/>
                <a:gd name="connsiteX33" fmla="*/ 0 w 5638800"/>
                <a:gd name="connsiteY33" fmla="*/ 632242 h 3657600"/>
                <a:gd name="connsiteX34" fmla="*/ 0 w 5638800"/>
                <a:gd name="connsiteY3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38800" h="3657600" fill="none" extrusionOk="0">
                  <a:moveTo>
                    <a:pt x="0" y="0"/>
                  </a:moveTo>
                  <a:cubicBezTo>
                    <a:pt x="220951" y="-18849"/>
                    <a:pt x="352879" y="48243"/>
                    <a:pt x="451104" y="0"/>
                  </a:cubicBezTo>
                  <a:cubicBezTo>
                    <a:pt x="549329" y="-48243"/>
                    <a:pt x="712288" y="52138"/>
                    <a:pt x="958596" y="0"/>
                  </a:cubicBezTo>
                  <a:cubicBezTo>
                    <a:pt x="1204904" y="-52138"/>
                    <a:pt x="1241874" y="3696"/>
                    <a:pt x="1353312" y="0"/>
                  </a:cubicBezTo>
                  <a:cubicBezTo>
                    <a:pt x="1464750" y="-3696"/>
                    <a:pt x="1684591" y="5418"/>
                    <a:pt x="1917192" y="0"/>
                  </a:cubicBezTo>
                  <a:cubicBezTo>
                    <a:pt x="2149793" y="-5418"/>
                    <a:pt x="2209589" y="23964"/>
                    <a:pt x="2368296" y="0"/>
                  </a:cubicBezTo>
                  <a:cubicBezTo>
                    <a:pt x="2527003" y="-23964"/>
                    <a:pt x="2708306" y="22768"/>
                    <a:pt x="2875788" y="0"/>
                  </a:cubicBezTo>
                  <a:cubicBezTo>
                    <a:pt x="3043270" y="-22768"/>
                    <a:pt x="3229393" y="36686"/>
                    <a:pt x="3326892" y="0"/>
                  </a:cubicBezTo>
                  <a:cubicBezTo>
                    <a:pt x="3424391" y="-36686"/>
                    <a:pt x="3642839" y="29372"/>
                    <a:pt x="3834384" y="0"/>
                  </a:cubicBezTo>
                  <a:cubicBezTo>
                    <a:pt x="4025929" y="-29372"/>
                    <a:pt x="4288101" y="28641"/>
                    <a:pt x="4511040" y="0"/>
                  </a:cubicBezTo>
                  <a:cubicBezTo>
                    <a:pt x="4733979" y="-28641"/>
                    <a:pt x="4814367" y="32315"/>
                    <a:pt x="5074920" y="0"/>
                  </a:cubicBezTo>
                  <a:cubicBezTo>
                    <a:pt x="5335473" y="-32315"/>
                    <a:pt x="5370160" y="39643"/>
                    <a:pt x="5638800" y="0"/>
                  </a:cubicBezTo>
                  <a:cubicBezTo>
                    <a:pt x="5639394" y="189778"/>
                    <a:pt x="5605681" y="347508"/>
                    <a:pt x="5638800" y="485938"/>
                  </a:cubicBezTo>
                  <a:cubicBezTo>
                    <a:pt x="5671919" y="624368"/>
                    <a:pt x="5603260" y="762537"/>
                    <a:pt x="5638800" y="971877"/>
                  </a:cubicBezTo>
                  <a:cubicBezTo>
                    <a:pt x="5674340" y="1181217"/>
                    <a:pt x="5636460" y="1243585"/>
                    <a:pt x="5638800" y="1384663"/>
                  </a:cubicBezTo>
                  <a:cubicBezTo>
                    <a:pt x="5641140" y="1525741"/>
                    <a:pt x="5633115" y="1742267"/>
                    <a:pt x="5638800" y="1943753"/>
                  </a:cubicBezTo>
                  <a:cubicBezTo>
                    <a:pt x="5644485" y="2145239"/>
                    <a:pt x="5591424" y="2230932"/>
                    <a:pt x="5638800" y="2429691"/>
                  </a:cubicBezTo>
                  <a:cubicBezTo>
                    <a:pt x="5686176" y="2628450"/>
                    <a:pt x="5637771" y="2707640"/>
                    <a:pt x="5638800" y="2879054"/>
                  </a:cubicBezTo>
                  <a:cubicBezTo>
                    <a:pt x="5639829" y="3050468"/>
                    <a:pt x="5633597" y="3358329"/>
                    <a:pt x="5638800" y="3657600"/>
                  </a:cubicBezTo>
                  <a:cubicBezTo>
                    <a:pt x="5468578" y="3703691"/>
                    <a:pt x="5343103" y="3631267"/>
                    <a:pt x="5187696" y="3657600"/>
                  </a:cubicBezTo>
                  <a:cubicBezTo>
                    <a:pt x="5032289" y="3683933"/>
                    <a:pt x="4814130" y="3590041"/>
                    <a:pt x="4623816" y="3657600"/>
                  </a:cubicBezTo>
                  <a:cubicBezTo>
                    <a:pt x="4433502" y="3725159"/>
                    <a:pt x="4298947" y="3610768"/>
                    <a:pt x="4059936" y="3657600"/>
                  </a:cubicBezTo>
                  <a:cubicBezTo>
                    <a:pt x="3820925" y="3704432"/>
                    <a:pt x="3691675" y="3590625"/>
                    <a:pt x="3439668" y="3657600"/>
                  </a:cubicBezTo>
                  <a:cubicBezTo>
                    <a:pt x="3187661" y="3724575"/>
                    <a:pt x="2951965" y="3634155"/>
                    <a:pt x="2763012" y="3657600"/>
                  </a:cubicBezTo>
                  <a:cubicBezTo>
                    <a:pt x="2574059" y="3681045"/>
                    <a:pt x="2298932" y="3599256"/>
                    <a:pt x="2142744" y="3657600"/>
                  </a:cubicBezTo>
                  <a:cubicBezTo>
                    <a:pt x="1986556" y="3715944"/>
                    <a:pt x="1834465" y="3633273"/>
                    <a:pt x="1578864" y="3657600"/>
                  </a:cubicBezTo>
                  <a:cubicBezTo>
                    <a:pt x="1323263" y="3681927"/>
                    <a:pt x="1234069" y="3643998"/>
                    <a:pt x="958596" y="3657600"/>
                  </a:cubicBezTo>
                  <a:cubicBezTo>
                    <a:pt x="683123" y="3671202"/>
                    <a:pt x="192807" y="3619339"/>
                    <a:pt x="0" y="3657600"/>
                  </a:cubicBezTo>
                  <a:cubicBezTo>
                    <a:pt x="-28280" y="3443725"/>
                    <a:pt x="51303" y="3255281"/>
                    <a:pt x="0" y="3098510"/>
                  </a:cubicBezTo>
                  <a:cubicBezTo>
                    <a:pt x="-51303" y="2941739"/>
                    <a:pt x="16593" y="2773876"/>
                    <a:pt x="0" y="2502843"/>
                  </a:cubicBezTo>
                  <a:cubicBezTo>
                    <a:pt x="-16593" y="2231810"/>
                    <a:pt x="37264" y="2187875"/>
                    <a:pt x="0" y="2090057"/>
                  </a:cubicBezTo>
                  <a:cubicBezTo>
                    <a:pt x="-37264" y="1992239"/>
                    <a:pt x="37116" y="1825268"/>
                    <a:pt x="0" y="1640695"/>
                  </a:cubicBezTo>
                  <a:cubicBezTo>
                    <a:pt x="-37116" y="1456122"/>
                    <a:pt x="45690" y="1371013"/>
                    <a:pt x="0" y="1154757"/>
                  </a:cubicBezTo>
                  <a:cubicBezTo>
                    <a:pt x="-45690" y="938501"/>
                    <a:pt x="22950" y="825860"/>
                    <a:pt x="0" y="632242"/>
                  </a:cubicBezTo>
                  <a:cubicBezTo>
                    <a:pt x="-22950" y="438625"/>
                    <a:pt x="11739" y="300080"/>
                    <a:pt x="0" y="0"/>
                  </a:cubicBezTo>
                  <a:close/>
                </a:path>
                <a:path w="5638800" h="3657600" stroke="0" extrusionOk="0">
                  <a:moveTo>
                    <a:pt x="0" y="0"/>
                  </a:moveTo>
                  <a:cubicBezTo>
                    <a:pt x="145924" y="-6108"/>
                    <a:pt x="307827" y="34505"/>
                    <a:pt x="394716" y="0"/>
                  </a:cubicBezTo>
                  <a:cubicBezTo>
                    <a:pt x="481605" y="-34505"/>
                    <a:pt x="738717" y="50446"/>
                    <a:pt x="1014984" y="0"/>
                  </a:cubicBezTo>
                  <a:cubicBezTo>
                    <a:pt x="1291251" y="-50446"/>
                    <a:pt x="1478488" y="20903"/>
                    <a:pt x="1635252" y="0"/>
                  </a:cubicBezTo>
                  <a:cubicBezTo>
                    <a:pt x="1792016" y="-20903"/>
                    <a:pt x="1926783" y="11625"/>
                    <a:pt x="2029968" y="0"/>
                  </a:cubicBezTo>
                  <a:cubicBezTo>
                    <a:pt x="2133153" y="-11625"/>
                    <a:pt x="2556965" y="34130"/>
                    <a:pt x="2706624" y="0"/>
                  </a:cubicBezTo>
                  <a:cubicBezTo>
                    <a:pt x="2856283" y="-34130"/>
                    <a:pt x="2911002" y="22371"/>
                    <a:pt x="3101340" y="0"/>
                  </a:cubicBezTo>
                  <a:cubicBezTo>
                    <a:pt x="3291678" y="-22371"/>
                    <a:pt x="3533042" y="15958"/>
                    <a:pt x="3777996" y="0"/>
                  </a:cubicBezTo>
                  <a:cubicBezTo>
                    <a:pt x="4022950" y="-15958"/>
                    <a:pt x="4137838" y="19369"/>
                    <a:pt x="4229100" y="0"/>
                  </a:cubicBezTo>
                  <a:cubicBezTo>
                    <a:pt x="4320362" y="-19369"/>
                    <a:pt x="4645861" y="58165"/>
                    <a:pt x="4905756" y="0"/>
                  </a:cubicBezTo>
                  <a:cubicBezTo>
                    <a:pt x="5165651" y="-58165"/>
                    <a:pt x="5311589" y="41694"/>
                    <a:pt x="5638800" y="0"/>
                  </a:cubicBezTo>
                  <a:cubicBezTo>
                    <a:pt x="5678512" y="140785"/>
                    <a:pt x="5601545" y="275575"/>
                    <a:pt x="5638800" y="449362"/>
                  </a:cubicBezTo>
                  <a:cubicBezTo>
                    <a:pt x="5676055" y="623149"/>
                    <a:pt x="5617146" y="821998"/>
                    <a:pt x="5638800" y="1045029"/>
                  </a:cubicBezTo>
                  <a:cubicBezTo>
                    <a:pt x="5660454" y="1268060"/>
                    <a:pt x="5592610" y="1363925"/>
                    <a:pt x="5638800" y="1457815"/>
                  </a:cubicBezTo>
                  <a:cubicBezTo>
                    <a:pt x="5684990" y="1551705"/>
                    <a:pt x="5633653" y="1887953"/>
                    <a:pt x="5638800" y="2016905"/>
                  </a:cubicBezTo>
                  <a:cubicBezTo>
                    <a:pt x="5643947" y="2145857"/>
                    <a:pt x="5610509" y="2481945"/>
                    <a:pt x="5638800" y="2612571"/>
                  </a:cubicBezTo>
                  <a:cubicBezTo>
                    <a:pt x="5667091" y="2743197"/>
                    <a:pt x="5601263" y="2895706"/>
                    <a:pt x="5638800" y="3061934"/>
                  </a:cubicBezTo>
                  <a:cubicBezTo>
                    <a:pt x="5676337" y="3228162"/>
                    <a:pt x="5621784" y="3476087"/>
                    <a:pt x="5638800" y="3657600"/>
                  </a:cubicBezTo>
                  <a:cubicBezTo>
                    <a:pt x="5493007" y="3689415"/>
                    <a:pt x="5302369" y="3631991"/>
                    <a:pt x="5187696" y="3657600"/>
                  </a:cubicBezTo>
                  <a:cubicBezTo>
                    <a:pt x="5073023" y="3683209"/>
                    <a:pt x="4914375" y="3628257"/>
                    <a:pt x="4736592" y="3657600"/>
                  </a:cubicBezTo>
                  <a:cubicBezTo>
                    <a:pt x="4558809" y="3686943"/>
                    <a:pt x="4324419" y="3618090"/>
                    <a:pt x="4059936" y="3657600"/>
                  </a:cubicBezTo>
                  <a:cubicBezTo>
                    <a:pt x="3795453" y="3697110"/>
                    <a:pt x="3634192" y="3656958"/>
                    <a:pt x="3383280" y="3657600"/>
                  </a:cubicBezTo>
                  <a:cubicBezTo>
                    <a:pt x="3132368" y="3658242"/>
                    <a:pt x="3105263" y="3632553"/>
                    <a:pt x="2988564" y="3657600"/>
                  </a:cubicBezTo>
                  <a:cubicBezTo>
                    <a:pt x="2871865" y="3682647"/>
                    <a:pt x="2616530" y="3588609"/>
                    <a:pt x="2311908" y="3657600"/>
                  </a:cubicBezTo>
                  <a:cubicBezTo>
                    <a:pt x="2007286" y="3726591"/>
                    <a:pt x="2047723" y="3635724"/>
                    <a:pt x="1860804" y="3657600"/>
                  </a:cubicBezTo>
                  <a:cubicBezTo>
                    <a:pt x="1673885" y="3679476"/>
                    <a:pt x="1486965" y="3619166"/>
                    <a:pt x="1296924" y="3657600"/>
                  </a:cubicBezTo>
                  <a:cubicBezTo>
                    <a:pt x="1106883" y="3696034"/>
                    <a:pt x="1006157" y="3643619"/>
                    <a:pt x="789432" y="3657600"/>
                  </a:cubicBezTo>
                  <a:cubicBezTo>
                    <a:pt x="572707" y="3671581"/>
                    <a:pt x="285526" y="3644434"/>
                    <a:pt x="0" y="3657600"/>
                  </a:cubicBezTo>
                  <a:cubicBezTo>
                    <a:pt x="-26502" y="3445241"/>
                    <a:pt x="43951" y="3204661"/>
                    <a:pt x="0" y="3061934"/>
                  </a:cubicBezTo>
                  <a:cubicBezTo>
                    <a:pt x="-43951" y="2919207"/>
                    <a:pt x="21069" y="2659358"/>
                    <a:pt x="0" y="2466267"/>
                  </a:cubicBezTo>
                  <a:cubicBezTo>
                    <a:pt x="-21069" y="2273176"/>
                    <a:pt x="24280" y="1999533"/>
                    <a:pt x="0" y="1870601"/>
                  </a:cubicBezTo>
                  <a:cubicBezTo>
                    <a:pt x="-24280" y="1741669"/>
                    <a:pt x="15784" y="1526986"/>
                    <a:pt x="0" y="1274935"/>
                  </a:cubicBezTo>
                  <a:cubicBezTo>
                    <a:pt x="-15784" y="1022884"/>
                    <a:pt x="11490" y="991747"/>
                    <a:pt x="0" y="715845"/>
                  </a:cubicBezTo>
                  <a:cubicBezTo>
                    <a:pt x="-11490" y="439943"/>
                    <a:pt x="82943" y="2620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647035" y="7482663"/>
              <a:ext cx="3822061" cy="284743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F360AA-83E4-4361-A426-9D15230315FB}"/>
              </a:ext>
            </a:extLst>
          </p:cNvPr>
          <p:cNvSpPr txBox="1"/>
          <p:nvPr/>
        </p:nvSpPr>
        <p:spPr>
          <a:xfrm>
            <a:off x="10794547" y="626402"/>
            <a:ext cx="65532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C2D90D8-8A6D-41C7-9BA0-280E3960576F}"/>
              </a:ext>
            </a:extLst>
          </p:cNvPr>
          <p:cNvSpPr txBox="1"/>
          <p:nvPr/>
        </p:nvSpPr>
        <p:spPr>
          <a:xfrm>
            <a:off x="1762125" y="5524500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46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001219" y="928130"/>
            <a:ext cx="6454282" cy="7836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3341715" y="789023"/>
            <a:ext cx="6683429" cy="811453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14242" y="8846031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15930635" y="1980992"/>
            <a:ext cx="399249" cy="380373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05721">
            <a:off x="16813684" y="598836"/>
            <a:ext cx="399249" cy="380373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046737" y="359159"/>
            <a:ext cx="399249" cy="380373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442450">
            <a:off x="1958116" y="2409462"/>
            <a:ext cx="399249" cy="380373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637763">
            <a:off x="971110" y="859391"/>
            <a:ext cx="399249" cy="380373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371904">
            <a:off x="2399492" y="527315"/>
            <a:ext cx="399249" cy="380373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xmlns="" id="{6FED7C04-1DD1-4A5B-BE94-21EEDE1232BF}"/>
              </a:ext>
            </a:extLst>
          </p:cNvPr>
          <p:cNvSpPr txBox="1"/>
          <p:nvPr/>
        </p:nvSpPr>
        <p:spPr>
          <a:xfrm>
            <a:off x="3823279" y="1102501"/>
            <a:ext cx="106414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THỜI GIAN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4735A6-26EC-4934-A779-7E411DB74AB5}"/>
              </a:ext>
            </a:extLst>
          </p:cNvPr>
          <p:cNvSpPr txBox="1"/>
          <p:nvPr/>
        </p:nvSpPr>
        <p:spPr>
          <a:xfrm>
            <a:off x="2087148" y="2250722"/>
            <a:ext cx="14113701" cy="638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Ví dụ: 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nói: “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 thì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7542"/>
          <a:stretch>
            <a:fillRect/>
          </a:stretch>
        </p:blipFill>
        <p:spPr>
          <a:xfrm>
            <a:off x="-2433798" y="4885663"/>
            <a:ext cx="23215318" cy="7527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2977" y="738868"/>
            <a:ext cx="2339068" cy="23390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152977" y="-659804"/>
            <a:ext cx="6270047" cy="4457433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22F10995-9626-456D-8B7F-5B56D0BA8F6F}"/>
              </a:ext>
            </a:extLst>
          </p:cNvPr>
          <p:cNvSpPr txBox="1"/>
          <p:nvPr/>
        </p:nvSpPr>
        <p:spPr>
          <a:xfrm>
            <a:off x="4639884" y="940002"/>
            <a:ext cx="900823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D40F182-E1F9-49D6-A4C3-A90DC9183942}"/>
              </a:ext>
            </a:extLst>
          </p:cNvPr>
          <p:cNvGrpSpPr/>
          <p:nvPr/>
        </p:nvGrpSpPr>
        <p:grpSpPr>
          <a:xfrm>
            <a:off x="9648438" y="315289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45495D4A-429A-4C32-B76B-AF7DEF7B16CD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ECCC1D8-8AAF-493D-B529-D64F03307CA4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1C9444B-9BA1-416B-80E2-DD3CC1C36339}"/>
              </a:ext>
            </a:extLst>
          </p:cNvPr>
          <p:cNvGrpSpPr/>
          <p:nvPr/>
        </p:nvGrpSpPr>
        <p:grpSpPr>
          <a:xfrm>
            <a:off x="1600200" y="3152896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xmlns="" id="{F0E748D4-3265-40C7-B020-237788C17CE3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EE9BBBC-CE36-409E-B7FB-0044F3B159C5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917982" y="1210626"/>
            <a:ext cx="8740036" cy="10611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4149425" y="1210626"/>
            <a:ext cx="8418102" cy="1022065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442450">
            <a:off x="15080927" y="2547171"/>
            <a:ext cx="699132" cy="666078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05721">
            <a:off x="16478973" y="871787"/>
            <a:ext cx="699132" cy="666078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080927" y="-247087"/>
            <a:ext cx="699132" cy="666078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2687751" y="3071195"/>
            <a:ext cx="635932" cy="605866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637763">
            <a:off x="1132216" y="1140783"/>
            <a:ext cx="635932" cy="605866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371904">
            <a:off x="3041967" y="-214527"/>
            <a:ext cx="635932" cy="605866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A8502286-59C9-411C-9983-0A2359736539}"/>
              </a:ext>
            </a:extLst>
          </p:cNvPr>
          <p:cNvSpPr txBox="1"/>
          <p:nvPr/>
        </p:nvSpPr>
        <p:spPr>
          <a:xfrm>
            <a:off x="2718148" y="3236028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02E86E-1CD6-45C8-A17A-83C7028BD59A}"/>
              </a:ext>
            </a:extLst>
          </p:cNvPr>
          <p:cNvSpPr txBox="1"/>
          <p:nvPr/>
        </p:nvSpPr>
        <p:spPr>
          <a:xfrm>
            <a:off x="1322386" y="1172192"/>
            <a:ext cx="1564322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1549" y="2754410"/>
            <a:ext cx="7722082" cy="672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575320" y="2335065"/>
            <a:ext cx="7896704" cy="71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02E86E-1CD6-45C8-A17A-83C7028BD59A}"/>
              </a:ext>
            </a:extLst>
          </p:cNvPr>
          <p:cNvSpPr txBox="1"/>
          <p:nvPr/>
        </p:nvSpPr>
        <p:spPr>
          <a:xfrm>
            <a:off x="1066800" y="2655671"/>
            <a:ext cx="7772400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877631"/>
            <a:ext cx="8525470" cy="8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426" y="530856"/>
            <a:ext cx="9289148" cy="9225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406FB3-6A41-4A98-AE05-4F27C52DDF56}"/>
              </a:ext>
            </a:extLst>
          </p:cNvPr>
          <p:cNvSpPr txBox="1"/>
          <p:nvPr/>
        </p:nvSpPr>
        <p:spPr>
          <a:xfrm>
            <a:off x="9825923" y="5788186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0F789F-82A6-4A72-BCA6-36A994BB1431}"/>
              </a:ext>
            </a:extLst>
          </p:cNvPr>
          <p:cNvSpPr txBox="1"/>
          <p:nvPr/>
        </p:nvSpPr>
        <p:spPr>
          <a:xfrm rot="19061678">
            <a:off x="7326907" y="3297101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6A7475-852D-47EF-97A5-6588BD53688E}"/>
              </a:ext>
            </a:extLst>
          </p:cNvPr>
          <p:cNvSpPr txBox="1"/>
          <p:nvPr/>
        </p:nvSpPr>
        <p:spPr>
          <a:xfrm>
            <a:off x="6948518" y="5916647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AA6ED37-00F7-45CC-90E4-239D10D581AF}"/>
              </a:ext>
            </a:extLst>
          </p:cNvPr>
          <p:cNvGrpSpPr/>
          <p:nvPr/>
        </p:nvGrpSpPr>
        <p:grpSpPr>
          <a:xfrm>
            <a:off x="1524000" y="5143500"/>
            <a:ext cx="3896892" cy="4151860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932D2B3-83F6-4E93-9050-686E64BE77DC}"/>
              </a:ext>
            </a:extLst>
          </p:cNvPr>
          <p:cNvGrpSpPr/>
          <p:nvPr/>
        </p:nvGrpSpPr>
        <p:grpSpPr>
          <a:xfrm>
            <a:off x="12799787" y="2242361"/>
            <a:ext cx="4573813" cy="14478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8584FBD-8237-492E-A474-DC31AA608E9E}"/>
              </a:ext>
            </a:extLst>
          </p:cNvPr>
          <p:cNvGrpSpPr/>
          <p:nvPr/>
        </p:nvGrpSpPr>
        <p:grpSpPr>
          <a:xfrm>
            <a:off x="11963400" y="6742944"/>
            <a:ext cx="3505200" cy="2401056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8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9245" y="8317184"/>
            <a:ext cx="18939797" cy="2174214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93089" y="-723343"/>
            <a:ext cx="6095039" cy="6265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59954" y="6321755"/>
            <a:ext cx="1266841" cy="2298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60858" y="6306711"/>
            <a:ext cx="1842211" cy="23287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185637" y="0"/>
            <a:ext cx="14848667" cy="783670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493089" y="6268611"/>
            <a:ext cx="3497876" cy="244851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68AF5723-321F-44CD-8AE9-5720CE6A96ED}"/>
              </a:ext>
            </a:extLst>
          </p:cNvPr>
          <p:cNvSpPr txBox="1"/>
          <p:nvPr/>
        </p:nvSpPr>
        <p:spPr>
          <a:xfrm>
            <a:off x="1297764" y="2782325"/>
            <a:ext cx="914015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1500" b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PHÚT</a:t>
            </a:r>
            <a:endParaRPr lang="en-US" sz="80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xmlns="" id="{3FB57EA7-B279-491F-B8A8-138B437E237C}"/>
              </a:ext>
            </a:extLst>
          </p:cNvPr>
          <p:cNvSpPr txBox="1"/>
          <p:nvPr/>
        </p:nvSpPr>
        <p:spPr>
          <a:xfrm>
            <a:off x="4557068" y="571500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Time - 15604">
            <a:hlinkClick r:id="" action="ppaction://media"/>
            <a:extLst>
              <a:ext uri="{FF2B5EF4-FFF2-40B4-BE49-F238E27FC236}">
                <a16:creationId xmlns:a16="http://schemas.microsoft.com/office/drawing/2014/main" xmlns="" id="{F4BB62A4-47FC-4B39-AF6F-E37F777E7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75" t="8333" r="24219" b="6944"/>
          <a:stretch/>
        </p:blipFill>
        <p:spPr>
          <a:xfrm>
            <a:off x="4800600" y="2247900"/>
            <a:ext cx="8686800" cy="767963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11028F3A-0405-4A75-B340-4FA22715E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245548" cy="4114800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xmlns="" id="{2A97226B-2605-46C9-91FC-AA7BB4F39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831569" y="6172201"/>
            <a:ext cx="3456431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ACCD15-42EA-4008-90C2-29A3A4D36C85}"/>
              </a:ext>
            </a:extLst>
          </p:cNvPr>
          <p:cNvSpPr txBox="1"/>
          <p:nvPr/>
        </p:nvSpPr>
        <p:spPr>
          <a:xfrm>
            <a:off x="1322386" y="495300"/>
            <a:ext cx="15643228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Kim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CAC3C6D-B10A-4973-BA4E-33998BE6116B}"/>
              </a:ext>
            </a:extLst>
          </p:cNvPr>
          <p:cNvGrpSpPr/>
          <p:nvPr/>
        </p:nvGrpSpPr>
        <p:grpSpPr>
          <a:xfrm>
            <a:off x="758506" y="4365927"/>
            <a:ext cx="4572000" cy="4572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C66B0F1-D045-4C51-A141-1A2E71FD5310}"/>
              </a:ext>
            </a:extLst>
          </p:cNvPr>
          <p:cNvGrpSpPr/>
          <p:nvPr/>
        </p:nvGrpSpPr>
        <p:grpSpPr>
          <a:xfrm>
            <a:off x="6248400" y="4365927"/>
            <a:ext cx="4572000" cy="4572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xmlns="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DC4C2ED-2E88-4756-AABC-F0B761FA1A42}"/>
              </a:ext>
            </a:extLst>
          </p:cNvPr>
          <p:cNvSpPr txBox="1"/>
          <p:nvPr/>
        </p:nvSpPr>
        <p:spPr>
          <a:xfrm>
            <a:off x="1888500" y="9049319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5DAE3BD-03F8-4958-9FE8-7BB0468E31C4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955B112-9D3B-47CD-A1F2-10B44CACB11B}"/>
              </a:ext>
            </a:extLst>
          </p:cNvPr>
          <p:cNvSpPr txBox="1"/>
          <p:nvPr/>
        </p:nvSpPr>
        <p:spPr>
          <a:xfrm>
            <a:off x="9525000" y="4065319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42388BB-FA8E-4E8B-B248-AFD9318999BD}"/>
              </a:ext>
            </a:extLst>
          </p:cNvPr>
          <p:cNvSpPr txBox="1"/>
          <p:nvPr/>
        </p:nvSpPr>
        <p:spPr>
          <a:xfrm>
            <a:off x="10668000" y="5143500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B50C02F-49CB-4521-A185-5CDAA3F17FC7}"/>
              </a:ext>
            </a:extLst>
          </p:cNvPr>
          <p:cNvSpPr txBox="1"/>
          <p:nvPr/>
        </p:nvSpPr>
        <p:spPr>
          <a:xfrm>
            <a:off x="10886155" y="632785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B7FFAE50-4BC7-446B-A7A5-A2F98A5B2EAE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xmlns="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3D8D412-45C8-4514-8C44-674968294967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4EF54FC-4575-436B-AC43-91D6570569C1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67E968F-2FDC-47DF-AD18-D18E3DA05B4E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9687676-7E3A-4E88-B302-14D90F342E8E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02794CE0-AA77-4A52-A619-D44E01930227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01B9F4E3-9D19-4559-BA07-15A8E10B1963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ACA1712-D502-4C03-B07B-EF3F2720197E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74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A63BFB8A-C728-42A3-B860-833E86694288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4914900" y="6862327"/>
              <a:ext cx="0" cy="151213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5048981"/>
              <a:ext cx="0" cy="19962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xmlns="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5D4FAC90-AC31-4A16-BAF2-1664959E38F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4686300" y="6862327"/>
              <a:ext cx="228600" cy="1349357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xmlns="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xmlns="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5958B368-FC27-4131-B5A0-38EAD9E64D5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557711" y="6862327"/>
              <a:ext cx="357189" cy="132774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xmlns="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(10)</Template>
  <TotalTime>472</TotalTime>
  <Words>1102</Words>
  <Application>Microsoft Office PowerPoint</Application>
  <PresentationFormat>Custom</PresentationFormat>
  <Paragraphs>163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Tw Cen MT Condensed Extra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3</cp:revision>
  <dcterms:created xsi:type="dcterms:W3CDTF">2021-10-26T02:04:53Z</dcterms:created>
  <dcterms:modified xsi:type="dcterms:W3CDTF">2023-02-27T03:17:30Z</dcterms:modified>
  <dc:identifier>DAEtt_tskdY</dc:identifier>
</cp:coreProperties>
</file>