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5" r:id="rId4"/>
    <p:sldId id="261" r:id="rId5"/>
    <p:sldId id="259" r:id="rId6"/>
    <p:sldId id="262" r:id="rId7"/>
    <p:sldId id="286" r:id="rId8"/>
    <p:sldId id="258" r:id="rId9"/>
    <p:sldId id="288" r:id="rId10"/>
    <p:sldId id="260" r:id="rId11"/>
    <p:sldId id="289" r:id="rId12"/>
    <p:sldId id="290" r:id="rId13"/>
    <p:sldId id="265" r:id="rId14"/>
    <p:sldId id="291" r:id="rId15"/>
    <p:sldId id="268" r:id="rId16"/>
    <p:sldId id="263" r:id="rId17"/>
    <p:sldId id="270" r:id="rId18"/>
    <p:sldId id="269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2"/>
    <a:srgbClr val="FF9480"/>
    <a:srgbClr val="4BACC6"/>
    <a:srgbClr val="1B6A87"/>
    <a:srgbClr val="F79646"/>
    <a:srgbClr val="36725F"/>
    <a:srgbClr val="F47C7D"/>
    <a:srgbClr val="51AB8F"/>
    <a:srgbClr val="F9DB5F"/>
    <a:srgbClr val="FC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0" d="100"/>
          <a:sy n="50" d="100"/>
        </p:scale>
        <p:origin x="5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15.png"/><Relationship Id="rId7" Type="http://schemas.openxmlformats.org/officeDocument/2006/relationships/image" Target="../media/image39.png"/><Relationship Id="rId12" Type="http://schemas.openxmlformats.org/officeDocument/2006/relationships/image" Target="../media/image4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59.svg"/><Relationship Id="rId4" Type="http://schemas.openxmlformats.org/officeDocument/2006/relationships/image" Target="../media/image29.sv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5" Type="http://schemas.openxmlformats.org/officeDocument/2006/relationships/image" Target="../media/image39.png"/><Relationship Id="rId10" Type="http://schemas.openxmlformats.org/officeDocument/2006/relationships/image" Target="../media/image48.svg"/><Relationship Id="rId4" Type="http://schemas.openxmlformats.org/officeDocument/2006/relationships/image" Target="../media/image29.sv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5" Type="http://schemas.openxmlformats.org/officeDocument/2006/relationships/image" Target="../media/image39.png"/><Relationship Id="rId10" Type="http://schemas.openxmlformats.org/officeDocument/2006/relationships/image" Target="../media/image48.svg"/><Relationship Id="rId4" Type="http://schemas.openxmlformats.org/officeDocument/2006/relationships/image" Target="../media/image29.sv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42.png"/><Relationship Id="rId4" Type="http://schemas.openxmlformats.org/officeDocument/2006/relationships/image" Target="../media/image6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42.png"/><Relationship Id="rId4" Type="http://schemas.openxmlformats.org/officeDocument/2006/relationships/image" Target="../media/image6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77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1" Type="http://schemas.openxmlformats.org/officeDocument/2006/relationships/image" Target="../media/image59.svg"/><Relationship Id="rId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72.sv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89.svg"/><Relationship Id="rId5" Type="http://schemas.openxmlformats.org/officeDocument/2006/relationships/image" Target="../media/image85.svg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3.png"/><Relationship Id="rId12" Type="http://schemas.openxmlformats.org/officeDocument/2006/relationships/image" Target="../media/image95.sv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58.png"/><Relationship Id="rId5" Type="http://schemas.openxmlformats.org/officeDocument/2006/relationships/image" Target="../media/image2.png"/><Relationship Id="rId10" Type="http://schemas.openxmlformats.org/officeDocument/2006/relationships/image" Target="../media/image93.svg"/><Relationship Id="rId4" Type="http://schemas.openxmlformats.org/officeDocument/2006/relationships/image" Target="../media/image91.svg"/><Relationship Id="rId9" Type="http://schemas.openxmlformats.org/officeDocument/2006/relationships/image" Target="../media/image57.png"/><Relationship Id="rId14" Type="http://schemas.openxmlformats.org/officeDocument/2006/relationships/image" Target="../media/image9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42.sv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22.png"/><Relationship Id="rId14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13.svg"/><Relationship Id="rId4" Type="http://schemas.openxmlformats.org/officeDocument/2006/relationships/image" Target="../media/image46.sv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13.svg"/><Relationship Id="rId4" Type="http://schemas.openxmlformats.org/officeDocument/2006/relationships/image" Target="../media/image51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13.svg"/><Relationship Id="rId4" Type="http://schemas.openxmlformats.org/officeDocument/2006/relationships/image" Target="../media/image51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9.sv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9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650017" y="1287267"/>
            <a:ext cx="4287558" cy="1993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689122" y="1828714"/>
            <a:ext cx="2474161" cy="18488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833288">
            <a:off x="4447778" y="2033057"/>
            <a:ext cx="1992166" cy="1394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-3933908" y="8415841"/>
            <a:ext cx="23457004" cy="133918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095689" y="2884375"/>
            <a:ext cx="709925" cy="793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610239" y="5740286"/>
            <a:ext cx="649061" cy="6891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4136429" y="8179747"/>
            <a:ext cx="1213653" cy="12836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3033688" y="7753840"/>
            <a:ext cx="1616329" cy="17095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5277317" y="-868570"/>
            <a:ext cx="7301932" cy="12024140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39811315-35BB-4D0C-A221-79465AED0BA9}"/>
              </a:ext>
            </a:extLst>
          </p:cNvPr>
          <p:cNvSpPr txBox="1"/>
          <p:nvPr/>
        </p:nvSpPr>
        <p:spPr>
          <a:xfrm>
            <a:off x="2592085" y="3913681"/>
            <a:ext cx="14201711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200" b="1" dirty="0">
                <a:solidFill>
                  <a:srgbClr val="51AB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xmlns="" id="{43C5D3BE-65E0-4DF1-A34C-06E09B56F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49530"/>
              </p:ext>
            </p:extLst>
          </p:nvPr>
        </p:nvGraphicFramePr>
        <p:xfrm>
          <a:off x="1873312" y="3491552"/>
          <a:ext cx="14541373" cy="54184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7339">
                  <a:extLst>
                    <a:ext uri="{9D8B030D-6E8A-4147-A177-3AD203B41FA5}">
                      <a16:colId xmlns:a16="http://schemas.microsoft.com/office/drawing/2014/main" xmlns="" val="128361605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3599138247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58477394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4010610035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180017917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35121516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092046483"/>
                    </a:ext>
                  </a:extLst>
                </a:gridCol>
              </a:tblGrid>
              <a:tr h="774059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990651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913289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665180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1091296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389252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425691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608077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838200" y="8765415"/>
            <a:ext cx="2264101" cy="20971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207933" y="8025758"/>
            <a:ext cx="2527429" cy="26732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474581" y="8784465"/>
            <a:ext cx="1666677" cy="17628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777683" y="2857500"/>
            <a:ext cx="473573" cy="453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722207" y="0"/>
            <a:ext cx="513616" cy="5738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-838200" y="-260296"/>
            <a:ext cx="3318781" cy="15432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1396D88-4831-4C5F-9B6F-8AC980A5BE68}"/>
              </a:ext>
            </a:extLst>
          </p:cNvPr>
          <p:cNvSpPr txBox="1"/>
          <p:nvPr/>
        </p:nvSpPr>
        <p:spPr>
          <a:xfrm>
            <a:off x="2362744" y="3429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CA923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Thực hiện theo cặp</a:t>
            </a:r>
            <a:endParaRPr lang="vi-VN" sz="4800" b="1" i="1" dirty="0">
              <a:solidFill>
                <a:srgbClr val="CA923F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6C326C9-6081-492A-91CF-1D95622D61FB}"/>
              </a:ext>
            </a:extLst>
          </p:cNvPr>
          <p:cNvSpPr txBox="1"/>
          <p:nvPr/>
        </p:nvSpPr>
        <p:spPr>
          <a:xfrm>
            <a:off x="3106833" y="1406333"/>
            <a:ext cx="12074333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Các em hãy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5F51A89-D379-49CF-AD7A-38585DDE7950}"/>
              </a:ext>
            </a:extLst>
          </p:cNvPr>
          <p:cNvSpPr/>
          <p:nvPr/>
        </p:nvSpPr>
        <p:spPr>
          <a:xfrm>
            <a:off x="8496298" y="5905500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59C956E-2502-4B37-B59F-F1648AE8753B}"/>
              </a:ext>
            </a:extLst>
          </p:cNvPr>
          <p:cNvSpPr/>
          <p:nvPr/>
        </p:nvSpPr>
        <p:spPr>
          <a:xfrm>
            <a:off x="10629898" y="5905500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0D3AC9CE-631F-49F7-B668-D9C873D2215B}"/>
              </a:ext>
            </a:extLst>
          </p:cNvPr>
          <p:cNvSpPr/>
          <p:nvPr/>
        </p:nvSpPr>
        <p:spPr>
          <a:xfrm>
            <a:off x="12649200" y="6699196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96A407D3-F7D6-4CD5-8081-33FC708C47FC}"/>
              </a:ext>
            </a:extLst>
          </p:cNvPr>
          <p:cNvSpPr/>
          <p:nvPr/>
        </p:nvSpPr>
        <p:spPr>
          <a:xfrm>
            <a:off x="12649200" y="5143500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2C58A6B4-2786-4576-8555-96A960C556D6}"/>
              </a:ext>
            </a:extLst>
          </p:cNvPr>
          <p:cNvSpPr/>
          <p:nvPr/>
        </p:nvSpPr>
        <p:spPr>
          <a:xfrm>
            <a:off x="4343400" y="8251065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4084424A-6BA7-4119-A5A8-376FCD08CFE0}"/>
              </a:ext>
            </a:extLst>
          </p:cNvPr>
          <p:cNvSpPr/>
          <p:nvPr/>
        </p:nvSpPr>
        <p:spPr>
          <a:xfrm>
            <a:off x="8496298" y="8207970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E2268C0-A772-41AE-9C28-74C141DD3CA7}"/>
              </a:ext>
            </a:extLst>
          </p:cNvPr>
          <p:cNvSpPr/>
          <p:nvPr/>
        </p:nvSpPr>
        <p:spPr>
          <a:xfrm>
            <a:off x="12649200" y="7515478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88AC445B-69A6-46E0-8E2E-6DAD1254D7A2}"/>
              </a:ext>
            </a:extLst>
          </p:cNvPr>
          <p:cNvSpPr/>
          <p:nvPr/>
        </p:nvSpPr>
        <p:spPr>
          <a:xfrm>
            <a:off x="2209800" y="7515478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E3B719F-EA34-48AA-8D34-E7730EB7A805}"/>
              </a:ext>
            </a:extLst>
          </p:cNvPr>
          <p:cNvSpPr/>
          <p:nvPr/>
        </p:nvSpPr>
        <p:spPr>
          <a:xfrm>
            <a:off x="4343400" y="7515478"/>
            <a:ext cx="1295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1B6A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xmlns="" id="{43C5D3BE-65E0-4DF1-A34C-06E09B56F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957923"/>
              </p:ext>
            </p:extLst>
          </p:nvPr>
        </p:nvGraphicFramePr>
        <p:xfrm>
          <a:off x="1873311" y="1491108"/>
          <a:ext cx="14541373" cy="46301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7339">
                  <a:extLst>
                    <a:ext uri="{9D8B030D-6E8A-4147-A177-3AD203B41FA5}">
                      <a16:colId xmlns:a16="http://schemas.microsoft.com/office/drawing/2014/main" xmlns="" val="128361605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3599138247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58477394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4010610035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180017917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35121516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092046483"/>
                    </a:ext>
                  </a:extLst>
                </a:gridCol>
              </a:tblGrid>
              <a:tr h="661455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990651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913289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665180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1091296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389252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425691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608077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838200" y="8765415"/>
            <a:ext cx="2264101" cy="2097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777683" y="2857500"/>
            <a:ext cx="473573" cy="453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722207" y="0"/>
            <a:ext cx="513616" cy="5738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-838200" y="-260296"/>
            <a:ext cx="3318781" cy="15432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251C3DB-23A5-4F00-8FF5-979DA1FD67C8}"/>
              </a:ext>
            </a:extLst>
          </p:cNvPr>
          <p:cNvSpPr txBox="1"/>
          <p:nvPr/>
        </p:nvSpPr>
        <p:spPr>
          <a:xfrm>
            <a:off x="2264101" y="6197493"/>
            <a:ext cx="14541373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E598E4-9211-4FE6-9271-854688006944}"/>
              </a:ext>
            </a:extLst>
          </p:cNvPr>
          <p:cNvSpPr txBox="1"/>
          <p:nvPr/>
        </p:nvSpPr>
        <p:spPr>
          <a:xfrm>
            <a:off x="3106832" y="508107"/>
            <a:ext cx="1207433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Các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85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xmlns="" id="{43C5D3BE-65E0-4DF1-A34C-06E09B56F00A}"/>
              </a:ext>
            </a:extLst>
          </p:cNvPr>
          <p:cNvGraphicFramePr>
            <a:graphicFrameLocks noGrp="1"/>
          </p:cNvGraphicFramePr>
          <p:nvPr/>
        </p:nvGraphicFramePr>
        <p:xfrm>
          <a:off x="1873311" y="1491108"/>
          <a:ext cx="14541373" cy="46301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7339">
                  <a:extLst>
                    <a:ext uri="{9D8B030D-6E8A-4147-A177-3AD203B41FA5}">
                      <a16:colId xmlns:a16="http://schemas.microsoft.com/office/drawing/2014/main" xmlns="" val="128361605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3599138247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584773943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4010610035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180017917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351215166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xmlns="" val="2092046483"/>
                    </a:ext>
                  </a:extLst>
                </a:gridCol>
              </a:tblGrid>
              <a:tr h="661455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990651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913289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665180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1091296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389252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425691"/>
                  </a:ext>
                </a:extLst>
              </a:tr>
              <a:tr h="66145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608077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838200" y="8765415"/>
            <a:ext cx="2264101" cy="2097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777683" y="2857500"/>
            <a:ext cx="473573" cy="453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722207" y="0"/>
            <a:ext cx="513616" cy="5738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-838200" y="-260296"/>
            <a:ext cx="3318781" cy="15432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251C3DB-23A5-4F00-8FF5-979DA1FD67C8}"/>
              </a:ext>
            </a:extLst>
          </p:cNvPr>
          <p:cNvSpPr txBox="1"/>
          <p:nvPr/>
        </p:nvSpPr>
        <p:spPr>
          <a:xfrm>
            <a:off x="2264101" y="6197493"/>
            <a:ext cx="14541373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4, 11, 18, 25.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E598E4-9211-4FE6-9271-854688006944}"/>
              </a:ext>
            </a:extLst>
          </p:cNvPr>
          <p:cNvSpPr txBox="1"/>
          <p:nvPr/>
        </p:nvSpPr>
        <p:spPr>
          <a:xfrm>
            <a:off x="3106832" y="508107"/>
            <a:ext cx="1207433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Các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64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6" name="Table 18">
            <a:extLst>
              <a:ext uri="{FF2B5EF4-FFF2-40B4-BE49-F238E27FC236}">
                <a16:creationId xmlns:a16="http://schemas.microsoft.com/office/drawing/2014/main" xmlns="" id="{FF51010E-43E7-42C2-A874-EBCC05114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900905"/>
              </p:ext>
            </p:extLst>
          </p:nvPr>
        </p:nvGraphicFramePr>
        <p:xfrm>
          <a:off x="1161251" y="2019300"/>
          <a:ext cx="15965334" cy="58858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0762">
                  <a:extLst>
                    <a:ext uri="{9D8B030D-6E8A-4147-A177-3AD203B41FA5}">
                      <a16:colId xmlns:a16="http://schemas.microsoft.com/office/drawing/2014/main" xmlns="" val="1283616053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3599138247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2584773943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4010610035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1800179176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2351215166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2092046483"/>
                    </a:ext>
                  </a:extLst>
                </a:gridCol>
              </a:tblGrid>
              <a:tr h="1024943">
                <a:tc gridSpan="7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99065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913289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665180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21091296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389252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7425691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608077"/>
                  </a:ext>
                </a:extLst>
              </a:tr>
            </a:tbl>
          </a:graphicData>
        </a:graphic>
      </p:graphicFrame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616437" y="8380488"/>
            <a:ext cx="1991278" cy="21061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C8A4A5-3475-4534-B8C4-143337FFCCED}"/>
              </a:ext>
            </a:extLst>
          </p:cNvPr>
          <p:cNvSpPr txBox="1"/>
          <p:nvPr/>
        </p:nvSpPr>
        <p:spPr>
          <a:xfrm>
            <a:off x="1771663" y="445485"/>
            <a:ext cx="1474451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nl-NL" sz="4800" b="1" i="1" dirty="0">
                <a:solidFill>
                  <a:srgbClr val="CA923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 </a:t>
            </a: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hãy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vi-VN" sz="48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32FBDFD0-F307-41C4-9C71-5B091EF5476F}"/>
              </a:ext>
            </a:extLst>
          </p:cNvPr>
          <p:cNvGrpSpPr/>
          <p:nvPr/>
        </p:nvGrpSpPr>
        <p:grpSpPr>
          <a:xfrm>
            <a:off x="1409638" y="4094464"/>
            <a:ext cx="14135896" cy="3750379"/>
            <a:chOff x="1409638" y="5431721"/>
            <a:chExt cx="14135896" cy="3750379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0F13834D-DDB7-4F3B-8097-9E4915C9B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68450" y="6210300"/>
              <a:ext cx="609600" cy="609600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xmlns="" id="{75D0838E-2D7E-4CE3-B27C-5468A32E2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72825" y="6210300"/>
              <a:ext cx="609600" cy="609600"/>
            </a:xfrm>
            <a:prstGeom prst="rect">
              <a:avLst/>
            </a:prstGeom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xmlns="" id="{D1B36141-8541-4A91-960C-4EEBA76B1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77200" y="6210300"/>
              <a:ext cx="609600" cy="609600"/>
            </a:xfrm>
            <a:prstGeom prst="rect">
              <a:avLst/>
            </a:prstGeom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xmlns="" id="{5A28D0A9-C430-4283-A645-ACC9F6D08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363200" y="6210300"/>
              <a:ext cx="609600" cy="609600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4C22D602-CA03-4786-B385-29EB28626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6210300"/>
              <a:ext cx="609600" cy="609600"/>
            </a:xfrm>
            <a:prstGeom prst="rect">
              <a:avLst/>
            </a:prstGeom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xmlns="" id="{7A3D0AF6-F732-49B3-B1DB-1A316C8D4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09638" y="6972300"/>
              <a:ext cx="609600" cy="609600"/>
            </a:xfrm>
            <a:prstGeom prst="rect">
              <a:avLst/>
            </a:prstGeom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xmlns="" id="{48E2CCE0-617B-4DD6-B339-3B973074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86825" y="6972300"/>
              <a:ext cx="609600" cy="609600"/>
            </a:xfrm>
            <a:prstGeom prst="rect">
              <a:avLst/>
            </a:prstGeom>
          </p:spPr>
        </p:pic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xmlns="" id="{D8B4642A-BDE0-43FD-A735-D8B6C315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91200" y="6972300"/>
              <a:ext cx="609600" cy="609600"/>
            </a:xfrm>
            <a:prstGeom prst="rect">
              <a:avLst/>
            </a:prstGeom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xmlns="" id="{2464D872-A971-42C8-9C0B-2A41A01F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77200" y="6972300"/>
              <a:ext cx="609600" cy="609600"/>
            </a:xfrm>
            <a:prstGeom prst="rect">
              <a:avLst/>
            </a:prstGeom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xmlns="" id="{40DCE584-95D0-41C7-A409-23A400F37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22338" y="7799402"/>
              <a:ext cx="609600" cy="609600"/>
            </a:xfrm>
            <a:prstGeom prst="rect">
              <a:avLst/>
            </a:prstGeom>
          </p:spPr>
        </p:pic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xmlns="" id="{465F29C5-10A8-4BE8-9635-2A143C4E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99525" y="7799402"/>
              <a:ext cx="609600" cy="609600"/>
            </a:xfrm>
            <a:prstGeom prst="rect">
              <a:avLst/>
            </a:prstGeom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xmlns="" id="{05555E63-08E2-4E51-BF39-CECB76C25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803900" y="7799402"/>
              <a:ext cx="609600" cy="609600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2F307CF6-22B2-4714-AB89-F8651932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89900" y="7799402"/>
              <a:ext cx="609600" cy="609600"/>
            </a:xfrm>
            <a:prstGeom prst="rect">
              <a:avLst/>
            </a:prstGeom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xmlns="" id="{970B9703-59C4-47F9-BDC6-86E1D54F7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09638" y="8547465"/>
              <a:ext cx="609600" cy="609600"/>
            </a:xfrm>
            <a:prstGeom prst="rect">
              <a:avLst/>
            </a:prstGeom>
          </p:spPr>
        </p:pic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xmlns="" id="{0E57C49C-02CD-4A36-9394-AAF7CAD41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86825" y="8547465"/>
              <a:ext cx="609600" cy="609600"/>
            </a:xfrm>
            <a:prstGeom prst="rect">
              <a:avLst/>
            </a:prstGeom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xmlns="" id="{504B45EB-C9EB-42E3-A9C5-F70C72213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725400" y="8520898"/>
              <a:ext cx="609600" cy="609600"/>
            </a:xfrm>
            <a:prstGeom prst="rect">
              <a:avLst/>
            </a:prstGeom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xmlns="" id="{73A4E584-C02B-4136-9F94-9BAA65163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8538317"/>
              <a:ext cx="609600" cy="609600"/>
            </a:xfrm>
            <a:prstGeom prst="rect">
              <a:avLst/>
            </a:prstGeom>
          </p:spPr>
        </p:pic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xmlns="" id="{66D7E2C6-345C-4F92-9F3F-DDD6D633C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401300" y="7799402"/>
              <a:ext cx="609600" cy="609600"/>
            </a:xfrm>
            <a:prstGeom prst="rect">
              <a:avLst/>
            </a:prstGeom>
          </p:spPr>
        </p:pic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xmlns="" id="{32536533-870A-4BEC-BA6F-5BBE6E0C2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725400" y="7799402"/>
              <a:ext cx="609600" cy="609600"/>
            </a:xfrm>
            <a:prstGeom prst="rect">
              <a:avLst/>
            </a:prstGeom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xmlns="" id="{29D7EA31-15BB-4E17-9412-13925B1E2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7748428"/>
              <a:ext cx="609600" cy="609600"/>
            </a:xfrm>
            <a:prstGeom prst="rect">
              <a:avLst/>
            </a:prstGeom>
          </p:spPr>
        </p:pic>
        <p:pic>
          <p:nvPicPr>
            <p:cNvPr id="49" name="Picture 9">
              <a:extLst>
                <a:ext uri="{FF2B5EF4-FFF2-40B4-BE49-F238E27FC236}">
                  <a16:creationId xmlns:a16="http://schemas.microsoft.com/office/drawing/2014/main" xmlns="" id="{B4FBCF92-1B21-44BA-BB3A-42A0E0D4A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401300" y="5451734"/>
              <a:ext cx="610334" cy="642457"/>
            </a:xfrm>
            <a:prstGeom prst="rect">
              <a:avLst/>
            </a:prstGeom>
          </p:spPr>
        </p:pic>
        <p:pic>
          <p:nvPicPr>
            <p:cNvPr id="50" name="Picture 9">
              <a:extLst>
                <a:ext uri="{FF2B5EF4-FFF2-40B4-BE49-F238E27FC236}">
                  <a16:creationId xmlns:a16="http://schemas.microsoft.com/office/drawing/2014/main" xmlns="" id="{D25E89E2-8C40-4A9B-9215-590ED23DC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708394" y="5451734"/>
              <a:ext cx="610334" cy="642457"/>
            </a:xfrm>
            <a:prstGeom prst="rect">
              <a:avLst/>
            </a:prstGeom>
          </p:spPr>
        </p:pic>
        <p:pic>
          <p:nvPicPr>
            <p:cNvPr id="51" name="Picture 9">
              <a:extLst>
                <a:ext uri="{FF2B5EF4-FFF2-40B4-BE49-F238E27FC236}">
                  <a16:creationId xmlns:a16="http://schemas.microsoft.com/office/drawing/2014/main" xmlns="" id="{40949542-97A9-403C-9BEF-F1BC2BA3E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5431721"/>
              <a:ext cx="610334" cy="642457"/>
            </a:xfrm>
            <a:prstGeom prst="rect">
              <a:avLst/>
            </a:prstGeom>
          </p:spPr>
        </p:pic>
        <p:pic>
          <p:nvPicPr>
            <p:cNvPr id="52" name="Picture 9">
              <a:extLst>
                <a:ext uri="{FF2B5EF4-FFF2-40B4-BE49-F238E27FC236}">
                  <a16:creationId xmlns:a16="http://schemas.microsoft.com/office/drawing/2014/main" xmlns="" id="{B860BAEC-52FC-4F50-9C2E-160FB6E3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805210" y="8539643"/>
              <a:ext cx="610334" cy="642457"/>
            </a:xfrm>
            <a:prstGeom prst="rect">
              <a:avLst/>
            </a:prstGeom>
          </p:spPr>
        </p:pic>
        <p:pic>
          <p:nvPicPr>
            <p:cNvPr id="53" name="Picture 9">
              <a:extLst>
                <a:ext uri="{FF2B5EF4-FFF2-40B4-BE49-F238E27FC236}">
                  <a16:creationId xmlns:a16="http://schemas.microsoft.com/office/drawing/2014/main" xmlns="" id="{7A9C97FD-C32D-4A20-8047-3CEC41610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12304" y="8539643"/>
              <a:ext cx="610334" cy="642457"/>
            </a:xfrm>
            <a:prstGeom prst="rect">
              <a:avLst/>
            </a:prstGeom>
          </p:spPr>
        </p:pic>
        <p:pic>
          <p:nvPicPr>
            <p:cNvPr id="54" name="Picture 9">
              <a:extLst>
                <a:ext uri="{FF2B5EF4-FFF2-40B4-BE49-F238E27FC236}">
                  <a16:creationId xmlns:a16="http://schemas.microsoft.com/office/drawing/2014/main" xmlns="" id="{5BB954AD-D9DB-4AE5-8BF7-AAED600B9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339110" y="8519630"/>
              <a:ext cx="610334" cy="642457"/>
            </a:xfrm>
            <a:prstGeom prst="rect">
              <a:avLst/>
            </a:prstGeom>
          </p:spPr>
        </p:pic>
        <p:pic>
          <p:nvPicPr>
            <p:cNvPr id="55" name="Picture 9">
              <a:extLst>
                <a:ext uri="{FF2B5EF4-FFF2-40B4-BE49-F238E27FC236}">
                  <a16:creationId xmlns:a16="http://schemas.microsoft.com/office/drawing/2014/main" xmlns="" id="{193E3275-B766-43FD-A16E-6B42851C5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743081" y="6193871"/>
              <a:ext cx="610334" cy="642457"/>
            </a:xfrm>
            <a:prstGeom prst="rect">
              <a:avLst/>
            </a:prstGeom>
          </p:spPr>
        </p:pic>
        <p:pic>
          <p:nvPicPr>
            <p:cNvPr id="56" name="Picture 9">
              <a:extLst>
                <a:ext uri="{FF2B5EF4-FFF2-40B4-BE49-F238E27FC236}">
                  <a16:creationId xmlns:a16="http://schemas.microsoft.com/office/drawing/2014/main" xmlns="" id="{C2332F40-5EA3-4861-A497-755B1F9D9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11936" y="6210300"/>
              <a:ext cx="610334" cy="642457"/>
            </a:xfrm>
            <a:prstGeom prst="rect">
              <a:avLst/>
            </a:prstGeom>
          </p:spPr>
        </p:pic>
        <p:pic>
          <p:nvPicPr>
            <p:cNvPr id="57" name="Picture 9">
              <a:extLst>
                <a:ext uri="{FF2B5EF4-FFF2-40B4-BE49-F238E27FC236}">
                  <a16:creationId xmlns:a16="http://schemas.microsoft.com/office/drawing/2014/main" xmlns="" id="{CD5B70AD-6021-44D6-9E07-5E1EF00A9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7010924"/>
              <a:ext cx="610334" cy="642457"/>
            </a:xfrm>
            <a:prstGeom prst="rect">
              <a:avLst/>
            </a:prstGeom>
          </p:spPr>
        </p:pic>
        <p:grpSp>
          <p:nvGrpSpPr>
            <p:cNvPr id="59" name="Picture 24">
              <a:extLst>
                <a:ext uri="{FF2B5EF4-FFF2-40B4-BE49-F238E27FC236}">
                  <a16:creationId xmlns:a16="http://schemas.microsoft.com/office/drawing/2014/main" xmlns="" id="{8D07B827-22B4-46FA-972A-1CB0D1696C96}"/>
                </a:ext>
              </a:extLst>
            </p:cNvPr>
            <p:cNvGrpSpPr/>
            <p:nvPr/>
          </p:nvGrpSpPr>
          <p:grpSpPr>
            <a:xfrm>
              <a:off x="10375900" y="7028494"/>
              <a:ext cx="732337" cy="509016"/>
              <a:chOff x="7318152" y="4805989"/>
              <a:chExt cx="1644833" cy="1150800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5647BBD6-87F0-4370-85F9-1DAC9A00D288}"/>
                  </a:ext>
                </a:extLst>
              </p:cNvPr>
              <p:cNvSpPr/>
              <p:nvPr/>
            </p:nvSpPr>
            <p:spPr>
              <a:xfrm>
                <a:off x="7318152" y="4805989"/>
                <a:ext cx="1644833" cy="1150800"/>
              </a:xfrm>
              <a:custGeom>
                <a:avLst/>
                <a:gdLst>
                  <a:gd name="connsiteX0" fmla="*/ 1407813 w 1644833"/>
                  <a:gd name="connsiteY0" fmla="*/ 333373 h 1150800"/>
                  <a:gd name="connsiteX1" fmla="*/ 645635 w 1644833"/>
                  <a:gd name="connsiteY1" fmla="*/ 141070 h 1150800"/>
                  <a:gd name="connsiteX2" fmla="*/ 206768 w 1644833"/>
                  <a:gd name="connsiteY2" fmla="*/ 380150 h 1150800"/>
                  <a:gd name="connsiteX3" fmla="*/ 288238 w 1644833"/>
                  <a:gd name="connsiteY3" fmla="*/ 884811 h 1150800"/>
                  <a:gd name="connsiteX4" fmla="*/ 984077 w 1644833"/>
                  <a:gd name="connsiteY4" fmla="*/ 1047342 h 1150800"/>
                  <a:gd name="connsiteX5" fmla="*/ 1475244 w 1644833"/>
                  <a:gd name="connsiteY5" fmla="*/ 826324 h 1150800"/>
                  <a:gd name="connsiteX6" fmla="*/ 1407813 w 1644833"/>
                  <a:gd name="connsiteY6" fmla="*/ 333373 h 11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4833" h="1150800">
                    <a:moveTo>
                      <a:pt x="1407813" y="333373"/>
                    </a:moveTo>
                    <a:cubicBezTo>
                      <a:pt x="1395316" y="81877"/>
                      <a:pt x="965798" y="-162754"/>
                      <a:pt x="645635" y="141070"/>
                    </a:cubicBezTo>
                    <a:cubicBezTo>
                      <a:pt x="572228" y="78220"/>
                      <a:pt x="201789" y="68017"/>
                      <a:pt x="206768" y="380150"/>
                    </a:cubicBezTo>
                    <a:cubicBezTo>
                      <a:pt x="-102825" y="473318"/>
                      <a:pt x="-55890" y="894789"/>
                      <a:pt x="288238" y="884811"/>
                    </a:cubicBezTo>
                    <a:cubicBezTo>
                      <a:pt x="407906" y="1196110"/>
                      <a:pt x="810792" y="1211702"/>
                      <a:pt x="984077" y="1047342"/>
                    </a:cubicBezTo>
                    <a:cubicBezTo>
                      <a:pt x="1027093" y="1105989"/>
                      <a:pt x="1460049" y="1175480"/>
                      <a:pt x="1475244" y="826324"/>
                    </a:cubicBezTo>
                    <a:cubicBezTo>
                      <a:pt x="1719044" y="735498"/>
                      <a:pt x="1702917" y="385123"/>
                      <a:pt x="1407813" y="333373"/>
                    </a:cubicBezTo>
                  </a:path>
                </a:pathLst>
              </a:custGeom>
              <a:solidFill>
                <a:schemeClr val="bg1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883AFFA2-64F4-4B50-9DB4-818864B03C95}"/>
                  </a:ext>
                </a:extLst>
              </p:cNvPr>
              <p:cNvSpPr/>
              <p:nvPr/>
            </p:nvSpPr>
            <p:spPr>
              <a:xfrm>
                <a:off x="8089251" y="5531042"/>
                <a:ext cx="170324" cy="75732"/>
              </a:xfrm>
              <a:custGeom>
                <a:avLst/>
                <a:gdLst>
                  <a:gd name="connsiteX0" fmla="*/ 91993 w 170324"/>
                  <a:gd name="connsiteY0" fmla="*/ 75733 h 75732"/>
                  <a:gd name="connsiteX1" fmla="*/ 89423 w 170324"/>
                  <a:gd name="connsiteY1" fmla="*/ 75669 h 75732"/>
                  <a:gd name="connsiteX2" fmla="*/ 1014 w 170324"/>
                  <a:gd name="connsiteY2" fmla="*/ 10605 h 75732"/>
                  <a:gd name="connsiteX3" fmla="*/ 3359 w 170324"/>
                  <a:gd name="connsiteY3" fmla="*/ 1012 h 75732"/>
                  <a:gd name="connsiteX4" fmla="*/ 12964 w 170324"/>
                  <a:gd name="connsiteY4" fmla="*/ 3354 h 75732"/>
                  <a:gd name="connsiteX5" fmla="*/ 89969 w 170324"/>
                  <a:gd name="connsiteY5" fmla="*/ 61713 h 75732"/>
                  <a:gd name="connsiteX6" fmla="*/ 157658 w 170324"/>
                  <a:gd name="connsiteY6" fmla="*/ 17920 h 75732"/>
                  <a:gd name="connsiteX7" fmla="*/ 167392 w 170324"/>
                  <a:gd name="connsiteY7" fmla="*/ 16316 h 75732"/>
                  <a:gd name="connsiteX8" fmla="*/ 168998 w 170324"/>
                  <a:gd name="connsiteY8" fmla="*/ 26069 h 75732"/>
                  <a:gd name="connsiteX9" fmla="*/ 91993 w 170324"/>
                  <a:gd name="connsiteY9" fmla="*/ 75733 h 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324" h="75732">
                    <a:moveTo>
                      <a:pt x="91993" y="75733"/>
                    </a:moveTo>
                    <a:cubicBezTo>
                      <a:pt x="91158" y="75733"/>
                      <a:pt x="90290" y="75701"/>
                      <a:pt x="89423" y="75669"/>
                    </a:cubicBezTo>
                    <a:cubicBezTo>
                      <a:pt x="43162" y="73936"/>
                      <a:pt x="10073" y="25427"/>
                      <a:pt x="1014" y="10605"/>
                    </a:cubicBezTo>
                    <a:cubicBezTo>
                      <a:pt x="-978" y="7300"/>
                      <a:pt x="50" y="3033"/>
                      <a:pt x="3359" y="1012"/>
                    </a:cubicBezTo>
                    <a:cubicBezTo>
                      <a:pt x="6668" y="-977"/>
                      <a:pt x="10972" y="50"/>
                      <a:pt x="12964" y="3354"/>
                    </a:cubicBezTo>
                    <a:cubicBezTo>
                      <a:pt x="29702" y="30785"/>
                      <a:pt x="58743" y="60558"/>
                      <a:pt x="89969" y="61713"/>
                    </a:cubicBezTo>
                    <a:cubicBezTo>
                      <a:pt x="113324" y="62579"/>
                      <a:pt x="136069" y="47853"/>
                      <a:pt x="157658" y="17920"/>
                    </a:cubicBezTo>
                    <a:cubicBezTo>
                      <a:pt x="159906" y="14776"/>
                      <a:pt x="164275" y="14070"/>
                      <a:pt x="167392" y="16316"/>
                    </a:cubicBezTo>
                    <a:cubicBezTo>
                      <a:pt x="170540" y="18561"/>
                      <a:pt x="171279" y="22925"/>
                      <a:pt x="168998" y="26069"/>
                    </a:cubicBezTo>
                    <a:cubicBezTo>
                      <a:pt x="145257" y="59050"/>
                      <a:pt x="119364" y="75733"/>
                      <a:pt x="91993" y="75733"/>
                    </a:cubicBezTo>
                  </a:path>
                </a:pathLst>
              </a:custGeom>
              <a:solidFill>
                <a:srgbClr val="2E3030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FEB6EDD6-9124-4F4C-ADED-58BFBF4BCCD8}"/>
                  </a:ext>
                </a:extLst>
              </p:cNvPr>
              <p:cNvSpPr/>
              <p:nvPr/>
            </p:nvSpPr>
            <p:spPr>
              <a:xfrm>
                <a:off x="824366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985811B8-0CB1-471A-A60F-B05BADD25BFE}"/>
                  </a:ext>
                </a:extLst>
              </p:cNvPr>
              <p:cNvSpPr/>
              <p:nvPr/>
            </p:nvSpPr>
            <p:spPr>
              <a:xfrm>
                <a:off x="8269493" y="5348862"/>
                <a:ext cx="115234" cy="115112"/>
              </a:xfrm>
              <a:custGeom>
                <a:avLst/>
                <a:gdLst>
                  <a:gd name="connsiteX0" fmla="*/ 115234 w 115234"/>
                  <a:gd name="connsiteY0" fmla="*/ 57556 h 115112"/>
                  <a:gd name="connsiteX1" fmla="*/ 57633 w 115234"/>
                  <a:gd name="connsiteY1" fmla="*/ 115113 h 115112"/>
                  <a:gd name="connsiteX2" fmla="*/ 0 w 115234"/>
                  <a:gd name="connsiteY2" fmla="*/ 57556 h 115112"/>
                  <a:gd name="connsiteX3" fmla="*/ 57633 w 115234"/>
                  <a:gd name="connsiteY3" fmla="*/ 0 h 115112"/>
                  <a:gd name="connsiteX4" fmla="*/ 115234 w 115234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4" h="115112">
                    <a:moveTo>
                      <a:pt x="115234" y="57556"/>
                    </a:moveTo>
                    <a:cubicBezTo>
                      <a:pt x="115234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34" y="25762"/>
                      <a:pt x="115234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0C182AA9-FE33-4231-966B-B5B55A28BC0E}"/>
                  </a:ext>
                </a:extLst>
              </p:cNvPr>
              <p:cNvSpPr/>
              <p:nvPr/>
            </p:nvSpPr>
            <p:spPr>
              <a:xfrm>
                <a:off x="8275790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06" y="36350"/>
                      <a:pt x="18183" y="36350"/>
                    </a:cubicBezTo>
                    <a:cubicBezTo>
                      <a:pt x="8128" y="36350"/>
                      <a:pt x="0" y="28201"/>
                      <a:pt x="0" y="18191"/>
                    </a:cubicBezTo>
                    <a:cubicBezTo>
                      <a:pt x="0" y="8149"/>
                      <a:pt x="8128" y="0"/>
                      <a:pt x="18183" y="0"/>
                    </a:cubicBezTo>
                    <a:cubicBezTo>
                      <a:pt x="28206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92B9BEA9-CABE-4A52-85EA-F3F59725ED7D}"/>
                  </a:ext>
                </a:extLst>
              </p:cNvPr>
              <p:cNvSpPr/>
              <p:nvPr/>
            </p:nvSpPr>
            <p:spPr>
              <a:xfrm>
                <a:off x="794348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B668B164-8008-4D05-BADF-99194FEDAEF6}"/>
                  </a:ext>
                </a:extLst>
              </p:cNvPr>
              <p:cNvSpPr/>
              <p:nvPr/>
            </p:nvSpPr>
            <p:spPr>
              <a:xfrm>
                <a:off x="7969312" y="5348862"/>
                <a:ext cx="115266" cy="115112"/>
              </a:xfrm>
              <a:custGeom>
                <a:avLst/>
                <a:gdLst>
                  <a:gd name="connsiteX0" fmla="*/ 115266 w 115266"/>
                  <a:gd name="connsiteY0" fmla="*/ 57556 h 115112"/>
                  <a:gd name="connsiteX1" fmla="*/ 57633 w 115266"/>
                  <a:gd name="connsiteY1" fmla="*/ 115113 h 115112"/>
                  <a:gd name="connsiteX2" fmla="*/ 0 w 115266"/>
                  <a:gd name="connsiteY2" fmla="*/ 57556 h 115112"/>
                  <a:gd name="connsiteX3" fmla="*/ 57633 w 115266"/>
                  <a:gd name="connsiteY3" fmla="*/ 0 h 115112"/>
                  <a:gd name="connsiteX4" fmla="*/ 115266 w 115266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66" h="115112">
                    <a:moveTo>
                      <a:pt x="115266" y="57556"/>
                    </a:moveTo>
                    <a:cubicBezTo>
                      <a:pt x="115266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66" y="25762"/>
                      <a:pt x="115266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A617C96C-D6D8-4A01-9EA9-B6B9787B0D6F}"/>
                  </a:ext>
                </a:extLst>
              </p:cNvPr>
              <p:cNvSpPr/>
              <p:nvPr/>
            </p:nvSpPr>
            <p:spPr>
              <a:xfrm>
                <a:off x="7975609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38" y="36350"/>
                      <a:pt x="18183" y="36350"/>
                    </a:cubicBezTo>
                    <a:cubicBezTo>
                      <a:pt x="8160" y="36350"/>
                      <a:pt x="0" y="28201"/>
                      <a:pt x="0" y="18191"/>
                    </a:cubicBezTo>
                    <a:cubicBezTo>
                      <a:pt x="0" y="8149"/>
                      <a:pt x="8160" y="0"/>
                      <a:pt x="18183" y="0"/>
                    </a:cubicBezTo>
                    <a:cubicBezTo>
                      <a:pt x="28238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C29001AA-44BB-4138-A661-9EBF88083EAA}"/>
                  </a:ext>
                </a:extLst>
              </p:cNvPr>
              <p:cNvSpPr/>
              <p:nvPr/>
            </p:nvSpPr>
            <p:spPr>
              <a:xfrm>
                <a:off x="8387265" y="5460446"/>
                <a:ext cx="106174" cy="60187"/>
              </a:xfrm>
              <a:custGeom>
                <a:avLst/>
                <a:gdLst>
                  <a:gd name="connsiteX0" fmla="*/ 106175 w 106174"/>
                  <a:gd name="connsiteY0" fmla="*/ 30094 h 60187"/>
                  <a:gd name="connsiteX1" fmla="*/ 53103 w 106174"/>
                  <a:gd name="connsiteY1" fmla="*/ 60187 h 60187"/>
                  <a:gd name="connsiteX2" fmla="*/ 0 w 106174"/>
                  <a:gd name="connsiteY2" fmla="*/ 30094 h 60187"/>
                  <a:gd name="connsiteX3" fmla="*/ 53103 w 106174"/>
                  <a:gd name="connsiteY3" fmla="*/ 0 h 60187"/>
                  <a:gd name="connsiteX4" fmla="*/ 106175 w 106174"/>
                  <a:gd name="connsiteY4" fmla="*/ 30094 h 6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187">
                    <a:moveTo>
                      <a:pt x="106175" y="30094"/>
                    </a:moveTo>
                    <a:cubicBezTo>
                      <a:pt x="106175" y="46712"/>
                      <a:pt x="82434" y="60187"/>
                      <a:pt x="53103" y="60187"/>
                    </a:cubicBezTo>
                    <a:cubicBezTo>
                      <a:pt x="23773" y="60187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34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B01E14DA-E4C6-410C-BB27-8647CD49C93B}"/>
                  </a:ext>
                </a:extLst>
              </p:cNvPr>
              <p:cNvSpPr/>
              <p:nvPr/>
            </p:nvSpPr>
            <p:spPr>
              <a:xfrm>
                <a:off x="7853243" y="5464264"/>
                <a:ext cx="106174" cy="60219"/>
              </a:xfrm>
              <a:custGeom>
                <a:avLst/>
                <a:gdLst>
                  <a:gd name="connsiteX0" fmla="*/ 106175 w 106174"/>
                  <a:gd name="connsiteY0" fmla="*/ 30094 h 60219"/>
                  <a:gd name="connsiteX1" fmla="*/ 53103 w 106174"/>
                  <a:gd name="connsiteY1" fmla="*/ 60219 h 60219"/>
                  <a:gd name="connsiteX2" fmla="*/ 0 w 106174"/>
                  <a:gd name="connsiteY2" fmla="*/ 30094 h 60219"/>
                  <a:gd name="connsiteX3" fmla="*/ 53103 w 106174"/>
                  <a:gd name="connsiteY3" fmla="*/ 0 h 60219"/>
                  <a:gd name="connsiteX4" fmla="*/ 106175 w 106174"/>
                  <a:gd name="connsiteY4" fmla="*/ 30094 h 6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219">
                    <a:moveTo>
                      <a:pt x="106175" y="30094"/>
                    </a:moveTo>
                    <a:cubicBezTo>
                      <a:pt x="106175" y="46712"/>
                      <a:pt x="82402" y="60219"/>
                      <a:pt x="53103" y="60219"/>
                    </a:cubicBezTo>
                    <a:cubicBezTo>
                      <a:pt x="23773" y="60219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02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Picture 24">
              <a:extLst>
                <a:ext uri="{FF2B5EF4-FFF2-40B4-BE49-F238E27FC236}">
                  <a16:creationId xmlns:a16="http://schemas.microsoft.com/office/drawing/2014/main" xmlns="" id="{3B77661C-4C25-4A3C-BBFE-0D38A7834AC5}"/>
                </a:ext>
              </a:extLst>
            </p:cNvPr>
            <p:cNvGrpSpPr/>
            <p:nvPr/>
          </p:nvGrpSpPr>
          <p:grpSpPr>
            <a:xfrm>
              <a:off x="12661900" y="7053894"/>
              <a:ext cx="732337" cy="509016"/>
              <a:chOff x="7318152" y="4805989"/>
              <a:chExt cx="1644833" cy="115080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B9FA33B4-CB87-4E49-9B5C-2585AD025A8C}"/>
                  </a:ext>
                </a:extLst>
              </p:cNvPr>
              <p:cNvSpPr/>
              <p:nvPr/>
            </p:nvSpPr>
            <p:spPr>
              <a:xfrm>
                <a:off x="7318152" y="4805989"/>
                <a:ext cx="1644833" cy="1150800"/>
              </a:xfrm>
              <a:custGeom>
                <a:avLst/>
                <a:gdLst>
                  <a:gd name="connsiteX0" fmla="*/ 1407813 w 1644833"/>
                  <a:gd name="connsiteY0" fmla="*/ 333373 h 1150800"/>
                  <a:gd name="connsiteX1" fmla="*/ 645635 w 1644833"/>
                  <a:gd name="connsiteY1" fmla="*/ 141070 h 1150800"/>
                  <a:gd name="connsiteX2" fmla="*/ 206768 w 1644833"/>
                  <a:gd name="connsiteY2" fmla="*/ 380150 h 1150800"/>
                  <a:gd name="connsiteX3" fmla="*/ 288238 w 1644833"/>
                  <a:gd name="connsiteY3" fmla="*/ 884811 h 1150800"/>
                  <a:gd name="connsiteX4" fmla="*/ 984077 w 1644833"/>
                  <a:gd name="connsiteY4" fmla="*/ 1047342 h 1150800"/>
                  <a:gd name="connsiteX5" fmla="*/ 1475244 w 1644833"/>
                  <a:gd name="connsiteY5" fmla="*/ 826324 h 1150800"/>
                  <a:gd name="connsiteX6" fmla="*/ 1407813 w 1644833"/>
                  <a:gd name="connsiteY6" fmla="*/ 333373 h 11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4833" h="1150800">
                    <a:moveTo>
                      <a:pt x="1407813" y="333373"/>
                    </a:moveTo>
                    <a:cubicBezTo>
                      <a:pt x="1395316" y="81877"/>
                      <a:pt x="965798" y="-162754"/>
                      <a:pt x="645635" y="141070"/>
                    </a:cubicBezTo>
                    <a:cubicBezTo>
                      <a:pt x="572228" y="78220"/>
                      <a:pt x="201789" y="68017"/>
                      <a:pt x="206768" y="380150"/>
                    </a:cubicBezTo>
                    <a:cubicBezTo>
                      <a:pt x="-102825" y="473318"/>
                      <a:pt x="-55890" y="894789"/>
                      <a:pt x="288238" y="884811"/>
                    </a:cubicBezTo>
                    <a:cubicBezTo>
                      <a:pt x="407906" y="1196110"/>
                      <a:pt x="810792" y="1211702"/>
                      <a:pt x="984077" y="1047342"/>
                    </a:cubicBezTo>
                    <a:cubicBezTo>
                      <a:pt x="1027093" y="1105989"/>
                      <a:pt x="1460049" y="1175480"/>
                      <a:pt x="1475244" y="826324"/>
                    </a:cubicBezTo>
                    <a:cubicBezTo>
                      <a:pt x="1719044" y="735498"/>
                      <a:pt x="1702917" y="385123"/>
                      <a:pt x="1407813" y="333373"/>
                    </a:cubicBezTo>
                  </a:path>
                </a:pathLst>
              </a:custGeom>
              <a:solidFill>
                <a:schemeClr val="bg1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447B4E36-B3D6-4579-8835-381D4E17F93E}"/>
                  </a:ext>
                </a:extLst>
              </p:cNvPr>
              <p:cNvSpPr/>
              <p:nvPr/>
            </p:nvSpPr>
            <p:spPr>
              <a:xfrm>
                <a:off x="8089251" y="5531042"/>
                <a:ext cx="170324" cy="75732"/>
              </a:xfrm>
              <a:custGeom>
                <a:avLst/>
                <a:gdLst>
                  <a:gd name="connsiteX0" fmla="*/ 91993 w 170324"/>
                  <a:gd name="connsiteY0" fmla="*/ 75733 h 75732"/>
                  <a:gd name="connsiteX1" fmla="*/ 89423 w 170324"/>
                  <a:gd name="connsiteY1" fmla="*/ 75669 h 75732"/>
                  <a:gd name="connsiteX2" fmla="*/ 1014 w 170324"/>
                  <a:gd name="connsiteY2" fmla="*/ 10605 h 75732"/>
                  <a:gd name="connsiteX3" fmla="*/ 3359 w 170324"/>
                  <a:gd name="connsiteY3" fmla="*/ 1012 h 75732"/>
                  <a:gd name="connsiteX4" fmla="*/ 12964 w 170324"/>
                  <a:gd name="connsiteY4" fmla="*/ 3354 h 75732"/>
                  <a:gd name="connsiteX5" fmla="*/ 89969 w 170324"/>
                  <a:gd name="connsiteY5" fmla="*/ 61713 h 75732"/>
                  <a:gd name="connsiteX6" fmla="*/ 157658 w 170324"/>
                  <a:gd name="connsiteY6" fmla="*/ 17920 h 75732"/>
                  <a:gd name="connsiteX7" fmla="*/ 167392 w 170324"/>
                  <a:gd name="connsiteY7" fmla="*/ 16316 h 75732"/>
                  <a:gd name="connsiteX8" fmla="*/ 168998 w 170324"/>
                  <a:gd name="connsiteY8" fmla="*/ 26069 h 75732"/>
                  <a:gd name="connsiteX9" fmla="*/ 91993 w 170324"/>
                  <a:gd name="connsiteY9" fmla="*/ 75733 h 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324" h="75732">
                    <a:moveTo>
                      <a:pt x="91993" y="75733"/>
                    </a:moveTo>
                    <a:cubicBezTo>
                      <a:pt x="91158" y="75733"/>
                      <a:pt x="90290" y="75701"/>
                      <a:pt x="89423" y="75669"/>
                    </a:cubicBezTo>
                    <a:cubicBezTo>
                      <a:pt x="43162" y="73936"/>
                      <a:pt x="10073" y="25427"/>
                      <a:pt x="1014" y="10605"/>
                    </a:cubicBezTo>
                    <a:cubicBezTo>
                      <a:pt x="-978" y="7300"/>
                      <a:pt x="50" y="3033"/>
                      <a:pt x="3359" y="1012"/>
                    </a:cubicBezTo>
                    <a:cubicBezTo>
                      <a:pt x="6668" y="-977"/>
                      <a:pt x="10972" y="50"/>
                      <a:pt x="12964" y="3354"/>
                    </a:cubicBezTo>
                    <a:cubicBezTo>
                      <a:pt x="29702" y="30785"/>
                      <a:pt x="58743" y="60558"/>
                      <a:pt x="89969" y="61713"/>
                    </a:cubicBezTo>
                    <a:cubicBezTo>
                      <a:pt x="113324" y="62579"/>
                      <a:pt x="136069" y="47853"/>
                      <a:pt x="157658" y="17920"/>
                    </a:cubicBezTo>
                    <a:cubicBezTo>
                      <a:pt x="159906" y="14776"/>
                      <a:pt x="164275" y="14070"/>
                      <a:pt x="167392" y="16316"/>
                    </a:cubicBezTo>
                    <a:cubicBezTo>
                      <a:pt x="170540" y="18561"/>
                      <a:pt x="171279" y="22925"/>
                      <a:pt x="168998" y="26069"/>
                    </a:cubicBezTo>
                    <a:cubicBezTo>
                      <a:pt x="145257" y="59050"/>
                      <a:pt x="119364" y="75733"/>
                      <a:pt x="91993" y="75733"/>
                    </a:cubicBezTo>
                  </a:path>
                </a:pathLst>
              </a:custGeom>
              <a:solidFill>
                <a:srgbClr val="2E3030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31B40CD-52DF-4E85-B4F1-7F07C9763517}"/>
                  </a:ext>
                </a:extLst>
              </p:cNvPr>
              <p:cNvSpPr/>
              <p:nvPr/>
            </p:nvSpPr>
            <p:spPr>
              <a:xfrm>
                <a:off x="824366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D7945D5D-9D38-4A01-AA72-8EDAF96167C2}"/>
                  </a:ext>
                </a:extLst>
              </p:cNvPr>
              <p:cNvSpPr/>
              <p:nvPr/>
            </p:nvSpPr>
            <p:spPr>
              <a:xfrm>
                <a:off x="8269493" y="5348862"/>
                <a:ext cx="115234" cy="115112"/>
              </a:xfrm>
              <a:custGeom>
                <a:avLst/>
                <a:gdLst>
                  <a:gd name="connsiteX0" fmla="*/ 115234 w 115234"/>
                  <a:gd name="connsiteY0" fmla="*/ 57556 h 115112"/>
                  <a:gd name="connsiteX1" fmla="*/ 57633 w 115234"/>
                  <a:gd name="connsiteY1" fmla="*/ 115113 h 115112"/>
                  <a:gd name="connsiteX2" fmla="*/ 0 w 115234"/>
                  <a:gd name="connsiteY2" fmla="*/ 57556 h 115112"/>
                  <a:gd name="connsiteX3" fmla="*/ 57633 w 115234"/>
                  <a:gd name="connsiteY3" fmla="*/ 0 h 115112"/>
                  <a:gd name="connsiteX4" fmla="*/ 115234 w 115234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4" h="115112">
                    <a:moveTo>
                      <a:pt x="115234" y="57556"/>
                    </a:moveTo>
                    <a:cubicBezTo>
                      <a:pt x="115234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34" y="25762"/>
                      <a:pt x="115234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87F7533E-6EB7-4A7F-9A63-78FFABF0EDAC}"/>
                  </a:ext>
                </a:extLst>
              </p:cNvPr>
              <p:cNvSpPr/>
              <p:nvPr/>
            </p:nvSpPr>
            <p:spPr>
              <a:xfrm>
                <a:off x="8275790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06" y="36350"/>
                      <a:pt x="18183" y="36350"/>
                    </a:cubicBezTo>
                    <a:cubicBezTo>
                      <a:pt x="8128" y="36350"/>
                      <a:pt x="0" y="28201"/>
                      <a:pt x="0" y="18191"/>
                    </a:cubicBezTo>
                    <a:cubicBezTo>
                      <a:pt x="0" y="8149"/>
                      <a:pt x="8128" y="0"/>
                      <a:pt x="18183" y="0"/>
                    </a:cubicBezTo>
                    <a:cubicBezTo>
                      <a:pt x="28206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2C524D80-2827-418C-9FE3-DF5B38D8AB55}"/>
                  </a:ext>
                </a:extLst>
              </p:cNvPr>
              <p:cNvSpPr/>
              <p:nvPr/>
            </p:nvSpPr>
            <p:spPr>
              <a:xfrm>
                <a:off x="794348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2ED6F4F6-7215-4550-A7CD-71FE0C5129A2}"/>
                  </a:ext>
                </a:extLst>
              </p:cNvPr>
              <p:cNvSpPr/>
              <p:nvPr/>
            </p:nvSpPr>
            <p:spPr>
              <a:xfrm>
                <a:off x="7969312" y="5348862"/>
                <a:ext cx="115266" cy="115112"/>
              </a:xfrm>
              <a:custGeom>
                <a:avLst/>
                <a:gdLst>
                  <a:gd name="connsiteX0" fmla="*/ 115266 w 115266"/>
                  <a:gd name="connsiteY0" fmla="*/ 57556 h 115112"/>
                  <a:gd name="connsiteX1" fmla="*/ 57633 w 115266"/>
                  <a:gd name="connsiteY1" fmla="*/ 115113 h 115112"/>
                  <a:gd name="connsiteX2" fmla="*/ 0 w 115266"/>
                  <a:gd name="connsiteY2" fmla="*/ 57556 h 115112"/>
                  <a:gd name="connsiteX3" fmla="*/ 57633 w 115266"/>
                  <a:gd name="connsiteY3" fmla="*/ 0 h 115112"/>
                  <a:gd name="connsiteX4" fmla="*/ 115266 w 115266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66" h="115112">
                    <a:moveTo>
                      <a:pt x="115266" y="57556"/>
                    </a:moveTo>
                    <a:cubicBezTo>
                      <a:pt x="115266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66" y="25762"/>
                      <a:pt x="115266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B71105B8-05E0-4E49-B0C4-77B8D1EF572E}"/>
                  </a:ext>
                </a:extLst>
              </p:cNvPr>
              <p:cNvSpPr/>
              <p:nvPr/>
            </p:nvSpPr>
            <p:spPr>
              <a:xfrm>
                <a:off x="7975609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38" y="36350"/>
                      <a:pt x="18183" y="36350"/>
                    </a:cubicBezTo>
                    <a:cubicBezTo>
                      <a:pt x="8160" y="36350"/>
                      <a:pt x="0" y="28201"/>
                      <a:pt x="0" y="18191"/>
                    </a:cubicBezTo>
                    <a:cubicBezTo>
                      <a:pt x="0" y="8149"/>
                      <a:pt x="8160" y="0"/>
                      <a:pt x="18183" y="0"/>
                    </a:cubicBezTo>
                    <a:cubicBezTo>
                      <a:pt x="28238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6B001880-36D9-4F06-974D-E2F5272FBFE0}"/>
                  </a:ext>
                </a:extLst>
              </p:cNvPr>
              <p:cNvSpPr/>
              <p:nvPr/>
            </p:nvSpPr>
            <p:spPr>
              <a:xfrm>
                <a:off x="8387265" y="5460446"/>
                <a:ext cx="106174" cy="60187"/>
              </a:xfrm>
              <a:custGeom>
                <a:avLst/>
                <a:gdLst>
                  <a:gd name="connsiteX0" fmla="*/ 106175 w 106174"/>
                  <a:gd name="connsiteY0" fmla="*/ 30094 h 60187"/>
                  <a:gd name="connsiteX1" fmla="*/ 53103 w 106174"/>
                  <a:gd name="connsiteY1" fmla="*/ 60187 h 60187"/>
                  <a:gd name="connsiteX2" fmla="*/ 0 w 106174"/>
                  <a:gd name="connsiteY2" fmla="*/ 30094 h 60187"/>
                  <a:gd name="connsiteX3" fmla="*/ 53103 w 106174"/>
                  <a:gd name="connsiteY3" fmla="*/ 0 h 60187"/>
                  <a:gd name="connsiteX4" fmla="*/ 106175 w 106174"/>
                  <a:gd name="connsiteY4" fmla="*/ 30094 h 6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187">
                    <a:moveTo>
                      <a:pt x="106175" y="30094"/>
                    </a:moveTo>
                    <a:cubicBezTo>
                      <a:pt x="106175" y="46712"/>
                      <a:pt x="82434" y="60187"/>
                      <a:pt x="53103" y="60187"/>
                    </a:cubicBezTo>
                    <a:cubicBezTo>
                      <a:pt x="23773" y="60187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34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337E2F3B-EA69-4F2C-A03D-6AF9DB656E3D}"/>
                  </a:ext>
                </a:extLst>
              </p:cNvPr>
              <p:cNvSpPr/>
              <p:nvPr/>
            </p:nvSpPr>
            <p:spPr>
              <a:xfrm>
                <a:off x="7853243" y="5464264"/>
                <a:ext cx="106174" cy="60219"/>
              </a:xfrm>
              <a:custGeom>
                <a:avLst/>
                <a:gdLst>
                  <a:gd name="connsiteX0" fmla="*/ 106175 w 106174"/>
                  <a:gd name="connsiteY0" fmla="*/ 30094 h 60219"/>
                  <a:gd name="connsiteX1" fmla="*/ 53103 w 106174"/>
                  <a:gd name="connsiteY1" fmla="*/ 60219 h 60219"/>
                  <a:gd name="connsiteX2" fmla="*/ 0 w 106174"/>
                  <a:gd name="connsiteY2" fmla="*/ 30094 h 60219"/>
                  <a:gd name="connsiteX3" fmla="*/ 53103 w 106174"/>
                  <a:gd name="connsiteY3" fmla="*/ 0 h 60219"/>
                  <a:gd name="connsiteX4" fmla="*/ 106175 w 106174"/>
                  <a:gd name="connsiteY4" fmla="*/ 30094 h 6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219">
                    <a:moveTo>
                      <a:pt x="106175" y="30094"/>
                    </a:moveTo>
                    <a:cubicBezTo>
                      <a:pt x="106175" y="46712"/>
                      <a:pt x="82402" y="60219"/>
                      <a:pt x="53103" y="60219"/>
                    </a:cubicBezTo>
                    <a:cubicBezTo>
                      <a:pt x="23773" y="60219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02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9F0CF80D-F40E-4AB5-8E26-6E3F63C32E93}"/>
              </a:ext>
            </a:extLst>
          </p:cNvPr>
          <p:cNvSpPr txBox="1"/>
          <p:nvPr/>
        </p:nvSpPr>
        <p:spPr>
          <a:xfrm>
            <a:off x="2264101" y="7879418"/>
            <a:ext cx="14195099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Hồng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Hồng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16" name="Table 18">
            <a:extLst>
              <a:ext uri="{FF2B5EF4-FFF2-40B4-BE49-F238E27FC236}">
                <a16:creationId xmlns:a16="http://schemas.microsoft.com/office/drawing/2014/main" xmlns="" id="{FF51010E-43E7-42C2-A874-EBCC05114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05129"/>
              </p:ext>
            </p:extLst>
          </p:nvPr>
        </p:nvGraphicFramePr>
        <p:xfrm>
          <a:off x="1161251" y="1467462"/>
          <a:ext cx="15965334" cy="58858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0762">
                  <a:extLst>
                    <a:ext uri="{9D8B030D-6E8A-4147-A177-3AD203B41FA5}">
                      <a16:colId xmlns:a16="http://schemas.microsoft.com/office/drawing/2014/main" xmlns="" val="1283616053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3599138247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2584773943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4010610035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1800179176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2351215166"/>
                    </a:ext>
                  </a:extLst>
                </a:gridCol>
                <a:gridCol w="2280762">
                  <a:extLst>
                    <a:ext uri="{9D8B030D-6E8A-4147-A177-3AD203B41FA5}">
                      <a16:colId xmlns:a16="http://schemas.microsoft.com/office/drawing/2014/main" xmlns="" val="2092046483"/>
                    </a:ext>
                  </a:extLst>
                </a:gridCol>
              </a:tblGrid>
              <a:tr h="1024943">
                <a:tc gridSpan="7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99065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</a:t>
                      </a: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</a:t>
                      </a: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Bảy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913289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665180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21091296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389252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37425691"/>
                  </a:ext>
                </a:extLst>
              </a:tr>
              <a:tr h="77405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608077"/>
                  </a:ext>
                </a:extLst>
              </a:tr>
            </a:tbl>
          </a:graphicData>
        </a:graphic>
      </p:graphicFrame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616437" y="8380488"/>
            <a:ext cx="1991278" cy="2106160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32FBDFD0-F307-41C4-9C71-5B091EF5476F}"/>
              </a:ext>
            </a:extLst>
          </p:cNvPr>
          <p:cNvGrpSpPr/>
          <p:nvPr/>
        </p:nvGrpSpPr>
        <p:grpSpPr>
          <a:xfrm>
            <a:off x="1409638" y="3542626"/>
            <a:ext cx="14135896" cy="3750379"/>
            <a:chOff x="1409638" y="5431721"/>
            <a:chExt cx="14135896" cy="3750379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0F13834D-DDB7-4F3B-8097-9E4915C9B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68450" y="6210300"/>
              <a:ext cx="609600" cy="609600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xmlns="" id="{75D0838E-2D7E-4CE3-B27C-5468A32E2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72825" y="6210300"/>
              <a:ext cx="609600" cy="609600"/>
            </a:xfrm>
            <a:prstGeom prst="rect">
              <a:avLst/>
            </a:prstGeom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xmlns="" id="{D1B36141-8541-4A91-960C-4EEBA76B1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77200" y="6210300"/>
              <a:ext cx="609600" cy="609600"/>
            </a:xfrm>
            <a:prstGeom prst="rect">
              <a:avLst/>
            </a:prstGeom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xmlns="" id="{5A28D0A9-C430-4283-A645-ACC9F6D08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363200" y="6210300"/>
              <a:ext cx="609600" cy="609600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4C22D602-CA03-4786-B385-29EB28626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6210300"/>
              <a:ext cx="609600" cy="609600"/>
            </a:xfrm>
            <a:prstGeom prst="rect">
              <a:avLst/>
            </a:prstGeom>
          </p:spPr>
        </p:pic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xmlns="" id="{7A3D0AF6-F732-49B3-B1DB-1A316C8D4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09638" y="6972300"/>
              <a:ext cx="609600" cy="609600"/>
            </a:xfrm>
            <a:prstGeom prst="rect">
              <a:avLst/>
            </a:prstGeom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xmlns="" id="{48E2CCE0-617B-4DD6-B339-3B973074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86825" y="6972300"/>
              <a:ext cx="609600" cy="609600"/>
            </a:xfrm>
            <a:prstGeom prst="rect">
              <a:avLst/>
            </a:prstGeom>
          </p:spPr>
        </p:pic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xmlns="" id="{D8B4642A-BDE0-43FD-A735-D8B6C315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91200" y="6972300"/>
              <a:ext cx="609600" cy="609600"/>
            </a:xfrm>
            <a:prstGeom prst="rect">
              <a:avLst/>
            </a:prstGeom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xmlns="" id="{2464D872-A971-42C8-9C0B-2A41A01F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77200" y="6972300"/>
              <a:ext cx="609600" cy="609600"/>
            </a:xfrm>
            <a:prstGeom prst="rect">
              <a:avLst/>
            </a:prstGeom>
          </p:spPr>
        </p:pic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xmlns="" id="{40DCE584-95D0-41C7-A409-23A400F37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22338" y="7799402"/>
              <a:ext cx="609600" cy="609600"/>
            </a:xfrm>
            <a:prstGeom prst="rect">
              <a:avLst/>
            </a:prstGeom>
          </p:spPr>
        </p:pic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xmlns="" id="{465F29C5-10A8-4BE8-9635-2A143C4E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99525" y="7799402"/>
              <a:ext cx="609600" cy="609600"/>
            </a:xfrm>
            <a:prstGeom prst="rect">
              <a:avLst/>
            </a:prstGeom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xmlns="" id="{05555E63-08E2-4E51-BF39-CECB76C25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803900" y="7799402"/>
              <a:ext cx="609600" cy="609600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xmlns="" id="{2F307CF6-22B2-4714-AB89-F8651932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89900" y="7799402"/>
              <a:ext cx="609600" cy="609600"/>
            </a:xfrm>
            <a:prstGeom prst="rect">
              <a:avLst/>
            </a:prstGeom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xmlns="" id="{970B9703-59C4-47F9-BDC6-86E1D54F7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09638" y="8547465"/>
              <a:ext cx="609600" cy="609600"/>
            </a:xfrm>
            <a:prstGeom prst="rect">
              <a:avLst/>
            </a:prstGeom>
          </p:spPr>
        </p:pic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xmlns="" id="{0E57C49C-02CD-4A36-9394-AAF7CAD41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86825" y="8547465"/>
              <a:ext cx="609600" cy="609600"/>
            </a:xfrm>
            <a:prstGeom prst="rect">
              <a:avLst/>
            </a:prstGeom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xmlns="" id="{504B45EB-C9EB-42E3-A9C5-F70C72213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725400" y="8520898"/>
              <a:ext cx="609600" cy="609600"/>
            </a:xfrm>
            <a:prstGeom prst="rect">
              <a:avLst/>
            </a:prstGeom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xmlns="" id="{73A4E584-C02B-4136-9F94-9BAA65163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8538317"/>
              <a:ext cx="609600" cy="609600"/>
            </a:xfrm>
            <a:prstGeom prst="rect">
              <a:avLst/>
            </a:prstGeom>
          </p:spPr>
        </p:pic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xmlns="" id="{66D7E2C6-345C-4F92-9F3F-DDD6D633C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401300" y="7799402"/>
              <a:ext cx="609600" cy="609600"/>
            </a:xfrm>
            <a:prstGeom prst="rect">
              <a:avLst/>
            </a:prstGeom>
          </p:spPr>
        </p:pic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xmlns="" id="{32536533-870A-4BEC-BA6F-5BBE6E0C2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2725400" y="7799402"/>
              <a:ext cx="609600" cy="609600"/>
            </a:xfrm>
            <a:prstGeom prst="rect">
              <a:avLst/>
            </a:prstGeom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xmlns="" id="{29D7EA31-15BB-4E17-9412-13925B1E2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7748428"/>
              <a:ext cx="609600" cy="609600"/>
            </a:xfrm>
            <a:prstGeom prst="rect">
              <a:avLst/>
            </a:prstGeom>
          </p:spPr>
        </p:pic>
        <p:pic>
          <p:nvPicPr>
            <p:cNvPr id="49" name="Picture 9">
              <a:extLst>
                <a:ext uri="{FF2B5EF4-FFF2-40B4-BE49-F238E27FC236}">
                  <a16:creationId xmlns:a16="http://schemas.microsoft.com/office/drawing/2014/main" xmlns="" id="{B4FBCF92-1B21-44BA-BB3A-42A0E0D4A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401300" y="5451734"/>
              <a:ext cx="610334" cy="642457"/>
            </a:xfrm>
            <a:prstGeom prst="rect">
              <a:avLst/>
            </a:prstGeom>
          </p:spPr>
        </p:pic>
        <p:pic>
          <p:nvPicPr>
            <p:cNvPr id="50" name="Picture 9">
              <a:extLst>
                <a:ext uri="{FF2B5EF4-FFF2-40B4-BE49-F238E27FC236}">
                  <a16:creationId xmlns:a16="http://schemas.microsoft.com/office/drawing/2014/main" xmlns="" id="{D25E89E2-8C40-4A9B-9215-590ED23DC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708394" y="5451734"/>
              <a:ext cx="610334" cy="642457"/>
            </a:xfrm>
            <a:prstGeom prst="rect">
              <a:avLst/>
            </a:prstGeom>
          </p:spPr>
        </p:pic>
        <p:pic>
          <p:nvPicPr>
            <p:cNvPr id="51" name="Picture 9">
              <a:extLst>
                <a:ext uri="{FF2B5EF4-FFF2-40B4-BE49-F238E27FC236}">
                  <a16:creationId xmlns:a16="http://schemas.microsoft.com/office/drawing/2014/main" xmlns="" id="{40949542-97A9-403C-9BEF-F1BC2BA3E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5431721"/>
              <a:ext cx="610334" cy="642457"/>
            </a:xfrm>
            <a:prstGeom prst="rect">
              <a:avLst/>
            </a:prstGeom>
          </p:spPr>
        </p:pic>
        <p:pic>
          <p:nvPicPr>
            <p:cNvPr id="52" name="Picture 9">
              <a:extLst>
                <a:ext uri="{FF2B5EF4-FFF2-40B4-BE49-F238E27FC236}">
                  <a16:creationId xmlns:a16="http://schemas.microsoft.com/office/drawing/2014/main" xmlns="" id="{B860BAEC-52FC-4F50-9C2E-160FB6E3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805210" y="8539643"/>
              <a:ext cx="610334" cy="642457"/>
            </a:xfrm>
            <a:prstGeom prst="rect">
              <a:avLst/>
            </a:prstGeom>
          </p:spPr>
        </p:pic>
        <p:pic>
          <p:nvPicPr>
            <p:cNvPr id="53" name="Picture 9">
              <a:extLst>
                <a:ext uri="{FF2B5EF4-FFF2-40B4-BE49-F238E27FC236}">
                  <a16:creationId xmlns:a16="http://schemas.microsoft.com/office/drawing/2014/main" xmlns="" id="{7A9C97FD-C32D-4A20-8047-3CEC41610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12304" y="8539643"/>
              <a:ext cx="610334" cy="642457"/>
            </a:xfrm>
            <a:prstGeom prst="rect">
              <a:avLst/>
            </a:prstGeom>
          </p:spPr>
        </p:pic>
        <p:pic>
          <p:nvPicPr>
            <p:cNvPr id="54" name="Picture 9">
              <a:extLst>
                <a:ext uri="{FF2B5EF4-FFF2-40B4-BE49-F238E27FC236}">
                  <a16:creationId xmlns:a16="http://schemas.microsoft.com/office/drawing/2014/main" xmlns="" id="{5BB954AD-D9DB-4AE5-8BF7-AAED600B9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339110" y="8519630"/>
              <a:ext cx="610334" cy="642457"/>
            </a:xfrm>
            <a:prstGeom prst="rect">
              <a:avLst/>
            </a:prstGeom>
          </p:spPr>
        </p:pic>
        <p:pic>
          <p:nvPicPr>
            <p:cNvPr id="55" name="Picture 9">
              <a:extLst>
                <a:ext uri="{FF2B5EF4-FFF2-40B4-BE49-F238E27FC236}">
                  <a16:creationId xmlns:a16="http://schemas.microsoft.com/office/drawing/2014/main" xmlns="" id="{193E3275-B766-43FD-A16E-6B42851C5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743081" y="6193871"/>
              <a:ext cx="610334" cy="642457"/>
            </a:xfrm>
            <a:prstGeom prst="rect">
              <a:avLst/>
            </a:prstGeom>
          </p:spPr>
        </p:pic>
        <p:pic>
          <p:nvPicPr>
            <p:cNvPr id="56" name="Picture 9">
              <a:extLst>
                <a:ext uri="{FF2B5EF4-FFF2-40B4-BE49-F238E27FC236}">
                  <a16:creationId xmlns:a16="http://schemas.microsoft.com/office/drawing/2014/main" xmlns="" id="{C2332F40-5EA3-4861-A497-755B1F9D9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11936" y="6210300"/>
              <a:ext cx="610334" cy="642457"/>
            </a:xfrm>
            <a:prstGeom prst="rect">
              <a:avLst/>
            </a:prstGeom>
          </p:spPr>
        </p:pic>
        <p:pic>
          <p:nvPicPr>
            <p:cNvPr id="57" name="Picture 9">
              <a:extLst>
                <a:ext uri="{FF2B5EF4-FFF2-40B4-BE49-F238E27FC236}">
                  <a16:creationId xmlns:a16="http://schemas.microsoft.com/office/drawing/2014/main" xmlns="" id="{CD5B70AD-6021-44D6-9E07-5E1EF00A9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7010924"/>
              <a:ext cx="610334" cy="642457"/>
            </a:xfrm>
            <a:prstGeom prst="rect">
              <a:avLst/>
            </a:prstGeom>
          </p:spPr>
        </p:pic>
        <p:grpSp>
          <p:nvGrpSpPr>
            <p:cNvPr id="59" name="Picture 24">
              <a:extLst>
                <a:ext uri="{FF2B5EF4-FFF2-40B4-BE49-F238E27FC236}">
                  <a16:creationId xmlns:a16="http://schemas.microsoft.com/office/drawing/2014/main" xmlns="" id="{8D07B827-22B4-46FA-972A-1CB0D1696C96}"/>
                </a:ext>
              </a:extLst>
            </p:cNvPr>
            <p:cNvGrpSpPr/>
            <p:nvPr/>
          </p:nvGrpSpPr>
          <p:grpSpPr>
            <a:xfrm>
              <a:off x="10375900" y="7028494"/>
              <a:ext cx="732337" cy="509016"/>
              <a:chOff x="7318152" y="4805989"/>
              <a:chExt cx="1644833" cy="1150800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5647BBD6-87F0-4370-85F9-1DAC9A00D288}"/>
                  </a:ext>
                </a:extLst>
              </p:cNvPr>
              <p:cNvSpPr/>
              <p:nvPr/>
            </p:nvSpPr>
            <p:spPr>
              <a:xfrm>
                <a:off x="7318152" y="4805989"/>
                <a:ext cx="1644833" cy="1150800"/>
              </a:xfrm>
              <a:custGeom>
                <a:avLst/>
                <a:gdLst>
                  <a:gd name="connsiteX0" fmla="*/ 1407813 w 1644833"/>
                  <a:gd name="connsiteY0" fmla="*/ 333373 h 1150800"/>
                  <a:gd name="connsiteX1" fmla="*/ 645635 w 1644833"/>
                  <a:gd name="connsiteY1" fmla="*/ 141070 h 1150800"/>
                  <a:gd name="connsiteX2" fmla="*/ 206768 w 1644833"/>
                  <a:gd name="connsiteY2" fmla="*/ 380150 h 1150800"/>
                  <a:gd name="connsiteX3" fmla="*/ 288238 w 1644833"/>
                  <a:gd name="connsiteY3" fmla="*/ 884811 h 1150800"/>
                  <a:gd name="connsiteX4" fmla="*/ 984077 w 1644833"/>
                  <a:gd name="connsiteY4" fmla="*/ 1047342 h 1150800"/>
                  <a:gd name="connsiteX5" fmla="*/ 1475244 w 1644833"/>
                  <a:gd name="connsiteY5" fmla="*/ 826324 h 1150800"/>
                  <a:gd name="connsiteX6" fmla="*/ 1407813 w 1644833"/>
                  <a:gd name="connsiteY6" fmla="*/ 333373 h 11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4833" h="1150800">
                    <a:moveTo>
                      <a:pt x="1407813" y="333373"/>
                    </a:moveTo>
                    <a:cubicBezTo>
                      <a:pt x="1395316" y="81877"/>
                      <a:pt x="965798" y="-162754"/>
                      <a:pt x="645635" y="141070"/>
                    </a:cubicBezTo>
                    <a:cubicBezTo>
                      <a:pt x="572228" y="78220"/>
                      <a:pt x="201789" y="68017"/>
                      <a:pt x="206768" y="380150"/>
                    </a:cubicBezTo>
                    <a:cubicBezTo>
                      <a:pt x="-102825" y="473318"/>
                      <a:pt x="-55890" y="894789"/>
                      <a:pt x="288238" y="884811"/>
                    </a:cubicBezTo>
                    <a:cubicBezTo>
                      <a:pt x="407906" y="1196110"/>
                      <a:pt x="810792" y="1211702"/>
                      <a:pt x="984077" y="1047342"/>
                    </a:cubicBezTo>
                    <a:cubicBezTo>
                      <a:pt x="1027093" y="1105989"/>
                      <a:pt x="1460049" y="1175480"/>
                      <a:pt x="1475244" y="826324"/>
                    </a:cubicBezTo>
                    <a:cubicBezTo>
                      <a:pt x="1719044" y="735498"/>
                      <a:pt x="1702917" y="385123"/>
                      <a:pt x="1407813" y="333373"/>
                    </a:cubicBezTo>
                  </a:path>
                </a:pathLst>
              </a:custGeom>
              <a:solidFill>
                <a:schemeClr val="bg1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883AFFA2-64F4-4B50-9DB4-818864B03C95}"/>
                  </a:ext>
                </a:extLst>
              </p:cNvPr>
              <p:cNvSpPr/>
              <p:nvPr/>
            </p:nvSpPr>
            <p:spPr>
              <a:xfrm>
                <a:off x="8089251" y="5531042"/>
                <a:ext cx="170324" cy="75732"/>
              </a:xfrm>
              <a:custGeom>
                <a:avLst/>
                <a:gdLst>
                  <a:gd name="connsiteX0" fmla="*/ 91993 w 170324"/>
                  <a:gd name="connsiteY0" fmla="*/ 75733 h 75732"/>
                  <a:gd name="connsiteX1" fmla="*/ 89423 w 170324"/>
                  <a:gd name="connsiteY1" fmla="*/ 75669 h 75732"/>
                  <a:gd name="connsiteX2" fmla="*/ 1014 w 170324"/>
                  <a:gd name="connsiteY2" fmla="*/ 10605 h 75732"/>
                  <a:gd name="connsiteX3" fmla="*/ 3359 w 170324"/>
                  <a:gd name="connsiteY3" fmla="*/ 1012 h 75732"/>
                  <a:gd name="connsiteX4" fmla="*/ 12964 w 170324"/>
                  <a:gd name="connsiteY4" fmla="*/ 3354 h 75732"/>
                  <a:gd name="connsiteX5" fmla="*/ 89969 w 170324"/>
                  <a:gd name="connsiteY5" fmla="*/ 61713 h 75732"/>
                  <a:gd name="connsiteX6" fmla="*/ 157658 w 170324"/>
                  <a:gd name="connsiteY6" fmla="*/ 17920 h 75732"/>
                  <a:gd name="connsiteX7" fmla="*/ 167392 w 170324"/>
                  <a:gd name="connsiteY7" fmla="*/ 16316 h 75732"/>
                  <a:gd name="connsiteX8" fmla="*/ 168998 w 170324"/>
                  <a:gd name="connsiteY8" fmla="*/ 26069 h 75732"/>
                  <a:gd name="connsiteX9" fmla="*/ 91993 w 170324"/>
                  <a:gd name="connsiteY9" fmla="*/ 75733 h 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324" h="75732">
                    <a:moveTo>
                      <a:pt x="91993" y="75733"/>
                    </a:moveTo>
                    <a:cubicBezTo>
                      <a:pt x="91158" y="75733"/>
                      <a:pt x="90290" y="75701"/>
                      <a:pt x="89423" y="75669"/>
                    </a:cubicBezTo>
                    <a:cubicBezTo>
                      <a:pt x="43162" y="73936"/>
                      <a:pt x="10073" y="25427"/>
                      <a:pt x="1014" y="10605"/>
                    </a:cubicBezTo>
                    <a:cubicBezTo>
                      <a:pt x="-978" y="7300"/>
                      <a:pt x="50" y="3033"/>
                      <a:pt x="3359" y="1012"/>
                    </a:cubicBezTo>
                    <a:cubicBezTo>
                      <a:pt x="6668" y="-977"/>
                      <a:pt x="10972" y="50"/>
                      <a:pt x="12964" y="3354"/>
                    </a:cubicBezTo>
                    <a:cubicBezTo>
                      <a:pt x="29702" y="30785"/>
                      <a:pt x="58743" y="60558"/>
                      <a:pt x="89969" y="61713"/>
                    </a:cubicBezTo>
                    <a:cubicBezTo>
                      <a:pt x="113324" y="62579"/>
                      <a:pt x="136069" y="47853"/>
                      <a:pt x="157658" y="17920"/>
                    </a:cubicBezTo>
                    <a:cubicBezTo>
                      <a:pt x="159906" y="14776"/>
                      <a:pt x="164275" y="14070"/>
                      <a:pt x="167392" y="16316"/>
                    </a:cubicBezTo>
                    <a:cubicBezTo>
                      <a:pt x="170540" y="18561"/>
                      <a:pt x="171279" y="22925"/>
                      <a:pt x="168998" y="26069"/>
                    </a:cubicBezTo>
                    <a:cubicBezTo>
                      <a:pt x="145257" y="59050"/>
                      <a:pt x="119364" y="75733"/>
                      <a:pt x="91993" y="75733"/>
                    </a:cubicBezTo>
                  </a:path>
                </a:pathLst>
              </a:custGeom>
              <a:solidFill>
                <a:srgbClr val="2E3030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FEB6EDD6-9124-4F4C-ADED-58BFBF4BCCD8}"/>
                  </a:ext>
                </a:extLst>
              </p:cNvPr>
              <p:cNvSpPr/>
              <p:nvPr/>
            </p:nvSpPr>
            <p:spPr>
              <a:xfrm>
                <a:off x="824366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985811B8-0CB1-471A-A60F-B05BADD25BFE}"/>
                  </a:ext>
                </a:extLst>
              </p:cNvPr>
              <p:cNvSpPr/>
              <p:nvPr/>
            </p:nvSpPr>
            <p:spPr>
              <a:xfrm>
                <a:off x="8269493" y="5348862"/>
                <a:ext cx="115234" cy="115112"/>
              </a:xfrm>
              <a:custGeom>
                <a:avLst/>
                <a:gdLst>
                  <a:gd name="connsiteX0" fmla="*/ 115234 w 115234"/>
                  <a:gd name="connsiteY0" fmla="*/ 57556 h 115112"/>
                  <a:gd name="connsiteX1" fmla="*/ 57633 w 115234"/>
                  <a:gd name="connsiteY1" fmla="*/ 115113 h 115112"/>
                  <a:gd name="connsiteX2" fmla="*/ 0 w 115234"/>
                  <a:gd name="connsiteY2" fmla="*/ 57556 h 115112"/>
                  <a:gd name="connsiteX3" fmla="*/ 57633 w 115234"/>
                  <a:gd name="connsiteY3" fmla="*/ 0 h 115112"/>
                  <a:gd name="connsiteX4" fmla="*/ 115234 w 115234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4" h="115112">
                    <a:moveTo>
                      <a:pt x="115234" y="57556"/>
                    </a:moveTo>
                    <a:cubicBezTo>
                      <a:pt x="115234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34" y="25762"/>
                      <a:pt x="115234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0C182AA9-FE33-4231-966B-B5B55A28BC0E}"/>
                  </a:ext>
                </a:extLst>
              </p:cNvPr>
              <p:cNvSpPr/>
              <p:nvPr/>
            </p:nvSpPr>
            <p:spPr>
              <a:xfrm>
                <a:off x="8275790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06" y="36350"/>
                      <a:pt x="18183" y="36350"/>
                    </a:cubicBezTo>
                    <a:cubicBezTo>
                      <a:pt x="8128" y="36350"/>
                      <a:pt x="0" y="28201"/>
                      <a:pt x="0" y="18191"/>
                    </a:cubicBezTo>
                    <a:cubicBezTo>
                      <a:pt x="0" y="8149"/>
                      <a:pt x="8128" y="0"/>
                      <a:pt x="18183" y="0"/>
                    </a:cubicBezTo>
                    <a:cubicBezTo>
                      <a:pt x="28206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92B9BEA9-CABE-4A52-85EA-F3F59725ED7D}"/>
                  </a:ext>
                </a:extLst>
              </p:cNvPr>
              <p:cNvSpPr/>
              <p:nvPr/>
            </p:nvSpPr>
            <p:spPr>
              <a:xfrm>
                <a:off x="794348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B668B164-8008-4D05-BADF-99194FEDAEF6}"/>
                  </a:ext>
                </a:extLst>
              </p:cNvPr>
              <p:cNvSpPr/>
              <p:nvPr/>
            </p:nvSpPr>
            <p:spPr>
              <a:xfrm>
                <a:off x="7969312" y="5348862"/>
                <a:ext cx="115266" cy="115112"/>
              </a:xfrm>
              <a:custGeom>
                <a:avLst/>
                <a:gdLst>
                  <a:gd name="connsiteX0" fmla="*/ 115266 w 115266"/>
                  <a:gd name="connsiteY0" fmla="*/ 57556 h 115112"/>
                  <a:gd name="connsiteX1" fmla="*/ 57633 w 115266"/>
                  <a:gd name="connsiteY1" fmla="*/ 115113 h 115112"/>
                  <a:gd name="connsiteX2" fmla="*/ 0 w 115266"/>
                  <a:gd name="connsiteY2" fmla="*/ 57556 h 115112"/>
                  <a:gd name="connsiteX3" fmla="*/ 57633 w 115266"/>
                  <a:gd name="connsiteY3" fmla="*/ 0 h 115112"/>
                  <a:gd name="connsiteX4" fmla="*/ 115266 w 115266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66" h="115112">
                    <a:moveTo>
                      <a:pt x="115266" y="57556"/>
                    </a:moveTo>
                    <a:cubicBezTo>
                      <a:pt x="115266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66" y="25762"/>
                      <a:pt x="115266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A617C96C-D6D8-4A01-9EA9-B6B9787B0D6F}"/>
                  </a:ext>
                </a:extLst>
              </p:cNvPr>
              <p:cNvSpPr/>
              <p:nvPr/>
            </p:nvSpPr>
            <p:spPr>
              <a:xfrm>
                <a:off x="7975609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38" y="36350"/>
                      <a:pt x="18183" y="36350"/>
                    </a:cubicBezTo>
                    <a:cubicBezTo>
                      <a:pt x="8160" y="36350"/>
                      <a:pt x="0" y="28201"/>
                      <a:pt x="0" y="18191"/>
                    </a:cubicBezTo>
                    <a:cubicBezTo>
                      <a:pt x="0" y="8149"/>
                      <a:pt x="8160" y="0"/>
                      <a:pt x="18183" y="0"/>
                    </a:cubicBezTo>
                    <a:cubicBezTo>
                      <a:pt x="28238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C29001AA-44BB-4138-A661-9EBF88083EAA}"/>
                  </a:ext>
                </a:extLst>
              </p:cNvPr>
              <p:cNvSpPr/>
              <p:nvPr/>
            </p:nvSpPr>
            <p:spPr>
              <a:xfrm>
                <a:off x="8387265" y="5460446"/>
                <a:ext cx="106174" cy="60187"/>
              </a:xfrm>
              <a:custGeom>
                <a:avLst/>
                <a:gdLst>
                  <a:gd name="connsiteX0" fmla="*/ 106175 w 106174"/>
                  <a:gd name="connsiteY0" fmla="*/ 30094 h 60187"/>
                  <a:gd name="connsiteX1" fmla="*/ 53103 w 106174"/>
                  <a:gd name="connsiteY1" fmla="*/ 60187 h 60187"/>
                  <a:gd name="connsiteX2" fmla="*/ 0 w 106174"/>
                  <a:gd name="connsiteY2" fmla="*/ 30094 h 60187"/>
                  <a:gd name="connsiteX3" fmla="*/ 53103 w 106174"/>
                  <a:gd name="connsiteY3" fmla="*/ 0 h 60187"/>
                  <a:gd name="connsiteX4" fmla="*/ 106175 w 106174"/>
                  <a:gd name="connsiteY4" fmla="*/ 30094 h 6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187">
                    <a:moveTo>
                      <a:pt x="106175" y="30094"/>
                    </a:moveTo>
                    <a:cubicBezTo>
                      <a:pt x="106175" y="46712"/>
                      <a:pt x="82434" y="60187"/>
                      <a:pt x="53103" y="60187"/>
                    </a:cubicBezTo>
                    <a:cubicBezTo>
                      <a:pt x="23773" y="60187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34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B01E14DA-E4C6-410C-BB27-8647CD49C93B}"/>
                  </a:ext>
                </a:extLst>
              </p:cNvPr>
              <p:cNvSpPr/>
              <p:nvPr/>
            </p:nvSpPr>
            <p:spPr>
              <a:xfrm>
                <a:off x="7853243" y="5464264"/>
                <a:ext cx="106174" cy="60219"/>
              </a:xfrm>
              <a:custGeom>
                <a:avLst/>
                <a:gdLst>
                  <a:gd name="connsiteX0" fmla="*/ 106175 w 106174"/>
                  <a:gd name="connsiteY0" fmla="*/ 30094 h 60219"/>
                  <a:gd name="connsiteX1" fmla="*/ 53103 w 106174"/>
                  <a:gd name="connsiteY1" fmla="*/ 60219 h 60219"/>
                  <a:gd name="connsiteX2" fmla="*/ 0 w 106174"/>
                  <a:gd name="connsiteY2" fmla="*/ 30094 h 60219"/>
                  <a:gd name="connsiteX3" fmla="*/ 53103 w 106174"/>
                  <a:gd name="connsiteY3" fmla="*/ 0 h 60219"/>
                  <a:gd name="connsiteX4" fmla="*/ 106175 w 106174"/>
                  <a:gd name="connsiteY4" fmla="*/ 30094 h 6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219">
                    <a:moveTo>
                      <a:pt x="106175" y="30094"/>
                    </a:moveTo>
                    <a:cubicBezTo>
                      <a:pt x="106175" y="46712"/>
                      <a:pt x="82402" y="60219"/>
                      <a:pt x="53103" y="60219"/>
                    </a:cubicBezTo>
                    <a:cubicBezTo>
                      <a:pt x="23773" y="60219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02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Picture 24">
              <a:extLst>
                <a:ext uri="{FF2B5EF4-FFF2-40B4-BE49-F238E27FC236}">
                  <a16:creationId xmlns:a16="http://schemas.microsoft.com/office/drawing/2014/main" xmlns="" id="{3B77661C-4C25-4A3C-BBFE-0D38A7834AC5}"/>
                </a:ext>
              </a:extLst>
            </p:cNvPr>
            <p:cNvGrpSpPr/>
            <p:nvPr/>
          </p:nvGrpSpPr>
          <p:grpSpPr>
            <a:xfrm>
              <a:off x="12661900" y="7053894"/>
              <a:ext cx="732337" cy="509016"/>
              <a:chOff x="7318152" y="4805989"/>
              <a:chExt cx="1644833" cy="115080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B9FA33B4-CB87-4E49-9B5C-2585AD025A8C}"/>
                  </a:ext>
                </a:extLst>
              </p:cNvPr>
              <p:cNvSpPr/>
              <p:nvPr/>
            </p:nvSpPr>
            <p:spPr>
              <a:xfrm>
                <a:off x="7318152" y="4805989"/>
                <a:ext cx="1644833" cy="1150800"/>
              </a:xfrm>
              <a:custGeom>
                <a:avLst/>
                <a:gdLst>
                  <a:gd name="connsiteX0" fmla="*/ 1407813 w 1644833"/>
                  <a:gd name="connsiteY0" fmla="*/ 333373 h 1150800"/>
                  <a:gd name="connsiteX1" fmla="*/ 645635 w 1644833"/>
                  <a:gd name="connsiteY1" fmla="*/ 141070 h 1150800"/>
                  <a:gd name="connsiteX2" fmla="*/ 206768 w 1644833"/>
                  <a:gd name="connsiteY2" fmla="*/ 380150 h 1150800"/>
                  <a:gd name="connsiteX3" fmla="*/ 288238 w 1644833"/>
                  <a:gd name="connsiteY3" fmla="*/ 884811 h 1150800"/>
                  <a:gd name="connsiteX4" fmla="*/ 984077 w 1644833"/>
                  <a:gd name="connsiteY4" fmla="*/ 1047342 h 1150800"/>
                  <a:gd name="connsiteX5" fmla="*/ 1475244 w 1644833"/>
                  <a:gd name="connsiteY5" fmla="*/ 826324 h 1150800"/>
                  <a:gd name="connsiteX6" fmla="*/ 1407813 w 1644833"/>
                  <a:gd name="connsiteY6" fmla="*/ 333373 h 11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4833" h="1150800">
                    <a:moveTo>
                      <a:pt x="1407813" y="333373"/>
                    </a:moveTo>
                    <a:cubicBezTo>
                      <a:pt x="1395316" y="81877"/>
                      <a:pt x="965798" y="-162754"/>
                      <a:pt x="645635" y="141070"/>
                    </a:cubicBezTo>
                    <a:cubicBezTo>
                      <a:pt x="572228" y="78220"/>
                      <a:pt x="201789" y="68017"/>
                      <a:pt x="206768" y="380150"/>
                    </a:cubicBezTo>
                    <a:cubicBezTo>
                      <a:pt x="-102825" y="473318"/>
                      <a:pt x="-55890" y="894789"/>
                      <a:pt x="288238" y="884811"/>
                    </a:cubicBezTo>
                    <a:cubicBezTo>
                      <a:pt x="407906" y="1196110"/>
                      <a:pt x="810792" y="1211702"/>
                      <a:pt x="984077" y="1047342"/>
                    </a:cubicBezTo>
                    <a:cubicBezTo>
                      <a:pt x="1027093" y="1105989"/>
                      <a:pt x="1460049" y="1175480"/>
                      <a:pt x="1475244" y="826324"/>
                    </a:cubicBezTo>
                    <a:cubicBezTo>
                      <a:pt x="1719044" y="735498"/>
                      <a:pt x="1702917" y="385123"/>
                      <a:pt x="1407813" y="333373"/>
                    </a:cubicBezTo>
                  </a:path>
                </a:pathLst>
              </a:custGeom>
              <a:solidFill>
                <a:schemeClr val="bg1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447B4E36-B3D6-4579-8835-381D4E17F93E}"/>
                  </a:ext>
                </a:extLst>
              </p:cNvPr>
              <p:cNvSpPr/>
              <p:nvPr/>
            </p:nvSpPr>
            <p:spPr>
              <a:xfrm>
                <a:off x="8089251" y="5531042"/>
                <a:ext cx="170324" cy="75732"/>
              </a:xfrm>
              <a:custGeom>
                <a:avLst/>
                <a:gdLst>
                  <a:gd name="connsiteX0" fmla="*/ 91993 w 170324"/>
                  <a:gd name="connsiteY0" fmla="*/ 75733 h 75732"/>
                  <a:gd name="connsiteX1" fmla="*/ 89423 w 170324"/>
                  <a:gd name="connsiteY1" fmla="*/ 75669 h 75732"/>
                  <a:gd name="connsiteX2" fmla="*/ 1014 w 170324"/>
                  <a:gd name="connsiteY2" fmla="*/ 10605 h 75732"/>
                  <a:gd name="connsiteX3" fmla="*/ 3359 w 170324"/>
                  <a:gd name="connsiteY3" fmla="*/ 1012 h 75732"/>
                  <a:gd name="connsiteX4" fmla="*/ 12964 w 170324"/>
                  <a:gd name="connsiteY4" fmla="*/ 3354 h 75732"/>
                  <a:gd name="connsiteX5" fmla="*/ 89969 w 170324"/>
                  <a:gd name="connsiteY5" fmla="*/ 61713 h 75732"/>
                  <a:gd name="connsiteX6" fmla="*/ 157658 w 170324"/>
                  <a:gd name="connsiteY6" fmla="*/ 17920 h 75732"/>
                  <a:gd name="connsiteX7" fmla="*/ 167392 w 170324"/>
                  <a:gd name="connsiteY7" fmla="*/ 16316 h 75732"/>
                  <a:gd name="connsiteX8" fmla="*/ 168998 w 170324"/>
                  <a:gd name="connsiteY8" fmla="*/ 26069 h 75732"/>
                  <a:gd name="connsiteX9" fmla="*/ 91993 w 170324"/>
                  <a:gd name="connsiteY9" fmla="*/ 75733 h 7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324" h="75732">
                    <a:moveTo>
                      <a:pt x="91993" y="75733"/>
                    </a:moveTo>
                    <a:cubicBezTo>
                      <a:pt x="91158" y="75733"/>
                      <a:pt x="90290" y="75701"/>
                      <a:pt x="89423" y="75669"/>
                    </a:cubicBezTo>
                    <a:cubicBezTo>
                      <a:pt x="43162" y="73936"/>
                      <a:pt x="10073" y="25427"/>
                      <a:pt x="1014" y="10605"/>
                    </a:cubicBezTo>
                    <a:cubicBezTo>
                      <a:pt x="-978" y="7300"/>
                      <a:pt x="50" y="3033"/>
                      <a:pt x="3359" y="1012"/>
                    </a:cubicBezTo>
                    <a:cubicBezTo>
                      <a:pt x="6668" y="-977"/>
                      <a:pt x="10972" y="50"/>
                      <a:pt x="12964" y="3354"/>
                    </a:cubicBezTo>
                    <a:cubicBezTo>
                      <a:pt x="29702" y="30785"/>
                      <a:pt x="58743" y="60558"/>
                      <a:pt x="89969" y="61713"/>
                    </a:cubicBezTo>
                    <a:cubicBezTo>
                      <a:pt x="113324" y="62579"/>
                      <a:pt x="136069" y="47853"/>
                      <a:pt x="157658" y="17920"/>
                    </a:cubicBezTo>
                    <a:cubicBezTo>
                      <a:pt x="159906" y="14776"/>
                      <a:pt x="164275" y="14070"/>
                      <a:pt x="167392" y="16316"/>
                    </a:cubicBezTo>
                    <a:cubicBezTo>
                      <a:pt x="170540" y="18561"/>
                      <a:pt x="171279" y="22925"/>
                      <a:pt x="168998" y="26069"/>
                    </a:cubicBezTo>
                    <a:cubicBezTo>
                      <a:pt x="145257" y="59050"/>
                      <a:pt x="119364" y="75733"/>
                      <a:pt x="91993" y="75733"/>
                    </a:cubicBezTo>
                  </a:path>
                </a:pathLst>
              </a:custGeom>
              <a:solidFill>
                <a:srgbClr val="2E3030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31B40CD-52DF-4E85-B4F1-7F07C9763517}"/>
                  </a:ext>
                </a:extLst>
              </p:cNvPr>
              <p:cNvSpPr/>
              <p:nvPr/>
            </p:nvSpPr>
            <p:spPr>
              <a:xfrm>
                <a:off x="824366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D7945D5D-9D38-4A01-AA72-8EDAF96167C2}"/>
                  </a:ext>
                </a:extLst>
              </p:cNvPr>
              <p:cNvSpPr/>
              <p:nvPr/>
            </p:nvSpPr>
            <p:spPr>
              <a:xfrm>
                <a:off x="8269493" y="5348862"/>
                <a:ext cx="115234" cy="115112"/>
              </a:xfrm>
              <a:custGeom>
                <a:avLst/>
                <a:gdLst>
                  <a:gd name="connsiteX0" fmla="*/ 115234 w 115234"/>
                  <a:gd name="connsiteY0" fmla="*/ 57556 h 115112"/>
                  <a:gd name="connsiteX1" fmla="*/ 57633 w 115234"/>
                  <a:gd name="connsiteY1" fmla="*/ 115113 h 115112"/>
                  <a:gd name="connsiteX2" fmla="*/ 0 w 115234"/>
                  <a:gd name="connsiteY2" fmla="*/ 57556 h 115112"/>
                  <a:gd name="connsiteX3" fmla="*/ 57633 w 115234"/>
                  <a:gd name="connsiteY3" fmla="*/ 0 h 115112"/>
                  <a:gd name="connsiteX4" fmla="*/ 115234 w 115234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34" h="115112">
                    <a:moveTo>
                      <a:pt x="115234" y="57556"/>
                    </a:moveTo>
                    <a:cubicBezTo>
                      <a:pt x="115234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34" y="25762"/>
                      <a:pt x="115234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87F7533E-6EB7-4A7F-9A63-78FFABF0EDAC}"/>
                  </a:ext>
                </a:extLst>
              </p:cNvPr>
              <p:cNvSpPr/>
              <p:nvPr/>
            </p:nvSpPr>
            <p:spPr>
              <a:xfrm>
                <a:off x="8275790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06" y="36350"/>
                      <a:pt x="18183" y="36350"/>
                    </a:cubicBezTo>
                    <a:cubicBezTo>
                      <a:pt x="8128" y="36350"/>
                      <a:pt x="0" y="28201"/>
                      <a:pt x="0" y="18191"/>
                    </a:cubicBezTo>
                    <a:cubicBezTo>
                      <a:pt x="0" y="8149"/>
                      <a:pt x="8128" y="0"/>
                      <a:pt x="18183" y="0"/>
                    </a:cubicBezTo>
                    <a:cubicBezTo>
                      <a:pt x="28206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2C524D80-2827-418C-9FE3-DF5B38D8AB55}"/>
                  </a:ext>
                </a:extLst>
              </p:cNvPr>
              <p:cNvSpPr/>
              <p:nvPr/>
            </p:nvSpPr>
            <p:spPr>
              <a:xfrm>
                <a:off x="7943484" y="5310459"/>
                <a:ext cx="156836" cy="156627"/>
              </a:xfrm>
              <a:custGeom>
                <a:avLst/>
                <a:gdLst>
                  <a:gd name="connsiteX0" fmla="*/ 156837 w 156836"/>
                  <a:gd name="connsiteY0" fmla="*/ 78314 h 156627"/>
                  <a:gd name="connsiteX1" fmla="*/ 78418 w 156836"/>
                  <a:gd name="connsiteY1" fmla="*/ 156628 h 156627"/>
                  <a:gd name="connsiteX2" fmla="*/ 0 w 156836"/>
                  <a:gd name="connsiteY2" fmla="*/ 78314 h 156627"/>
                  <a:gd name="connsiteX3" fmla="*/ 78418 w 156836"/>
                  <a:gd name="connsiteY3" fmla="*/ 0 h 156627"/>
                  <a:gd name="connsiteX4" fmla="*/ 156837 w 156836"/>
                  <a:gd name="connsiteY4" fmla="*/ 78314 h 15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836" h="156627">
                    <a:moveTo>
                      <a:pt x="156837" y="78314"/>
                    </a:moveTo>
                    <a:cubicBezTo>
                      <a:pt x="156837" y="121561"/>
                      <a:pt x="121724" y="156628"/>
                      <a:pt x="78418" y="156628"/>
                    </a:cubicBezTo>
                    <a:cubicBezTo>
                      <a:pt x="35113" y="156628"/>
                      <a:pt x="0" y="121561"/>
                      <a:pt x="0" y="78314"/>
                    </a:cubicBezTo>
                    <a:cubicBezTo>
                      <a:pt x="0" y="35066"/>
                      <a:pt x="35113" y="0"/>
                      <a:pt x="78418" y="0"/>
                    </a:cubicBezTo>
                    <a:cubicBezTo>
                      <a:pt x="121724" y="0"/>
                      <a:pt x="156837" y="35066"/>
                      <a:pt x="156837" y="78314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2ED6F4F6-7215-4550-A7CD-71FE0C5129A2}"/>
                  </a:ext>
                </a:extLst>
              </p:cNvPr>
              <p:cNvSpPr/>
              <p:nvPr/>
            </p:nvSpPr>
            <p:spPr>
              <a:xfrm>
                <a:off x="7969312" y="5348862"/>
                <a:ext cx="115266" cy="115112"/>
              </a:xfrm>
              <a:custGeom>
                <a:avLst/>
                <a:gdLst>
                  <a:gd name="connsiteX0" fmla="*/ 115266 w 115266"/>
                  <a:gd name="connsiteY0" fmla="*/ 57556 h 115112"/>
                  <a:gd name="connsiteX1" fmla="*/ 57633 w 115266"/>
                  <a:gd name="connsiteY1" fmla="*/ 115113 h 115112"/>
                  <a:gd name="connsiteX2" fmla="*/ 0 w 115266"/>
                  <a:gd name="connsiteY2" fmla="*/ 57556 h 115112"/>
                  <a:gd name="connsiteX3" fmla="*/ 57633 w 115266"/>
                  <a:gd name="connsiteY3" fmla="*/ 0 h 115112"/>
                  <a:gd name="connsiteX4" fmla="*/ 115266 w 115266"/>
                  <a:gd name="connsiteY4" fmla="*/ 57556 h 1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66" h="115112">
                    <a:moveTo>
                      <a:pt x="115266" y="57556"/>
                    </a:moveTo>
                    <a:cubicBezTo>
                      <a:pt x="115266" y="89350"/>
                      <a:pt x="89437" y="115113"/>
                      <a:pt x="57633" y="115113"/>
                    </a:cubicBezTo>
                    <a:cubicBezTo>
                      <a:pt x="25797" y="115113"/>
                      <a:pt x="0" y="89350"/>
                      <a:pt x="0" y="57556"/>
                    </a:cubicBezTo>
                    <a:cubicBezTo>
                      <a:pt x="0" y="25762"/>
                      <a:pt x="25797" y="0"/>
                      <a:pt x="57633" y="0"/>
                    </a:cubicBezTo>
                    <a:cubicBezTo>
                      <a:pt x="89437" y="0"/>
                      <a:pt x="115266" y="25762"/>
                      <a:pt x="115266" y="57556"/>
                    </a:cubicBezTo>
                  </a:path>
                </a:pathLst>
              </a:custGeom>
              <a:solidFill>
                <a:srgbClr val="181919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B71105B8-05E0-4E49-B0C4-77B8D1EF572E}"/>
                  </a:ext>
                </a:extLst>
              </p:cNvPr>
              <p:cNvSpPr/>
              <p:nvPr/>
            </p:nvSpPr>
            <p:spPr>
              <a:xfrm>
                <a:off x="7975609" y="5357813"/>
                <a:ext cx="36366" cy="36349"/>
              </a:xfrm>
              <a:custGeom>
                <a:avLst/>
                <a:gdLst>
                  <a:gd name="connsiteX0" fmla="*/ 36366 w 36366"/>
                  <a:gd name="connsiteY0" fmla="*/ 18191 h 36349"/>
                  <a:gd name="connsiteX1" fmla="*/ 18183 w 36366"/>
                  <a:gd name="connsiteY1" fmla="*/ 36350 h 36349"/>
                  <a:gd name="connsiteX2" fmla="*/ 0 w 36366"/>
                  <a:gd name="connsiteY2" fmla="*/ 18191 h 36349"/>
                  <a:gd name="connsiteX3" fmla="*/ 18183 w 36366"/>
                  <a:gd name="connsiteY3" fmla="*/ 0 h 36349"/>
                  <a:gd name="connsiteX4" fmla="*/ 36366 w 36366"/>
                  <a:gd name="connsiteY4" fmla="*/ 18191 h 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66" h="36349">
                    <a:moveTo>
                      <a:pt x="36366" y="18191"/>
                    </a:moveTo>
                    <a:cubicBezTo>
                      <a:pt x="36366" y="28201"/>
                      <a:pt x="28238" y="36350"/>
                      <a:pt x="18183" y="36350"/>
                    </a:cubicBezTo>
                    <a:cubicBezTo>
                      <a:pt x="8160" y="36350"/>
                      <a:pt x="0" y="28201"/>
                      <a:pt x="0" y="18191"/>
                    </a:cubicBezTo>
                    <a:cubicBezTo>
                      <a:pt x="0" y="8149"/>
                      <a:pt x="8160" y="0"/>
                      <a:pt x="18183" y="0"/>
                    </a:cubicBezTo>
                    <a:cubicBezTo>
                      <a:pt x="28238" y="0"/>
                      <a:pt x="36366" y="8149"/>
                      <a:pt x="36366" y="18191"/>
                    </a:cubicBezTo>
                  </a:path>
                </a:pathLst>
              </a:custGeom>
              <a:solidFill>
                <a:srgbClr val="F2F4F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6B001880-36D9-4F06-974D-E2F5272FBFE0}"/>
                  </a:ext>
                </a:extLst>
              </p:cNvPr>
              <p:cNvSpPr/>
              <p:nvPr/>
            </p:nvSpPr>
            <p:spPr>
              <a:xfrm>
                <a:off x="8387265" y="5460446"/>
                <a:ext cx="106174" cy="60187"/>
              </a:xfrm>
              <a:custGeom>
                <a:avLst/>
                <a:gdLst>
                  <a:gd name="connsiteX0" fmla="*/ 106175 w 106174"/>
                  <a:gd name="connsiteY0" fmla="*/ 30094 h 60187"/>
                  <a:gd name="connsiteX1" fmla="*/ 53103 w 106174"/>
                  <a:gd name="connsiteY1" fmla="*/ 60187 h 60187"/>
                  <a:gd name="connsiteX2" fmla="*/ 0 w 106174"/>
                  <a:gd name="connsiteY2" fmla="*/ 30094 h 60187"/>
                  <a:gd name="connsiteX3" fmla="*/ 53103 w 106174"/>
                  <a:gd name="connsiteY3" fmla="*/ 0 h 60187"/>
                  <a:gd name="connsiteX4" fmla="*/ 106175 w 106174"/>
                  <a:gd name="connsiteY4" fmla="*/ 30094 h 6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187">
                    <a:moveTo>
                      <a:pt x="106175" y="30094"/>
                    </a:moveTo>
                    <a:cubicBezTo>
                      <a:pt x="106175" y="46712"/>
                      <a:pt x="82434" y="60187"/>
                      <a:pt x="53103" y="60187"/>
                    </a:cubicBezTo>
                    <a:cubicBezTo>
                      <a:pt x="23773" y="60187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34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337E2F3B-EA69-4F2C-A03D-6AF9DB656E3D}"/>
                  </a:ext>
                </a:extLst>
              </p:cNvPr>
              <p:cNvSpPr/>
              <p:nvPr/>
            </p:nvSpPr>
            <p:spPr>
              <a:xfrm>
                <a:off x="7853243" y="5464264"/>
                <a:ext cx="106174" cy="60219"/>
              </a:xfrm>
              <a:custGeom>
                <a:avLst/>
                <a:gdLst>
                  <a:gd name="connsiteX0" fmla="*/ 106175 w 106174"/>
                  <a:gd name="connsiteY0" fmla="*/ 30094 h 60219"/>
                  <a:gd name="connsiteX1" fmla="*/ 53103 w 106174"/>
                  <a:gd name="connsiteY1" fmla="*/ 60219 h 60219"/>
                  <a:gd name="connsiteX2" fmla="*/ 0 w 106174"/>
                  <a:gd name="connsiteY2" fmla="*/ 30094 h 60219"/>
                  <a:gd name="connsiteX3" fmla="*/ 53103 w 106174"/>
                  <a:gd name="connsiteY3" fmla="*/ 0 h 60219"/>
                  <a:gd name="connsiteX4" fmla="*/ 106175 w 106174"/>
                  <a:gd name="connsiteY4" fmla="*/ 30094 h 6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74" h="60219">
                    <a:moveTo>
                      <a:pt x="106175" y="30094"/>
                    </a:moveTo>
                    <a:cubicBezTo>
                      <a:pt x="106175" y="46712"/>
                      <a:pt x="82402" y="60219"/>
                      <a:pt x="53103" y="60219"/>
                    </a:cubicBezTo>
                    <a:cubicBezTo>
                      <a:pt x="23773" y="60219"/>
                      <a:pt x="0" y="46712"/>
                      <a:pt x="0" y="30094"/>
                    </a:cubicBezTo>
                    <a:cubicBezTo>
                      <a:pt x="0" y="13475"/>
                      <a:pt x="23773" y="0"/>
                      <a:pt x="53103" y="0"/>
                    </a:cubicBezTo>
                    <a:cubicBezTo>
                      <a:pt x="82402" y="0"/>
                      <a:pt x="106175" y="13475"/>
                      <a:pt x="106175" y="30094"/>
                    </a:cubicBezTo>
                  </a:path>
                </a:pathLst>
              </a:custGeom>
              <a:solidFill>
                <a:srgbClr val="FA9494"/>
              </a:solidFill>
              <a:ln w="81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A7194B6-3B0D-466C-AC0F-4D228A6A9C83}"/>
              </a:ext>
            </a:extLst>
          </p:cNvPr>
          <p:cNvSpPr txBox="1"/>
          <p:nvPr/>
        </p:nvSpPr>
        <p:spPr>
          <a:xfrm>
            <a:off x="2019238" y="7506966"/>
            <a:ext cx="1419509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1, 2, 3, 4, 9 17, 27, 28, 29.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Hồng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24.</a:t>
            </a:r>
          </a:p>
        </p:txBody>
      </p:sp>
    </p:spTree>
    <p:extLst>
      <p:ext uri="{BB962C8B-B14F-4D97-AF65-F5344CB8AC3E}">
        <p14:creationId xmlns:p14="http://schemas.microsoft.com/office/powerpoint/2010/main" val="439980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8002294" y="475461"/>
            <a:ext cx="2283413" cy="196230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640765" y="446588"/>
            <a:ext cx="696652" cy="66751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34491" y="-42256"/>
            <a:ext cx="696652" cy="6675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B2857A2-C5DD-4823-9210-1F7A8A5C94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1228" y="3403600"/>
            <a:ext cx="9582150" cy="6388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634459" y="0"/>
            <a:ext cx="513616" cy="57387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9638659">
            <a:off x="76006" y="1573179"/>
            <a:ext cx="688973" cy="576154"/>
          </a:xfrm>
          <a:prstGeom prst="rect">
            <a:avLst/>
          </a:prstGeom>
        </p:spPr>
      </p:pic>
      <p:sp>
        <p:nvSpPr>
          <p:cNvPr id="28" name="TextBox 9">
            <a:extLst>
              <a:ext uri="{FF2B5EF4-FFF2-40B4-BE49-F238E27FC236}">
                <a16:creationId xmlns:a16="http://schemas.microsoft.com/office/drawing/2014/main" xmlns="" id="{B92286EA-BE6D-4B49-A84A-8104D985F6B6}"/>
              </a:ext>
            </a:extLst>
          </p:cNvPr>
          <p:cNvSpPr txBox="1"/>
          <p:nvPr/>
        </p:nvSpPr>
        <p:spPr>
          <a:xfrm>
            <a:off x="4219575" y="495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367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BF32454-20E0-401E-8DDC-ACA66887CD93}"/>
              </a:ext>
            </a:extLst>
          </p:cNvPr>
          <p:cNvSpPr txBox="1"/>
          <p:nvPr/>
        </p:nvSpPr>
        <p:spPr>
          <a:xfrm>
            <a:off x="1205148" y="1104900"/>
            <a:ext cx="15877704" cy="2009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CA923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4: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solidFill>
                <a:prstClr val="black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3FDB4CF-65FB-43CB-95E9-49FE53F78A13}"/>
              </a:ext>
            </a:extLst>
          </p:cNvPr>
          <p:cNvSpPr txBox="1"/>
          <p:nvPr/>
        </p:nvSpPr>
        <p:spPr>
          <a:xfrm>
            <a:off x="244183" y="5636867"/>
            <a:ext cx="2640165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4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endParaRPr lang="vi-VN" sz="4000" dirty="0">
              <a:solidFill>
                <a:srgbClr val="FF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E98918A-E0B6-4831-B723-32F7FA0D1BDE}"/>
              </a:ext>
            </a:extLst>
          </p:cNvPr>
          <p:cNvSpPr txBox="1"/>
          <p:nvPr/>
        </p:nvSpPr>
        <p:spPr>
          <a:xfrm>
            <a:off x="12667147" y="3645516"/>
            <a:ext cx="5025193" cy="5774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là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là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ctr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là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vi-VN" sz="4000" dirty="0">
              <a:solidFill>
                <a:prstClr val="black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24AE1A33-010A-46B1-BA8B-C950AEA48642}"/>
              </a:ext>
            </a:extLst>
          </p:cNvPr>
          <p:cNvSpPr/>
          <p:nvPr/>
        </p:nvSpPr>
        <p:spPr>
          <a:xfrm>
            <a:off x="8763000" y="6665660"/>
            <a:ext cx="457200" cy="4572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xmlns="" id="{8CB28D0D-6161-4FAD-9F8C-7A6943708252}"/>
              </a:ext>
            </a:extLst>
          </p:cNvPr>
          <p:cNvSpPr/>
          <p:nvPr/>
        </p:nvSpPr>
        <p:spPr>
          <a:xfrm>
            <a:off x="10210800" y="5470188"/>
            <a:ext cx="457200" cy="4572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4C600E7B-1EE0-418D-8EC4-49DB18702DF5}"/>
              </a:ext>
            </a:extLst>
          </p:cNvPr>
          <p:cNvSpPr/>
          <p:nvPr/>
        </p:nvSpPr>
        <p:spPr>
          <a:xfrm>
            <a:off x="10239233" y="7284244"/>
            <a:ext cx="457200" cy="45720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5" grpId="0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-310553" y="8468381"/>
            <a:ext cx="21122408" cy="1205897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936489" y="-61058"/>
            <a:ext cx="4287558" cy="199371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155141" y="-430442"/>
            <a:ext cx="4287558" cy="1993715"/>
          </a:xfrm>
          <a:prstGeom prst="rect">
            <a:avLst/>
          </a:prstGeom>
        </p:spPr>
      </p:pic>
      <p:sp>
        <p:nvSpPr>
          <p:cNvPr id="29" name="TextBox 9">
            <a:extLst>
              <a:ext uri="{FF2B5EF4-FFF2-40B4-BE49-F238E27FC236}">
                <a16:creationId xmlns:a16="http://schemas.microsoft.com/office/drawing/2014/main" xmlns="" id="{3D1788F1-1C5A-45BF-872E-179B76AD4E72}"/>
              </a:ext>
            </a:extLst>
          </p:cNvPr>
          <p:cNvSpPr txBox="1"/>
          <p:nvPr/>
        </p:nvSpPr>
        <p:spPr>
          <a:xfrm>
            <a:off x="3707404" y="1333500"/>
            <a:ext cx="1086802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367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AI NHANH AI THẮNG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21CEB0-EA26-4423-BBDD-0749B33D1293}"/>
              </a:ext>
            </a:extLst>
          </p:cNvPr>
          <p:cNvSpPr txBox="1"/>
          <p:nvPr/>
        </p:nvSpPr>
        <p:spPr>
          <a:xfrm>
            <a:off x="1202564" y="2405285"/>
            <a:ext cx="15877704" cy="6319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Luật chơi: 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ỗi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tranh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theo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theo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tô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xanh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đi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tô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theo yêu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nhanh hơn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thắng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78794" y="9061760"/>
            <a:ext cx="19286738" cy="17840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82874" y="-703633"/>
            <a:ext cx="2971800" cy="31553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82874" y="8078474"/>
            <a:ext cx="2165098" cy="229000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04800" y="0"/>
            <a:ext cx="987034" cy="963704"/>
          </a:xfrm>
          <a:prstGeom prst="rect">
            <a:avLst/>
          </a:prstGeom>
        </p:spPr>
      </p:pic>
      <p:sp>
        <p:nvSpPr>
          <p:cNvPr id="26" name="TextBox 5">
            <a:extLst>
              <a:ext uri="{FF2B5EF4-FFF2-40B4-BE49-F238E27FC236}">
                <a16:creationId xmlns:a16="http://schemas.microsoft.com/office/drawing/2014/main" xmlns="" id="{CD23BB96-F0E8-408B-AE80-1D4723CC53A8}"/>
              </a:ext>
            </a:extLst>
          </p:cNvPr>
          <p:cNvSpPr txBox="1"/>
          <p:nvPr/>
        </p:nvSpPr>
        <p:spPr>
          <a:xfrm>
            <a:off x="2718148" y="758001"/>
            <a:ext cx="12851704" cy="1479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221F80E-261F-42A7-AB2B-263FEF8DE4B5}"/>
              </a:ext>
            </a:extLst>
          </p:cNvPr>
          <p:cNvGrpSpPr/>
          <p:nvPr/>
        </p:nvGrpSpPr>
        <p:grpSpPr>
          <a:xfrm>
            <a:off x="9485401" y="2849743"/>
            <a:ext cx="6830463" cy="6183426"/>
            <a:chOff x="9485401" y="2849743"/>
            <a:chExt cx="6830463" cy="6183426"/>
          </a:xfrm>
        </p:grpSpPr>
        <p:pic>
          <p:nvPicPr>
            <p:cNvPr id="28" name="Picture 3">
              <a:extLst>
                <a:ext uri="{FF2B5EF4-FFF2-40B4-BE49-F238E27FC236}">
                  <a16:creationId xmlns:a16="http://schemas.microsoft.com/office/drawing/2014/main" xmlns="" id="{573E0868-DC44-498D-9674-1EEA1537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l="2499" b="30659"/>
            <a:stretch>
              <a:fillRect/>
            </a:stretch>
          </p:blipFill>
          <p:spPr>
            <a:xfrm>
              <a:off x="9534064" y="2849743"/>
              <a:ext cx="6781800" cy="618342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A33E185-3C9F-4E90-A1F5-7FAA1C607D70}"/>
                </a:ext>
              </a:extLst>
            </p:cNvPr>
            <p:cNvSpPr txBox="1"/>
            <p:nvPr/>
          </p:nvSpPr>
          <p:spPr>
            <a:xfrm>
              <a:off x="9485401" y="5236041"/>
              <a:ext cx="6781799" cy="19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endParaRPr lang="vi-VN" sz="4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991DE7DB-8A94-4A05-AF27-71E7A4F0EFC1}"/>
              </a:ext>
            </a:extLst>
          </p:cNvPr>
          <p:cNvGrpSpPr/>
          <p:nvPr/>
        </p:nvGrpSpPr>
        <p:grpSpPr>
          <a:xfrm>
            <a:off x="1600200" y="2868793"/>
            <a:ext cx="6781800" cy="6183426"/>
            <a:chOff x="1600200" y="2868793"/>
            <a:chExt cx="6781800" cy="6183426"/>
          </a:xfrm>
        </p:grpSpPr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xmlns="" id="{2C433DA0-6478-47D6-9D58-9A0FD1FED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l="2499" b="30659"/>
            <a:stretch>
              <a:fillRect/>
            </a:stretch>
          </p:blipFill>
          <p:spPr>
            <a:xfrm>
              <a:off x="1600200" y="2868793"/>
              <a:ext cx="6781800" cy="618342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7CACDEE-62B0-4E90-AAF1-E6C4EF5D14E1}"/>
                </a:ext>
              </a:extLst>
            </p:cNvPr>
            <p:cNvSpPr txBox="1"/>
            <p:nvPr/>
          </p:nvSpPr>
          <p:spPr>
            <a:xfrm>
              <a:off x="2001750" y="5136292"/>
              <a:ext cx="6098898" cy="19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Hoàn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vi-VN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917345" y="1695230"/>
            <a:ext cx="12453307" cy="68965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617282" y="1024201"/>
            <a:ext cx="4896073" cy="22766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870937" y="7872909"/>
            <a:ext cx="2619649" cy="27707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022504" y="8727793"/>
            <a:ext cx="1811395" cy="191589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020984" y="8294596"/>
            <a:ext cx="987034" cy="9637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918677" y="764402"/>
            <a:ext cx="575968" cy="55188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460143" y="8727793"/>
            <a:ext cx="575968" cy="551882"/>
          </a:xfrm>
          <a:prstGeom prst="rect">
            <a:avLst/>
          </a:prstGeom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xmlns="" id="{B4A38B7A-F67C-4350-9C19-F83475DC96B0}"/>
              </a:ext>
            </a:extLst>
          </p:cNvPr>
          <p:cNvSpPr txBox="1"/>
          <p:nvPr/>
        </p:nvSpPr>
        <p:spPr>
          <a:xfrm>
            <a:off x="2718147" y="3539136"/>
            <a:ext cx="12851704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932734">
            <a:off x="-670107" y="8143372"/>
            <a:ext cx="3940273" cy="32950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133582" y="9108346"/>
            <a:ext cx="378488" cy="3626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006492">
            <a:off x="11444559" y="1641168"/>
            <a:ext cx="1992166" cy="1394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35539" y="1407610"/>
            <a:ext cx="621251" cy="6065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01727B3-A2DF-4A73-86AF-87FF5CB3DD1D}"/>
              </a:ext>
            </a:extLst>
          </p:cNvPr>
          <p:cNvGrpSpPr/>
          <p:nvPr/>
        </p:nvGrpSpPr>
        <p:grpSpPr>
          <a:xfrm>
            <a:off x="6635660" y="391898"/>
            <a:ext cx="4906660" cy="1856002"/>
            <a:chOff x="6635660" y="278765"/>
            <a:chExt cx="4906660" cy="185600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6635660" y="278765"/>
              <a:ext cx="4906660" cy="1856002"/>
            </a:xfrm>
            <a:prstGeom prst="rect">
              <a:avLst/>
            </a:prstGeom>
          </p:spPr>
        </p:pic>
        <p:sp>
          <p:nvSpPr>
            <p:cNvPr id="13" name="TextBox 4">
              <a:extLst>
                <a:ext uri="{FF2B5EF4-FFF2-40B4-BE49-F238E27FC236}">
                  <a16:creationId xmlns:a16="http://schemas.microsoft.com/office/drawing/2014/main" xmlns="" id="{3C7772AB-45A7-49E7-8979-860A3936358D}"/>
                </a:ext>
              </a:extLst>
            </p:cNvPr>
            <p:cNvSpPr txBox="1"/>
            <p:nvPr/>
          </p:nvSpPr>
          <p:spPr>
            <a:xfrm>
              <a:off x="6931274" y="715582"/>
              <a:ext cx="4425452" cy="936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100"/>
                </a:lnSpc>
              </a:pPr>
              <a:r>
                <a:rPr lang="en-US" sz="5400" b="1" spc="135" dirty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30D4C3-A0AD-4228-9BB6-68446CE74C45}"/>
              </a:ext>
            </a:extLst>
          </p:cNvPr>
          <p:cNvSpPr txBox="1"/>
          <p:nvPr/>
        </p:nvSpPr>
        <p:spPr>
          <a:xfrm>
            <a:off x="1339117" y="2107081"/>
            <a:ext cx="1560976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Graphical user interface, calendar&#10;&#10;Description automatically generated">
            <a:extLst>
              <a:ext uri="{FF2B5EF4-FFF2-40B4-BE49-F238E27FC236}">
                <a16:creationId xmlns:a16="http://schemas.microsoft.com/office/drawing/2014/main" xmlns="" id="{19693B5B-6EBD-439E-A98D-55FFE3FEF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4" y="4055329"/>
            <a:ext cx="16504920" cy="54156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932734">
            <a:off x="-670107" y="8143372"/>
            <a:ext cx="3940273" cy="32950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653675" y="9108346"/>
            <a:ext cx="378488" cy="3626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006492">
            <a:off x="11444559" y="1641168"/>
            <a:ext cx="1992166" cy="1394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35539" y="1407610"/>
            <a:ext cx="621251" cy="6065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30D4C3-A0AD-4228-9BB6-68446CE74C45}"/>
              </a:ext>
            </a:extLst>
          </p:cNvPr>
          <p:cNvSpPr txBox="1"/>
          <p:nvPr/>
        </p:nvSpPr>
        <p:spPr>
          <a:xfrm>
            <a:off x="1339117" y="647700"/>
            <a:ext cx="1560976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xmlns="" id="{1C0C65EB-5469-4CAF-9D0E-7B7D96DCF6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93" y="2551315"/>
            <a:ext cx="13258800" cy="73927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AA050425-4AC9-4149-BB2D-51B4B2451816}"/>
              </a:ext>
            </a:extLst>
          </p:cNvPr>
          <p:cNvSpPr/>
          <p:nvPr/>
        </p:nvSpPr>
        <p:spPr>
          <a:xfrm>
            <a:off x="5606693" y="4076700"/>
            <a:ext cx="8763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A5F4350-4434-454A-863D-BE57C88A3EBB}"/>
              </a:ext>
            </a:extLst>
          </p:cNvPr>
          <p:cNvSpPr/>
          <p:nvPr/>
        </p:nvSpPr>
        <p:spPr>
          <a:xfrm>
            <a:off x="11535053" y="3272723"/>
            <a:ext cx="2987040" cy="10668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44CCF95-F7CE-4137-90F7-AF8D122D279F}"/>
              </a:ext>
            </a:extLst>
          </p:cNvPr>
          <p:cNvSpPr/>
          <p:nvPr/>
        </p:nvSpPr>
        <p:spPr>
          <a:xfrm>
            <a:off x="11778893" y="7581900"/>
            <a:ext cx="758036" cy="838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52E0688-DD6B-433D-A3FC-43AA43A325C8}"/>
              </a:ext>
            </a:extLst>
          </p:cNvPr>
          <p:cNvGrpSpPr/>
          <p:nvPr/>
        </p:nvGrpSpPr>
        <p:grpSpPr>
          <a:xfrm>
            <a:off x="12536929" y="7575336"/>
            <a:ext cx="5261408" cy="646331"/>
            <a:chOff x="14016836" y="7575336"/>
            <a:chExt cx="5261408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A5D8260-7522-48EE-941D-D492B6CBDEC3}"/>
                </a:ext>
              </a:extLst>
            </p:cNvPr>
            <p:cNvSpPr txBox="1"/>
            <p:nvPr/>
          </p:nvSpPr>
          <p:spPr>
            <a:xfrm>
              <a:off x="15917366" y="7575336"/>
              <a:ext cx="33608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3600" b="1" i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dương</a:t>
              </a:r>
              <a:endPara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7056150C-1CDC-44E5-A73B-0A8F09C46CC0}"/>
                </a:ext>
              </a:extLst>
            </p:cNvPr>
            <p:cNvCxnSpPr>
              <a:cxnSpLocks/>
            </p:cNvCxnSpPr>
            <p:nvPr/>
          </p:nvCxnSpPr>
          <p:spPr>
            <a:xfrm>
              <a:off x="14016836" y="8001000"/>
              <a:ext cx="2177211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FB8F319-13F0-43A9-B420-46A12C87793E}"/>
              </a:ext>
            </a:extLst>
          </p:cNvPr>
          <p:cNvSpPr/>
          <p:nvPr/>
        </p:nvSpPr>
        <p:spPr>
          <a:xfrm>
            <a:off x="13498470" y="6153150"/>
            <a:ext cx="758036" cy="83820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1ED5FDA-8C90-4882-A35E-200C86F92355}"/>
              </a:ext>
            </a:extLst>
          </p:cNvPr>
          <p:cNvGrpSpPr/>
          <p:nvPr/>
        </p:nvGrpSpPr>
        <p:grpSpPr>
          <a:xfrm>
            <a:off x="14256506" y="6056646"/>
            <a:ext cx="3050496" cy="646331"/>
            <a:chOff x="15531842" y="7612503"/>
            <a:chExt cx="3050496" cy="646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CCC9349-6345-4C37-8BC7-9B2414A5E3E9}"/>
                </a:ext>
              </a:extLst>
            </p:cNvPr>
            <p:cNvSpPr txBox="1"/>
            <p:nvPr/>
          </p:nvSpPr>
          <p:spPr>
            <a:xfrm>
              <a:off x="16416631" y="7612503"/>
              <a:ext cx="21657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3600" b="1" i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endParaRPr lang="en-US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6F0F0A2C-F7DE-4B40-B63D-7FC7A66B88A1}"/>
                </a:ext>
              </a:extLst>
            </p:cNvPr>
            <p:cNvCxnSpPr>
              <a:cxnSpLocks/>
            </p:cNvCxnSpPr>
            <p:nvPr/>
          </p:nvCxnSpPr>
          <p:spPr>
            <a:xfrm>
              <a:off x="15531842" y="8001000"/>
              <a:ext cx="915269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C6ABAC6-F974-4C2E-B6B5-AD81D0952F11}"/>
              </a:ext>
            </a:extLst>
          </p:cNvPr>
          <p:cNvGrpSpPr/>
          <p:nvPr/>
        </p:nvGrpSpPr>
        <p:grpSpPr>
          <a:xfrm>
            <a:off x="14437459" y="4409843"/>
            <a:ext cx="2511424" cy="646331"/>
            <a:chOff x="14437459" y="4409843"/>
            <a:chExt cx="2511424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EE78991-86BD-4850-AB7B-9BAA2661D0F3}"/>
                </a:ext>
              </a:extLst>
            </p:cNvPr>
            <p:cNvSpPr txBox="1"/>
            <p:nvPr/>
          </p:nvSpPr>
          <p:spPr>
            <a:xfrm>
              <a:off x="14783176" y="4409843"/>
              <a:ext cx="21657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endPara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C38AC1DC-B21C-482A-8400-987AF8703F6A}"/>
                </a:ext>
              </a:extLst>
            </p:cNvPr>
            <p:cNvCxnSpPr>
              <a:cxnSpLocks/>
            </p:cNvCxnSpPr>
            <p:nvPr/>
          </p:nvCxnSpPr>
          <p:spPr>
            <a:xfrm>
              <a:off x="14437459" y="4639203"/>
              <a:ext cx="915269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D053544-1312-4243-AFEF-DE3994EFBEBB}"/>
              </a:ext>
            </a:extLst>
          </p:cNvPr>
          <p:cNvGrpSpPr/>
          <p:nvPr/>
        </p:nvGrpSpPr>
        <p:grpSpPr>
          <a:xfrm>
            <a:off x="14539725" y="3477744"/>
            <a:ext cx="2833875" cy="646331"/>
            <a:chOff x="14539725" y="3477744"/>
            <a:chExt cx="2833875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58BDEFF-8956-4542-B21C-EDF73DFD7719}"/>
                </a:ext>
              </a:extLst>
            </p:cNvPr>
            <p:cNvSpPr txBox="1"/>
            <p:nvPr/>
          </p:nvSpPr>
          <p:spPr>
            <a:xfrm>
              <a:off x="15207893" y="3477744"/>
              <a:ext cx="21657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080907A5-9790-4A16-B31F-28B54654A79D}"/>
                </a:ext>
              </a:extLst>
            </p:cNvPr>
            <p:cNvCxnSpPr>
              <a:cxnSpLocks/>
            </p:cNvCxnSpPr>
            <p:nvPr/>
          </p:nvCxnSpPr>
          <p:spPr>
            <a:xfrm>
              <a:off x="14539725" y="3797126"/>
              <a:ext cx="915269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955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17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895630" y="8927069"/>
            <a:ext cx="19286738" cy="17840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378193">
            <a:off x="15403697" y="-1097701"/>
            <a:ext cx="4967958" cy="41098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-880390" y="-226279"/>
            <a:ext cx="3923938" cy="18246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33007" y="7849510"/>
            <a:ext cx="2037566" cy="21551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208730" y="-128243"/>
            <a:ext cx="3252278" cy="34531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1898E6-9945-4C2A-97D3-F8ABB093B875}"/>
              </a:ext>
            </a:extLst>
          </p:cNvPr>
          <p:cNvGrpSpPr/>
          <p:nvPr/>
        </p:nvGrpSpPr>
        <p:grpSpPr>
          <a:xfrm>
            <a:off x="1447800" y="1613427"/>
            <a:ext cx="15849600" cy="5051600"/>
            <a:chOff x="1266755" y="2267447"/>
            <a:chExt cx="15849600" cy="5051600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xmlns="" id="{995A0A85-147E-4DCB-AFF0-A8DB95A7A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534163" y="2267447"/>
              <a:ext cx="10972800" cy="5051600"/>
            </a:xfrm>
            <a:prstGeom prst="rect">
              <a:avLst/>
            </a:prstGeom>
          </p:spPr>
        </p:pic>
        <p:sp>
          <p:nvSpPr>
            <p:cNvPr id="16" name="TextBox 2">
              <a:extLst>
                <a:ext uri="{FF2B5EF4-FFF2-40B4-BE49-F238E27FC236}">
                  <a16:creationId xmlns:a16="http://schemas.microsoft.com/office/drawing/2014/main" xmlns="" id="{FDBD578E-FF91-43E4-8AC8-A3E6D17630DA}"/>
                </a:ext>
              </a:extLst>
            </p:cNvPr>
            <p:cNvSpPr txBox="1"/>
            <p:nvPr/>
          </p:nvSpPr>
          <p:spPr>
            <a:xfrm>
              <a:off x="1266755" y="3424793"/>
              <a:ext cx="15849600" cy="31912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19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2022 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69: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-1524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8335749" y="10109"/>
            <a:ext cx="1616503" cy="196230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838200" y="-332806"/>
            <a:ext cx="3832224" cy="17819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372600" y="175574"/>
            <a:ext cx="706224" cy="6895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487986" y="-607452"/>
            <a:ext cx="2432378" cy="258264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597FD40-6A9D-4CA7-A2B0-E21D8D4B2BE9}"/>
              </a:ext>
            </a:extLst>
          </p:cNvPr>
          <p:cNvGrpSpPr/>
          <p:nvPr/>
        </p:nvGrpSpPr>
        <p:grpSpPr>
          <a:xfrm>
            <a:off x="583825" y="1095877"/>
            <a:ext cx="10345994" cy="8270820"/>
            <a:chOff x="3244056" y="1019984"/>
            <a:chExt cx="11769408" cy="8801848"/>
          </a:xfrm>
        </p:grpSpPr>
        <p:pic>
          <p:nvPicPr>
            <p:cNvPr id="20" name="Picture 19" descr="Calendar&#10;&#10;Description automatically generated">
              <a:extLst>
                <a:ext uri="{FF2B5EF4-FFF2-40B4-BE49-F238E27FC236}">
                  <a16:creationId xmlns:a16="http://schemas.microsoft.com/office/drawing/2014/main" xmlns="" id="{6A6C72F9-6F1D-4F05-95ED-17AA6EAFE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63"/>
            <a:stretch/>
          </p:blipFill>
          <p:spPr>
            <a:xfrm>
              <a:off x="3244056" y="1766584"/>
              <a:ext cx="11769408" cy="805524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5CFC2432-072F-40A3-83C5-38C83F03F2D0}"/>
                </a:ext>
              </a:extLst>
            </p:cNvPr>
            <p:cNvSpPr/>
            <p:nvPr/>
          </p:nvSpPr>
          <p:spPr>
            <a:xfrm>
              <a:off x="3244056" y="1019984"/>
              <a:ext cx="11769408" cy="762000"/>
            </a:xfrm>
            <a:prstGeom prst="rect">
              <a:avLst/>
            </a:prstGeom>
            <a:solidFill>
              <a:srgbClr val="134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THÁNG 4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9AABBBF-7D39-48EB-B403-BC752663F3D7}"/>
              </a:ext>
            </a:extLst>
          </p:cNvPr>
          <p:cNvSpPr txBox="1"/>
          <p:nvPr/>
        </p:nvSpPr>
        <p:spPr>
          <a:xfrm>
            <a:off x="11442070" y="6203018"/>
            <a:ext cx="614856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BDC16AE-EA88-49A0-8CB4-E38A2A851007}"/>
              </a:ext>
            </a:extLst>
          </p:cNvPr>
          <p:cNvSpPr/>
          <p:nvPr/>
        </p:nvSpPr>
        <p:spPr>
          <a:xfrm>
            <a:off x="11277600" y="1663737"/>
            <a:ext cx="6477509" cy="4206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6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4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455168">
            <a:off x="13261070" y="-1725507"/>
            <a:ext cx="5865325" cy="4157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574106" y="9627630"/>
            <a:ext cx="694844" cy="6784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457547">
            <a:off x="-382570" y="1600330"/>
            <a:ext cx="1992166" cy="1394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9050" y="21304"/>
            <a:ext cx="1809750" cy="19215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B57260D-E2AA-417B-93E8-FD9CB812D6F2}"/>
              </a:ext>
            </a:extLst>
          </p:cNvPr>
          <p:cNvSpPr txBox="1"/>
          <p:nvPr/>
        </p:nvSpPr>
        <p:spPr>
          <a:xfrm>
            <a:off x="11588778" y="6208561"/>
            <a:ext cx="614856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590E6B67-908B-42BE-997C-FF7F0B5BB686}"/>
              </a:ext>
            </a:extLst>
          </p:cNvPr>
          <p:cNvSpPr/>
          <p:nvPr/>
        </p:nvSpPr>
        <p:spPr>
          <a:xfrm>
            <a:off x="11298993" y="1861357"/>
            <a:ext cx="6477509" cy="4206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6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9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 descr="Calendar&#10;&#10;Description automatically generated with low confidence">
            <a:extLst>
              <a:ext uri="{FF2B5EF4-FFF2-40B4-BE49-F238E27FC236}">
                <a16:creationId xmlns:a16="http://schemas.microsoft.com/office/drawing/2014/main" xmlns="" id="{9CB0D3FF-1E33-4042-BC93-AA63AEF4E8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8" y="1539878"/>
            <a:ext cx="10810867" cy="72072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455168">
            <a:off x="13261070" y="-1725507"/>
            <a:ext cx="5865325" cy="41570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574106" y="9627630"/>
            <a:ext cx="694844" cy="6784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2457547">
            <a:off x="-382570" y="1600330"/>
            <a:ext cx="1992166" cy="1394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9050" y="21304"/>
            <a:ext cx="1809750" cy="19215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B57260D-E2AA-417B-93E8-FD9CB812D6F2}"/>
              </a:ext>
            </a:extLst>
          </p:cNvPr>
          <p:cNvSpPr txBox="1"/>
          <p:nvPr/>
        </p:nvSpPr>
        <p:spPr>
          <a:xfrm>
            <a:off x="11588778" y="6208561"/>
            <a:ext cx="6148568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Tháng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là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Hai.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590E6B67-908B-42BE-997C-FF7F0B5BB686}"/>
              </a:ext>
            </a:extLst>
          </p:cNvPr>
          <p:cNvSpPr/>
          <p:nvPr/>
        </p:nvSpPr>
        <p:spPr>
          <a:xfrm>
            <a:off x="11298993" y="1861357"/>
            <a:ext cx="6477509" cy="4206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6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 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là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 descr="Chi tiết các ngày nghỉ lễ trong năm 2021  - Ảnh 2.">
            <a:extLst>
              <a:ext uri="{FF2B5EF4-FFF2-40B4-BE49-F238E27FC236}">
                <a16:creationId xmlns:a16="http://schemas.microsoft.com/office/drawing/2014/main" xmlns="" id="{F15C6994-6540-46E3-AA83-C0D77A8F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7" y="1720938"/>
            <a:ext cx="10267686" cy="684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03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3668" y="158005"/>
            <a:ext cx="696652" cy="6675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82594" y="0"/>
            <a:ext cx="1557854" cy="174062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339225" y="7124700"/>
            <a:ext cx="6132040" cy="5518836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xmlns="" id="{8D008791-8742-425A-9621-423EC46DED35}"/>
              </a:ext>
            </a:extLst>
          </p:cNvPr>
          <p:cNvSpPr txBox="1"/>
          <p:nvPr/>
        </p:nvSpPr>
        <p:spPr>
          <a:xfrm>
            <a:off x="4219575" y="495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367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9E32BB3-990B-4C59-B36F-3571DEE9B2F9}"/>
              </a:ext>
            </a:extLst>
          </p:cNvPr>
          <p:cNvSpPr txBox="1"/>
          <p:nvPr/>
        </p:nvSpPr>
        <p:spPr>
          <a:xfrm>
            <a:off x="1205148" y="1221797"/>
            <a:ext cx="15877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CA923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solidFill>
                <a:prstClr val="black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ABFA768-080A-42B2-95DD-922E1DB28F88}"/>
              </a:ext>
            </a:extLst>
          </p:cNvPr>
          <p:cNvSpPr txBox="1"/>
          <p:nvPr/>
        </p:nvSpPr>
        <p:spPr>
          <a:xfrm>
            <a:off x="8605602" y="2781430"/>
            <a:ext cx="8477250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Tháng 10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 là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khoanh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xmlns="" id="{9B089425-DFFA-45E3-9C53-8B3E677C6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51300"/>
              </p:ext>
            </p:extLst>
          </p:nvPr>
        </p:nvGraphicFramePr>
        <p:xfrm>
          <a:off x="7838803" y="6490610"/>
          <a:ext cx="10010848" cy="304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xmlns="" val="2341620276"/>
                    </a:ext>
                  </a:extLst>
                </a:gridCol>
                <a:gridCol w="4219648">
                  <a:extLst>
                    <a:ext uri="{9D8B030D-6E8A-4147-A177-3AD203B41FA5}">
                      <a16:colId xmlns:a16="http://schemas.microsoft.com/office/drawing/2014/main" xmlns="" val="2809218646"/>
                    </a:ext>
                  </a:extLst>
                </a:gridCol>
              </a:tblGrid>
              <a:tr h="9960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12145750"/>
                  </a:ext>
                </a:extLst>
              </a:tr>
              <a:tr h="9960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8201604"/>
                  </a:ext>
                </a:extLst>
              </a:tr>
              <a:tr h="1055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15893736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8AB2679-8CA0-4C22-BADC-C19AA8BB6752}"/>
              </a:ext>
            </a:extLst>
          </p:cNvPr>
          <p:cNvGrpSpPr/>
          <p:nvPr/>
        </p:nvGrpSpPr>
        <p:grpSpPr>
          <a:xfrm>
            <a:off x="726795" y="2342895"/>
            <a:ext cx="6781800" cy="7541223"/>
            <a:chOff x="726795" y="2342895"/>
            <a:chExt cx="6781800" cy="75412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FE875E1A-8649-437B-BF21-43C989417EF7}"/>
                </a:ext>
              </a:extLst>
            </p:cNvPr>
            <p:cNvGrpSpPr/>
            <p:nvPr/>
          </p:nvGrpSpPr>
          <p:grpSpPr>
            <a:xfrm>
              <a:off x="726795" y="2342895"/>
              <a:ext cx="6781800" cy="7541223"/>
              <a:chOff x="828675" y="2247900"/>
              <a:chExt cx="6781800" cy="7541223"/>
            </a:xfrm>
          </p:grpSpPr>
          <p:pic>
            <p:nvPicPr>
              <p:cNvPr id="27" name="Picture 26" descr="Calendar&#10;&#10;Description automatically generated">
                <a:extLst>
                  <a:ext uri="{FF2B5EF4-FFF2-40B4-BE49-F238E27FC236}">
                    <a16:creationId xmlns:a16="http://schemas.microsoft.com/office/drawing/2014/main" xmlns="" id="{282385FD-49AD-40F6-9DF2-970122491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675" y="3078308"/>
                <a:ext cx="6781800" cy="6710815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599FDAB-A072-41D5-A677-E982B614EA2A}"/>
                  </a:ext>
                </a:extLst>
              </p:cNvPr>
              <p:cNvSpPr/>
              <p:nvPr/>
            </p:nvSpPr>
            <p:spPr>
              <a:xfrm>
                <a:off x="828675" y="2247900"/>
                <a:ext cx="6781800" cy="8770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THÁNG 10</a:t>
                </a:r>
              </a:p>
            </p:txBody>
          </p:sp>
        </p:grp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01167BCB-A8B0-4E52-891D-B88BE9A3BCDD}"/>
                </a:ext>
              </a:extLst>
            </p:cNvPr>
            <p:cNvSpPr/>
            <p:nvPr/>
          </p:nvSpPr>
          <p:spPr>
            <a:xfrm>
              <a:off x="1021080" y="4640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xmlns="" id="{E98A785D-54F7-4C0D-A3AF-AFC4D7AA7C94}"/>
                </a:ext>
              </a:extLst>
            </p:cNvPr>
            <p:cNvSpPr/>
            <p:nvPr/>
          </p:nvSpPr>
          <p:spPr>
            <a:xfrm>
              <a:off x="3751935" y="4640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xmlns="" id="{64E29521-1DA1-4C3E-8497-902ADF68425F}"/>
                </a:ext>
              </a:extLst>
            </p:cNvPr>
            <p:cNvSpPr/>
            <p:nvPr/>
          </p:nvSpPr>
          <p:spPr>
            <a:xfrm>
              <a:off x="5562600" y="575909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xmlns="" id="{5732B1F4-9989-4E60-85AB-295D73CDCBCB}"/>
                </a:ext>
              </a:extLst>
            </p:cNvPr>
            <p:cNvSpPr/>
            <p:nvPr/>
          </p:nvSpPr>
          <p:spPr>
            <a:xfrm>
              <a:off x="2819400" y="6926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xmlns="" id="{3803EB10-B124-478C-9DE4-D189FE3C56F2}"/>
                </a:ext>
              </a:extLst>
            </p:cNvPr>
            <p:cNvSpPr/>
            <p:nvPr/>
          </p:nvSpPr>
          <p:spPr>
            <a:xfrm>
              <a:off x="4674372" y="6926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xmlns="" id="{0B393E18-D7D4-4AC4-91DB-EAA0BE694F48}"/>
                </a:ext>
              </a:extLst>
            </p:cNvPr>
            <p:cNvSpPr/>
            <p:nvPr/>
          </p:nvSpPr>
          <p:spPr>
            <a:xfrm>
              <a:off x="1905000" y="8069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3668" y="158005"/>
            <a:ext cx="696652" cy="66751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82594" y="0"/>
            <a:ext cx="1557854" cy="174062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339225" y="7124700"/>
            <a:ext cx="6132040" cy="551883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ABFA768-080A-42B2-95DD-922E1DB28F88}"/>
              </a:ext>
            </a:extLst>
          </p:cNvPr>
          <p:cNvSpPr txBox="1"/>
          <p:nvPr/>
        </p:nvSpPr>
        <p:spPr>
          <a:xfrm>
            <a:off x="8485685" y="275668"/>
            <a:ext cx="8477250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Tháng 10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 là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khoanh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xmlns="" id="{9B089425-DFFA-45E3-9C53-8B3E677C6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919523"/>
              </p:ext>
            </p:extLst>
          </p:nvPr>
        </p:nvGraphicFramePr>
        <p:xfrm>
          <a:off x="7457085" y="3692116"/>
          <a:ext cx="10534451" cy="61757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14803">
                  <a:extLst>
                    <a:ext uri="{9D8B030D-6E8A-4147-A177-3AD203B41FA5}">
                      <a16:colId xmlns:a16="http://schemas.microsoft.com/office/drawing/2014/main" xmlns="" val="2341620276"/>
                    </a:ext>
                  </a:extLst>
                </a:gridCol>
                <a:gridCol w="4219648">
                  <a:extLst>
                    <a:ext uri="{9D8B030D-6E8A-4147-A177-3AD203B41FA5}">
                      <a16:colId xmlns:a16="http://schemas.microsoft.com/office/drawing/2014/main" xmlns="" val="2809218646"/>
                    </a:ext>
                  </a:extLst>
                </a:gridCol>
              </a:tblGrid>
              <a:tr h="65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12145750"/>
                  </a:ext>
                </a:extLst>
              </a:tr>
              <a:tr h="7031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8201604"/>
                  </a:ext>
                </a:extLst>
              </a:tr>
              <a:tr h="9190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sáu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2505556"/>
                  </a:ext>
                </a:extLst>
              </a:tr>
              <a:tr h="974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15893736"/>
                  </a:ext>
                </a:extLst>
              </a:tr>
              <a:tr h="974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84169266"/>
                  </a:ext>
                </a:extLst>
              </a:tr>
              <a:tr h="974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mốt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37124599"/>
                  </a:ext>
                </a:extLst>
              </a:tr>
              <a:tr h="9744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mươi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5562814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8AB2679-8CA0-4C22-BADC-C19AA8BB6752}"/>
              </a:ext>
            </a:extLst>
          </p:cNvPr>
          <p:cNvGrpSpPr/>
          <p:nvPr/>
        </p:nvGrpSpPr>
        <p:grpSpPr>
          <a:xfrm>
            <a:off x="381000" y="1372888"/>
            <a:ext cx="6781800" cy="7541223"/>
            <a:chOff x="726795" y="2342895"/>
            <a:chExt cx="6781800" cy="75412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FE875E1A-8649-437B-BF21-43C989417EF7}"/>
                </a:ext>
              </a:extLst>
            </p:cNvPr>
            <p:cNvGrpSpPr/>
            <p:nvPr/>
          </p:nvGrpSpPr>
          <p:grpSpPr>
            <a:xfrm>
              <a:off x="726795" y="2342895"/>
              <a:ext cx="6781800" cy="7541223"/>
              <a:chOff x="828675" y="2247900"/>
              <a:chExt cx="6781800" cy="7541223"/>
            </a:xfrm>
          </p:grpSpPr>
          <p:pic>
            <p:nvPicPr>
              <p:cNvPr id="27" name="Picture 26" descr="Calendar&#10;&#10;Description automatically generated">
                <a:extLst>
                  <a:ext uri="{FF2B5EF4-FFF2-40B4-BE49-F238E27FC236}">
                    <a16:creationId xmlns:a16="http://schemas.microsoft.com/office/drawing/2014/main" xmlns="" id="{282385FD-49AD-40F6-9DF2-970122491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675" y="3078308"/>
                <a:ext cx="6781800" cy="6710815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599FDAB-A072-41D5-A677-E982B614EA2A}"/>
                  </a:ext>
                </a:extLst>
              </p:cNvPr>
              <p:cNvSpPr/>
              <p:nvPr/>
            </p:nvSpPr>
            <p:spPr>
              <a:xfrm>
                <a:off x="828675" y="2247900"/>
                <a:ext cx="6781800" cy="8770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THÁNG 10</a:t>
                </a:r>
              </a:p>
            </p:txBody>
          </p:sp>
        </p:grp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01167BCB-A8B0-4E52-891D-B88BE9A3BCDD}"/>
                </a:ext>
              </a:extLst>
            </p:cNvPr>
            <p:cNvSpPr/>
            <p:nvPr/>
          </p:nvSpPr>
          <p:spPr>
            <a:xfrm>
              <a:off x="1021080" y="4640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xmlns="" id="{E98A785D-54F7-4C0D-A3AF-AFC4D7AA7C94}"/>
                </a:ext>
              </a:extLst>
            </p:cNvPr>
            <p:cNvSpPr/>
            <p:nvPr/>
          </p:nvSpPr>
          <p:spPr>
            <a:xfrm>
              <a:off x="3751935" y="4640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xmlns="" id="{64E29521-1DA1-4C3E-8497-902ADF68425F}"/>
                </a:ext>
              </a:extLst>
            </p:cNvPr>
            <p:cNvSpPr/>
            <p:nvPr/>
          </p:nvSpPr>
          <p:spPr>
            <a:xfrm>
              <a:off x="5562600" y="575909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xmlns="" id="{5732B1F4-9989-4E60-85AB-295D73CDCBCB}"/>
                </a:ext>
              </a:extLst>
            </p:cNvPr>
            <p:cNvSpPr/>
            <p:nvPr/>
          </p:nvSpPr>
          <p:spPr>
            <a:xfrm>
              <a:off x="2819400" y="6926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xmlns="" id="{3803EB10-B124-478C-9DE4-D189FE3C56F2}"/>
                </a:ext>
              </a:extLst>
            </p:cNvPr>
            <p:cNvSpPr/>
            <p:nvPr/>
          </p:nvSpPr>
          <p:spPr>
            <a:xfrm>
              <a:off x="4674372" y="6926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xmlns="" id="{0B393E18-D7D4-4AC4-91DB-EAA0BE694F48}"/>
                </a:ext>
              </a:extLst>
            </p:cNvPr>
            <p:cNvSpPr/>
            <p:nvPr/>
          </p:nvSpPr>
          <p:spPr>
            <a:xfrm>
              <a:off x="1905000" y="8069580"/>
              <a:ext cx="731520" cy="731520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0788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60</Template>
  <TotalTime>353</TotalTime>
  <Words>1096</Words>
  <Application>Microsoft Office PowerPoint</Application>
  <PresentationFormat>Custom</PresentationFormat>
  <Paragraphs>298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MTBA</cp:lastModifiedBy>
  <cp:revision>6</cp:revision>
  <dcterms:created xsi:type="dcterms:W3CDTF">2021-10-26T07:50:16Z</dcterms:created>
  <dcterms:modified xsi:type="dcterms:W3CDTF">2022-01-19T01:46:28Z</dcterms:modified>
  <dc:identifier>DAEtQOoRWgU</dc:identifier>
</cp:coreProperties>
</file>