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57" r:id="rId4"/>
    <p:sldId id="273" r:id="rId5"/>
    <p:sldId id="259" r:id="rId6"/>
    <p:sldId id="274" r:id="rId7"/>
    <p:sldId id="260" r:id="rId8"/>
    <p:sldId id="275" r:id="rId9"/>
    <p:sldId id="276" r:id="rId10"/>
    <p:sldId id="261" r:id="rId11"/>
    <p:sldId id="277" r:id="rId12"/>
    <p:sldId id="264" r:id="rId13"/>
    <p:sldId id="263" r:id="rId14"/>
    <p:sldId id="278" r:id="rId15"/>
    <p:sldId id="279" r:id="rId16"/>
    <p:sldId id="266" r:id="rId17"/>
    <p:sldId id="280" r:id="rId18"/>
    <p:sldId id="281" r:id="rId19"/>
    <p:sldId id="282" r:id="rId20"/>
    <p:sldId id="283" r:id="rId21"/>
    <p:sldId id="262" r:id="rId22"/>
    <p:sldId id="265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AD"/>
    <a:srgbClr val="FF3399"/>
    <a:srgbClr val="CDEFF0"/>
    <a:srgbClr val="FF66C4"/>
    <a:srgbClr val="FFFFCC"/>
    <a:srgbClr val="6E9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>
        <p:scale>
          <a:sx n="40" d="100"/>
          <a:sy n="40" d="100"/>
        </p:scale>
        <p:origin x="888" y="6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62.png"/><Relationship Id="rId5" Type="http://schemas.openxmlformats.org/officeDocument/2006/relationships/image" Target="../media/image28.png"/><Relationship Id="rId10" Type="http://schemas.openxmlformats.org/officeDocument/2006/relationships/image" Target="../media/image61.svg"/><Relationship Id="rId4" Type="http://schemas.openxmlformats.org/officeDocument/2006/relationships/image" Target="../media/image57.sv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8.png"/><Relationship Id="rId18" Type="http://schemas.openxmlformats.org/officeDocument/2006/relationships/image" Target="../media/image73.svg"/><Relationship Id="rId3" Type="http://schemas.openxmlformats.org/officeDocument/2006/relationships/image" Target="../media/image56.png"/><Relationship Id="rId21" Type="http://schemas.openxmlformats.org/officeDocument/2006/relationships/image" Target="../media/image76.png"/><Relationship Id="rId7" Type="http://schemas.openxmlformats.org/officeDocument/2006/relationships/image" Target="../media/image58.png"/><Relationship Id="rId12" Type="http://schemas.openxmlformats.org/officeDocument/2006/relationships/image" Target="../media/image67.svg"/><Relationship Id="rId17" Type="http://schemas.openxmlformats.org/officeDocument/2006/relationships/image" Target="../media/image72.png"/><Relationship Id="rId2" Type="http://schemas.openxmlformats.org/officeDocument/2006/relationships/image" Target="../media/image1.jpeg"/><Relationship Id="rId16" Type="http://schemas.openxmlformats.org/officeDocument/2006/relationships/image" Target="../media/image71.svg"/><Relationship Id="rId20" Type="http://schemas.openxmlformats.org/officeDocument/2006/relationships/image" Target="../media/image7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66.png"/><Relationship Id="rId5" Type="http://schemas.openxmlformats.org/officeDocument/2006/relationships/image" Target="../media/image28.png"/><Relationship Id="rId15" Type="http://schemas.openxmlformats.org/officeDocument/2006/relationships/image" Target="../media/image70.png"/><Relationship Id="rId10" Type="http://schemas.openxmlformats.org/officeDocument/2006/relationships/image" Target="../media/image65.svg"/><Relationship Id="rId19" Type="http://schemas.openxmlformats.org/officeDocument/2006/relationships/image" Target="../media/image74.png"/><Relationship Id="rId4" Type="http://schemas.openxmlformats.org/officeDocument/2006/relationships/image" Target="../media/image57.svg"/><Relationship Id="rId9" Type="http://schemas.openxmlformats.org/officeDocument/2006/relationships/image" Target="../media/image64.png"/><Relationship Id="rId14" Type="http://schemas.openxmlformats.org/officeDocument/2006/relationships/image" Target="../media/image69.svg"/><Relationship Id="rId22" Type="http://schemas.openxmlformats.org/officeDocument/2006/relationships/image" Target="../media/image7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16.png"/><Relationship Id="rId7" Type="http://schemas.openxmlformats.org/officeDocument/2006/relationships/image" Target="../media/image8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7.svg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16.png"/><Relationship Id="rId7" Type="http://schemas.openxmlformats.org/officeDocument/2006/relationships/image" Target="../media/image8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7.sv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16.png"/><Relationship Id="rId7" Type="http://schemas.openxmlformats.org/officeDocument/2006/relationships/image" Target="../media/image8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7.svg"/><Relationship Id="rId9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8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svg"/><Relationship Id="rId11" Type="http://schemas.openxmlformats.org/officeDocument/2006/relationships/image" Target="../media/image87.png"/><Relationship Id="rId5" Type="http://schemas.openxmlformats.org/officeDocument/2006/relationships/image" Target="../media/image83.png"/><Relationship Id="rId10" Type="http://schemas.openxmlformats.org/officeDocument/2006/relationships/image" Target="../media/image86.svg"/><Relationship Id="rId4" Type="http://schemas.openxmlformats.org/officeDocument/2006/relationships/image" Target="../media/image29.svg"/><Relationship Id="rId9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svg"/><Relationship Id="rId7" Type="http://schemas.openxmlformats.org/officeDocument/2006/relationships/image" Target="../media/image94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svg"/><Relationship Id="rId5" Type="http://schemas.openxmlformats.org/officeDocument/2006/relationships/image" Target="../media/image92.sv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svg"/><Relationship Id="rId7" Type="http://schemas.openxmlformats.org/officeDocument/2006/relationships/image" Target="../media/image94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svg"/><Relationship Id="rId5" Type="http://schemas.openxmlformats.org/officeDocument/2006/relationships/image" Target="../media/image92.sv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svg"/><Relationship Id="rId7" Type="http://schemas.openxmlformats.org/officeDocument/2006/relationships/image" Target="../media/image94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svg"/><Relationship Id="rId5" Type="http://schemas.openxmlformats.org/officeDocument/2006/relationships/image" Target="../media/image92.sv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svg"/><Relationship Id="rId7" Type="http://schemas.openxmlformats.org/officeDocument/2006/relationships/image" Target="../media/image94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svg"/><Relationship Id="rId5" Type="http://schemas.openxmlformats.org/officeDocument/2006/relationships/image" Target="../media/image92.sv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10" Type="http://schemas.openxmlformats.org/officeDocument/2006/relationships/image" Target="../media/image55.svg"/><Relationship Id="rId4" Type="http://schemas.openxmlformats.org/officeDocument/2006/relationships/image" Target="../media/image100.sv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image" Target="../media/image105.png"/><Relationship Id="rId7" Type="http://schemas.openxmlformats.org/officeDocument/2006/relationships/image" Target="../media/image4.png"/><Relationship Id="rId12" Type="http://schemas.openxmlformats.org/officeDocument/2006/relationships/image" Target="../media/image1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svg"/><Relationship Id="rId11" Type="http://schemas.openxmlformats.org/officeDocument/2006/relationships/image" Target="../media/image111.png"/><Relationship Id="rId5" Type="http://schemas.openxmlformats.org/officeDocument/2006/relationships/image" Target="../media/image107.png"/><Relationship Id="rId10" Type="http://schemas.openxmlformats.org/officeDocument/2006/relationships/image" Target="../media/image110.svg"/><Relationship Id="rId4" Type="http://schemas.openxmlformats.org/officeDocument/2006/relationships/image" Target="../media/image106.svg"/><Relationship Id="rId9" Type="http://schemas.openxmlformats.org/officeDocument/2006/relationships/image" Target="../media/image109.png"/><Relationship Id="rId1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29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29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29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53.svg"/><Relationship Id="rId4" Type="http://schemas.openxmlformats.org/officeDocument/2006/relationships/image" Target="../media/image49.sv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5.svg"/><Relationship Id="rId5" Type="http://schemas.openxmlformats.org/officeDocument/2006/relationships/image" Target="../media/image43.svg"/><Relationship Id="rId10" Type="http://schemas.openxmlformats.org/officeDocument/2006/relationships/image" Target="../media/image54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5.svg"/><Relationship Id="rId5" Type="http://schemas.openxmlformats.org/officeDocument/2006/relationships/image" Target="../media/image43.svg"/><Relationship Id="rId10" Type="http://schemas.openxmlformats.org/officeDocument/2006/relationships/image" Target="../media/image54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620" b="7191"/>
          <a:stretch>
            <a:fillRect/>
          </a:stretch>
        </p:blipFill>
        <p:spPr>
          <a:xfrm>
            <a:off x="952500" y="964388"/>
            <a:ext cx="13329357" cy="9376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2573">
            <a:off x="14108298" y="6887970"/>
            <a:ext cx="3149474" cy="41102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58597">
            <a:off x="16732589" y="2556833"/>
            <a:ext cx="1053421" cy="43440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5164413" y="-1205417"/>
            <a:ext cx="2401676" cy="44682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813847" y="406725"/>
            <a:ext cx="1544211" cy="189183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3772"/>
          <a:stretch>
            <a:fillRect/>
          </a:stretch>
        </p:blipFill>
        <p:spPr>
          <a:xfrm rot="-5400000">
            <a:off x="-544606" y="4833683"/>
            <a:ext cx="1970727" cy="1637996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AAAB7A95-6CA1-4965-8B0C-2D5641A5D7F0}"/>
              </a:ext>
            </a:extLst>
          </p:cNvPr>
          <p:cNvSpPr txBox="1"/>
          <p:nvPr/>
        </p:nvSpPr>
        <p:spPr>
          <a:xfrm>
            <a:off x="2276897" y="2885358"/>
            <a:ext cx="10680561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5463"/>
              </a:spcBef>
            </a:pPr>
            <a:r>
              <a:rPr lang="en-US" sz="7200" b="1" u="none" dirty="0">
                <a:solidFill>
                  <a:srgbClr val="FF66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225934">
            <a:off x="17416387" y="-701548"/>
            <a:ext cx="1743224" cy="34604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12828">
            <a:off x="-474142" y="-770627"/>
            <a:ext cx="3005685" cy="26337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429645">
            <a:off x="17396843" y="7698419"/>
            <a:ext cx="1054030" cy="40539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A9998B-17EC-48A9-82B3-AD7481F9097C}"/>
              </a:ext>
            </a:extLst>
          </p:cNvPr>
          <p:cNvSpPr txBox="1"/>
          <p:nvPr/>
        </p:nvSpPr>
        <p:spPr>
          <a:xfrm>
            <a:off x="2630868" y="467846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004AA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Thảo luận theo cặp</a:t>
            </a:r>
            <a:endParaRPr lang="vi-VN" sz="4800" b="1" i="1" dirty="0">
              <a:solidFill>
                <a:srgbClr val="004AAD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1F1E3C-167B-49B2-AE16-C57B875ACF80}"/>
              </a:ext>
            </a:extLst>
          </p:cNvPr>
          <p:cNvSpPr txBox="1"/>
          <p:nvPr/>
        </p:nvSpPr>
        <p:spPr>
          <a:xfrm>
            <a:off x="2326339" y="1554791"/>
            <a:ext cx="1428695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xem tranh, thảo luận và nói phép chia theo mẫu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9BCB6582-A797-46BD-AA3F-5B0FB3CB30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71771" y="3549287"/>
            <a:ext cx="1992767" cy="1594213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3761FB8F-3711-4539-AE77-0677025A7F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398928" y="3242898"/>
            <a:ext cx="1992767" cy="1900601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A38DEFE0-2B26-40CF-9E0B-8540652A3A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71770" y="5439510"/>
            <a:ext cx="1992767" cy="1594213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34E05256-8493-432B-9D55-3D53C37E04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630433" y="3549287"/>
            <a:ext cx="1992767" cy="1594213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8D154990-5F6E-48D1-B812-925989478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630432" y="5439510"/>
            <a:ext cx="1992767" cy="1594213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6416EF70-C0C8-4650-905A-AFB3F4BEB2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819458" y="3549287"/>
            <a:ext cx="1992767" cy="1594213"/>
          </a:xfrm>
          <a:prstGeom prst="rect">
            <a:avLst/>
          </a:prstGeom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DB6F84C5-3293-4A56-9013-B6AFE328A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819457" y="5439510"/>
            <a:ext cx="1992767" cy="1594213"/>
          </a:xfrm>
          <a:prstGeom prst="rect">
            <a:avLst/>
          </a:prstGeom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C6A7AFF5-B33D-48DA-B2C4-ED3CFBEBCF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89433" y="3549287"/>
            <a:ext cx="1992767" cy="1594213"/>
          </a:xfrm>
          <a:prstGeom prst="rect">
            <a:avLst/>
          </a:prstGeom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BEDA9920-62A1-4736-8C04-6575ECDF3F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89432" y="5439510"/>
            <a:ext cx="1992767" cy="1594213"/>
          </a:xfrm>
          <a:prstGeom prst="rect">
            <a:avLst/>
          </a:prstGeom>
        </p:spPr>
      </p:pic>
      <p:pic>
        <p:nvPicPr>
          <p:cNvPr id="32" name="Picture 5">
            <a:extLst>
              <a:ext uri="{FF2B5EF4-FFF2-40B4-BE49-F238E27FC236}">
                <a16:creationId xmlns:a16="http://schemas.microsoft.com/office/drawing/2014/main" id="{AB99226B-2A43-4C45-932D-A64A20EC3D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538905" y="3242898"/>
            <a:ext cx="1992767" cy="1900601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3A9343DB-E34B-4407-8883-3A51076920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547561" y="5143499"/>
            <a:ext cx="1992767" cy="1900601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81778A10-5711-4907-B0E4-06D044200F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665855" y="5133122"/>
            <a:ext cx="1992767" cy="1900601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0568954-EB92-430A-8884-0B4B628EF470}"/>
              </a:ext>
            </a:extLst>
          </p:cNvPr>
          <p:cNvSpPr/>
          <p:nvPr/>
        </p:nvSpPr>
        <p:spPr>
          <a:xfrm>
            <a:off x="3670500" y="7649459"/>
            <a:ext cx="11607290" cy="176523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quả dưa, xếp vào mỗi rổ 2 quả. Xếp được 4 rổ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chia: 8 : 2 =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225934">
            <a:off x="17416387" y="-701548"/>
            <a:ext cx="1743224" cy="34604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12828">
            <a:off x="-474142" y="-770627"/>
            <a:ext cx="3005685" cy="26337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429645">
            <a:off x="17396843" y="7698419"/>
            <a:ext cx="1054030" cy="40539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71EF338-917F-4348-A557-0CFF43846DBF}"/>
              </a:ext>
            </a:extLst>
          </p:cNvPr>
          <p:cNvGrpSpPr/>
          <p:nvPr/>
        </p:nvGrpSpPr>
        <p:grpSpPr>
          <a:xfrm>
            <a:off x="1981200" y="1733941"/>
            <a:ext cx="4234291" cy="2401091"/>
            <a:chOff x="1472118" y="1307034"/>
            <a:chExt cx="5126369" cy="2911764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176E2346-8DA9-4580-94AA-022B922E8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003873" y="1307034"/>
              <a:ext cx="2198382" cy="2911764"/>
            </a:xfrm>
            <a:prstGeom prst="rect">
              <a:avLst/>
            </a:prstGeom>
          </p:spPr>
        </p:pic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724FCC34-4BE4-4517-9A4D-DE6CB3FE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4941201" y="2171701"/>
              <a:ext cx="1657286" cy="2027262"/>
            </a:xfrm>
            <a:prstGeom prst="rect">
              <a:avLst/>
            </a:prstGeom>
          </p:spPr>
        </p:pic>
        <p:pic>
          <p:nvPicPr>
            <p:cNvPr id="36" name="Picture 7">
              <a:extLst>
                <a:ext uri="{FF2B5EF4-FFF2-40B4-BE49-F238E27FC236}">
                  <a16:creationId xmlns:a16="http://schemas.microsoft.com/office/drawing/2014/main" id="{2CD7D24A-4BCF-4312-8877-884DB03A3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472118" y="2429865"/>
              <a:ext cx="2198382" cy="1788933"/>
            </a:xfrm>
            <a:prstGeom prst="rect">
              <a:avLst/>
            </a:prstGeom>
          </p:spPr>
        </p:pic>
      </p:grpSp>
      <p:pic>
        <p:nvPicPr>
          <p:cNvPr id="45" name="Picture 9">
            <a:extLst>
              <a:ext uri="{FF2B5EF4-FFF2-40B4-BE49-F238E27FC236}">
                <a16:creationId xmlns:a16="http://schemas.microsoft.com/office/drawing/2014/main" id="{D405A1DF-F41A-4740-990F-1BC186A485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597244" y="4509153"/>
            <a:ext cx="2738420" cy="1574591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8560D9F2-B876-487D-8571-1FA1931BD9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170422" y="4504715"/>
            <a:ext cx="2738420" cy="1574591"/>
          </a:xfrm>
          <a:prstGeom prst="rect">
            <a:avLst/>
          </a:prstGeom>
        </p:spPr>
      </p:pic>
      <p:pic>
        <p:nvPicPr>
          <p:cNvPr id="47" name="Picture 9">
            <a:extLst>
              <a:ext uri="{FF2B5EF4-FFF2-40B4-BE49-F238E27FC236}">
                <a16:creationId xmlns:a16="http://schemas.microsoft.com/office/drawing/2014/main" id="{24E18BF7-F149-4ED6-A622-1A674A191D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883833" y="4504715"/>
            <a:ext cx="2738420" cy="157459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AE469FD-80C5-44DD-8880-E603EB230F5C}"/>
              </a:ext>
            </a:extLst>
          </p:cNvPr>
          <p:cNvGrpSpPr/>
          <p:nvPr/>
        </p:nvGrpSpPr>
        <p:grpSpPr>
          <a:xfrm>
            <a:off x="6446802" y="1709198"/>
            <a:ext cx="4974693" cy="2412003"/>
            <a:chOff x="6979705" y="1844206"/>
            <a:chExt cx="4974693" cy="2412003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845FE86A-C569-43F2-AB6F-B67289EBB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0355914" y="1964475"/>
              <a:ext cx="1598484" cy="2291734"/>
            </a:xfrm>
            <a:prstGeom prst="rect">
              <a:avLst/>
            </a:prstGeom>
          </p:spPr>
        </p:pic>
        <p:pic>
          <p:nvPicPr>
            <p:cNvPr id="49" name="Picture 3">
              <a:extLst>
                <a:ext uri="{FF2B5EF4-FFF2-40B4-BE49-F238E27FC236}">
                  <a16:creationId xmlns:a16="http://schemas.microsoft.com/office/drawing/2014/main" id="{13F92BCF-28C9-4E2E-B32C-BF68C56BB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6979705" y="2028816"/>
              <a:ext cx="1815825" cy="2204340"/>
            </a:xfrm>
            <a:prstGeom prst="rect">
              <a:avLst/>
            </a:prstGeom>
          </p:spPr>
        </p:pic>
        <p:pic>
          <p:nvPicPr>
            <p:cNvPr id="50" name="Picture 5">
              <a:extLst>
                <a:ext uri="{FF2B5EF4-FFF2-40B4-BE49-F238E27FC236}">
                  <a16:creationId xmlns:a16="http://schemas.microsoft.com/office/drawing/2014/main" id="{AE716A82-375B-47DB-976D-179DE9627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8578189" y="1844206"/>
              <a:ext cx="1815825" cy="236589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6CEADF-617F-4009-95C5-B59300B1AE07}"/>
              </a:ext>
            </a:extLst>
          </p:cNvPr>
          <p:cNvGrpSpPr/>
          <p:nvPr/>
        </p:nvGrpSpPr>
        <p:grpSpPr>
          <a:xfrm>
            <a:off x="11399802" y="1735123"/>
            <a:ext cx="4745551" cy="2409098"/>
            <a:chOff x="12850272" y="1810193"/>
            <a:chExt cx="4745551" cy="2409098"/>
          </a:xfrm>
        </p:grpSpPr>
        <p:pic>
          <p:nvPicPr>
            <p:cNvPr id="51" name="Picture 7">
              <a:extLst>
                <a:ext uri="{FF2B5EF4-FFF2-40B4-BE49-F238E27FC236}">
                  <a16:creationId xmlns:a16="http://schemas.microsoft.com/office/drawing/2014/main" id="{695A21C4-1704-41FC-9C37-E9BC29F1D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2850272" y="2734917"/>
              <a:ext cx="1815824" cy="1475185"/>
            </a:xfrm>
            <a:prstGeom prst="rect">
              <a:avLst/>
            </a:prstGeom>
          </p:spPr>
        </p:pic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17A7E7F4-A572-4446-94FA-165114CCE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4706600" y="1927557"/>
              <a:ext cx="1598484" cy="2291734"/>
            </a:xfrm>
            <a:prstGeom prst="rect">
              <a:avLst/>
            </a:prstGeom>
          </p:spPr>
        </p:pic>
        <p:pic>
          <p:nvPicPr>
            <p:cNvPr id="53" name="Picture 4">
              <a:extLst>
                <a:ext uri="{FF2B5EF4-FFF2-40B4-BE49-F238E27FC236}">
                  <a16:creationId xmlns:a16="http://schemas.microsoft.com/office/drawing/2014/main" id="{86F0D4B5-210E-483F-A75B-528C1932B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5779999" y="1810193"/>
              <a:ext cx="1815824" cy="2401091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33CD4DC-67B4-448A-97F4-DE8934612E86}"/>
              </a:ext>
            </a:extLst>
          </p:cNvPr>
          <p:cNvSpPr txBox="1"/>
          <p:nvPr/>
        </p:nvSpPr>
        <p:spPr>
          <a:xfrm>
            <a:off x="2466975" y="6172793"/>
            <a:ext cx="1335405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 9 cây con, xếp vào mỗi giỏ 3 cây. Xếp được 3 giỏ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B07ACE-B6DF-466E-B085-319E8C840E06}"/>
              </a:ext>
            </a:extLst>
          </p:cNvPr>
          <p:cNvGrpSpPr/>
          <p:nvPr/>
        </p:nvGrpSpPr>
        <p:grpSpPr>
          <a:xfrm>
            <a:off x="2466975" y="7322448"/>
            <a:ext cx="12548354" cy="1570859"/>
            <a:chOff x="2466975" y="7006943"/>
            <a:chExt cx="12548354" cy="157085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33B5C9-8CD3-41C0-960A-448EB25571DC}"/>
                </a:ext>
              </a:extLst>
            </p:cNvPr>
            <p:cNvSpPr txBox="1"/>
            <p:nvPr/>
          </p:nvSpPr>
          <p:spPr>
            <a:xfrm>
              <a:off x="2466975" y="7445734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chia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6D05833-EABC-4EC0-9734-C7BC167C9F69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02A7E845-C5F8-4E3B-8976-C7C239170E80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5572C4F8-E975-4C91-AB34-4D5549D7B022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7DFB714-5CDB-4B82-87A6-72881F68F6B3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203BA21-2081-44FE-914F-CDB182C49008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4F0C764-E75E-4160-8AB5-84483D6768A7}"/>
              </a:ext>
            </a:extLst>
          </p:cNvPr>
          <p:cNvSpPr/>
          <p:nvPr/>
        </p:nvSpPr>
        <p:spPr>
          <a:xfrm>
            <a:off x="6941847" y="7526235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EC4D5C8D-2DD4-498B-BD9A-C95AFC355411}"/>
              </a:ext>
            </a:extLst>
          </p:cNvPr>
          <p:cNvSpPr/>
          <p:nvPr/>
        </p:nvSpPr>
        <p:spPr>
          <a:xfrm>
            <a:off x="8958906" y="7561299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3C3E0D4-F398-4C57-9A1C-88FE62E4400A}"/>
              </a:ext>
            </a:extLst>
          </p:cNvPr>
          <p:cNvSpPr/>
          <p:nvPr/>
        </p:nvSpPr>
        <p:spPr>
          <a:xfrm>
            <a:off x="10864608" y="7526235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9B9FBD7-A074-46AA-A3FD-4C77C488414A}"/>
              </a:ext>
            </a:extLst>
          </p:cNvPr>
          <p:cNvSpPr/>
          <p:nvPr/>
        </p:nvSpPr>
        <p:spPr>
          <a:xfrm>
            <a:off x="13643729" y="7532753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15831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 animBg="1"/>
      <p:bldP spid="60" grpId="0" animBg="1"/>
      <p:bldP spid="61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24959" y="409131"/>
            <a:ext cx="16238079" cy="10106025"/>
            <a:chOff x="0" y="0"/>
            <a:chExt cx="3586774" cy="1541318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3563914" cy="1513378"/>
            </a:xfrm>
            <a:custGeom>
              <a:avLst/>
              <a:gdLst/>
              <a:ahLst/>
              <a:cxnLst/>
              <a:rect l="l" t="t" r="r" b="b"/>
              <a:pathLst>
                <a:path w="3563914" h="1513378">
                  <a:moveTo>
                    <a:pt x="3563914" y="1513378"/>
                  </a:moveTo>
                  <a:lnTo>
                    <a:pt x="0" y="1505758"/>
                  </a:lnTo>
                  <a:lnTo>
                    <a:pt x="0" y="538106"/>
                  </a:lnTo>
                  <a:lnTo>
                    <a:pt x="17780" y="19050"/>
                  </a:lnTo>
                  <a:lnTo>
                    <a:pt x="1775097" y="0"/>
                  </a:lnTo>
                  <a:lnTo>
                    <a:pt x="354486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3593125" cy="1540048"/>
            </a:xfrm>
            <a:custGeom>
              <a:avLst/>
              <a:gdLst/>
              <a:ahLst/>
              <a:cxnLst/>
              <a:rect l="l" t="t" r="r" b="b"/>
              <a:pathLst>
                <a:path w="3593125" h="1540048">
                  <a:moveTo>
                    <a:pt x="3558834" y="21590"/>
                  </a:moveTo>
                  <a:cubicBezTo>
                    <a:pt x="3560105" y="34290"/>
                    <a:pt x="3560105" y="44450"/>
                    <a:pt x="3561375" y="54610"/>
                  </a:cubicBezTo>
                  <a:cubicBezTo>
                    <a:pt x="3563914" y="86220"/>
                    <a:pt x="3565184" y="117899"/>
                    <a:pt x="3567725" y="148447"/>
                  </a:cubicBezTo>
                  <a:cubicBezTo>
                    <a:pt x="3567725" y="192571"/>
                    <a:pt x="3580425" y="1062610"/>
                    <a:pt x="3586775" y="1106735"/>
                  </a:cubicBezTo>
                  <a:cubicBezTo>
                    <a:pt x="3593125" y="1173487"/>
                    <a:pt x="3589314" y="1241370"/>
                    <a:pt x="3589314" y="1308122"/>
                  </a:cubicBezTo>
                  <a:cubicBezTo>
                    <a:pt x="3589314" y="1366954"/>
                    <a:pt x="3590584" y="1421261"/>
                    <a:pt x="3591855" y="1479088"/>
                  </a:cubicBezTo>
                  <a:cubicBezTo>
                    <a:pt x="3591855" y="1500678"/>
                    <a:pt x="3591855" y="1514648"/>
                    <a:pt x="3591855" y="1538778"/>
                  </a:cubicBezTo>
                  <a:cubicBezTo>
                    <a:pt x="3568994" y="1538778"/>
                    <a:pt x="3548675" y="1540048"/>
                    <a:pt x="3522261" y="1538778"/>
                  </a:cubicBezTo>
                  <a:cubicBezTo>
                    <a:pt x="3342870" y="1533698"/>
                    <a:pt x="3160719" y="1540048"/>
                    <a:pt x="2981328" y="1534968"/>
                  </a:cubicBezTo>
                  <a:cubicBezTo>
                    <a:pt x="2873693" y="1531158"/>
                    <a:pt x="2768818" y="1533698"/>
                    <a:pt x="2661184" y="1531158"/>
                  </a:cubicBezTo>
                  <a:cubicBezTo>
                    <a:pt x="2611506" y="1529888"/>
                    <a:pt x="2561829" y="1528618"/>
                    <a:pt x="2512151" y="1527348"/>
                  </a:cubicBezTo>
                  <a:cubicBezTo>
                    <a:pt x="2481793" y="1527348"/>
                    <a:pt x="2454194" y="1528618"/>
                    <a:pt x="2423836" y="1528618"/>
                  </a:cubicBezTo>
                  <a:cubicBezTo>
                    <a:pt x="2346559" y="1527348"/>
                    <a:pt x="2134050" y="1528618"/>
                    <a:pt x="2056774" y="1527348"/>
                  </a:cubicBezTo>
                  <a:cubicBezTo>
                    <a:pt x="2001576" y="1526078"/>
                    <a:pt x="897631" y="1534968"/>
                    <a:pt x="842434" y="1533698"/>
                  </a:cubicBezTo>
                  <a:cubicBezTo>
                    <a:pt x="828634" y="1533698"/>
                    <a:pt x="812075" y="1534968"/>
                    <a:pt x="798276" y="1534968"/>
                  </a:cubicBezTo>
                  <a:cubicBezTo>
                    <a:pt x="765158" y="1534968"/>
                    <a:pt x="734799" y="1536238"/>
                    <a:pt x="701681" y="1536238"/>
                  </a:cubicBezTo>
                  <a:cubicBezTo>
                    <a:pt x="618885" y="1536238"/>
                    <a:pt x="538849" y="1534968"/>
                    <a:pt x="456053" y="1533698"/>
                  </a:cubicBezTo>
                  <a:cubicBezTo>
                    <a:pt x="406375" y="1532428"/>
                    <a:pt x="356698" y="1531158"/>
                    <a:pt x="309780" y="1529888"/>
                  </a:cubicBezTo>
                  <a:cubicBezTo>
                    <a:pt x="221465" y="1528618"/>
                    <a:pt x="133149" y="1527348"/>
                    <a:pt x="48260" y="1527348"/>
                  </a:cubicBezTo>
                  <a:cubicBezTo>
                    <a:pt x="38100" y="1527348"/>
                    <a:pt x="29210" y="1527348"/>
                    <a:pt x="19050" y="1526078"/>
                  </a:cubicBezTo>
                  <a:cubicBezTo>
                    <a:pt x="10160" y="1524808"/>
                    <a:pt x="5080" y="1518458"/>
                    <a:pt x="7620" y="1509568"/>
                  </a:cubicBezTo>
                  <a:cubicBezTo>
                    <a:pt x="16510" y="1477831"/>
                    <a:pt x="12700" y="1449546"/>
                    <a:pt x="11430" y="1420130"/>
                  </a:cubicBezTo>
                  <a:cubicBezTo>
                    <a:pt x="10160" y="1360166"/>
                    <a:pt x="6350" y="1301334"/>
                    <a:pt x="7620" y="1241370"/>
                  </a:cubicBezTo>
                  <a:cubicBezTo>
                    <a:pt x="5080" y="1166698"/>
                    <a:pt x="0" y="242352"/>
                    <a:pt x="7620" y="166549"/>
                  </a:cubicBezTo>
                  <a:cubicBezTo>
                    <a:pt x="8890" y="151841"/>
                    <a:pt x="7620" y="136002"/>
                    <a:pt x="8890" y="121293"/>
                  </a:cubicBezTo>
                  <a:cubicBezTo>
                    <a:pt x="10160" y="97534"/>
                    <a:pt x="12700" y="715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152" y="30480"/>
                    <a:pt x="108310" y="29210"/>
                  </a:cubicBezTo>
                  <a:cubicBezTo>
                    <a:pt x="182827" y="25400"/>
                    <a:pt x="257343" y="22860"/>
                    <a:pt x="334619" y="20320"/>
                  </a:cubicBezTo>
                  <a:cubicBezTo>
                    <a:pt x="387056" y="17780"/>
                    <a:pt x="439494" y="16510"/>
                    <a:pt x="489171" y="13970"/>
                  </a:cubicBezTo>
                  <a:cubicBezTo>
                    <a:pt x="538849" y="11430"/>
                    <a:pt x="591286" y="8890"/>
                    <a:pt x="640964" y="8890"/>
                  </a:cubicBezTo>
                  <a:cubicBezTo>
                    <a:pt x="696161" y="7620"/>
                    <a:pt x="751358" y="10160"/>
                    <a:pt x="806556" y="8890"/>
                  </a:cubicBezTo>
                  <a:cubicBezTo>
                    <a:pt x="875552" y="8890"/>
                    <a:pt x="2125770" y="6350"/>
                    <a:pt x="2194767" y="5080"/>
                  </a:cubicBezTo>
                  <a:cubicBezTo>
                    <a:pt x="2261004" y="3810"/>
                    <a:pt x="2327240" y="2540"/>
                    <a:pt x="2396237" y="2540"/>
                  </a:cubicBezTo>
                  <a:cubicBezTo>
                    <a:pt x="2509391" y="1270"/>
                    <a:pt x="2619786" y="0"/>
                    <a:pt x="2732940" y="0"/>
                  </a:cubicBezTo>
                  <a:cubicBezTo>
                    <a:pt x="2779858" y="0"/>
                    <a:pt x="2829535" y="2540"/>
                    <a:pt x="2876453" y="2540"/>
                  </a:cubicBezTo>
                  <a:cubicBezTo>
                    <a:pt x="3006167" y="3810"/>
                    <a:pt x="3138640" y="5080"/>
                    <a:pt x="3268354" y="7620"/>
                  </a:cubicBezTo>
                  <a:cubicBezTo>
                    <a:pt x="3337350" y="8890"/>
                    <a:pt x="3406347" y="12700"/>
                    <a:pt x="3475343" y="16510"/>
                  </a:cubicBezTo>
                  <a:cubicBezTo>
                    <a:pt x="3491903" y="16510"/>
                    <a:pt x="3508462" y="16510"/>
                    <a:pt x="3522261" y="16510"/>
                  </a:cubicBezTo>
                  <a:cubicBezTo>
                    <a:pt x="3539784" y="17780"/>
                    <a:pt x="3548674" y="20320"/>
                    <a:pt x="3558834" y="21590"/>
                  </a:cubicBezTo>
                  <a:close/>
                  <a:moveTo>
                    <a:pt x="3568994" y="1522268"/>
                  </a:moveTo>
                  <a:cubicBezTo>
                    <a:pt x="3570264" y="1505758"/>
                    <a:pt x="3571534" y="1493058"/>
                    <a:pt x="3571534" y="1480358"/>
                  </a:cubicBezTo>
                  <a:cubicBezTo>
                    <a:pt x="3570264" y="1415604"/>
                    <a:pt x="3568994" y="1355641"/>
                    <a:pt x="3568994" y="1291151"/>
                  </a:cubicBezTo>
                  <a:cubicBezTo>
                    <a:pt x="3568994" y="1261735"/>
                    <a:pt x="3571534" y="1232319"/>
                    <a:pt x="3570264" y="1202903"/>
                  </a:cubicBezTo>
                  <a:cubicBezTo>
                    <a:pt x="3570264" y="1175749"/>
                    <a:pt x="3568994" y="1147465"/>
                    <a:pt x="3567725" y="1120311"/>
                  </a:cubicBezTo>
                  <a:cubicBezTo>
                    <a:pt x="3562644" y="1078450"/>
                    <a:pt x="3551214" y="211805"/>
                    <a:pt x="3551214" y="169943"/>
                  </a:cubicBezTo>
                  <a:cubicBezTo>
                    <a:pt x="3548675" y="134870"/>
                    <a:pt x="3546134" y="98666"/>
                    <a:pt x="3543594" y="63500"/>
                  </a:cubicBezTo>
                  <a:cubicBezTo>
                    <a:pt x="3542325" y="44450"/>
                    <a:pt x="3541055" y="43180"/>
                    <a:pt x="3513981" y="41910"/>
                  </a:cubicBezTo>
                  <a:cubicBezTo>
                    <a:pt x="3505702" y="41910"/>
                    <a:pt x="3500182" y="41910"/>
                    <a:pt x="3491903" y="40640"/>
                  </a:cubicBezTo>
                  <a:cubicBezTo>
                    <a:pt x="3422906" y="36830"/>
                    <a:pt x="3351149" y="31750"/>
                    <a:pt x="3282153" y="30480"/>
                  </a:cubicBezTo>
                  <a:cubicBezTo>
                    <a:pt x="3113801" y="26670"/>
                    <a:pt x="2942690" y="25400"/>
                    <a:pt x="2774338" y="22860"/>
                  </a:cubicBezTo>
                  <a:cubicBezTo>
                    <a:pt x="2749499" y="22860"/>
                    <a:pt x="2721901" y="22860"/>
                    <a:pt x="2697062" y="22860"/>
                  </a:cubicBezTo>
                  <a:cubicBezTo>
                    <a:pt x="2655664" y="22860"/>
                    <a:pt x="2614266" y="22860"/>
                    <a:pt x="2575628" y="22860"/>
                  </a:cubicBezTo>
                  <a:cubicBezTo>
                    <a:pt x="2487312" y="22860"/>
                    <a:pt x="2398997" y="22860"/>
                    <a:pt x="2313441" y="24130"/>
                  </a:cubicBezTo>
                  <a:cubicBezTo>
                    <a:pt x="2238925" y="25400"/>
                    <a:pt x="983187" y="29210"/>
                    <a:pt x="908671" y="29210"/>
                  </a:cubicBezTo>
                  <a:cubicBezTo>
                    <a:pt x="787237" y="29210"/>
                    <a:pt x="665803" y="26670"/>
                    <a:pt x="544369" y="33020"/>
                  </a:cubicBezTo>
                  <a:cubicBezTo>
                    <a:pt x="480892" y="36830"/>
                    <a:pt x="420175" y="36830"/>
                    <a:pt x="359458" y="38100"/>
                  </a:cubicBezTo>
                  <a:cubicBezTo>
                    <a:pt x="254583" y="41910"/>
                    <a:pt x="149708" y="45720"/>
                    <a:pt x="49530" y="50800"/>
                  </a:cubicBezTo>
                  <a:cubicBezTo>
                    <a:pt x="36830" y="50800"/>
                    <a:pt x="34290" y="53340"/>
                    <a:pt x="33020" y="68118"/>
                  </a:cubicBezTo>
                  <a:cubicBezTo>
                    <a:pt x="31750" y="88483"/>
                    <a:pt x="31750" y="108848"/>
                    <a:pt x="30480" y="129213"/>
                  </a:cubicBezTo>
                  <a:cubicBezTo>
                    <a:pt x="29210" y="163155"/>
                    <a:pt x="26670" y="195965"/>
                    <a:pt x="25400" y="229907"/>
                  </a:cubicBezTo>
                  <a:cubicBezTo>
                    <a:pt x="20320" y="266111"/>
                    <a:pt x="26670" y="1150859"/>
                    <a:pt x="29210" y="1187063"/>
                  </a:cubicBezTo>
                  <a:cubicBezTo>
                    <a:pt x="29210" y="1225531"/>
                    <a:pt x="29210" y="1265129"/>
                    <a:pt x="30480" y="1303596"/>
                  </a:cubicBezTo>
                  <a:cubicBezTo>
                    <a:pt x="30480" y="1331881"/>
                    <a:pt x="33020" y="1360166"/>
                    <a:pt x="33020" y="1388451"/>
                  </a:cubicBezTo>
                  <a:cubicBezTo>
                    <a:pt x="33020" y="1418998"/>
                    <a:pt x="33020" y="1449546"/>
                    <a:pt x="31750" y="1480358"/>
                  </a:cubicBezTo>
                  <a:cubicBezTo>
                    <a:pt x="31750" y="1484168"/>
                    <a:pt x="31750" y="1486708"/>
                    <a:pt x="31750" y="1490518"/>
                  </a:cubicBezTo>
                  <a:cubicBezTo>
                    <a:pt x="31750" y="1500678"/>
                    <a:pt x="35560" y="1504488"/>
                    <a:pt x="44450" y="1504488"/>
                  </a:cubicBezTo>
                  <a:cubicBezTo>
                    <a:pt x="69672" y="1504488"/>
                    <a:pt x="108310" y="1505758"/>
                    <a:pt x="144188" y="1505758"/>
                  </a:cubicBezTo>
                  <a:cubicBezTo>
                    <a:pt x="196626" y="1505758"/>
                    <a:pt x="251823" y="1503218"/>
                    <a:pt x="304261" y="1505758"/>
                  </a:cubicBezTo>
                  <a:cubicBezTo>
                    <a:pt x="389816" y="1509568"/>
                    <a:pt x="475372" y="1512108"/>
                    <a:pt x="560928" y="1510838"/>
                  </a:cubicBezTo>
                  <a:cubicBezTo>
                    <a:pt x="616125" y="1509568"/>
                    <a:pt x="668562" y="1512108"/>
                    <a:pt x="723760" y="1512108"/>
                  </a:cubicBezTo>
                  <a:cubicBezTo>
                    <a:pt x="803796" y="1512108"/>
                    <a:pt x="883832" y="1510838"/>
                    <a:pt x="963868" y="1512108"/>
                  </a:cubicBezTo>
                  <a:cubicBezTo>
                    <a:pt x="1082542" y="1513378"/>
                    <a:pt x="2385197" y="1503218"/>
                    <a:pt x="2506631" y="1505758"/>
                  </a:cubicBezTo>
                  <a:cubicBezTo>
                    <a:pt x="2559069" y="1507028"/>
                    <a:pt x="2611506" y="1508298"/>
                    <a:pt x="2661184" y="1508298"/>
                  </a:cubicBezTo>
                  <a:cubicBezTo>
                    <a:pt x="2752259" y="1510838"/>
                    <a:pt x="2840575" y="1507028"/>
                    <a:pt x="2931650" y="1510838"/>
                  </a:cubicBezTo>
                  <a:cubicBezTo>
                    <a:pt x="3006167" y="1513378"/>
                    <a:pt x="3080683" y="1513378"/>
                    <a:pt x="3155199" y="1515918"/>
                  </a:cubicBezTo>
                  <a:cubicBezTo>
                    <a:pt x="3265594" y="1519728"/>
                    <a:pt x="3375988" y="1522268"/>
                    <a:pt x="3486383" y="1523538"/>
                  </a:cubicBezTo>
                  <a:cubicBezTo>
                    <a:pt x="3527781" y="1523538"/>
                    <a:pt x="3548674" y="1522268"/>
                    <a:pt x="3568994" y="15222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93080">
            <a:off x="-341158" y="466283"/>
            <a:ext cx="3362277" cy="11248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68191" y="8573452"/>
            <a:ext cx="1087061" cy="22241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96096">
            <a:off x="15106303" y="472088"/>
            <a:ext cx="3362277" cy="1124834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A2D90C70-C0BC-446D-9155-FE16EC3CEA4E}"/>
              </a:ext>
            </a:extLst>
          </p:cNvPr>
          <p:cNvSpPr txBox="1"/>
          <p:nvPr/>
        </p:nvSpPr>
        <p:spPr>
          <a:xfrm>
            <a:off x="6743700" y="796041"/>
            <a:ext cx="4800600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FF66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AE2127-B44D-4978-BDB4-13F377D3822B}"/>
              </a:ext>
            </a:extLst>
          </p:cNvPr>
          <p:cNvSpPr txBox="1"/>
          <p:nvPr/>
        </p:nvSpPr>
        <p:spPr>
          <a:xfrm>
            <a:off x="8097234" y="1562100"/>
            <a:ext cx="2093532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004AA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</a:t>
            </a:r>
            <a:endParaRPr lang="vi-VN" sz="4800" b="1" i="1" dirty="0">
              <a:solidFill>
                <a:srgbClr val="004AAD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69F236-8C3F-4B14-81B1-0540D9100DE7}"/>
              </a:ext>
            </a:extLst>
          </p:cNvPr>
          <p:cNvSpPr txBox="1"/>
          <p:nvPr/>
        </p:nvSpPr>
        <p:spPr>
          <a:xfrm>
            <a:off x="2000521" y="2327977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nêu một tình huống có phép chia và trình bày câu trả lời của mình trước lớp.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C934B1-9251-4FA4-9E0C-4F9803B021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21" y="4242154"/>
            <a:ext cx="10323757" cy="56357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186274">
            <a:off x="17230586" y="7997072"/>
            <a:ext cx="1086128" cy="368179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700206">
            <a:off x="226145" y="-514551"/>
            <a:ext cx="2478858" cy="217209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091429">
            <a:off x="17051341" y="-173986"/>
            <a:ext cx="1282704" cy="193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E4D86F-69B4-4175-8A57-2566F59DFE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83" y="571500"/>
            <a:ext cx="12144034" cy="6629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775F43-A026-419C-940A-845EA1454270}"/>
              </a:ext>
            </a:extLst>
          </p:cNvPr>
          <p:cNvSpPr txBox="1"/>
          <p:nvPr/>
        </p:nvSpPr>
        <p:spPr>
          <a:xfrm>
            <a:off x="6629756" y="6978821"/>
            <a:ext cx="5028487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1</a:t>
            </a:r>
            <a:endParaRPr lang="vi-VN" sz="48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FAC1A7-3409-419B-AB42-36414FF718A6}"/>
              </a:ext>
            </a:extLst>
          </p:cNvPr>
          <p:cNvSpPr/>
          <p:nvPr/>
        </p:nvSpPr>
        <p:spPr>
          <a:xfrm>
            <a:off x="2279776" y="8091475"/>
            <a:ext cx="13728446" cy="176523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giáo có 10 cái bút, cô chia cho 5 bạn, mỗi bạn 2 chiếc bút.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chia: 10 : 5 = 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BE09F5-F3E2-4C77-BE06-683172193252}"/>
              </a:ext>
            </a:extLst>
          </p:cNvPr>
          <p:cNvSpPr/>
          <p:nvPr/>
        </p:nvSpPr>
        <p:spPr>
          <a:xfrm rot="2678754">
            <a:off x="5945087" y="4234986"/>
            <a:ext cx="711500" cy="11638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3DD755-9F10-49FF-AA24-88D5DA4F615D}"/>
              </a:ext>
            </a:extLst>
          </p:cNvPr>
          <p:cNvSpPr/>
          <p:nvPr/>
        </p:nvSpPr>
        <p:spPr>
          <a:xfrm rot="2678754">
            <a:off x="7082357" y="4243956"/>
            <a:ext cx="1336760" cy="7758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186274">
            <a:off x="17230586" y="7997072"/>
            <a:ext cx="1086128" cy="368179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700206">
            <a:off x="226145" y="-514551"/>
            <a:ext cx="2478858" cy="217209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091429">
            <a:off x="17051341" y="-173986"/>
            <a:ext cx="1282704" cy="193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E4D86F-69B4-4175-8A57-2566F59DFE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83" y="571500"/>
            <a:ext cx="12144034" cy="6629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775F43-A026-419C-940A-845EA1454270}"/>
              </a:ext>
            </a:extLst>
          </p:cNvPr>
          <p:cNvSpPr txBox="1"/>
          <p:nvPr/>
        </p:nvSpPr>
        <p:spPr>
          <a:xfrm>
            <a:off x="6629756" y="6978821"/>
            <a:ext cx="5028487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2</a:t>
            </a:r>
            <a:endParaRPr lang="vi-VN" sz="48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FAC1A7-3409-419B-AB42-36414FF718A6}"/>
              </a:ext>
            </a:extLst>
          </p:cNvPr>
          <p:cNvSpPr/>
          <p:nvPr/>
        </p:nvSpPr>
        <p:spPr>
          <a:xfrm>
            <a:off x="2016716" y="8059832"/>
            <a:ext cx="14254565" cy="176523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giáo có 15 quyển vở, cô chia cho 5 bạn, mỗi bạn có 3 quyển vở.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chia: 15 : 5 = 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BE09F5-F3E2-4C77-BE06-683172193252}"/>
              </a:ext>
            </a:extLst>
          </p:cNvPr>
          <p:cNvSpPr/>
          <p:nvPr/>
        </p:nvSpPr>
        <p:spPr>
          <a:xfrm rot="262026">
            <a:off x="5909191" y="3361576"/>
            <a:ext cx="1441129" cy="101330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3DD755-9F10-49FF-AA24-88D5DA4F615D}"/>
              </a:ext>
            </a:extLst>
          </p:cNvPr>
          <p:cNvSpPr/>
          <p:nvPr/>
        </p:nvSpPr>
        <p:spPr>
          <a:xfrm rot="2678754">
            <a:off x="10765289" y="4377738"/>
            <a:ext cx="1336760" cy="115226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CB9F83-12A2-40D1-91D7-98B5CA9A231C}"/>
              </a:ext>
            </a:extLst>
          </p:cNvPr>
          <p:cNvSpPr/>
          <p:nvPr/>
        </p:nvSpPr>
        <p:spPr>
          <a:xfrm rot="2678754">
            <a:off x="9060784" y="5246535"/>
            <a:ext cx="1140988" cy="88226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F7E331-4ED3-4EAD-A722-CB869B29CB6C}"/>
              </a:ext>
            </a:extLst>
          </p:cNvPr>
          <p:cNvSpPr/>
          <p:nvPr/>
        </p:nvSpPr>
        <p:spPr>
          <a:xfrm rot="5582713">
            <a:off x="9370412" y="3909150"/>
            <a:ext cx="1140988" cy="142348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90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22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186274">
            <a:off x="17230586" y="7997072"/>
            <a:ext cx="1086128" cy="368179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700206">
            <a:off x="226145" y="-514551"/>
            <a:ext cx="2478858" cy="217209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091429">
            <a:off x="17051341" y="-173986"/>
            <a:ext cx="1282704" cy="193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E4D86F-69B4-4175-8A57-2566F59DFE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83" y="571500"/>
            <a:ext cx="12144034" cy="6629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775F43-A026-419C-940A-845EA1454270}"/>
              </a:ext>
            </a:extLst>
          </p:cNvPr>
          <p:cNvSpPr txBox="1"/>
          <p:nvPr/>
        </p:nvSpPr>
        <p:spPr>
          <a:xfrm>
            <a:off x="6629756" y="6978821"/>
            <a:ext cx="5028487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3</a:t>
            </a:r>
            <a:endParaRPr lang="vi-VN" sz="48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FAC1A7-3409-419B-AB42-36414FF718A6}"/>
              </a:ext>
            </a:extLst>
          </p:cNvPr>
          <p:cNvSpPr/>
          <p:nvPr/>
        </p:nvSpPr>
        <p:spPr>
          <a:xfrm>
            <a:off x="2016716" y="8059832"/>
            <a:ext cx="14254565" cy="176523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vi-VN" sz="3600" dirty="0" err="1">
                <a:solidFill>
                  <a:prstClr val="black"/>
                </a:solidFill>
                <a:cs typeface="Arial" panose="020B0604020202020204" pitchFamily="34" charset="0"/>
              </a:rPr>
              <a:t>Tủ</a:t>
            </a: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cs typeface="Arial" panose="020B0604020202020204" pitchFamily="34" charset="0"/>
              </a:rPr>
              <a:t>giày</a:t>
            </a: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 12 </a:t>
            </a:r>
            <a:r>
              <a:rPr lang="vi-VN" sz="3600" dirty="0" err="1">
                <a:solidFill>
                  <a:prstClr val="black"/>
                </a:solidFill>
                <a:cs typeface="Arial" panose="020B0604020202020204" pitchFamily="34" charset="0"/>
              </a:rPr>
              <a:t>chiếc</a:t>
            </a: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cs typeface="Arial" panose="020B0604020202020204" pitchFamily="34" charset="0"/>
              </a:rPr>
              <a:t>giày</a:t>
            </a: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prstClr val="black"/>
                </a:solidFill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 6 </a:t>
            </a:r>
            <a:r>
              <a:rPr lang="vi-VN" sz="3600" dirty="0" err="1">
                <a:solidFill>
                  <a:prstClr val="black"/>
                </a:solidFill>
                <a:cs typeface="Arial" panose="020B0604020202020204" pitchFamily="34" charset="0"/>
              </a:rPr>
              <a:t>người</a:t>
            </a: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 nên </a:t>
            </a:r>
            <a:r>
              <a:rPr lang="vi-VN" sz="3600" dirty="0" err="1">
                <a:solidFill>
                  <a:prstClr val="black"/>
                </a:solidFill>
                <a:cs typeface="Arial" panose="020B0604020202020204" pitchFamily="34" charset="0"/>
              </a:rPr>
              <a:t>mỗi</a:t>
            </a: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cs typeface="Arial" panose="020B0604020202020204" pitchFamily="34" charset="0"/>
              </a:rPr>
              <a:t>người</a:t>
            </a: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 2 </a:t>
            </a:r>
            <a:r>
              <a:rPr lang="vi-VN" sz="3600" dirty="0" err="1">
                <a:solidFill>
                  <a:prstClr val="black"/>
                </a:solidFill>
                <a:cs typeface="Arial" panose="020B0604020202020204" pitchFamily="34" charset="0"/>
              </a:rPr>
              <a:t>chiếc</a:t>
            </a: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cs typeface="Arial" panose="020B0604020202020204" pitchFamily="34" charset="0"/>
              </a:rPr>
              <a:t>giày</a:t>
            </a: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chia: 12 : 6 = 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BE09F5-F3E2-4C77-BE06-683172193252}"/>
              </a:ext>
            </a:extLst>
          </p:cNvPr>
          <p:cNvSpPr/>
          <p:nvPr/>
        </p:nvSpPr>
        <p:spPr>
          <a:xfrm>
            <a:off x="10896600" y="2115709"/>
            <a:ext cx="3544912" cy="14966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78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FD473C4-7AAC-45F7-AFDA-72ED2A94DB26}"/>
              </a:ext>
            </a:extLst>
          </p:cNvPr>
          <p:cNvGrpSpPr/>
          <p:nvPr/>
        </p:nvGrpSpPr>
        <p:grpSpPr>
          <a:xfrm>
            <a:off x="6248400" y="103339"/>
            <a:ext cx="11310591" cy="7440239"/>
            <a:chOff x="6248400" y="103339"/>
            <a:chExt cx="11310591" cy="7440239"/>
          </a:xfrm>
        </p:grpSpPr>
        <p:grpSp>
          <p:nvGrpSpPr>
            <p:cNvPr id="4" name="Group 4"/>
            <p:cNvGrpSpPr/>
            <p:nvPr/>
          </p:nvGrpSpPr>
          <p:grpSpPr>
            <a:xfrm>
              <a:off x="6248400" y="1246918"/>
              <a:ext cx="11310591" cy="6296660"/>
              <a:chOff x="0" y="0"/>
              <a:chExt cx="4175760" cy="212998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175760" cy="2129981"/>
              </a:xfrm>
              <a:custGeom>
                <a:avLst/>
                <a:gdLst/>
                <a:ahLst/>
                <a:cxnLst/>
                <a:rect l="l" t="t" r="r" b="b"/>
                <a:pathLst>
                  <a:path w="4175760" h="2129981">
                    <a:moveTo>
                      <a:pt x="4051300" y="2129981"/>
                    </a:moveTo>
                    <a:lnTo>
                      <a:pt x="124460" y="2129981"/>
                    </a:lnTo>
                    <a:cubicBezTo>
                      <a:pt x="55880" y="2129981"/>
                      <a:pt x="0" y="2074101"/>
                      <a:pt x="0" y="200552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051300" y="0"/>
                    </a:lnTo>
                    <a:cubicBezTo>
                      <a:pt x="4119880" y="0"/>
                      <a:pt x="4175760" y="55880"/>
                      <a:pt x="4175760" y="124460"/>
                    </a:cubicBezTo>
                    <a:lnTo>
                      <a:pt x="4175760" y="2005521"/>
                    </a:lnTo>
                    <a:cubicBezTo>
                      <a:pt x="4175760" y="2074101"/>
                      <a:pt x="4119880" y="2129981"/>
                      <a:pt x="4051300" y="212998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1615174">
              <a:off x="11196006" y="103339"/>
              <a:ext cx="2887338" cy="253003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929072-D43B-4C5E-BC23-9746EBF133F4}"/>
                </a:ext>
              </a:extLst>
            </p:cNvPr>
            <p:cNvSpPr txBox="1"/>
            <p:nvPr/>
          </p:nvSpPr>
          <p:spPr>
            <a:xfrm>
              <a:off x="6450849" y="2424841"/>
              <a:ext cx="10905691" cy="3694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2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lang="vi-VN" sz="32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chơi: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Vườn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cây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Na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trồng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cây ăn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thu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hoạch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Na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hái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xuống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chia cho Minh, Linh, Nhi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Mai.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Na thu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hoạch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20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khế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bưởi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, 16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táo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12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lựu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em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Na chia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hoa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thu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hoạch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cho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từng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10387" y="6065314"/>
            <a:ext cx="3477613" cy="422168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74680" y="8809610"/>
            <a:ext cx="3743230" cy="181078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8C77FA8-BB2F-4161-AABB-DE8924DBEA69}"/>
              </a:ext>
            </a:extLst>
          </p:cNvPr>
          <p:cNvGrpSpPr/>
          <p:nvPr/>
        </p:nvGrpSpPr>
        <p:grpSpPr>
          <a:xfrm>
            <a:off x="381000" y="380556"/>
            <a:ext cx="5343960" cy="9906444"/>
            <a:chOff x="790575" y="380556"/>
            <a:chExt cx="5343960" cy="990644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b="14031"/>
            <a:stretch>
              <a:fillRect/>
            </a:stretch>
          </p:blipFill>
          <p:spPr>
            <a:xfrm>
              <a:off x="790575" y="380556"/>
              <a:ext cx="5343960" cy="9906444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790575" y="2890231"/>
              <a:ext cx="5343960" cy="1075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00"/>
                </a:lnSpc>
                <a:spcBef>
                  <a:spcPct val="0"/>
                </a:spcBef>
              </a:pPr>
              <a:r>
                <a:rPr lang="en-US" sz="7200" b="1" u="none" dirty="0">
                  <a:solidFill>
                    <a:srgbClr val="FF66C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5870" y="4272046"/>
              <a:ext cx="4893368" cy="7600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5400" b="1" u="none" dirty="0">
                  <a:solidFill>
                    <a:srgbClr val="004AA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“CHIA QUẢ”</a:t>
              </a:r>
            </a:p>
          </p:txBody>
        </p:sp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5A9CD046-C433-4119-BFEE-9ED2A588D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58129" y="5425062"/>
              <a:ext cx="2608851" cy="1969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01848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A44ED8-C856-4041-9D9D-BB789D6171D3}"/>
              </a:ext>
            </a:extLst>
          </p:cNvPr>
          <p:cNvGrpSpPr/>
          <p:nvPr/>
        </p:nvGrpSpPr>
        <p:grpSpPr>
          <a:xfrm>
            <a:off x="1554880" y="654322"/>
            <a:ext cx="2819400" cy="3381285"/>
            <a:chOff x="1554880" y="952500"/>
            <a:chExt cx="2819400" cy="3381285"/>
          </a:xfrm>
        </p:grpSpPr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2A601C0D-3B90-4166-AB68-5BCC2A95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54880" y="952500"/>
              <a:ext cx="2819400" cy="240001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AD03A1-FE61-4401-A69B-0A357D158EA4}"/>
                </a:ext>
              </a:extLst>
            </p:cNvPr>
            <p:cNvSpPr txBox="1"/>
            <p:nvPr/>
          </p:nvSpPr>
          <p:spPr>
            <a:xfrm>
              <a:off x="1586294" y="3270352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20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70682F-BA4A-4BA6-8AC5-70B6C004CFBF}"/>
              </a:ext>
            </a:extLst>
          </p:cNvPr>
          <p:cNvGrpSpPr/>
          <p:nvPr/>
        </p:nvGrpSpPr>
        <p:grpSpPr>
          <a:xfrm>
            <a:off x="5361626" y="571500"/>
            <a:ext cx="2445264" cy="3464108"/>
            <a:chOff x="5361626" y="869678"/>
            <a:chExt cx="2445264" cy="3464108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092E50FB-172F-4FCD-9F33-D9AE9CA23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673290" y="869678"/>
              <a:ext cx="2133600" cy="24006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914B98-2491-4A10-9C71-30A745F3370B}"/>
                </a:ext>
              </a:extLst>
            </p:cNvPr>
            <p:cNvSpPr txBox="1"/>
            <p:nvPr/>
          </p:nvSpPr>
          <p:spPr>
            <a:xfrm>
              <a:off x="5361626" y="3270353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16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B02FF9-1FB1-457C-9FA3-B1BDE9315D7B}"/>
              </a:ext>
            </a:extLst>
          </p:cNvPr>
          <p:cNvGrpSpPr/>
          <p:nvPr/>
        </p:nvGrpSpPr>
        <p:grpSpPr>
          <a:xfrm>
            <a:off x="9601200" y="571500"/>
            <a:ext cx="2964580" cy="3464108"/>
            <a:chOff x="9601200" y="869678"/>
            <a:chExt cx="2964580" cy="3464108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74A7F6F6-58D8-4069-8DFD-9B36076F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601200" y="869678"/>
              <a:ext cx="2964580" cy="248283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ED60F1-1CED-4033-B9BE-590FEBA0CE30}"/>
                </a:ext>
              </a:extLst>
            </p:cNvPr>
            <p:cNvSpPr txBox="1"/>
            <p:nvPr/>
          </p:nvSpPr>
          <p:spPr>
            <a:xfrm>
              <a:off x="9777794" y="3270353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8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A685E4-C364-4BB8-B9B2-F8890A6B8071}"/>
              </a:ext>
            </a:extLst>
          </p:cNvPr>
          <p:cNvGrpSpPr/>
          <p:nvPr/>
        </p:nvGrpSpPr>
        <p:grpSpPr>
          <a:xfrm>
            <a:off x="14237392" y="654322"/>
            <a:ext cx="2445264" cy="3381286"/>
            <a:chOff x="14237392" y="952500"/>
            <a:chExt cx="2445264" cy="3381286"/>
          </a:xfrm>
        </p:grpSpPr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id="{960180FC-39D7-4392-A8D7-B809AD029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4325600" y="952500"/>
              <a:ext cx="2151013" cy="240001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42FE05-64B7-4427-9EC7-4DACFE5B2918}"/>
                </a:ext>
              </a:extLst>
            </p:cNvPr>
            <p:cNvSpPr txBox="1"/>
            <p:nvPr/>
          </p:nvSpPr>
          <p:spPr>
            <a:xfrm>
              <a:off x="14237392" y="3270353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12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5ABB9CA-490C-4EF6-884D-08065A3FD84B}"/>
              </a:ext>
            </a:extLst>
          </p:cNvPr>
          <p:cNvSpPr txBox="1"/>
          <p:nvPr/>
        </p:nvSpPr>
        <p:spPr>
          <a:xfrm>
            <a:off x="6629756" y="6723481"/>
            <a:ext cx="5028487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1</a:t>
            </a:r>
            <a:endParaRPr lang="vi-VN" sz="48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A860496-B466-4CA1-9550-E0ABCC3C9BF0}"/>
              </a:ext>
            </a:extLst>
          </p:cNvPr>
          <p:cNvSpPr/>
          <p:nvPr/>
        </p:nvSpPr>
        <p:spPr>
          <a:xfrm>
            <a:off x="2016716" y="7886700"/>
            <a:ext cx="14254565" cy="176523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khế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nên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khế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chia: 20 : 4 = 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56C601-E6EE-41C7-A47E-B14A11FBFB59}"/>
              </a:ext>
            </a:extLst>
          </p:cNvPr>
          <p:cNvGrpSpPr/>
          <p:nvPr/>
        </p:nvGrpSpPr>
        <p:grpSpPr>
          <a:xfrm>
            <a:off x="3230459" y="4157527"/>
            <a:ext cx="2796151" cy="2592795"/>
            <a:chOff x="2983219" y="4455705"/>
            <a:chExt cx="2796151" cy="2592795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6295AD45-80E2-4E2C-80F2-4A7F63DD5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438764F-08E1-438C-B491-16C91C49974B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Minh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402687-B374-44B8-B702-6F71926F2E77}"/>
              </a:ext>
            </a:extLst>
          </p:cNvPr>
          <p:cNvGrpSpPr/>
          <p:nvPr/>
        </p:nvGrpSpPr>
        <p:grpSpPr>
          <a:xfrm>
            <a:off x="6107776" y="4157527"/>
            <a:ext cx="2796151" cy="2592795"/>
            <a:chOff x="2983219" y="4455705"/>
            <a:chExt cx="2796151" cy="2592795"/>
          </a:xfrm>
        </p:grpSpPr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555B92D3-90A1-46D7-8BD7-12CA5E23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5521DD3-AB7E-454C-9737-6EC0EFE83154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Linh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97DA76C-09FF-48E1-9200-22AE54FD7153}"/>
              </a:ext>
            </a:extLst>
          </p:cNvPr>
          <p:cNvGrpSpPr/>
          <p:nvPr/>
        </p:nvGrpSpPr>
        <p:grpSpPr>
          <a:xfrm>
            <a:off x="9109332" y="4133016"/>
            <a:ext cx="2796151" cy="2592795"/>
            <a:chOff x="2983219" y="4455705"/>
            <a:chExt cx="2796151" cy="2592795"/>
          </a:xfrm>
        </p:grpSpPr>
        <p:pic>
          <p:nvPicPr>
            <p:cNvPr id="40" name="Picture 10">
              <a:extLst>
                <a:ext uri="{FF2B5EF4-FFF2-40B4-BE49-F238E27FC236}">
                  <a16:creationId xmlns:a16="http://schemas.microsoft.com/office/drawing/2014/main" id="{E35DB987-8F5A-4DE9-919C-D443C2A4F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65EE9E5-9074-4154-9CB1-A05174D996D9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AE52BA-D8AC-43E0-9F52-3F206576197D}"/>
              </a:ext>
            </a:extLst>
          </p:cNvPr>
          <p:cNvGrpSpPr/>
          <p:nvPr/>
        </p:nvGrpSpPr>
        <p:grpSpPr>
          <a:xfrm>
            <a:off x="11986649" y="4133016"/>
            <a:ext cx="2796151" cy="2592795"/>
            <a:chOff x="2983219" y="4455705"/>
            <a:chExt cx="2796151" cy="2592795"/>
          </a:xfrm>
        </p:grpSpPr>
        <p:pic>
          <p:nvPicPr>
            <p:cNvPr id="43" name="Picture 10">
              <a:extLst>
                <a:ext uri="{FF2B5EF4-FFF2-40B4-BE49-F238E27FC236}">
                  <a16:creationId xmlns:a16="http://schemas.microsoft.com/office/drawing/2014/main" id="{BC5DE9D5-A3F8-4439-B8A2-117656D51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4C3CB9B-1ACE-4C1A-AEAF-AA5A07244BFD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773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A44ED8-C856-4041-9D9D-BB789D6171D3}"/>
              </a:ext>
            </a:extLst>
          </p:cNvPr>
          <p:cNvGrpSpPr/>
          <p:nvPr/>
        </p:nvGrpSpPr>
        <p:grpSpPr>
          <a:xfrm>
            <a:off x="1554880" y="654322"/>
            <a:ext cx="2819400" cy="3381285"/>
            <a:chOff x="1554880" y="952500"/>
            <a:chExt cx="2819400" cy="3381285"/>
          </a:xfrm>
        </p:grpSpPr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2A601C0D-3B90-4166-AB68-5BCC2A95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54880" y="952500"/>
              <a:ext cx="2819400" cy="240001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AD03A1-FE61-4401-A69B-0A357D158EA4}"/>
                </a:ext>
              </a:extLst>
            </p:cNvPr>
            <p:cNvSpPr txBox="1"/>
            <p:nvPr/>
          </p:nvSpPr>
          <p:spPr>
            <a:xfrm>
              <a:off x="1586294" y="3270352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20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70682F-BA4A-4BA6-8AC5-70B6C004CFBF}"/>
              </a:ext>
            </a:extLst>
          </p:cNvPr>
          <p:cNvGrpSpPr/>
          <p:nvPr/>
        </p:nvGrpSpPr>
        <p:grpSpPr>
          <a:xfrm>
            <a:off x="5361626" y="571500"/>
            <a:ext cx="2445264" cy="3464108"/>
            <a:chOff x="5361626" y="869678"/>
            <a:chExt cx="2445264" cy="3464108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092E50FB-172F-4FCD-9F33-D9AE9CA23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673290" y="869678"/>
              <a:ext cx="2133600" cy="24006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914B98-2491-4A10-9C71-30A745F3370B}"/>
                </a:ext>
              </a:extLst>
            </p:cNvPr>
            <p:cNvSpPr txBox="1"/>
            <p:nvPr/>
          </p:nvSpPr>
          <p:spPr>
            <a:xfrm>
              <a:off x="5361626" y="3270353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16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B02FF9-1FB1-457C-9FA3-B1BDE9315D7B}"/>
              </a:ext>
            </a:extLst>
          </p:cNvPr>
          <p:cNvGrpSpPr/>
          <p:nvPr/>
        </p:nvGrpSpPr>
        <p:grpSpPr>
          <a:xfrm>
            <a:off x="9601200" y="571500"/>
            <a:ext cx="2964580" cy="3464108"/>
            <a:chOff x="9601200" y="869678"/>
            <a:chExt cx="2964580" cy="3464108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74A7F6F6-58D8-4069-8DFD-9B36076F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601200" y="869678"/>
              <a:ext cx="2964580" cy="248283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ED60F1-1CED-4033-B9BE-590FEBA0CE30}"/>
                </a:ext>
              </a:extLst>
            </p:cNvPr>
            <p:cNvSpPr txBox="1"/>
            <p:nvPr/>
          </p:nvSpPr>
          <p:spPr>
            <a:xfrm>
              <a:off x="9777794" y="3270353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8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A685E4-C364-4BB8-B9B2-F8890A6B8071}"/>
              </a:ext>
            </a:extLst>
          </p:cNvPr>
          <p:cNvGrpSpPr/>
          <p:nvPr/>
        </p:nvGrpSpPr>
        <p:grpSpPr>
          <a:xfrm>
            <a:off x="14237392" y="654322"/>
            <a:ext cx="2445264" cy="3381286"/>
            <a:chOff x="14237392" y="952500"/>
            <a:chExt cx="2445264" cy="3381286"/>
          </a:xfrm>
        </p:grpSpPr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id="{960180FC-39D7-4392-A8D7-B809AD029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4325600" y="952500"/>
              <a:ext cx="2151013" cy="240001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42FE05-64B7-4427-9EC7-4DACFE5B2918}"/>
                </a:ext>
              </a:extLst>
            </p:cNvPr>
            <p:cNvSpPr txBox="1"/>
            <p:nvPr/>
          </p:nvSpPr>
          <p:spPr>
            <a:xfrm>
              <a:off x="14237392" y="3270353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12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5ABB9CA-490C-4EF6-884D-08065A3FD84B}"/>
              </a:ext>
            </a:extLst>
          </p:cNvPr>
          <p:cNvSpPr txBox="1"/>
          <p:nvPr/>
        </p:nvSpPr>
        <p:spPr>
          <a:xfrm>
            <a:off x="6629756" y="6723481"/>
            <a:ext cx="5028487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2</a:t>
            </a:r>
            <a:endParaRPr lang="vi-VN" sz="48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A860496-B466-4CA1-9550-E0ABCC3C9BF0}"/>
              </a:ext>
            </a:extLst>
          </p:cNvPr>
          <p:cNvSpPr/>
          <p:nvPr/>
        </p:nvSpPr>
        <p:spPr>
          <a:xfrm>
            <a:off x="2016716" y="7886700"/>
            <a:ext cx="14254565" cy="176523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nên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chia: 16 : 4 = 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56C601-E6EE-41C7-A47E-B14A11FBFB59}"/>
              </a:ext>
            </a:extLst>
          </p:cNvPr>
          <p:cNvGrpSpPr/>
          <p:nvPr/>
        </p:nvGrpSpPr>
        <p:grpSpPr>
          <a:xfrm>
            <a:off x="3230459" y="4157527"/>
            <a:ext cx="2796151" cy="2592795"/>
            <a:chOff x="2983219" y="4455705"/>
            <a:chExt cx="2796151" cy="2592795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6295AD45-80E2-4E2C-80F2-4A7F63DD5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438764F-08E1-438C-B491-16C91C49974B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Minh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402687-B374-44B8-B702-6F71926F2E77}"/>
              </a:ext>
            </a:extLst>
          </p:cNvPr>
          <p:cNvGrpSpPr/>
          <p:nvPr/>
        </p:nvGrpSpPr>
        <p:grpSpPr>
          <a:xfrm>
            <a:off x="6107776" y="4157527"/>
            <a:ext cx="2796151" cy="2592795"/>
            <a:chOff x="2983219" y="4455705"/>
            <a:chExt cx="2796151" cy="2592795"/>
          </a:xfrm>
        </p:grpSpPr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555B92D3-90A1-46D7-8BD7-12CA5E23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5521DD3-AB7E-454C-9737-6EC0EFE83154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Linh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97DA76C-09FF-48E1-9200-22AE54FD7153}"/>
              </a:ext>
            </a:extLst>
          </p:cNvPr>
          <p:cNvGrpSpPr/>
          <p:nvPr/>
        </p:nvGrpSpPr>
        <p:grpSpPr>
          <a:xfrm>
            <a:off x="9109332" y="4133016"/>
            <a:ext cx="2796151" cy="2592795"/>
            <a:chOff x="2983219" y="4455705"/>
            <a:chExt cx="2796151" cy="2592795"/>
          </a:xfrm>
        </p:grpSpPr>
        <p:pic>
          <p:nvPicPr>
            <p:cNvPr id="40" name="Picture 10">
              <a:extLst>
                <a:ext uri="{FF2B5EF4-FFF2-40B4-BE49-F238E27FC236}">
                  <a16:creationId xmlns:a16="http://schemas.microsoft.com/office/drawing/2014/main" id="{E35DB987-8F5A-4DE9-919C-D443C2A4F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65EE9E5-9074-4154-9CB1-A05174D996D9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AE52BA-D8AC-43E0-9F52-3F206576197D}"/>
              </a:ext>
            </a:extLst>
          </p:cNvPr>
          <p:cNvGrpSpPr/>
          <p:nvPr/>
        </p:nvGrpSpPr>
        <p:grpSpPr>
          <a:xfrm>
            <a:off x="11986649" y="4133016"/>
            <a:ext cx="2796151" cy="2592795"/>
            <a:chOff x="2983219" y="4455705"/>
            <a:chExt cx="2796151" cy="2592795"/>
          </a:xfrm>
        </p:grpSpPr>
        <p:pic>
          <p:nvPicPr>
            <p:cNvPr id="43" name="Picture 10">
              <a:extLst>
                <a:ext uri="{FF2B5EF4-FFF2-40B4-BE49-F238E27FC236}">
                  <a16:creationId xmlns:a16="http://schemas.microsoft.com/office/drawing/2014/main" id="{BC5DE9D5-A3F8-4439-B8A2-117656D51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4C3CB9B-1ACE-4C1A-AEAF-AA5A07244BFD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3433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A44ED8-C856-4041-9D9D-BB789D6171D3}"/>
              </a:ext>
            </a:extLst>
          </p:cNvPr>
          <p:cNvGrpSpPr/>
          <p:nvPr/>
        </p:nvGrpSpPr>
        <p:grpSpPr>
          <a:xfrm>
            <a:off x="1554880" y="654322"/>
            <a:ext cx="2819400" cy="3381285"/>
            <a:chOff x="1554880" y="952500"/>
            <a:chExt cx="2819400" cy="3381285"/>
          </a:xfrm>
        </p:grpSpPr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2A601C0D-3B90-4166-AB68-5BCC2A95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54880" y="952500"/>
              <a:ext cx="2819400" cy="240001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AD03A1-FE61-4401-A69B-0A357D158EA4}"/>
                </a:ext>
              </a:extLst>
            </p:cNvPr>
            <p:cNvSpPr txBox="1"/>
            <p:nvPr/>
          </p:nvSpPr>
          <p:spPr>
            <a:xfrm>
              <a:off x="1586294" y="3270352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20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70682F-BA4A-4BA6-8AC5-70B6C004CFBF}"/>
              </a:ext>
            </a:extLst>
          </p:cNvPr>
          <p:cNvGrpSpPr/>
          <p:nvPr/>
        </p:nvGrpSpPr>
        <p:grpSpPr>
          <a:xfrm>
            <a:off x="5361626" y="571500"/>
            <a:ext cx="2445264" cy="3464108"/>
            <a:chOff x="5361626" y="869678"/>
            <a:chExt cx="2445264" cy="3464108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092E50FB-172F-4FCD-9F33-D9AE9CA23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673290" y="869678"/>
              <a:ext cx="2133600" cy="24006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914B98-2491-4A10-9C71-30A745F3370B}"/>
                </a:ext>
              </a:extLst>
            </p:cNvPr>
            <p:cNvSpPr txBox="1"/>
            <p:nvPr/>
          </p:nvSpPr>
          <p:spPr>
            <a:xfrm>
              <a:off x="5361626" y="3270353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16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B02FF9-1FB1-457C-9FA3-B1BDE9315D7B}"/>
              </a:ext>
            </a:extLst>
          </p:cNvPr>
          <p:cNvGrpSpPr/>
          <p:nvPr/>
        </p:nvGrpSpPr>
        <p:grpSpPr>
          <a:xfrm>
            <a:off x="9601200" y="571500"/>
            <a:ext cx="2964580" cy="3464108"/>
            <a:chOff x="9601200" y="869678"/>
            <a:chExt cx="2964580" cy="3464108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74A7F6F6-58D8-4069-8DFD-9B36076F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601200" y="869678"/>
              <a:ext cx="2964580" cy="248283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ED60F1-1CED-4033-B9BE-590FEBA0CE30}"/>
                </a:ext>
              </a:extLst>
            </p:cNvPr>
            <p:cNvSpPr txBox="1"/>
            <p:nvPr/>
          </p:nvSpPr>
          <p:spPr>
            <a:xfrm>
              <a:off x="9777794" y="3270353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8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A685E4-C364-4BB8-B9B2-F8890A6B8071}"/>
              </a:ext>
            </a:extLst>
          </p:cNvPr>
          <p:cNvGrpSpPr/>
          <p:nvPr/>
        </p:nvGrpSpPr>
        <p:grpSpPr>
          <a:xfrm>
            <a:off x="14237392" y="654322"/>
            <a:ext cx="2445264" cy="3381286"/>
            <a:chOff x="14237392" y="952500"/>
            <a:chExt cx="2445264" cy="3381286"/>
          </a:xfrm>
        </p:grpSpPr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id="{960180FC-39D7-4392-A8D7-B809AD029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4325600" y="952500"/>
              <a:ext cx="2151013" cy="240001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42FE05-64B7-4427-9EC7-4DACFE5B2918}"/>
                </a:ext>
              </a:extLst>
            </p:cNvPr>
            <p:cNvSpPr txBox="1"/>
            <p:nvPr/>
          </p:nvSpPr>
          <p:spPr>
            <a:xfrm>
              <a:off x="14237392" y="3270353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12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5ABB9CA-490C-4EF6-884D-08065A3FD84B}"/>
              </a:ext>
            </a:extLst>
          </p:cNvPr>
          <p:cNvSpPr txBox="1"/>
          <p:nvPr/>
        </p:nvSpPr>
        <p:spPr>
          <a:xfrm>
            <a:off x="6629756" y="6723481"/>
            <a:ext cx="5028487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3</a:t>
            </a:r>
            <a:endParaRPr lang="vi-VN" sz="48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A860496-B466-4CA1-9550-E0ABCC3C9BF0}"/>
              </a:ext>
            </a:extLst>
          </p:cNvPr>
          <p:cNvSpPr/>
          <p:nvPr/>
        </p:nvSpPr>
        <p:spPr>
          <a:xfrm>
            <a:off x="2016716" y="7886700"/>
            <a:ext cx="14254565" cy="176523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nên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chia: 8 : 4 = 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56C601-E6EE-41C7-A47E-B14A11FBFB59}"/>
              </a:ext>
            </a:extLst>
          </p:cNvPr>
          <p:cNvGrpSpPr/>
          <p:nvPr/>
        </p:nvGrpSpPr>
        <p:grpSpPr>
          <a:xfrm>
            <a:off x="3230459" y="4157527"/>
            <a:ext cx="2796151" cy="2592795"/>
            <a:chOff x="2983219" y="4455705"/>
            <a:chExt cx="2796151" cy="2592795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6295AD45-80E2-4E2C-80F2-4A7F63DD5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438764F-08E1-438C-B491-16C91C49974B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Minh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402687-B374-44B8-B702-6F71926F2E77}"/>
              </a:ext>
            </a:extLst>
          </p:cNvPr>
          <p:cNvGrpSpPr/>
          <p:nvPr/>
        </p:nvGrpSpPr>
        <p:grpSpPr>
          <a:xfrm>
            <a:off x="6107776" y="4157527"/>
            <a:ext cx="2796151" cy="2592795"/>
            <a:chOff x="2983219" y="4455705"/>
            <a:chExt cx="2796151" cy="2592795"/>
          </a:xfrm>
        </p:grpSpPr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555B92D3-90A1-46D7-8BD7-12CA5E23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5521DD3-AB7E-454C-9737-6EC0EFE83154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Linh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97DA76C-09FF-48E1-9200-22AE54FD7153}"/>
              </a:ext>
            </a:extLst>
          </p:cNvPr>
          <p:cNvGrpSpPr/>
          <p:nvPr/>
        </p:nvGrpSpPr>
        <p:grpSpPr>
          <a:xfrm>
            <a:off x="9109332" y="4133016"/>
            <a:ext cx="2796151" cy="2592795"/>
            <a:chOff x="2983219" y="4455705"/>
            <a:chExt cx="2796151" cy="2592795"/>
          </a:xfrm>
        </p:grpSpPr>
        <p:pic>
          <p:nvPicPr>
            <p:cNvPr id="40" name="Picture 10">
              <a:extLst>
                <a:ext uri="{FF2B5EF4-FFF2-40B4-BE49-F238E27FC236}">
                  <a16:creationId xmlns:a16="http://schemas.microsoft.com/office/drawing/2014/main" id="{E35DB987-8F5A-4DE9-919C-D443C2A4F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65EE9E5-9074-4154-9CB1-A05174D996D9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AE52BA-D8AC-43E0-9F52-3F206576197D}"/>
              </a:ext>
            </a:extLst>
          </p:cNvPr>
          <p:cNvGrpSpPr/>
          <p:nvPr/>
        </p:nvGrpSpPr>
        <p:grpSpPr>
          <a:xfrm>
            <a:off x="11986649" y="4133016"/>
            <a:ext cx="2796151" cy="2592795"/>
            <a:chOff x="2983219" y="4455705"/>
            <a:chExt cx="2796151" cy="2592795"/>
          </a:xfrm>
        </p:grpSpPr>
        <p:pic>
          <p:nvPicPr>
            <p:cNvPr id="43" name="Picture 10">
              <a:extLst>
                <a:ext uri="{FF2B5EF4-FFF2-40B4-BE49-F238E27FC236}">
                  <a16:creationId xmlns:a16="http://schemas.microsoft.com/office/drawing/2014/main" id="{BC5DE9D5-A3F8-4439-B8A2-117656D51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4C3CB9B-1ACE-4C1A-AEAF-AA5A07244BFD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4527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542" r="3578"/>
          <a:stretch>
            <a:fillRect/>
          </a:stretch>
        </p:blipFill>
        <p:spPr>
          <a:xfrm rot="5400000" flipH="1">
            <a:off x="3241962" y="-1278396"/>
            <a:ext cx="8297274" cy="129523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186274">
            <a:off x="14397119" y="5477527"/>
            <a:ext cx="2258277" cy="76551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762139">
            <a:off x="-569549" y="556032"/>
            <a:ext cx="4177585" cy="13975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927302">
            <a:off x="10962383" y="8386062"/>
            <a:ext cx="2404096" cy="84143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8770DF4-F25B-408B-A157-A82FCE0E9F17}"/>
              </a:ext>
            </a:extLst>
          </p:cNvPr>
          <p:cNvGrpSpPr/>
          <p:nvPr/>
        </p:nvGrpSpPr>
        <p:grpSpPr>
          <a:xfrm>
            <a:off x="12376180" y="979873"/>
            <a:ext cx="5651284" cy="4211940"/>
            <a:chOff x="12376180" y="979873"/>
            <a:chExt cx="5651284" cy="421194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2376180" y="2134287"/>
              <a:ext cx="4810036" cy="305752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1823773">
              <a:off x="15868276" y="979873"/>
              <a:ext cx="2159188" cy="1864999"/>
            </a:xfrm>
            <a:prstGeom prst="rect">
              <a:avLst/>
            </a:prstGeom>
          </p:spPr>
        </p:pic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83FAE8E1-484F-4768-92A9-F760CFAF003E}"/>
                </a:ext>
              </a:extLst>
            </p:cNvPr>
            <p:cNvSpPr txBox="1"/>
            <p:nvPr/>
          </p:nvSpPr>
          <p:spPr>
            <a:xfrm>
              <a:off x="12529797" y="3139624"/>
              <a:ext cx="4502802" cy="936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100"/>
                </a:lnSpc>
              </a:pPr>
              <a:r>
                <a:rPr lang="en-US" sz="5400" b="1" spc="135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4C725046-5C15-4B99-89ED-EAE2678A5DD8}"/>
              </a:ext>
            </a:extLst>
          </p:cNvPr>
          <p:cNvSpPr txBox="1"/>
          <p:nvPr/>
        </p:nvSpPr>
        <p:spPr>
          <a:xfrm>
            <a:off x="1945852" y="2941557"/>
            <a:ext cx="9973127" cy="2124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ra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Hỏi: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03AACA43-EF12-45BA-A423-5669FCD7D8A6}"/>
              </a:ext>
            </a:extLst>
          </p:cNvPr>
          <p:cNvSpPr txBox="1"/>
          <p:nvPr/>
        </p:nvSpPr>
        <p:spPr>
          <a:xfrm>
            <a:off x="3199815" y="1603941"/>
            <a:ext cx="7967030" cy="93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4800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1763EA35-733F-4EEE-98BF-BEDBB985D917}"/>
              </a:ext>
            </a:extLst>
          </p:cNvPr>
          <p:cNvSpPr txBox="1"/>
          <p:nvPr/>
        </p:nvSpPr>
        <p:spPr>
          <a:xfrm>
            <a:off x="1945852" y="3265268"/>
            <a:ext cx="9973127" cy="360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ra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Hỏi: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ra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Hỏi: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A44ED8-C856-4041-9D9D-BB789D6171D3}"/>
              </a:ext>
            </a:extLst>
          </p:cNvPr>
          <p:cNvGrpSpPr/>
          <p:nvPr/>
        </p:nvGrpSpPr>
        <p:grpSpPr>
          <a:xfrm>
            <a:off x="1554880" y="654322"/>
            <a:ext cx="2819400" cy="3381285"/>
            <a:chOff x="1554880" y="952500"/>
            <a:chExt cx="2819400" cy="3381285"/>
          </a:xfrm>
        </p:grpSpPr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2A601C0D-3B90-4166-AB68-5BCC2A95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54880" y="952500"/>
              <a:ext cx="2819400" cy="240001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AD03A1-FE61-4401-A69B-0A357D158EA4}"/>
                </a:ext>
              </a:extLst>
            </p:cNvPr>
            <p:cNvSpPr txBox="1"/>
            <p:nvPr/>
          </p:nvSpPr>
          <p:spPr>
            <a:xfrm>
              <a:off x="1586294" y="3270352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20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70682F-BA4A-4BA6-8AC5-70B6C004CFBF}"/>
              </a:ext>
            </a:extLst>
          </p:cNvPr>
          <p:cNvGrpSpPr/>
          <p:nvPr/>
        </p:nvGrpSpPr>
        <p:grpSpPr>
          <a:xfrm>
            <a:off x="5361626" y="571500"/>
            <a:ext cx="2445264" cy="3464108"/>
            <a:chOff x="5361626" y="869678"/>
            <a:chExt cx="2445264" cy="3464108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092E50FB-172F-4FCD-9F33-D9AE9CA23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673290" y="869678"/>
              <a:ext cx="2133600" cy="24006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914B98-2491-4A10-9C71-30A745F3370B}"/>
                </a:ext>
              </a:extLst>
            </p:cNvPr>
            <p:cNvSpPr txBox="1"/>
            <p:nvPr/>
          </p:nvSpPr>
          <p:spPr>
            <a:xfrm>
              <a:off x="5361626" y="3270353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16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B02FF9-1FB1-457C-9FA3-B1BDE9315D7B}"/>
              </a:ext>
            </a:extLst>
          </p:cNvPr>
          <p:cNvGrpSpPr/>
          <p:nvPr/>
        </p:nvGrpSpPr>
        <p:grpSpPr>
          <a:xfrm>
            <a:off x="9601200" y="571500"/>
            <a:ext cx="2964580" cy="3464108"/>
            <a:chOff x="9601200" y="869678"/>
            <a:chExt cx="2964580" cy="3464108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74A7F6F6-58D8-4069-8DFD-9B36076F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601200" y="869678"/>
              <a:ext cx="2964580" cy="248283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ED60F1-1CED-4033-B9BE-590FEBA0CE30}"/>
                </a:ext>
              </a:extLst>
            </p:cNvPr>
            <p:cNvSpPr txBox="1"/>
            <p:nvPr/>
          </p:nvSpPr>
          <p:spPr>
            <a:xfrm>
              <a:off x="9777794" y="3270353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8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A685E4-C364-4BB8-B9B2-F8890A6B8071}"/>
              </a:ext>
            </a:extLst>
          </p:cNvPr>
          <p:cNvGrpSpPr/>
          <p:nvPr/>
        </p:nvGrpSpPr>
        <p:grpSpPr>
          <a:xfrm>
            <a:off x="14237392" y="654322"/>
            <a:ext cx="2445264" cy="3381286"/>
            <a:chOff x="14237392" y="952500"/>
            <a:chExt cx="2445264" cy="3381286"/>
          </a:xfrm>
        </p:grpSpPr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id="{960180FC-39D7-4392-A8D7-B809AD029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4325600" y="952500"/>
              <a:ext cx="2151013" cy="240001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42FE05-64B7-4427-9EC7-4DACFE5B2918}"/>
                </a:ext>
              </a:extLst>
            </p:cNvPr>
            <p:cNvSpPr txBox="1"/>
            <p:nvPr/>
          </p:nvSpPr>
          <p:spPr>
            <a:xfrm>
              <a:off x="14237392" y="3270353"/>
              <a:ext cx="2445264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4800" b="1" i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12 quả</a:t>
              </a:r>
              <a:endParaRPr lang="vi-VN" sz="48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5ABB9CA-490C-4EF6-884D-08065A3FD84B}"/>
              </a:ext>
            </a:extLst>
          </p:cNvPr>
          <p:cNvSpPr txBox="1"/>
          <p:nvPr/>
        </p:nvSpPr>
        <p:spPr>
          <a:xfrm>
            <a:off x="6629756" y="6723481"/>
            <a:ext cx="5028487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4</a:t>
            </a:r>
            <a:endParaRPr lang="vi-VN" sz="48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A860496-B466-4CA1-9550-E0ABCC3C9BF0}"/>
              </a:ext>
            </a:extLst>
          </p:cNvPr>
          <p:cNvSpPr/>
          <p:nvPr/>
        </p:nvSpPr>
        <p:spPr>
          <a:xfrm>
            <a:off x="2016716" y="7886700"/>
            <a:ext cx="14254565" cy="176523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lựu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nên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lựu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chia: 12 : 4 = 3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56C601-E6EE-41C7-A47E-B14A11FBFB59}"/>
              </a:ext>
            </a:extLst>
          </p:cNvPr>
          <p:cNvGrpSpPr/>
          <p:nvPr/>
        </p:nvGrpSpPr>
        <p:grpSpPr>
          <a:xfrm>
            <a:off x="3230459" y="4157527"/>
            <a:ext cx="2796151" cy="2592795"/>
            <a:chOff x="2983219" y="4455705"/>
            <a:chExt cx="2796151" cy="2592795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6295AD45-80E2-4E2C-80F2-4A7F63DD5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438764F-08E1-438C-B491-16C91C49974B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Minh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402687-B374-44B8-B702-6F71926F2E77}"/>
              </a:ext>
            </a:extLst>
          </p:cNvPr>
          <p:cNvGrpSpPr/>
          <p:nvPr/>
        </p:nvGrpSpPr>
        <p:grpSpPr>
          <a:xfrm>
            <a:off x="6107776" y="4157527"/>
            <a:ext cx="2796151" cy="2592795"/>
            <a:chOff x="2983219" y="4455705"/>
            <a:chExt cx="2796151" cy="2592795"/>
          </a:xfrm>
        </p:grpSpPr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555B92D3-90A1-46D7-8BD7-12CA5E23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5521DD3-AB7E-454C-9737-6EC0EFE83154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Linh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97DA76C-09FF-48E1-9200-22AE54FD7153}"/>
              </a:ext>
            </a:extLst>
          </p:cNvPr>
          <p:cNvGrpSpPr/>
          <p:nvPr/>
        </p:nvGrpSpPr>
        <p:grpSpPr>
          <a:xfrm>
            <a:off x="9109332" y="4133016"/>
            <a:ext cx="2796151" cy="2592795"/>
            <a:chOff x="2983219" y="4455705"/>
            <a:chExt cx="2796151" cy="2592795"/>
          </a:xfrm>
        </p:grpSpPr>
        <p:pic>
          <p:nvPicPr>
            <p:cNvPr id="40" name="Picture 10">
              <a:extLst>
                <a:ext uri="{FF2B5EF4-FFF2-40B4-BE49-F238E27FC236}">
                  <a16:creationId xmlns:a16="http://schemas.microsoft.com/office/drawing/2014/main" id="{E35DB987-8F5A-4DE9-919C-D443C2A4F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65EE9E5-9074-4154-9CB1-A05174D996D9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AE52BA-D8AC-43E0-9F52-3F206576197D}"/>
              </a:ext>
            </a:extLst>
          </p:cNvPr>
          <p:cNvGrpSpPr/>
          <p:nvPr/>
        </p:nvGrpSpPr>
        <p:grpSpPr>
          <a:xfrm>
            <a:off x="11986649" y="4133016"/>
            <a:ext cx="2796151" cy="2592795"/>
            <a:chOff x="2983219" y="4455705"/>
            <a:chExt cx="2796151" cy="2592795"/>
          </a:xfrm>
        </p:grpSpPr>
        <p:pic>
          <p:nvPicPr>
            <p:cNvPr id="43" name="Picture 10">
              <a:extLst>
                <a:ext uri="{FF2B5EF4-FFF2-40B4-BE49-F238E27FC236}">
                  <a16:creationId xmlns:a16="http://schemas.microsoft.com/office/drawing/2014/main" id="{BC5DE9D5-A3F8-4439-B8A2-117656D51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983219" y="4455705"/>
              <a:ext cx="2796151" cy="2592795"/>
            </a:xfrm>
            <a:prstGeom prst="rect">
              <a:avLst/>
            </a:prstGeom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4C3CB9B-1ACE-4C1A-AEAF-AA5A07244BFD}"/>
                </a:ext>
              </a:extLst>
            </p:cNvPr>
            <p:cNvSpPr/>
            <p:nvPr/>
          </p:nvSpPr>
          <p:spPr>
            <a:xfrm>
              <a:off x="3562350" y="5268844"/>
              <a:ext cx="14478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213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39277" y="1410648"/>
            <a:ext cx="8609446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052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EF9A2E-B547-4CF5-A9DE-21ADB5417636}"/>
              </a:ext>
            </a:extLst>
          </p:cNvPr>
          <p:cNvGrpSpPr/>
          <p:nvPr/>
        </p:nvGrpSpPr>
        <p:grpSpPr>
          <a:xfrm>
            <a:off x="9485401" y="2849743"/>
            <a:ext cx="6830463" cy="6183426"/>
            <a:chOff x="9485401" y="2849743"/>
            <a:chExt cx="6830463" cy="6183426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31C73388-39BD-480B-83A2-F93716460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499" b="30659"/>
            <a:stretch>
              <a:fillRect/>
            </a:stretch>
          </p:blipFill>
          <p:spPr>
            <a:xfrm>
              <a:off x="9534064" y="2849743"/>
              <a:ext cx="6781800" cy="618342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B790D6-451A-405E-B6EF-70D825189078}"/>
                </a:ext>
              </a:extLst>
            </p:cNvPr>
            <p:cNvSpPr txBox="1"/>
            <p:nvPr/>
          </p:nvSpPr>
          <p:spPr>
            <a:xfrm>
              <a:off x="9485401" y="5236041"/>
              <a:ext cx="6781799" cy="19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vi-VN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vi-VN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vi-VN" sz="4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729753">
            <a:off x="16525462" y="7241237"/>
            <a:ext cx="1204775" cy="444156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9033169"/>
            <a:ext cx="1094157" cy="12157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-111542"/>
            <a:ext cx="2001750" cy="328155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DE91713-EBF0-4576-8228-500268479E28}"/>
              </a:ext>
            </a:extLst>
          </p:cNvPr>
          <p:cNvGrpSpPr/>
          <p:nvPr/>
        </p:nvGrpSpPr>
        <p:grpSpPr>
          <a:xfrm>
            <a:off x="1600200" y="2868793"/>
            <a:ext cx="6781800" cy="6183426"/>
            <a:chOff x="1600200" y="2868793"/>
            <a:chExt cx="6781800" cy="618342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499" b="30659"/>
            <a:stretch>
              <a:fillRect/>
            </a:stretch>
          </p:blipFill>
          <p:spPr>
            <a:xfrm>
              <a:off x="1600200" y="2868793"/>
              <a:ext cx="6781800" cy="618342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EC6235-37C4-45A3-A4F9-93635B27854F}"/>
                </a:ext>
              </a:extLst>
            </p:cNvPr>
            <p:cNvSpPr txBox="1"/>
            <p:nvPr/>
          </p:nvSpPr>
          <p:spPr>
            <a:xfrm>
              <a:off x="2001750" y="5136292"/>
              <a:ext cx="6098898" cy="19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Hoàn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vi-VN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33447" y="1978213"/>
            <a:ext cx="14613643" cy="6330575"/>
            <a:chOff x="0" y="0"/>
            <a:chExt cx="4428377" cy="191835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05517" cy="1890416"/>
            </a:xfrm>
            <a:custGeom>
              <a:avLst/>
              <a:gdLst/>
              <a:ahLst/>
              <a:cxnLst/>
              <a:rect l="l" t="t" r="r" b="b"/>
              <a:pathLst>
                <a:path w="4405517" h="1890416">
                  <a:moveTo>
                    <a:pt x="4405517" y="1890416"/>
                  </a:moveTo>
                  <a:lnTo>
                    <a:pt x="0" y="1882796"/>
                  </a:lnTo>
                  <a:lnTo>
                    <a:pt x="0" y="668873"/>
                  </a:lnTo>
                  <a:lnTo>
                    <a:pt x="17780" y="19050"/>
                  </a:lnTo>
                  <a:lnTo>
                    <a:pt x="2194816" y="0"/>
                  </a:lnTo>
                  <a:lnTo>
                    <a:pt x="438646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4434726" cy="1917086"/>
            </a:xfrm>
            <a:custGeom>
              <a:avLst/>
              <a:gdLst/>
              <a:ahLst/>
              <a:cxnLst/>
              <a:rect l="l" t="t" r="r" b="b"/>
              <a:pathLst>
                <a:path w="4434726" h="1917086">
                  <a:moveTo>
                    <a:pt x="4400437" y="21590"/>
                  </a:moveTo>
                  <a:cubicBezTo>
                    <a:pt x="4401707" y="34290"/>
                    <a:pt x="4401707" y="44450"/>
                    <a:pt x="4402976" y="54610"/>
                  </a:cubicBezTo>
                  <a:cubicBezTo>
                    <a:pt x="4405517" y="92054"/>
                    <a:pt x="4406787" y="132183"/>
                    <a:pt x="4409326" y="170878"/>
                  </a:cubicBezTo>
                  <a:cubicBezTo>
                    <a:pt x="4409326" y="226771"/>
                    <a:pt x="4422026" y="1328872"/>
                    <a:pt x="4428376" y="1384765"/>
                  </a:cubicBezTo>
                  <a:cubicBezTo>
                    <a:pt x="4434726" y="1469321"/>
                    <a:pt x="4430917" y="1555311"/>
                    <a:pt x="4430917" y="1639867"/>
                  </a:cubicBezTo>
                  <a:cubicBezTo>
                    <a:pt x="4430917" y="1714391"/>
                    <a:pt x="4432187" y="1783183"/>
                    <a:pt x="4433457" y="1856126"/>
                  </a:cubicBezTo>
                  <a:cubicBezTo>
                    <a:pt x="4433457" y="1877716"/>
                    <a:pt x="4433457" y="1891686"/>
                    <a:pt x="4433457" y="1915816"/>
                  </a:cubicBezTo>
                  <a:cubicBezTo>
                    <a:pt x="4410596" y="1915816"/>
                    <a:pt x="4390276" y="1917086"/>
                    <a:pt x="4361134" y="1915816"/>
                  </a:cubicBezTo>
                  <a:cubicBezTo>
                    <a:pt x="4138358" y="1910736"/>
                    <a:pt x="3912156" y="1917086"/>
                    <a:pt x="3689382" y="1912006"/>
                  </a:cubicBezTo>
                  <a:cubicBezTo>
                    <a:pt x="3555717" y="1908196"/>
                    <a:pt x="3425479" y="1910736"/>
                    <a:pt x="3291814" y="1908196"/>
                  </a:cubicBezTo>
                  <a:cubicBezTo>
                    <a:pt x="3230123" y="1906926"/>
                    <a:pt x="3168431" y="1905656"/>
                    <a:pt x="3106740" y="1904386"/>
                  </a:cubicBezTo>
                  <a:cubicBezTo>
                    <a:pt x="3069039" y="1904386"/>
                    <a:pt x="3034766" y="1905656"/>
                    <a:pt x="2997066" y="1905656"/>
                  </a:cubicBezTo>
                  <a:cubicBezTo>
                    <a:pt x="2901102" y="1904386"/>
                    <a:pt x="2637199" y="1905656"/>
                    <a:pt x="2541235" y="1904386"/>
                  </a:cubicBezTo>
                  <a:cubicBezTo>
                    <a:pt x="2472688" y="1903116"/>
                    <a:pt x="1101766" y="1912006"/>
                    <a:pt x="1033220" y="1910736"/>
                  </a:cubicBezTo>
                  <a:cubicBezTo>
                    <a:pt x="1016084" y="1910736"/>
                    <a:pt x="995520" y="1912006"/>
                    <a:pt x="978383" y="1912006"/>
                  </a:cubicBezTo>
                  <a:cubicBezTo>
                    <a:pt x="937256" y="1912006"/>
                    <a:pt x="899556" y="1913276"/>
                    <a:pt x="858428" y="1913276"/>
                  </a:cubicBezTo>
                  <a:cubicBezTo>
                    <a:pt x="755609" y="1913276"/>
                    <a:pt x="656217" y="1912006"/>
                    <a:pt x="553398" y="1910736"/>
                  </a:cubicBezTo>
                  <a:cubicBezTo>
                    <a:pt x="491706" y="1909466"/>
                    <a:pt x="430015" y="1908196"/>
                    <a:pt x="371751" y="1906926"/>
                  </a:cubicBezTo>
                  <a:cubicBezTo>
                    <a:pt x="262077" y="1905656"/>
                    <a:pt x="152403" y="1904386"/>
                    <a:pt x="48260" y="1904386"/>
                  </a:cubicBezTo>
                  <a:cubicBezTo>
                    <a:pt x="38100" y="1904386"/>
                    <a:pt x="29210" y="1904386"/>
                    <a:pt x="19050" y="1903116"/>
                  </a:cubicBezTo>
                  <a:cubicBezTo>
                    <a:pt x="10160" y="1901846"/>
                    <a:pt x="5080" y="1895496"/>
                    <a:pt x="7620" y="1886606"/>
                  </a:cubicBezTo>
                  <a:cubicBezTo>
                    <a:pt x="16510" y="1854841"/>
                    <a:pt x="12700" y="1819012"/>
                    <a:pt x="11430" y="1781750"/>
                  </a:cubicBezTo>
                  <a:cubicBezTo>
                    <a:pt x="10160" y="1705793"/>
                    <a:pt x="6350" y="1631268"/>
                    <a:pt x="7620" y="1555311"/>
                  </a:cubicBezTo>
                  <a:cubicBezTo>
                    <a:pt x="5080" y="1460722"/>
                    <a:pt x="0" y="289830"/>
                    <a:pt x="7620" y="193809"/>
                  </a:cubicBezTo>
                  <a:cubicBezTo>
                    <a:pt x="8890" y="175177"/>
                    <a:pt x="7620" y="155113"/>
                    <a:pt x="8890" y="136482"/>
                  </a:cubicBezTo>
                  <a:cubicBezTo>
                    <a:pt x="10160" y="106386"/>
                    <a:pt x="12700" y="734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720" y="30480"/>
                    <a:pt x="121557" y="29210"/>
                  </a:cubicBezTo>
                  <a:cubicBezTo>
                    <a:pt x="214095" y="25400"/>
                    <a:pt x="306632" y="22860"/>
                    <a:pt x="402596" y="20320"/>
                  </a:cubicBezTo>
                  <a:cubicBezTo>
                    <a:pt x="467715" y="17780"/>
                    <a:pt x="532834" y="16510"/>
                    <a:pt x="594525" y="13970"/>
                  </a:cubicBezTo>
                  <a:cubicBezTo>
                    <a:pt x="656217" y="11430"/>
                    <a:pt x="721336" y="8890"/>
                    <a:pt x="783027" y="8890"/>
                  </a:cubicBezTo>
                  <a:cubicBezTo>
                    <a:pt x="851573" y="7620"/>
                    <a:pt x="920119" y="10160"/>
                    <a:pt x="988665" y="8890"/>
                  </a:cubicBezTo>
                  <a:cubicBezTo>
                    <a:pt x="1074348" y="8890"/>
                    <a:pt x="2626917" y="6350"/>
                    <a:pt x="2712600" y="5080"/>
                  </a:cubicBezTo>
                  <a:cubicBezTo>
                    <a:pt x="2794855" y="3810"/>
                    <a:pt x="2877110" y="2540"/>
                    <a:pt x="2962793" y="2540"/>
                  </a:cubicBezTo>
                  <a:cubicBezTo>
                    <a:pt x="3103312" y="1270"/>
                    <a:pt x="3240405" y="0"/>
                    <a:pt x="3380924" y="0"/>
                  </a:cubicBezTo>
                  <a:cubicBezTo>
                    <a:pt x="3439188" y="0"/>
                    <a:pt x="3500880" y="2540"/>
                    <a:pt x="3559144" y="2540"/>
                  </a:cubicBezTo>
                  <a:cubicBezTo>
                    <a:pt x="3720227" y="3810"/>
                    <a:pt x="3884738" y="5080"/>
                    <a:pt x="4045821" y="7620"/>
                  </a:cubicBezTo>
                  <a:cubicBezTo>
                    <a:pt x="4131504" y="8890"/>
                    <a:pt x="4217187" y="12700"/>
                    <a:pt x="4302869" y="16510"/>
                  </a:cubicBezTo>
                  <a:cubicBezTo>
                    <a:pt x="4323433" y="16510"/>
                    <a:pt x="4343997" y="16510"/>
                    <a:pt x="4361133" y="16510"/>
                  </a:cubicBezTo>
                  <a:cubicBezTo>
                    <a:pt x="4381387" y="17780"/>
                    <a:pt x="4390276" y="20320"/>
                    <a:pt x="4400437" y="21590"/>
                  </a:cubicBezTo>
                  <a:close/>
                  <a:moveTo>
                    <a:pt x="4410596" y="1899306"/>
                  </a:moveTo>
                  <a:cubicBezTo>
                    <a:pt x="4411867" y="1882796"/>
                    <a:pt x="4413137" y="1870096"/>
                    <a:pt x="4413137" y="1857396"/>
                  </a:cubicBezTo>
                  <a:cubicBezTo>
                    <a:pt x="4411867" y="1776017"/>
                    <a:pt x="4410596" y="1700060"/>
                    <a:pt x="4410596" y="1618370"/>
                  </a:cubicBezTo>
                  <a:cubicBezTo>
                    <a:pt x="4410596" y="1581108"/>
                    <a:pt x="4413137" y="1543845"/>
                    <a:pt x="4411867" y="1506583"/>
                  </a:cubicBezTo>
                  <a:cubicBezTo>
                    <a:pt x="4411867" y="1472187"/>
                    <a:pt x="4410596" y="1436358"/>
                    <a:pt x="4409327" y="1401963"/>
                  </a:cubicBezTo>
                  <a:cubicBezTo>
                    <a:pt x="4404246" y="1348936"/>
                    <a:pt x="4392817" y="251135"/>
                    <a:pt x="4392817" y="198108"/>
                  </a:cubicBezTo>
                  <a:cubicBezTo>
                    <a:pt x="4390277" y="153680"/>
                    <a:pt x="4387737" y="107819"/>
                    <a:pt x="4385196" y="63500"/>
                  </a:cubicBezTo>
                  <a:cubicBezTo>
                    <a:pt x="4383927" y="44450"/>
                    <a:pt x="4382657" y="43180"/>
                    <a:pt x="4350852" y="41910"/>
                  </a:cubicBezTo>
                  <a:cubicBezTo>
                    <a:pt x="4340570" y="41910"/>
                    <a:pt x="4333715" y="41910"/>
                    <a:pt x="4323433" y="40640"/>
                  </a:cubicBezTo>
                  <a:cubicBezTo>
                    <a:pt x="4237750" y="36830"/>
                    <a:pt x="4148641" y="31750"/>
                    <a:pt x="4062958" y="30480"/>
                  </a:cubicBezTo>
                  <a:cubicBezTo>
                    <a:pt x="3853892" y="26670"/>
                    <a:pt x="3641400" y="25400"/>
                    <a:pt x="3432334" y="22860"/>
                  </a:cubicBezTo>
                  <a:cubicBezTo>
                    <a:pt x="3401488" y="22860"/>
                    <a:pt x="3367215" y="22860"/>
                    <a:pt x="3336369" y="22860"/>
                  </a:cubicBezTo>
                  <a:cubicBezTo>
                    <a:pt x="3284960" y="22860"/>
                    <a:pt x="3233550" y="22860"/>
                    <a:pt x="3185568" y="22860"/>
                  </a:cubicBezTo>
                  <a:cubicBezTo>
                    <a:pt x="3075894" y="22860"/>
                    <a:pt x="2966220" y="22860"/>
                    <a:pt x="2859974" y="24130"/>
                  </a:cubicBezTo>
                  <a:cubicBezTo>
                    <a:pt x="2767437" y="25400"/>
                    <a:pt x="1208013" y="29210"/>
                    <a:pt x="1115476" y="29210"/>
                  </a:cubicBezTo>
                  <a:cubicBezTo>
                    <a:pt x="964674" y="29210"/>
                    <a:pt x="813873" y="26670"/>
                    <a:pt x="663072" y="33020"/>
                  </a:cubicBezTo>
                  <a:cubicBezTo>
                    <a:pt x="584243" y="36830"/>
                    <a:pt x="508843" y="36830"/>
                    <a:pt x="433442" y="38100"/>
                  </a:cubicBezTo>
                  <a:cubicBezTo>
                    <a:pt x="303204" y="41910"/>
                    <a:pt x="172967" y="45720"/>
                    <a:pt x="49530" y="50800"/>
                  </a:cubicBezTo>
                  <a:cubicBezTo>
                    <a:pt x="36830" y="50800"/>
                    <a:pt x="34290" y="53340"/>
                    <a:pt x="33020" y="69124"/>
                  </a:cubicBezTo>
                  <a:cubicBezTo>
                    <a:pt x="31750" y="94921"/>
                    <a:pt x="31750" y="120717"/>
                    <a:pt x="30480" y="146514"/>
                  </a:cubicBezTo>
                  <a:cubicBezTo>
                    <a:pt x="29210" y="189509"/>
                    <a:pt x="26670" y="231071"/>
                    <a:pt x="25400" y="274066"/>
                  </a:cubicBezTo>
                  <a:cubicBezTo>
                    <a:pt x="20320" y="319927"/>
                    <a:pt x="26670" y="1440658"/>
                    <a:pt x="29210" y="1486519"/>
                  </a:cubicBezTo>
                  <a:cubicBezTo>
                    <a:pt x="29210" y="1535247"/>
                    <a:pt x="29210" y="1585407"/>
                    <a:pt x="30480" y="1634135"/>
                  </a:cubicBezTo>
                  <a:cubicBezTo>
                    <a:pt x="30480" y="1669964"/>
                    <a:pt x="33020" y="1705793"/>
                    <a:pt x="33020" y="1741622"/>
                  </a:cubicBezTo>
                  <a:cubicBezTo>
                    <a:pt x="33020" y="1780317"/>
                    <a:pt x="33020" y="1819012"/>
                    <a:pt x="31750" y="1857396"/>
                  </a:cubicBezTo>
                  <a:cubicBezTo>
                    <a:pt x="31750" y="1861206"/>
                    <a:pt x="31750" y="1863746"/>
                    <a:pt x="31750" y="1867556"/>
                  </a:cubicBezTo>
                  <a:cubicBezTo>
                    <a:pt x="31750" y="1877716"/>
                    <a:pt x="35560" y="1881526"/>
                    <a:pt x="44450" y="1881526"/>
                  </a:cubicBezTo>
                  <a:cubicBezTo>
                    <a:pt x="73575" y="1881526"/>
                    <a:pt x="121557" y="1882796"/>
                    <a:pt x="166112" y="1882796"/>
                  </a:cubicBezTo>
                  <a:cubicBezTo>
                    <a:pt x="231231" y="1882796"/>
                    <a:pt x="299777" y="1880256"/>
                    <a:pt x="364896" y="1882796"/>
                  </a:cubicBezTo>
                  <a:cubicBezTo>
                    <a:pt x="471142" y="1886606"/>
                    <a:pt x="577389" y="1889146"/>
                    <a:pt x="683635" y="1887876"/>
                  </a:cubicBezTo>
                  <a:cubicBezTo>
                    <a:pt x="752181" y="1886606"/>
                    <a:pt x="817300" y="1889146"/>
                    <a:pt x="885846" y="1889146"/>
                  </a:cubicBezTo>
                  <a:cubicBezTo>
                    <a:pt x="985238" y="1889146"/>
                    <a:pt x="1084630" y="1887876"/>
                    <a:pt x="1184022" y="1889146"/>
                  </a:cubicBezTo>
                  <a:cubicBezTo>
                    <a:pt x="1331396" y="1890416"/>
                    <a:pt x="2949084" y="1880256"/>
                    <a:pt x="3099885" y="1882796"/>
                  </a:cubicBezTo>
                  <a:cubicBezTo>
                    <a:pt x="3165004" y="1884066"/>
                    <a:pt x="3230123" y="1885336"/>
                    <a:pt x="3291814" y="1885336"/>
                  </a:cubicBezTo>
                  <a:cubicBezTo>
                    <a:pt x="3404916" y="1887876"/>
                    <a:pt x="3514589" y="1884066"/>
                    <a:pt x="3627690" y="1887876"/>
                  </a:cubicBezTo>
                  <a:cubicBezTo>
                    <a:pt x="3720227" y="1890416"/>
                    <a:pt x="3812765" y="1890416"/>
                    <a:pt x="3905302" y="1892956"/>
                  </a:cubicBezTo>
                  <a:cubicBezTo>
                    <a:pt x="4042394" y="1896766"/>
                    <a:pt x="4179486" y="1899306"/>
                    <a:pt x="4316579" y="1900576"/>
                  </a:cubicBezTo>
                  <a:cubicBezTo>
                    <a:pt x="4367988" y="1900576"/>
                    <a:pt x="4390276" y="1899306"/>
                    <a:pt x="4410596" y="18993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563634" y="123161"/>
            <a:ext cx="2104767" cy="39158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052306" y="7755758"/>
            <a:ext cx="4047251" cy="15025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26625">
            <a:off x="881753" y="6789251"/>
            <a:ext cx="1985332" cy="25909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17525">
            <a:off x="14660120" y="6966387"/>
            <a:ext cx="4047251" cy="15025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254819" y="1195099"/>
            <a:ext cx="2019111" cy="24511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608805" y="1322537"/>
            <a:ext cx="1070390" cy="1311351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91FD9EA8-B510-43F6-9A8F-B844C2F5671D}"/>
              </a:ext>
            </a:extLst>
          </p:cNvPr>
          <p:cNvSpPr txBox="1"/>
          <p:nvPr/>
        </p:nvSpPr>
        <p:spPr>
          <a:xfrm>
            <a:off x="2544072" y="3187950"/>
            <a:ext cx="13199856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345"/>
          <a:stretch>
            <a:fillRect/>
          </a:stretch>
        </p:blipFill>
        <p:spPr>
          <a:xfrm>
            <a:off x="2774950" y="1003073"/>
            <a:ext cx="12738100" cy="75571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15174">
            <a:off x="9933417" y="7747391"/>
            <a:ext cx="1913667" cy="16768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850413" y="-337445"/>
            <a:ext cx="2732290" cy="27322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5351">
            <a:off x="7659109" y="499290"/>
            <a:ext cx="2969783" cy="10529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024853" y="6846532"/>
            <a:ext cx="2834086" cy="3440468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A415D790-C373-4DEA-BA59-B688955E0F0F}"/>
              </a:ext>
            </a:extLst>
          </p:cNvPr>
          <p:cNvSpPr txBox="1"/>
          <p:nvPr/>
        </p:nvSpPr>
        <p:spPr>
          <a:xfrm>
            <a:off x="3616813" y="2180584"/>
            <a:ext cx="10680561" cy="1780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5463"/>
              </a:spcBef>
            </a:pPr>
            <a:r>
              <a:rPr lang="en-US" sz="8800" b="1" u="none" dirty="0">
                <a:solidFill>
                  <a:srgbClr val="FF66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58: PHÉP CHIA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EB4EE133-EDE3-460A-B408-F01B0F80C37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726957" y="4474165"/>
            <a:ext cx="2834086" cy="404869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15174">
            <a:off x="15105524" y="-664567"/>
            <a:ext cx="2887338" cy="25300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06490" y="0"/>
            <a:ext cx="3743230" cy="1810788"/>
          </a:xfrm>
          <a:prstGeom prst="rect">
            <a:avLst/>
          </a:prstGeom>
        </p:spPr>
      </p:pic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184AB103-3F1A-4408-B59F-CA50B9DE8D11}"/>
              </a:ext>
            </a:extLst>
          </p:cNvPr>
          <p:cNvSpPr/>
          <p:nvPr/>
        </p:nvSpPr>
        <p:spPr>
          <a:xfrm>
            <a:off x="2449229" y="1787371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BCAC9725-2C77-4D8F-9769-1B4DB6FEC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80729" y="4252078"/>
            <a:ext cx="2118574" cy="1958376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4E72859-016A-4F74-95D6-F843F161B5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73428" y="4229100"/>
            <a:ext cx="1165234" cy="1958376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59A364A9-F208-4AE3-A180-D8C692638C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861701" y="4229100"/>
            <a:ext cx="1483470" cy="1958376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4E4C28B6-ABE2-4579-BED9-55BD7A8E6A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966246" y="4252078"/>
            <a:ext cx="1233777" cy="19254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8D3C2F9-4D9D-445D-95E3-AFC4A6115E0C}"/>
              </a:ext>
            </a:extLst>
          </p:cNvPr>
          <p:cNvSpPr txBox="1"/>
          <p:nvPr/>
        </p:nvSpPr>
        <p:spPr>
          <a:xfrm>
            <a:off x="2841276" y="495300"/>
            <a:ext cx="12605446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8 hình vuông, chia cho mỗi bạn 4 hình vuông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0E7D4B3-EB88-4094-B154-B1800207639A}"/>
              </a:ext>
            </a:extLst>
          </p:cNvPr>
          <p:cNvSpPr/>
          <p:nvPr/>
        </p:nvSpPr>
        <p:spPr>
          <a:xfrm>
            <a:off x="4082839" y="1787371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6CFD1EB3-030A-451C-BB3C-9A7FB9A106D3}"/>
              </a:ext>
            </a:extLst>
          </p:cNvPr>
          <p:cNvSpPr/>
          <p:nvPr/>
        </p:nvSpPr>
        <p:spPr>
          <a:xfrm>
            <a:off x="5704491" y="1777501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79080324-B4B2-4F6B-8503-97C64DE240BA}"/>
              </a:ext>
            </a:extLst>
          </p:cNvPr>
          <p:cNvSpPr/>
          <p:nvPr/>
        </p:nvSpPr>
        <p:spPr>
          <a:xfrm>
            <a:off x="7374730" y="1787371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97B5AA4B-69EF-4037-A623-135B98974588}"/>
              </a:ext>
            </a:extLst>
          </p:cNvPr>
          <p:cNvSpPr/>
          <p:nvPr/>
        </p:nvSpPr>
        <p:spPr>
          <a:xfrm>
            <a:off x="9049260" y="1787371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F65FCBF2-3426-456B-9C3D-16396F4106C5}"/>
              </a:ext>
            </a:extLst>
          </p:cNvPr>
          <p:cNvSpPr/>
          <p:nvPr/>
        </p:nvSpPr>
        <p:spPr>
          <a:xfrm>
            <a:off x="10723790" y="1787371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12968AF2-E4C0-4DD3-B61E-63507EC28E4C}"/>
              </a:ext>
            </a:extLst>
          </p:cNvPr>
          <p:cNvSpPr/>
          <p:nvPr/>
        </p:nvSpPr>
        <p:spPr>
          <a:xfrm>
            <a:off x="12335166" y="1777501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B7886848-2357-4E11-BB00-F87E06C25FEF}"/>
              </a:ext>
            </a:extLst>
          </p:cNvPr>
          <p:cNvSpPr/>
          <p:nvPr/>
        </p:nvSpPr>
        <p:spPr>
          <a:xfrm>
            <a:off x="13933842" y="1790700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395430-BB97-476A-A796-5D3B86D093B3}"/>
              </a:ext>
            </a:extLst>
          </p:cNvPr>
          <p:cNvGrpSpPr/>
          <p:nvPr/>
        </p:nvGrpSpPr>
        <p:grpSpPr>
          <a:xfrm>
            <a:off x="1608372" y="6820619"/>
            <a:ext cx="1828800" cy="1828800"/>
            <a:chOff x="1343240" y="7429500"/>
            <a:chExt cx="1952743" cy="1981201"/>
          </a:xfrm>
        </p:grpSpPr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id="{332134F5-BCF3-4337-B136-C53C4F5AC8E7}"/>
                </a:ext>
              </a:extLst>
            </p:cNvPr>
            <p:cNvSpPr/>
            <p:nvPr/>
          </p:nvSpPr>
          <p:spPr>
            <a:xfrm>
              <a:off x="1343240" y="74295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Process 26">
              <a:extLst>
                <a:ext uri="{FF2B5EF4-FFF2-40B4-BE49-F238E27FC236}">
                  <a16:creationId xmlns:a16="http://schemas.microsoft.com/office/drawing/2014/main" id="{75D0149B-594A-4EDB-A5CA-1733ACC06869}"/>
                </a:ext>
              </a:extLst>
            </p:cNvPr>
            <p:cNvSpPr/>
            <p:nvPr/>
          </p:nvSpPr>
          <p:spPr>
            <a:xfrm>
              <a:off x="2381583" y="74295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542E40C1-8688-4FCF-8475-24F0BEF4A446}"/>
                </a:ext>
              </a:extLst>
            </p:cNvPr>
            <p:cNvSpPr/>
            <p:nvPr/>
          </p:nvSpPr>
          <p:spPr>
            <a:xfrm>
              <a:off x="1343240" y="84963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Process 28">
              <a:extLst>
                <a:ext uri="{FF2B5EF4-FFF2-40B4-BE49-F238E27FC236}">
                  <a16:creationId xmlns:a16="http://schemas.microsoft.com/office/drawing/2014/main" id="{FC27C998-F2F4-4831-AD48-57CA7E3ED009}"/>
                </a:ext>
              </a:extLst>
            </p:cNvPr>
            <p:cNvSpPr/>
            <p:nvPr/>
          </p:nvSpPr>
          <p:spPr>
            <a:xfrm>
              <a:off x="2381583" y="8496301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719614-0BE1-4F4D-9C3F-777FA7CB515A}"/>
              </a:ext>
            </a:extLst>
          </p:cNvPr>
          <p:cNvGrpSpPr/>
          <p:nvPr/>
        </p:nvGrpSpPr>
        <p:grpSpPr>
          <a:xfrm>
            <a:off x="5688868" y="6846303"/>
            <a:ext cx="1828800" cy="1828800"/>
            <a:chOff x="1343240" y="7429500"/>
            <a:chExt cx="1952743" cy="1981201"/>
          </a:xfrm>
        </p:grpSpPr>
        <p:sp>
          <p:nvSpPr>
            <p:cNvPr id="32" name="Flowchart: Process 31">
              <a:extLst>
                <a:ext uri="{FF2B5EF4-FFF2-40B4-BE49-F238E27FC236}">
                  <a16:creationId xmlns:a16="http://schemas.microsoft.com/office/drawing/2014/main" id="{CE395145-D325-47DF-ACC7-A737D9956B7D}"/>
                </a:ext>
              </a:extLst>
            </p:cNvPr>
            <p:cNvSpPr/>
            <p:nvPr/>
          </p:nvSpPr>
          <p:spPr>
            <a:xfrm>
              <a:off x="1343240" y="74295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Process 32">
              <a:extLst>
                <a:ext uri="{FF2B5EF4-FFF2-40B4-BE49-F238E27FC236}">
                  <a16:creationId xmlns:a16="http://schemas.microsoft.com/office/drawing/2014/main" id="{D59220E8-641D-4E83-BE14-6A29CC033834}"/>
                </a:ext>
              </a:extLst>
            </p:cNvPr>
            <p:cNvSpPr/>
            <p:nvPr/>
          </p:nvSpPr>
          <p:spPr>
            <a:xfrm>
              <a:off x="2381583" y="74295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4A4AF65F-CC8E-4B95-A37E-3E225153073F}"/>
                </a:ext>
              </a:extLst>
            </p:cNvPr>
            <p:cNvSpPr/>
            <p:nvPr/>
          </p:nvSpPr>
          <p:spPr>
            <a:xfrm>
              <a:off x="1343240" y="84963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Process 34">
              <a:extLst>
                <a:ext uri="{FF2B5EF4-FFF2-40B4-BE49-F238E27FC236}">
                  <a16:creationId xmlns:a16="http://schemas.microsoft.com/office/drawing/2014/main" id="{59A1ACF0-9292-4835-81A8-16B072FD9198}"/>
                </a:ext>
              </a:extLst>
            </p:cNvPr>
            <p:cNvSpPr/>
            <p:nvPr/>
          </p:nvSpPr>
          <p:spPr>
            <a:xfrm>
              <a:off x="2381583" y="8496301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3C9A979-39F4-488D-82A7-0BCD4D4F3015}"/>
              </a:ext>
            </a:extLst>
          </p:cNvPr>
          <p:cNvSpPr txBox="1"/>
          <p:nvPr/>
        </p:nvSpPr>
        <p:spPr>
          <a:xfrm>
            <a:off x="1043580" y="8961587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1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DDBE57-BBF1-409B-9AE5-4DB74ABA3C9E}"/>
              </a:ext>
            </a:extLst>
          </p:cNvPr>
          <p:cNvSpPr txBox="1"/>
          <p:nvPr/>
        </p:nvSpPr>
        <p:spPr>
          <a:xfrm>
            <a:off x="5128381" y="8961587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2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366A1945-58AF-4EAB-8060-54C96480B1DB}"/>
              </a:ext>
            </a:extLst>
          </p:cNvPr>
          <p:cNvSpPr/>
          <p:nvPr/>
        </p:nvSpPr>
        <p:spPr>
          <a:xfrm>
            <a:off x="5231668" y="63551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19989CA3-CB80-43EE-B958-1D6D3C63C150}"/>
              </a:ext>
            </a:extLst>
          </p:cNvPr>
          <p:cNvSpPr/>
          <p:nvPr/>
        </p:nvSpPr>
        <p:spPr>
          <a:xfrm>
            <a:off x="1153497" y="63551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4727DCCD-EA62-4E17-A39B-180444E22142}"/>
              </a:ext>
            </a:extLst>
          </p:cNvPr>
          <p:cNvSpPr/>
          <p:nvPr/>
        </p:nvSpPr>
        <p:spPr>
          <a:xfrm>
            <a:off x="9735060" y="63551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52780E4A-E042-4E74-B3DA-D09AEE92628B}"/>
              </a:ext>
            </a:extLst>
          </p:cNvPr>
          <p:cNvSpPr/>
          <p:nvPr/>
        </p:nvSpPr>
        <p:spPr>
          <a:xfrm>
            <a:off x="14075121" y="63551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01EC86B-336F-443E-A826-F30FB70A326B}"/>
              </a:ext>
            </a:extLst>
          </p:cNvPr>
          <p:cNvSpPr/>
          <p:nvPr/>
        </p:nvSpPr>
        <p:spPr>
          <a:xfrm>
            <a:off x="4111497" y="1504645"/>
            <a:ext cx="9875526" cy="244776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bạn được chia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chia: 8 : 4 = 2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là: Tám chia bốn bằng hai</a:t>
            </a:r>
          </a:p>
        </p:txBody>
      </p:sp>
    </p:spTree>
    <p:extLst>
      <p:ext uri="{BB962C8B-B14F-4D97-AF65-F5344CB8AC3E}">
        <p14:creationId xmlns:p14="http://schemas.microsoft.com/office/powerpoint/2010/main" val="2019965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15174">
            <a:off x="15105524" y="-664567"/>
            <a:ext cx="2887338" cy="25300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06490" y="0"/>
            <a:ext cx="3743230" cy="1810788"/>
          </a:xfrm>
          <a:prstGeom prst="rect">
            <a:avLst/>
          </a:prstGeom>
        </p:spPr>
      </p:pic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184AB103-3F1A-4408-B59F-CA50B9DE8D11}"/>
              </a:ext>
            </a:extLst>
          </p:cNvPr>
          <p:cNvSpPr/>
          <p:nvPr/>
        </p:nvSpPr>
        <p:spPr>
          <a:xfrm>
            <a:off x="3488715" y="1783652"/>
            <a:ext cx="1645920" cy="164592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BCAC9725-2C77-4D8F-9769-1B4DB6FEC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80729" y="4023478"/>
            <a:ext cx="2118574" cy="1958376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4E72859-016A-4F74-95D6-F843F161B5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73428" y="4000500"/>
            <a:ext cx="1165234" cy="1958376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59A364A9-F208-4AE3-A180-D8C692638C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861701" y="4000500"/>
            <a:ext cx="1483470" cy="1958376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4E4C28B6-ABE2-4579-BED9-55BD7A8E6A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966246" y="4023478"/>
            <a:ext cx="1233777" cy="19254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8D3C2F9-4D9D-445D-95E3-AFC4A6115E0C}"/>
              </a:ext>
            </a:extLst>
          </p:cNvPr>
          <p:cNvSpPr txBox="1"/>
          <p:nvPr/>
        </p:nvSpPr>
        <p:spPr>
          <a:xfrm>
            <a:off x="2841276" y="495300"/>
            <a:ext cx="12605446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hình vuông, chia cho mỗi bạn 2 hình vuông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0E7D4B3-EB88-4094-B154-B1800207639A}"/>
              </a:ext>
            </a:extLst>
          </p:cNvPr>
          <p:cNvSpPr/>
          <p:nvPr/>
        </p:nvSpPr>
        <p:spPr>
          <a:xfrm>
            <a:off x="5432006" y="1783651"/>
            <a:ext cx="1645920" cy="1645919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6CFD1EB3-030A-451C-BB3C-9A7FB9A106D3}"/>
              </a:ext>
            </a:extLst>
          </p:cNvPr>
          <p:cNvSpPr/>
          <p:nvPr/>
        </p:nvSpPr>
        <p:spPr>
          <a:xfrm>
            <a:off x="7365305" y="1783652"/>
            <a:ext cx="1645920" cy="1645919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79080324-B4B2-4F6B-8503-97C64DE240BA}"/>
              </a:ext>
            </a:extLst>
          </p:cNvPr>
          <p:cNvSpPr/>
          <p:nvPr/>
        </p:nvSpPr>
        <p:spPr>
          <a:xfrm>
            <a:off x="9298604" y="1783653"/>
            <a:ext cx="1645920" cy="164592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97B5AA4B-69EF-4037-A623-135B98974588}"/>
              </a:ext>
            </a:extLst>
          </p:cNvPr>
          <p:cNvSpPr/>
          <p:nvPr/>
        </p:nvSpPr>
        <p:spPr>
          <a:xfrm>
            <a:off x="11231903" y="1783653"/>
            <a:ext cx="1645920" cy="164592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F65FCBF2-3426-456B-9C3D-16396F4106C5}"/>
              </a:ext>
            </a:extLst>
          </p:cNvPr>
          <p:cNvSpPr/>
          <p:nvPr/>
        </p:nvSpPr>
        <p:spPr>
          <a:xfrm>
            <a:off x="13127508" y="1783653"/>
            <a:ext cx="1645920" cy="164592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395430-BB97-476A-A796-5D3B86D093B3}"/>
              </a:ext>
            </a:extLst>
          </p:cNvPr>
          <p:cNvGrpSpPr/>
          <p:nvPr/>
        </p:nvGrpSpPr>
        <p:grpSpPr>
          <a:xfrm>
            <a:off x="1591505" y="7076084"/>
            <a:ext cx="1828800" cy="844061"/>
            <a:chOff x="1343240" y="7429500"/>
            <a:chExt cx="1952743" cy="914400"/>
          </a:xfrm>
        </p:grpSpPr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id="{332134F5-BCF3-4337-B136-C53C4F5AC8E7}"/>
                </a:ext>
              </a:extLst>
            </p:cNvPr>
            <p:cNvSpPr/>
            <p:nvPr/>
          </p:nvSpPr>
          <p:spPr>
            <a:xfrm>
              <a:off x="1343240" y="74295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Process 26">
              <a:extLst>
                <a:ext uri="{FF2B5EF4-FFF2-40B4-BE49-F238E27FC236}">
                  <a16:creationId xmlns:a16="http://schemas.microsoft.com/office/drawing/2014/main" id="{75D0149B-594A-4EDB-A5CA-1733ACC06869}"/>
                </a:ext>
              </a:extLst>
            </p:cNvPr>
            <p:cNvSpPr/>
            <p:nvPr/>
          </p:nvSpPr>
          <p:spPr>
            <a:xfrm>
              <a:off x="2381583" y="74295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719614-0BE1-4F4D-9C3F-777FA7CB515A}"/>
              </a:ext>
            </a:extLst>
          </p:cNvPr>
          <p:cNvGrpSpPr/>
          <p:nvPr/>
        </p:nvGrpSpPr>
        <p:grpSpPr>
          <a:xfrm>
            <a:off x="5688868" y="7076084"/>
            <a:ext cx="1828800" cy="844061"/>
            <a:chOff x="1343240" y="7429500"/>
            <a:chExt cx="1952743" cy="914400"/>
          </a:xfrm>
        </p:grpSpPr>
        <p:sp>
          <p:nvSpPr>
            <p:cNvPr id="32" name="Flowchart: Process 31">
              <a:extLst>
                <a:ext uri="{FF2B5EF4-FFF2-40B4-BE49-F238E27FC236}">
                  <a16:creationId xmlns:a16="http://schemas.microsoft.com/office/drawing/2014/main" id="{CE395145-D325-47DF-ACC7-A737D9956B7D}"/>
                </a:ext>
              </a:extLst>
            </p:cNvPr>
            <p:cNvSpPr/>
            <p:nvPr/>
          </p:nvSpPr>
          <p:spPr>
            <a:xfrm>
              <a:off x="1343240" y="74295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Process 32">
              <a:extLst>
                <a:ext uri="{FF2B5EF4-FFF2-40B4-BE49-F238E27FC236}">
                  <a16:creationId xmlns:a16="http://schemas.microsoft.com/office/drawing/2014/main" id="{D59220E8-641D-4E83-BE14-6A29CC033834}"/>
                </a:ext>
              </a:extLst>
            </p:cNvPr>
            <p:cNvSpPr/>
            <p:nvPr/>
          </p:nvSpPr>
          <p:spPr>
            <a:xfrm>
              <a:off x="2381583" y="74295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3C9A979-39F4-488D-82A7-0BCD4D4F3015}"/>
              </a:ext>
            </a:extLst>
          </p:cNvPr>
          <p:cNvSpPr txBox="1"/>
          <p:nvPr/>
        </p:nvSpPr>
        <p:spPr>
          <a:xfrm>
            <a:off x="1043580" y="8732987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1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DDBE57-BBF1-409B-9AE5-4DB74ABA3C9E}"/>
              </a:ext>
            </a:extLst>
          </p:cNvPr>
          <p:cNvSpPr txBox="1"/>
          <p:nvPr/>
        </p:nvSpPr>
        <p:spPr>
          <a:xfrm>
            <a:off x="5128381" y="8732987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2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366A1945-58AF-4EAB-8060-54C96480B1DB}"/>
              </a:ext>
            </a:extLst>
          </p:cNvPr>
          <p:cNvSpPr/>
          <p:nvPr/>
        </p:nvSpPr>
        <p:spPr>
          <a:xfrm>
            <a:off x="5231668" y="61265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19989CA3-CB80-43EE-B958-1D6D3C63C150}"/>
              </a:ext>
            </a:extLst>
          </p:cNvPr>
          <p:cNvSpPr/>
          <p:nvPr/>
        </p:nvSpPr>
        <p:spPr>
          <a:xfrm>
            <a:off x="1153497" y="61265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4727DCCD-EA62-4E17-A39B-180444E22142}"/>
              </a:ext>
            </a:extLst>
          </p:cNvPr>
          <p:cNvSpPr/>
          <p:nvPr/>
        </p:nvSpPr>
        <p:spPr>
          <a:xfrm>
            <a:off x="9735060" y="61265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52780E4A-E042-4E74-B3DA-D09AEE92628B}"/>
              </a:ext>
            </a:extLst>
          </p:cNvPr>
          <p:cNvSpPr/>
          <p:nvPr/>
        </p:nvSpPr>
        <p:spPr>
          <a:xfrm>
            <a:off x="14075121" y="61265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01EC86B-336F-443E-A826-F30FB70A326B}"/>
              </a:ext>
            </a:extLst>
          </p:cNvPr>
          <p:cNvSpPr/>
          <p:nvPr/>
        </p:nvSpPr>
        <p:spPr>
          <a:xfrm>
            <a:off x="4197885" y="1823878"/>
            <a:ext cx="9875526" cy="176523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bạn được chia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chia: 6 : 2 = 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1F1CB5A-5B99-4C0E-A795-3BE2C9EEE382}"/>
              </a:ext>
            </a:extLst>
          </p:cNvPr>
          <p:cNvGrpSpPr/>
          <p:nvPr/>
        </p:nvGrpSpPr>
        <p:grpSpPr>
          <a:xfrm>
            <a:off x="10179452" y="7076084"/>
            <a:ext cx="1828800" cy="844061"/>
            <a:chOff x="1343240" y="7429500"/>
            <a:chExt cx="1952743" cy="914400"/>
          </a:xfrm>
        </p:grpSpPr>
        <p:sp>
          <p:nvSpPr>
            <p:cNvPr id="44" name="Flowchart: Process 43">
              <a:extLst>
                <a:ext uri="{FF2B5EF4-FFF2-40B4-BE49-F238E27FC236}">
                  <a16:creationId xmlns:a16="http://schemas.microsoft.com/office/drawing/2014/main" id="{1FB3845B-9701-479D-836C-47E2E2942AD0}"/>
                </a:ext>
              </a:extLst>
            </p:cNvPr>
            <p:cNvSpPr/>
            <p:nvPr/>
          </p:nvSpPr>
          <p:spPr>
            <a:xfrm>
              <a:off x="1343240" y="74295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Process 44">
              <a:extLst>
                <a:ext uri="{FF2B5EF4-FFF2-40B4-BE49-F238E27FC236}">
                  <a16:creationId xmlns:a16="http://schemas.microsoft.com/office/drawing/2014/main" id="{906C892F-9ADB-41B3-AC99-356645EFC670}"/>
                </a:ext>
              </a:extLst>
            </p:cNvPr>
            <p:cNvSpPr/>
            <p:nvPr/>
          </p:nvSpPr>
          <p:spPr>
            <a:xfrm>
              <a:off x="2381583" y="74295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671BAC9-1118-447F-9228-771C21DDB197}"/>
              </a:ext>
            </a:extLst>
          </p:cNvPr>
          <p:cNvSpPr txBox="1"/>
          <p:nvPr/>
        </p:nvSpPr>
        <p:spPr>
          <a:xfrm>
            <a:off x="9631527" y="8732987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3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15174">
            <a:off x="15105524" y="-664567"/>
            <a:ext cx="2887338" cy="25300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06490" y="0"/>
            <a:ext cx="3743230" cy="1810788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BCAC9725-2C77-4D8F-9769-1B4DB6FEC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80729" y="4023478"/>
            <a:ext cx="2118574" cy="1958376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4E72859-016A-4F74-95D6-F843F161B5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73428" y="4000500"/>
            <a:ext cx="1165234" cy="1958376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59A364A9-F208-4AE3-A180-D8C692638C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861701" y="4000500"/>
            <a:ext cx="1483470" cy="1958376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4E4C28B6-ABE2-4579-BED9-55BD7A8E6A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966246" y="4023478"/>
            <a:ext cx="1233777" cy="19254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8D3C2F9-4D9D-445D-95E3-AFC4A6115E0C}"/>
              </a:ext>
            </a:extLst>
          </p:cNvPr>
          <p:cNvSpPr txBox="1"/>
          <p:nvPr/>
        </p:nvSpPr>
        <p:spPr>
          <a:xfrm>
            <a:off x="2841276" y="495300"/>
            <a:ext cx="12605446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hình vuông, chia cho mỗi bạn 3 hình vuông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C9A979-39F4-488D-82A7-0BCD4D4F3015}"/>
              </a:ext>
            </a:extLst>
          </p:cNvPr>
          <p:cNvSpPr txBox="1"/>
          <p:nvPr/>
        </p:nvSpPr>
        <p:spPr>
          <a:xfrm>
            <a:off x="1043580" y="8732987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1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DDBE57-BBF1-409B-9AE5-4DB74ABA3C9E}"/>
              </a:ext>
            </a:extLst>
          </p:cNvPr>
          <p:cNvSpPr txBox="1"/>
          <p:nvPr/>
        </p:nvSpPr>
        <p:spPr>
          <a:xfrm>
            <a:off x="5128381" y="8732987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2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366A1945-58AF-4EAB-8060-54C96480B1DB}"/>
              </a:ext>
            </a:extLst>
          </p:cNvPr>
          <p:cNvSpPr/>
          <p:nvPr/>
        </p:nvSpPr>
        <p:spPr>
          <a:xfrm>
            <a:off x="5231668" y="61265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19989CA3-CB80-43EE-B958-1D6D3C63C150}"/>
              </a:ext>
            </a:extLst>
          </p:cNvPr>
          <p:cNvSpPr/>
          <p:nvPr/>
        </p:nvSpPr>
        <p:spPr>
          <a:xfrm>
            <a:off x="1153497" y="61265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4727DCCD-EA62-4E17-A39B-180444E22142}"/>
              </a:ext>
            </a:extLst>
          </p:cNvPr>
          <p:cNvSpPr/>
          <p:nvPr/>
        </p:nvSpPr>
        <p:spPr>
          <a:xfrm>
            <a:off x="9735060" y="61265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52780E4A-E042-4E74-B3DA-D09AEE92628B}"/>
              </a:ext>
            </a:extLst>
          </p:cNvPr>
          <p:cNvSpPr/>
          <p:nvPr/>
        </p:nvSpPr>
        <p:spPr>
          <a:xfrm>
            <a:off x="14075121" y="61265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71BAC9-1118-447F-9228-771C21DDB197}"/>
              </a:ext>
            </a:extLst>
          </p:cNvPr>
          <p:cNvSpPr txBox="1"/>
          <p:nvPr/>
        </p:nvSpPr>
        <p:spPr>
          <a:xfrm>
            <a:off x="9631527" y="8732987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3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Process 33">
            <a:extLst>
              <a:ext uri="{FF2B5EF4-FFF2-40B4-BE49-F238E27FC236}">
                <a16:creationId xmlns:a16="http://schemas.microsoft.com/office/drawing/2014/main" id="{D97B5AFC-10FD-4ACD-9C67-DCA906C0D188}"/>
              </a:ext>
            </a:extLst>
          </p:cNvPr>
          <p:cNvSpPr/>
          <p:nvPr/>
        </p:nvSpPr>
        <p:spPr>
          <a:xfrm>
            <a:off x="1936265" y="1770087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6058C8D4-7197-4AE3-8700-75E37C448ECB}"/>
              </a:ext>
            </a:extLst>
          </p:cNvPr>
          <p:cNvSpPr/>
          <p:nvPr/>
        </p:nvSpPr>
        <p:spPr>
          <a:xfrm>
            <a:off x="3569875" y="1770087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id="{D48163A3-7FED-47A7-92B1-70F8DF6A70AB}"/>
              </a:ext>
            </a:extLst>
          </p:cNvPr>
          <p:cNvSpPr/>
          <p:nvPr/>
        </p:nvSpPr>
        <p:spPr>
          <a:xfrm>
            <a:off x="5191527" y="1760217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CE555565-4314-4C4D-8871-D1F43CF2BAB0}"/>
              </a:ext>
            </a:extLst>
          </p:cNvPr>
          <p:cNvSpPr/>
          <p:nvPr/>
        </p:nvSpPr>
        <p:spPr>
          <a:xfrm>
            <a:off x="6861766" y="1770087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Process 48">
            <a:extLst>
              <a:ext uri="{FF2B5EF4-FFF2-40B4-BE49-F238E27FC236}">
                <a16:creationId xmlns:a16="http://schemas.microsoft.com/office/drawing/2014/main" id="{1B987F25-1E34-47E1-9C1D-7226D342547B}"/>
              </a:ext>
            </a:extLst>
          </p:cNvPr>
          <p:cNvSpPr/>
          <p:nvPr/>
        </p:nvSpPr>
        <p:spPr>
          <a:xfrm>
            <a:off x="8536296" y="1770087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Process 49">
            <a:extLst>
              <a:ext uri="{FF2B5EF4-FFF2-40B4-BE49-F238E27FC236}">
                <a16:creationId xmlns:a16="http://schemas.microsoft.com/office/drawing/2014/main" id="{F272275C-9308-4112-A24E-DF39ECBE1372}"/>
              </a:ext>
            </a:extLst>
          </p:cNvPr>
          <p:cNvSpPr/>
          <p:nvPr/>
        </p:nvSpPr>
        <p:spPr>
          <a:xfrm>
            <a:off x="10210826" y="1770087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6FA6406E-D54D-4A82-A3F4-15495054F614}"/>
              </a:ext>
            </a:extLst>
          </p:cNvPr>
          <p:cNvSpPr/>
          <p:nvPr/>
        </p:nvSpPr>
        <p:spPr>
          <a:xfrm>
            <a:off x="11822202" y="1760217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Process 51">
            <a:extLst>
              <a:ext uri="{FF2B5EF4-FFF2-40B4-BE49-F238E27FC236}">
                <a16:creationId xmlns:a16="http://schemas.microsoft.com/office/drawing/2014/main" id="{2DB8E6F1-3CAA-40F2-9429-4E8B9286CC77}"/>
              </a:ext>
            </a:extLst>
          </p:cNvPr>
          <p:cNvSpPr/>
          <p:nvPr/>
        </p:nvSpPr>
        <p:spPr>
          <a:xfrm>
            <a:off x="13420878" y="1773416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Process 52">
            <a:extLst>
              <a:ext uri="{FF2B5EF4-FFF2-40B4-BE49-F238E27FC236}">
                <a16:creationId xmlns:a16="http://schemas.microsoft.com/office/drawing/2014/main" id="{9A14E8C6-C78F-4515-BC82-91869ABEA673}"/>
              </a:ext>
            </a:extLst>
          </p:cNvPr>
          <p:cNvSpPr/>
          <p:nvPr/>
        </p:nvSpPr>
        <p:spPr>
          <a:xfrm>
            <a:off x="14980135" y="1770087"/>
            <a:ext cx="1371600" cy="1371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F120FE5-1DF3-431A-B21B-5CC182C82A32}"/>
              </a:ext>
            </a:extLst>
          </p:cNvPr>
          <p:cNvGrpSpPr/>
          <p:nvPr/>
        </p:nvGrpSpPr>
        <p:grpSpPr>
          <a:xfrm>
            <a:off x="1608372" y="6564492"/>
            <a:ext cx="1828800" cy="1818744"/>
            <a:chOff x="1343240" y="7440395"/>
            <a:chExt cx="1952743" cy="1970307"/>
          </a:xfrm>
        </p:grpSpPr>
        <p:sp>
          <p:nvSpPr>
            <p:cNvPr id="55" name="Flowchart: Process 54">
              <a:extLst>
                <a:ext uri="{FF2B5EF4-FFF2-40B4-BE49-F238E27FC236}">
                  <a16:creationId xmlns:a16="http://schemas.microsoft.com/office/drawing/2014/main" id="{81F81877-70E8-489A-B5CC-B553EE0A59C8}"/>
                </a:ext>
              </a:extLst>
            </p:cNvPr>
            <p:cNvSpPr/>
            <p:nvPr/>
          </p:nvSpPr>
          <p:spPr>
            <a:xfrm>
              <a:off x="1864894" y="7440395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>
              <a:extLst>
                <a:ext uri="{FF2B5EF4-FFF2-40B4-BE49-F238E27FC236}">
                  <a16:creationId xmlns:a16="http://schemas.microsoft.com/office/drawing/2014/main" id="{0168D9F5-11B7-4F5F-8410-028DD1D1A917}"/>
                </a:ext>
              </a:extLst>
            </p:cNvPr>
            <p:cNvSpPr/>
            <p:nvPr/>
          </p:nvSpPr>
          <p:spPr>
            <a:xfrm>
              <a:off x="1343240" y="84963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Process 57">
              <a:extLst>
                <a:ext uri="{FF2B5EF4-FFF2-40B4-BE49-F238E27FC236}">
                  <a16:creationId xmlns:a16="http://schemas.microsoft.com/office/drawing/2014/main" id="{6D428452-2DED-4FEB-819B-4C8B391F3CE3}"/>
                </a:ext>
              </a:extLst>
            </p:cNvPr>
            <p:cNvSpPr/>
            <p:nvPr/>
          </p:nvSpPr>
          <p:spPr>
            <a:xfrm>
              <a:off x="2381583" y="8496302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5B2DADC-C61A-4A31-8ED0-A526E732C36E}"/>
              </a:ext>
            </a:extLst>
          </p:cNvPr>
          <p:cNvGrpSpPr/>
          <p:nvPr/>
        </p:nvGrpSpPr>
        <p:grpSpPr>
          <a:xfrm>
            <a:off x="5692932" y="6539929"/>
            <a:ext cx="1828800" cy="1818744"/>
            <a:chOff x="1343240" y="7440395"/>
            <a:chExt cx="1952743" cy="1970307"/>
          </a:xfrm>
        </p:grpSpPr>
        <p:sp>
          <p:nvSpPr>
            <p:cNvPr id="60" name="Flowchart: Process 59">
              <a:extLst>
                <a:ext uri="{FF2B5EF4-FFF2-40B4-BE49-F238E27FC236}">
                  <a16:creationId xmlns:a16="http://schemas.microsoft.com/office/drawing/2014/main" id="{6CAEEA9E-529A-4371-90AB-9E87DAD43BFC}"/>
                </a:ext>
              </a:extLst>
            </p:cNvPr>
            <p:cNvSpPr/>
            <p:nvPr/>
          </p:nvSpPr>
          <p:spPr>
            <a:xfrm>
              <a:off x="1864894" y="7440395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Process 60">
              <a:extLst>
                <a:ext uri="{FF2B5EF4-FFF2-40B4-BE49-F238E27FC236}">
                  <a16:creationId xmlns:a16="http://schemas.microsoft.com/office/drawing/2014/main" id="{DC15E63E-BFE4-48D2-A552-701902571A72}"/>
                </a:ext>
              </a:extLst>
            </p:cNvPr>
            <p:cNvSpPr/>
            <p:nvPr/>
          </p:nvSpPr>
          <p:spPr>
            <a:xfrm>
              <a:off x="1343240" y="84963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Process 61">
              <a:extLst>
                <a:ext uri="{FF2B5EF4-FFF2-40B4-BE49-F238E27FC236}">
                  <a16:creationId xmlns:a16="http://schemas.microsoft.com/office/drawing/2014/main" id="{8A955677-C94E-427A-9060-B829432E5420}"/>
                </a:ext>
              </a:extLst>
            </p:cNvPr>
            <p:cNvSpPr/>
            <p:nvPr/>
          </p:nvSpPr>
          <p:spPr>
            <a:xfrm>
              <a:off x="2381583" y="8496302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C1EE7A8-23BF-4F5C-88FF-5CF4578CCDB9}"/>
              </a:ext>
            </a:extLst>
          </p:cNvPr>
          <p:cNvGrpSpPr/>
          <p:nvPr/>
        </p:nvGrpSpPr>
        <p:grpSpPr>
          <a:xfrm>
            <a:off x="10210826" y="6539931"/>
            <a:ext cx="1828800" cy="1818744"/>
            <a:chOff x="1343240" y="7440395"/>
            <a:chExt cx="1952743" cy="1970307"/>
          </a:xfrm>
        </p:grpSpPr>
        <p:sp>
          <p:nvSpPr>
            <p:cNvPr id="64" name="Flowchart: Process 63">
              <a:extLst>
                <a:ext uri="{FF2B5EF4-FFF2-40B4-BE49-F238E27FC236}">
                  <a16:creationId xmlns:a16="http://schemas.microsoft.com/office/drawing/2014/main" id="{2AA04750-FEC2-40A5-A16D-42181B060F24}"/>
                </a:ext>
              </a:extLst>
            </p:cNvPr>
            <p:cNvSpPr/>
            <p:nvPr/>
          </p:nvSpPr>
          <p:spPr>
            <a:xfrm>
              <a:off x="1864894" y="7440395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Process 64">
              <a:extLst>
                <a:ext uri="{FF2B5EF4-FFF2-40B4-BE49-F238E27FC236}">
                  <a16:creationId xmlns:a16="http://schemas.microsoft.com/office/drawing/2014/main" id="{046C483F-CBFF-4259-84F3-46193C203E15}"/>
                </a:ext>
              </a:extLst>
            </p:cNvPr>
            <p:cNvSpPr/>
            <p:nvPr/>
          </p:nvSpPr>
          <p:spPr>
            <a:xfrm>
              <a:off x="1343240" y="84963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Process 65">
              <a:extLst>
                <a:ext uri="{FF2B5EF4-FFF2-40B4-BE49-F238E27FC236}">
                  <a16:creationId xmlns:a16="http://schemas.microsoft.com/office/drawing/2014/main" id="{793F22F7-E5AD-4C51-BED3-FABD4C328EE9}"/>
                </a:ext>
              </a:extLst>
            </p:cNvPr>
            <p:cNvSpPr/>
            <p:nvPr/>
          </p:nvSpPr>
          <p:spPr>
            <a:xfrm>
              <a:off x="2381583" y="8496302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01EC86B-336F-443E-A826-F30FB70A326B}"/>
              </a:ext>
            </a:extLst>
          </p:cNvPr>
          <p:cNvSpPr/>
          <p:nvPr/>
        </p:nvSpPr>
        <p:spPr>
          <a:xfrm>
            <a:off x="4354397" y="1560700"/>
            <a:ext cx="9875526" cy="176523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bạn được chia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chia: 9 : 3 = 3</a:t>
            </a:r>
          </a:p>
        </p:txBody>
      </p:sp>
    </p:spTree>
    <p:extLst>
      <p:ext uri="{BB962C8B-B14F-4D97-AF65-F5344CB8AC3E}">
        <p14:creationId xmlns:p14="http://schemas.microsoft.com/office/powerpoint/2010/main" val="4196259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6" grpId="0"/>
      <p:bldP spid="34" grpId="0" animBg="1"/>
      <p:bldP spid="34" grpId="1" animBg="1"/>
      <p:bldP spid="35" grpId="0" animBg="1"/>
      <p:bldP spid="35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168" t="68601" b="7448"/>
          <a:stretch>
            <a:fillRect/>
          </a:stretch>
        </p:blipFill>
        <p:spPr>
          <a:xfrm>
            <a:off x="10287000" y="0"/>
            <a:ext cx="8001000" cy="23567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15800" y="639274"/>
            <a:ext cx="4800600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FF66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7847">
            <a:off x="-1125273" y="-177859"/>
            <a:ext cx="3889381" cy="13011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26AF26-C7A6-481D-BC15-3FA5E0EFA1A8}"/>
              </a:ext>
            </a:extLst>
          </p:cNvPr>
          <p:cNvSpPr txBox="1"/>
          <p:nvPr/>
        </p:nvSpPr>
        <p:spPr>
          <a:xfrm>
            <a:off x="2514329" y="2299459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004AAD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hành theo cặp</a:t>
            </a:r>
            <a:endParaRPr lang="vi-VN" sz="4800" b="1" i="1" dirty="0">
              <a:solidFill>
                <a:srgbClr val="004AAD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DF73AE-4183-454A-A902-751F21CEB81C}"/>
              </a:ext>
            </a:extLst>
          </p:cNvPr>
          <p:cNvSpPr txBox="1"/>
          <p:nvPr/>
        </p:nvSpPr>
        <p:spPr>
          <a:xfrm>
            <a:off x="2209800" y="3386404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thao tác chia theo nhóm sử dụng các hình vuông rồi nêu phép tính tương ứng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8B06E-F21B-4D7C-BA56-A8DE6D4CAAFF}"/>
              </a:ext>
            </a:extLst>
          </p:cNvPr>
          <p:cNvSpPr txBox="1"/>
          <p:nvPr/>
        </p:nvSpPr>
        <p:spPr>
          <a:xfrm>
            <a:off x="1900696" y="5174794"/>
            <a:ext cx="1512918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Lấy 10 hình vuông, chia cho mỗi bạn 5 hình vuông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E55481-C167-406F-A293-DA01937A822D}"/>
              </a:ext>
            </a:extLst>
          </p:cNvPr>
          <p:cNvSpPr txBox="1"/>
          <p:nvPr/>
        </p:nvSpPr>
        <p:spPr>
          <a:xfrm>
            <a:off x="2414775" y="6065987"/>
            <a:ext cx="141010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Lấy 12 hình vuông, chia cho mỗi bạn 3 hình vuông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999C70C7-6E54-4864-A6C2-B56B50C49B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721" y="6768538"/>
            <a:ext cx="3790280" cy="3581815"/>
          </a:xfrm>
          <a:prstGeom prst="rect">
            <a:avLst/>
          </a:prstGeom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60E36E16-020E-426B-95B7-81409D9694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54129" y="6941215"/>
            <a:ext cx="2157353" cy="33774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CAC9725-2C77-4D8F-9769-1B4DB6FEC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80729" y="3753473"/>
            <a:ext cx="2118574" cy="1958376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4E72859-016A-4F74-95D6-F843F161B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3428" y="3730495"/>
            <a:ext cx="1165234" cy="1958376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59A364A9-F208-4AE3-A180-D8C692638C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61701" y="3730495"/>
            <a:ext cx="1483470" cy="1958376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4E4C28B6-ABE2-4579-BED9-55BD7A8E6A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66246" y="3753473"/>
            <a:ext cx="1233777" cy="19254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8D3C2F9-4D9D-445D-95E3-AFC4A6115E0C}"/>
              </a:ext>
            </a:extLst>
          </p:cNvPr>
          <p:cNvSpPr txBox="1"/>
          <p:nvPr/>
        </p:nvSpPr>
        <p:spPr>
          <a:xfrm>
            <a:off x="2204370" y="716551"/>
            <a:ext cx="1430372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Có </a:t>
            </a: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hình vuông, chia cho mỗi bạn 5 hình vuông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C9A979-39F4-488D-82A7-0BCD4D4F3015}"/>
              </a:ext>
            </a:extLst>
          </p:cNvPr>
          <p:cNvSpPr txBox="1"/>
          <p:nvPr/>
        </p:nvSpPr>
        <p:spPr>
          <a:xfrm>
            <a:off x="1304984" y="8805076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1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4727DCCD-EA62-4E17-A39B-180444E22142}"/>
              </a:ext>
            </a:extLst>
          </p:cNvPr>
          <p:cNvSpPr/>
          <p:nvPr/>
        </p:nvSpPr>
        <p:spPr>
          <a:xfrm>
            <a:off x="9735060" y="5856510"/>
            <a:ext cx="2926080" cy="292608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52780E4A-E042-4E74-B3DA-D09AEE92628B}"/>
              </a:ext>
            </a:extLst>
          </p:cNvPr>
          <p:cNvSpPr/>
          <p:nvPr/>
        </p:nvSpPr>
        <p:spPr>
          <a:xfrm>
            <a:off x="14075121" y="5856510"/>
            <a:ext cx="2926080" cy="292608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Process 33">
            <a:extLst>
              <a:ext uri="{FF2B5EF4-FFF2-40B4-BE49-F238E27FC236}">
                <a16:creationId xmlns:a16="http://schemas.microsoft.com/office/drawing/2014/main" id="{D97B5AFC-10FD-4ACD-9C67-DCA906C0D188}"/>
              </a:ext>
            </a:extLst>
          </p:cNvPr>
          <p:cNvSpPr/>
          <p:nvPr/>
        </p:nvSpPr>
        <p:spPr>
          <a:xfrm>
            <a:off x="2223420" y="1860406"/>
            <a:ext cx="1280160" cy="128016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6058C8D4-7197-4AE3-8700-75E37C448ECB}"/>
              </a:ext>
            </a:extLst>
          </p:cNvPr>
          <p:cNvSpPr/>
          <p:nvPr/>
        </p:nvSpPr>
        <p:spPr>
          <a:xfrm>
            <a:off x="3613897" y="1860406"/>
            <a:ext cx="1280160" cy="128016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id="{D48163A3-7FED-47A7-92B1-70F8DF6A70AB}"/>
              </a:ext>
            </a:extLst>
          </p:cNvPr>
          <p:cNvSpPr/>
          <p:nvPr/>
        </p:nvSpPr>
        <p:spPr>
          <a:xfrm>
            <a:off x="5017830" y="1861355"/>
            <a:ext cx="1280160" cy="128016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CE555565-4314-4C4D-8871-D1F43CF2BAB0}"/>
              </a:ext>
            </a:extLst>
          </p:cNvPr>
          <p:cNvSpPr/>
          <p:nvPr/>
        </p:nvSpPr>
        <p:spPr>
          <a:xfrm>
            <a:off x="6466748" y="1858949"/>
            <a:ext cx="1280160" cy="128016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Process 48">
            <a:extLst>
              <a:ext uri="{FF2B5EF4-FFF2-40B4-BE49-F238E27FC236}">
                <a16:creationId xmlns:a16="http://schemas.microsoft.com/office/drawing/2014/main" id="{1B987F25-1E34-47E1-9C1D-7226D342547B}"/>
              </a:ext>
            </a:extLst>
          </p:cNvPr>
          <p:cNvSpPr/>
          <p:nvPr/>
        </p:nvSpPr>
        <p:spPr>
          <a:xfrm>
            <a:off x="7877460" y="1860406"/>
            <a:ext cx="1280160" cy="128016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Process 49">
            <a:extLst>
              <a:ext uri="{FF2B5EF4-FFF2-40B4-BE49-F238E27FC236}">
                <a16:creationId xmlns:a16="http://schemas.microsoft.com/office/drawing/2014/main" id="{F272275C-9308-4112-A24E-DF39ECBE1372}"/>
              </a:ext>
            </a:extLst>
          </p:cNvPr>
          <p:cNvSpPr/>
          <p:nvPr/>
        </p:nvSpPr>
        <p:spPr>
          <a:xfrm>
            <a:off x="9300271" y="1858949"/>
            <a:ext cx="1280160" cy="128016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7E0C17A9-8F59-4F52-8154-A836C685E34B}"/>
              </a:ext>
            </a:extLst>
          </p:cNvPr>
          <p:cNvSpPr/>
          <p:nvPr/>
        </p:nvSpPr>
        <p:spPr>
          <a:xfrm>
            <a:off x="10696860" y="1858949"/>
            <a:ext cx="1280160" cy="128016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Process 43">
            <a:extLst>
              <a:ext uri="{FF2B5EF4-FFF2-40B4-BE49-F238E27FC236}">
                <a16:creationId xmlns:a16="http://schemas.microsoft.com/office/drawing/2014/main" id="{9136A276-3472-4027-8776-4BE4361C4306}"/>
              </a:ext>
            </a:extLst>
          </p:cNvPr>
          <p:cNvSpPr/>
          <p:nvPr/>
        </p:nvSpPr>
        <p:spPr>
          <a:xfrm>
            <a:off x="12110880" y="1858949"/>
            <a:ext cx="1280160" cy="128016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Process 44">
            <a:extLst>
              <a:ext uri="{FF2B5EF4-FFF2-40B4-BE49-F238E27FC236}">
                <a16:creationId xmlns:a16="http://schemas.microsoft.com/office/drawing/2014/main" id="{35169093-9C20-40BB-900C-FF730284D885}"/>
              </a:ext>
            </a:extLst>
          </p:cNvPr>
          <p:cNvSpPr/>
          <p:nvPr/>
        </p:nvSpPr>
        <p:spPr>
          <a:xfrm>
            <a:off x="13501020" y="1858949"/>
            <a:ext cx="1280160" cy="128016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Process 55">
            <a:extLst>
              <a:ext uri="{FF2B5EF4-FFF2-40B4-BE49-F238E27FC236}">
                <a16:creationId xmlns:a16="http://schemas.microsoft.com/office/drawing/2014/main" id="{272E7B2E-D5E1-4D3A-98A7-DAB6869B9081}"/>
              </a:ext>
            </a:extLst>
          </p:cNvPr>
          <p:cNvSpPr/>
          <p:nvPr/>
        </p:nvSpPr>
        <p:spPr>
          <a:xfrm>
            <a:off x="14887860" y="1858949"/>
            <a:ext cx="1280160" cy="128016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01EC86B-336F-443E-A826-F30FB70A326B}"/>
              </a:ext>
            </a:extLst>
          </p:cNvPr>
          <p:cNvSpPr/>
          <p:nvPr/>
        </p:nvSpPr>
        <p:spPr>
          <a:xfrm>
            <a:off x="4104033" y="1834380"/>
            <a:ext cx="9875526" cy="176523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bạn được chia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chia: 10 : 5 = 2</a:t>
            </a:r>
          </a:p>
        </p:txBody>
      </p:sp>
      <p:pic>
        <p:nvPicPr>
          <p:cNvPr id="74" name="Picture 22">
            <a:extLst>
              <a:ext uri="{FF2B5EF4-FFF2-40B4-BE49-F238E27FC236}">
                <a16:creationId xmlns:a16="http://schemas.microsoft.com/office/drawing/2014/main" id="{8B4F1A99-7619-433D-9233-B88767BA0C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-27748"/>
            <a:ext cx="1392778" cy="228324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BBB902B-A3F4-4BB6-A2C3-9BEE9FFF78A1}"/>
              </a:ext>
            </a:extLst>
          </p:cNvPr>
          <p:cNvGrpSpPr/>
          <p:nvPr/>
        </p:nvGrpSpPr>
        <p:grpSpPr>
          <a:xfrm>
            <a:off x="1738911" y="6076537"/>
            <a:ext cx="1828800" cy="2706053"/>
            <a:chOff x="1608372" y="6585692"/>
            <a:chExt cx="1828800" cy="270605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F120FE5-1DF3-431A-B21B-5CC182C82A32}"/>
                </a:ext>
              </a:extLst>
            </p:cNvPr>
            <p:cNvGrpSpPr/>
            <p:nvPr/>
          </p:nvGrpSpPr>
          <p:grpSpPr>
            <a:xfrm>
              <a:off x="1608372" y="6585692"/>
              <a:ext cx="1828800" cy="1797546"/>
              <a:chOff x="1343240" y="7463360"/>
              <a:chExt cx="1952743" cy="1947342"/>
            </a:xfrm>
          </p:grpSpPr>
          <p:sp>
            <p:nvSpPr>
              <p:cNvPr id="55" name="Flowchart: Process 54">
                <a:extLst>
                  <a:ext uri="{FF2B5EF4-FFF2-40B4-BE49-F238E27FC236}">
                    <a16:creationId xmlns:a16="http://schemas.microsoft.com/office/drawing/2014/main" id="{81F81877-70E8-489A-B5CC-B553EE0A59C8}"/>
                  </a:ext>
                </a:extLst>
              </p:cNvPr>
              <p:cNvSpPr/>
              <p:nvPr/>
            </p:nvSpPr>
            <p:spPr>
              <a:xfrm>
                <a:off x="1343240" y="7463360"/>
                <a:ext cx="914400" cy="914400"/>
              </a:xfrm>
              <a:prstGeom prst="flowChartProcess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Process 56">
                <a:extLst>
                  <a:ext uri="{FF2B5EF4-FFF2-40B4-BE49-F238E27FC236}">
                    <a16:creationId xmlns:a16="http://schemas.microsoft.com/office/drawing/2014/main" id="{0168D9F5-11B7-4F5F-8410-028DD1D1A917}"/>
                  </a:ext>
                </a:extLst>
              </p:cNvPr>
              <p:cNvSpPr/>
              <p:nvPr/>
            </p:nvSpPr>
            <p:spPr>
              <a:xfrm>
                <a:off x="1343240" y="8496300"/>
                <a:ext cx="914400" cy="914400"/>
              </a:xfrm>
              <a:prstGeom prst="flowChartProcess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Process 57">
                <a:extLst>
                  <a:ext uri="{FF2B5EF4-FFF2-40B4-BE49-F238E27FC236}">
                    <a16:creationId xmlns:a16="http://schemas.microsoft.com/office/drawing/2014/main" id="{6D428452-2DED-4FEB-819B-4C8B391F3CE3}"/>
                  </a:ext>
                </a:extLst>
              </p:cNvPr>
              <p:cNvSpPr/>
              <p:nvPr/>
            </p:nvSpPr>
            <p:spPr>
              <a:xfrm>
                <a:off x="2381583" y="8496302"/>
                <a:ext cx="914400" cy="914400"/>
              </a:xfrm>
              <a:prstGeom prst="flowChartProcess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Flowchart: Process 74">
              <a:extLst>
                <a:ext uri="{FF2B5EF4-FFF2-40B4-BE49-F238E27FC236}">
                  <a16:creationId xmlns:a16="http://schemas.microsoft.com/office/drawing/2014/main" id="{987E8B54-A887-4476-8F01-7A4C940732E2}"/>
                </a:ext>
              </a:extLst>
            </p:cNvPr>
            <p:cNvSpPr/>
            <p:nvPr/>
          </p:nvSpPr>
          <p:spPr>
            <a:xfrm>
              <a:off x="2580810" y="6585692"/>
              <a:ext cx="856362" cy="844061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Process 75">
              <a:extLst>
                <a:ext uri="{FF2B5EF4-FFF2-40B4-BE49-F238E27FC236}">
                  <a16:creationId xmlns:a16="http://schemas.microsoft.com/office/drawing/2014/main" id="{10CCA907-A15E-4914-A289-F517D8EA3F00}"/>
                </a:ext>
              </a:extLst>
            </p:cNvPr>
            <p:cNvSpPr/>
            <p:nvPr/>
          </p:nvSpPr>
          <p:spPr>
            <a:xfrm>
              <a:off x="2096916" y="8447684"/>
              <a:ext cx="856362" cy="844061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83ECAE4-7C1B-478D-833B-C4E01E412FA9}"/>
              </a:ext>
            </a:extLst>
          </p:cNvPr>
          <p:cNvGrpSpPr/>
          <p:nvPr/>
        </p:nvGrpSpPr>
        <p:grpSpPr>
          <a:xfrm>
            <a:off x="5780308" y="6099023"/>
            <a:ext cx="1828800" cy="2706053"/>
            <a:chOff x="1608372" y="6585692"/>
            <a:chExt cx="1828800" cy="270605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0F72541-10C9-48C9-92D6-0A2FC8E09F2C}"/>
                </a:ext>
              </a:extLst>
            </p:cNvPr>
            <p:cNvGrpSpPr/>
            <p:nvPr/>
          </p:nvGrpSpPr>
          <p:grpSpPr>
            <a:xfrm>
              <a:off x="1608372" y="6585692"/>
              <a:ext cx="1828800" cy="1797546"/>
              <a:chOff x="1343240" y="7463360"/>
              <a:chExt cx="1952743" cy="1947342"/>
            </a:xfrm>
          </p:grpSpPr>
          <p:sp>
            <p:nvSpPr>
              <p:cNvPr id="81" name="Flowchart: Process 80">
                <a:extLst>
                  <a:ext uri="{FF2B5EF4-FFF2-40B4-BE49-F238E27FC236}">
                    <a16:creationId xmlns:a16="http://schemas.microsoft.com/office/drawing/2014/main" id="{C7D309BE-0EC2-4810-B6BC-DF856939CF82}"/>
                  </a:ext>
                </a:extLst>
              </p:cNvPr>
              <p:cNvSpPr/>
              <p:nvPr/>
            </p:nvSpPr>
            <p:spPr>
              <a:xfrm>
                <a:off x="1343240" y="7463360"/>
                <a:ext cx="914400" cy="914400"/>
              </a:xfrm>
              <a:prstGeom prst="flowChartProcess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>
                <a:extLst>
                  <a:ext uri="{FF2B5EF4-FFF2-40B4-BE49-F238E27FC236}">
                    <a16:creationId xmlns:a16="http://schemas.microsoft.com/office/drawing/2014/main" id="{1793AB17-D465-4903-8220-C1505E70A21B}"/>
                  </a:ext>
                </a:extLst>
              </p:cNvPr>
              <p:cNvSpPr/>
              <p:nvPr/>
            </p:nvSpPr>
            <p:spPr>
              <a:xfrm>
                <a:off x="1343240" y="8496300"/>
                <a:ext cx="914400" cy="914400"/>
              </a:xfrm>
              <a:prstGeom prst="flowChartProcess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Process 82">
                <a:extLst>
                  <a:ext uri="{FF2B5EF4-FFF2-40B4-BE49-F238E27FC236}">
                    <a16:creationId xmlns:a16="http://schemas.microsoft.com/office/drawing/2014/main" id="{81EB2A71-F0DC-4D29-AFD7-C5ED93E442C0}"/>
                  </a:ext>
                </a:extLst>
              </p:cNvPr>
              <p:cNvSpPr/>
              <p:nvPr/>
            </p:nvSpPr>
            <p:spPr>
              <a:xfrm>
                <a:off x="2381583" y="8496302"/>
                <a:ext cx="914400" cy="914400"/>
              </a:xfrm>
              <a:prstGeom prst="flowChartProcess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Flowchart: Process 78">
              <a:extLst>
                <a:ext uri="{FF2B5EF4-FFF2-40B4-BE49-F238E27FC236}">
                  <a16:creationId xmlns:a16="http://schemas.microsoft.com/office/drawing/2014/main" id="{278D82B6-7344-40C5-902F-EE4B0537192E}"/>
                </a:ext>
              </a:extLst>
            </p:cNvPr>
            <p:cNvSpPr/>
            <p:nvPr/>
          </p:nvSpPr>
          <p:spPr>
            <a:xfrm>
              <a:off x="2580810" y="6585692"/>
              <a:ext cx="856362" cy="844061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Process 79">
              <a:extLst>
                <a:ext uri="{FF2B5EF4-FFF2-40B4-BE49-F238E27FC236}">
                  <a16:creationId xmlns:a16="http://schemas.microsoft.com/office/drawing/2014/main" id="{6B127A49-A817-43F2-8A71-9B5A1A059EF6}"/>
                </a:ext>
              </a:extLst>
            </p:cNvPr>
            <p:cNvSpPr/>
            <p:nvPr/>
          </p:nvSpPr>
          <p:spPr>
            <a:xfrm>
              <a:off x="2096916" y="8447684"/>
              <a:ext cx="856362" cy="844061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366A1945-58AF-4EAB-8060-54C96480B1DB}"/>
              </a:ext>
            </a:extLst>
          </p:cNvPr>
          <p:cNvSpPr/>
          <p:nvPr/>
        </p:nvSpPr>
        <p:spPr>
          <a:xfrm>
            <a:off x="5164684" y="5856510"/>
            <a:ext cx="3017520" cy="301752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19989CA3-CB80-43EE-B958-1D6D3C63C150}"/>
              </a:ext>
            </a:extLst>
          </p:cNvPr>
          <p:cNvSpPr/>
          <p:nvPr/>
        </p:nvSpPr>
        <p:spPr>
          <a:xfrm>
            <a:off x="1086513" y="5856510"/>
            <a:ext cx="3017520" cy="301752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ABEECCF-4386-45D8-BC0F-A37074535CD8}"/>
              </a:ext>
            </a:extLst>
          </p:cNvPr>
          <p:cNvSpPr txBox="1"/>
          <p:nvPr/>
        </p:nvSpPr>
        <p:spPr>
          <a:xfrm>
            <a:off x="5346381" y="8809187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2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60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  <p:bldP spid="40" grpId="0" animBg="1"/>
      <p:bldP spid="41" grpId="0" animBg="1"/>
      <p:bldP spid="34" grpId="0" animBg="1"/>
      <p:bldP spid="34" grpId="1" animBg="1"/>
      <p:bldP spid="35" grpId="0" animBg="1"/>
      <p:bldP spid="35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6" grpId="0" animBg="1"/>
      <p:bldP spid="56" grpId="1" animBg="1"/>
      <p:bldP spid="42" grpId="0" animBg="1"/>
      <p:bldP spid="38" grpId="0" animBg="1"/>
      <p:bldP spid="39" grpId="0" animBg="1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BCAC9725-2C77-4D8F-9769-1B4DB6FEC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80729" y="4023478"/>
            <a:ext cx="2118574" cy="1958376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4E72859-016A-4F74-95D6-F843F161B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3428" y="4000500"/>
            <a:ext cx="1165234" cy="1958376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59A364A9-F208-4AE3-A180-D8C692638C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61701" y="4000500"/>
            <a:ext cx="1483470" cy="1958376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4E4C28B6-ABE2-4579-BED9-55BD7A8E6A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66246" y="4023478"/>
            <a:ext cx="1233777" cy="19254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8D3C2F9-4D9D-445D-95E3-AFC4A6115E0C}"/>
              </a:ext>
            </a:extLst>
          </p:cNvPr>
          <p:cNvSpPr txBox="1"/>
          <p:nvPr/>
        </p:nvSpPr>
        <p:spPr>
          <a:xfrm>
            <a:off x="1992138" y="551839"/>
            <a:ext cx="1430372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Có </a:t>
            </a: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hình vuông, chia cho mỗi bạn 3 hình vuông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C9A979-39F4-488D-82A7-0BCD4D4F3015}"/>
              </a:ext>
            </a:extLst>
          </p:cNvPr>
          <p:cNvSpPr txBox="1"/>
          <p:nvPr/>
        </p:nvSpPr>
        <p:spPr>
          <a:xfrm>
            <a:off x="1043580" y="8732987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1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DDBE57-BBF1-409B-9AE5-4DB74ABA3C9E}"/>
              </a:ext>
            </a:extLst>
          </p:cNvPr>
          <p:cNvSpPr txBox="1"/>
          <p:nvPr/>
        </p:nvSpPr>
        <p:spPr>
          <a:xfrm>
            <a:off x="5128381" y="8732987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2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366A1945-58AF-4EAB-8060-54C96480B1DB}"/>
              </a:ext>
            </a:extLst>
          </p:cNvPr>
          <p:cNvSpPr/>
          <p:nvPr/>
        </p:nvSpPr>
        <p:spPr>
          <a:xfrm>
            <a:off x="5231668" y="61265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19989CA3-CB80-43EE-B958-1D6D3C63C150}"/>
              </a:ext>
            </a:extLst>
          </p:cNvPr>
          <p:cNvSpPr/>
          <p:nvPr/>
        </p:nvSpPr>
        <p:spPr>
          <a:xfrm>
            <a:off x="1153497" y="61265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4727DCCD-EA62-4E17-A39B-180444E22142}"/>
              </a:ext>
            </a:extLst>
          </p:cNvPr>
          <p:cNvSpPr/>
          <p:nvPr/>
        </p:nvSpPr>
        <p:spPr>
          <a:xfrm>
            <a:off x="9735060" y="61265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52780E4A-E042-4E74-B3DA-D09AEE92628B}"/>
              </a:ext>
            </a:extLst>
          </p:cNvPr>
          <p:cNvSpPr/>
          <p:nvPr/>
        </p:nvSpPr>
        <p:spPr>
          <a:xfrm>
            <a:off x="14075121" y="6126515"/>
            <a:ext cx="2743200" cy="2743200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71BAC9-1118-447F-9228-771C21DDB197}"/>
              </a:ext>
            </a:extLst>
          </p:cNvPr>
          <p:cNvSpPr txBox="1"/>
          <p:nvPr/>
        </p:nvSpPr>
        <p:spPr>
          <a:xfrm>
            <a:off x="9631527" y="8732987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3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Process 33">
            <a:extLst>
              <a:ext uri="{FF2B5EF4-FFF2-40B4-BE49-F238E27FC236}">
                <a16:creationId xmlns:a16="http://schemas.microsoft.com/office/drawing/2014/main" id="{D97B5AFC-10FD-4ACD-9C67-DCA906C0D188}"/>
              </a:ext>
            </a:extLst>
          </p:cNvPr>
          <p:cNvSpPr/>
          <p:nvPr/>
        </p:nvSpPr>
        <p:spPr>
          <a:xfrm>
            <a:off x="1936265" y="1770087"/>
            <a:ext cx="1097280" cy="109728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6058C8D4-7197-4AE3-8700-75E37C448ECB}"/>
              </a:ext>
            </a:extLst>
          </p:cNvPr>
          <p:cNvSpPr/>
          <p:nvPr/>
        </p:nvSpPr>
        <p:spPr>
          <a:xfrm>
            <a:off x="3169920" y="1770087"/>
            <a:ext cx="1097280" cy="109728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id="{D48163A3-7FED-47A7-92B1-70F8DF6A70AB}"/>
              </a:ext>
            </a:extLst>
          </p:cNvPr>
          <p:cNvSpPr/>
          <p:nvPr/>
        </p:nvSpPr>
        <p:spPr>
          <a:xfrm>
            <a:off x="4400380" y="1770087"/>
            <a:ext cx="1097280" cy="109728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CE555565-4314-4C4D-8871-D1F43CF2BAB0}"/>
              </a:ext>
            </a:extLst>
          </p:cNvPr>
          <p:cNvSpPr/>
          <p:nvPr/>
        </p:nvSpPr>
        <p:spPr>
          <a:xfrm>
            <a:off x="5636161" y="1770087"/>
            <a:ext cx="1097280" cy="109728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Process 48">
            <a:extLst>
              <a:ext uri="{FF2B5EF4-FFF2-40B4-BE49-F238E27FC236}">
                <a16:creationId xmlns:a16="http://schemas.microsoft.com/office/drawing/2014/main" id="{1B987F25-1E34-47E1-9C1D-7226D342547B}"/>
              </a:ext>
            </a:extLst>
          </p:cNvPr>
          <p:cNvSpPr/>
          <p:nvPr/>
        </p:nvSpPr>
        <p:spPr>
          <a:xfrm>
            <a:off x="6904516" y="1770087"/>
            <a:ext cx="1097280" cy="109728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Process 49">
            <a:extLst>
              <a:ext uri="{FF2B5EF4-FFF2-40B4-BE49-F238E27FC236}">
                <a16:creationId xmlns:a16="http://schemas.microsoft.com/office/drawing/2014/main" id="{F272275C-9308-4112-A24E-DF39ECBE1372}"/>
              </a:ext>
            </a:extLst>
          </p:cNvPr>
          <p:cNvSpPr/>
          <p:nvPr/>
        </p:nvSpPr>
        <p:spPr>
          <a:xfrm>
            <a:off x="8172871" y="1770087"/>
            <a:ext cx="1097280" cy="109728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F120FE5-1DF3-431A-B21B-5CC182C82A32}"/>
              </a:ext>
            </a:extLst>
          </p:cNvPr>
          <p:cNvGrpSpPr/>
          <p:nvPr/>
        </p:nvGrpSpPr>
        <p:grpSpPr>
          <a:xfrm>
            <a:off x="1608372" y="6564492"/>
            <a:ext cx="1828800" cy="1818744"/>
            <a:chOff x="1343240" y="7440395"/>
            <a:chExt cx="1952743" cy="1970307"/>
          </a:xfrm>
        </p:grpSpPr>
        <p:sp>
          <p:nvSpPr>
            <p:cNvPr id="55" name="Flowchart: Process 54">
              <a:extLst>
                <a:ext uri="{FF2B5EF4-FFF2-40B4-BE49-F238E27FC236}">
                  <a16:creationId xmlns:a16="http://schemas.microsoft.com/office/drawing/2014/main" id="{81F81877-70E8-489A-B5CC-B553EE0A59C8}"/>
                </a:ext>
              </a:extLst>
            </p:cNvPr>
            <p:cNvSpPr/>
            <p:nvPr/>
          </p:nvSpPr>
          <p:spPr>
            <a:xfrm>
              <a:off x="1864894" y="7440395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>
              <a:extLst>
                <a:ext uri="{FF2B5EF4-FFF2-40B4-BE49-F238E27FC236}">
                  <a16:creationId xmlns:a16="http://schemas.microsoft.com/office/drawing/2014/main" id="{0168D9F5-11B7-4F5F-8410-028DD1D1A917}"/>
                </a:ext>
              </a:extLst>
            </p:cNvPr>
            <p:cNvSpPr/>
            <p:nvPr/>
          </p:nvSpPr>
          <p:spPr>
            <a:xfrm>
              <a:off x="1343240" y="84963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Process 57">
              <a:extLst>
                <a:ext uri="{FF2B5EF4-FFF2-40B4-BE49-F238E27FC236}">
                  <a16:creationId xmlns:a16="http://schemas.microsoft.com/office/drawing/2014/main" id="{6D428452-2DED-4FEB-819B-4C8B391F3CE3}"/>
                </a:ext>
              </a:extLst>
            </p:cNvPr>
            <p:cNvSpPr/>
            <p:nvPr/>
          </p:nvSpPr>
          <p:spPr>
            <a:xfrm>
              <a:off x="2381583" y="8496302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5B2DADC-C61A-4A31-8ED0-A526E732C36E}"/>
              </a:ext>
            </a:extLst>
          </p:cNvPr>
          <p:cNvGrpSpPr/>
          <p:nvPr/>
        </p:nvGrpSpPr>
        <p:grpSpPr>
          <a:xfrm>
            <a:off x="5692932" y="6539929"/>
            <a:ext cx="1828800" cy="1818744"/>
            <a:chOff x="1343240" y="7440395"/>
            <a:chExt cx="1952743" cy="1970307"/>
          </a:xfrm>
        </p:grpSpPr>
        <p:sp>
          <p:nvSpPr>
            <p:cNvPr id="60" name="Flowchart: Process 59">
              <a:extLst>
                <a:ext uri="{FF2B5EF4-FFF2-40B4-BE49-F238E27FC236}">
                  <a16:creationId xmlns:a16="http://schemas.microsoft.com/office/drawing/2014/main" id="{6CAEEA9E-529A-4371-90AB-9E87DAD43BFC}"/>
                </a:ext>
              </a:extLst>
            </p:cNvPr>
            <p:cNvSpPr/>
            <p:nvPr/>
          </p:nvSpPr>
          <p:spPr>
            <a:xfrm>
              <a:off x="1864894" y="7440395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Process 60">
              <a:extLst>
                <a:ext uri="{FF2B5EF4-FFF2-40B4-BE49-F238E27FC236}">
                  <a16:creationId xmlns:a16="http://schemas.microsoft.com/office/drawing/2014/main" id="{DC15E63E-BFE4-48D2-A552-701902571A72}"/>
                </a:ext>
              </a:extLst>
            </p:cNvPr>
            <p:cNvSpPr/>
            <p:nvPr/>
          </p:nvSpPr>
          <p:spPr>
            <a:xfrm>
              <a:off x="1343240" y="84963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Process 61">
              <a:extLst>
                <a:ext uri="{FF2B5EF4-FFF2-40B4-BE49-F238E27FC236}">
                  <a16:creationId xmlns:a16="http://schemas.microsoft.com/office/drawing/2014/main" id="{8A955677-C94E-427A-9060-B829432E5420}"/>
                </a:ext>
              </a:extLst>
            </p:cNvPr>
            <p:cNvSpPr/>
            <p:nvPr/>
          </p:nvSpPr>
          <p:spPr>
            <a:xfrm>
              <a:off x="2381583" y="8496302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C1EE7A8-23BF-4F5C-88FF-5CF4578CCDB9}"/>
              </a:ext>
            </a:extLst>
          </p:cNvPr>
          <p:cNvGrpSpPr/>
          <p:nvPr/>
        </p:nvGrpSpPr>
        <p:grpSpPr>
          <a:xfrm>
            <a:off x="10210826" y="6539931"/>
            <a:ext cx="1828800" cy="1818744"/>
            <a:chOff x="1343240" y="7440395"/>
            <a:chExt cx="1952743" cy="1970307"/>
          </a:xfrm>
        </p:grpSpPr>
        <p:sp>
          <p:nvSpPr>
            <p:cNvPr id="64" name="Flowchart: Process 63">
              <a:extLst>
                <a:ext uri="{FF2B5EF4-FFF2-40B4-BE49-F238E27FC236}">
                  <a16:creationId xmlns:a16="http://schemas.microsoft.com/office/drawing/2014/main" id="{2AA04750-FEC2-40A5-A16D-42181B060F24}"/>
                </a:ext>
              </a:extLst>
            </p:cNvPr>
            <p:cNvSpPr/>
            <p:nvPr/>
          </p:nvSpPr>
          <p:spPr>
            <a:xfrm>
              <a:off x="1864894" y="7440395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Process 64">
              <a:extLst>
                <a:ext uri="{FF2B5EF4-FFF2-40B4-BE49-F238E27FC236}">
                  <a16:creationId xmlns:a16="http://schemas.microsoft.com/office/drawing/2014/main" id="{046C483F-CBFF-4259-84F3-46193C203E15}"/>
                </a:ext>
              </a:extLst>
            </p:cNvPr>
            <p:cNvSpPr/>
            <p:nvPr/>
          </p:nvSpPr>
          <p:spPr>
            <a:xfrm>
              <a:off x="1343240" y="84963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Process 65">
              <a:extLst>
                <a:ext uri="{FF2B5EF4-FFF2-40B4-BE49-F238E27FC236}">
                  <a16:creationId xmlns:a16="http://schemas.microsoft.com/office/drawing/2014/main" id="{793F22F7-E5AD-4C51-BED3-FABD4C328EE9}"/>
                </a:ext>
              </a:extLst>
            </p:cNvPr>
            <p:cNvSpPr/>
            <p:nvPr/>
          </p:nvSpPr>
          <p:spPr>
            <a:xfrm>
              <a:off x="2381583" y="8496302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7E0C17A9-8F59-4F52-8154-A836C685E34B}"/>
              </a:ext>
            </a:extLst>
          </p:cNvPr>
          <p:cNvSpPr/>
          <p:nvPr/>
        </p:nvSpPr>
        <p:spPr>
          <a:xfrm>
            <a:off x="9448800" y="1768630"/>
            <a:ext cx="1097280" cy="109728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Process 43">
            <a:extLst>
              <a:ext uri="{FF2B5EF4-FFF2-40B4-BE49-F238E27FC236}">
                <a16:creationId xmlns:a16="http://schemas.microsoft.com/office/drawing/2014/main" id="{9136A276-3472-4027-8776-4BE4361C4306}"/>
              </a:ext>
            </a:extLst>
          </p:cNvPr>
          <p:cNvSpPr/>
          <p:nvPr/>
        </p:nvSpPr>
        <p:spPr>
          <a:xfrm>
            <a:off x="10682455" y="1768630"/>
            <a:ext cx="1097280" cy="109728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Process 44">
            <a:extLst>
              <a:ext uri="{FF2B5EF4-FFF2-40B4-BE49-F238E27FC236}">
                <a16:creationId xmlns:a16="http://schemas.microsoft.com/office/drawing/2014/main" id="{35169093-9C20-40BB-900C-FF730284D885}"/>
              </a:ext>
            </a:extLst>
          </p:cNvPr>
          <p:cNvSpPr/>
          <p:nvPr/>
        </p:nvSpPr>
        <p:spPr>
          <a:xfrm>
            <a:off x="11912915" y="1768630"/>
            <a:ext cx="1097280" cy="109728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Process 55">
            <a:extLst>
              <a:ext uri="{FF2B5EF4-FFF2-40B4-BE49-F238E27FC236}">
                <a16:creationId xmlns:a16="http://schemas.microsoft.com/office/drawing/2014/main" id="{272E7B2E-D5E1-4D3A-98A7-DAB6869B9081}"/>
              </a:ext>
            </a:extLst>
          </p:cNvPr>
          <p:cNvSpPr/>
          <p:nvPr/>
        </p:nvSpPr>
        <p:spPr>
          <a:xfrm>
            <a:off x="13148696" y="1768630"/>
            <a:ext cx="1097280" cy="109728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Process 66">
            <a:extLst>
              <a:ext uri="{FF2B5EF4-FFF2-40B4-BE49-F238E27FC236}">
                <a16:creationId xmlns:a16="http://schemas.microsoft.com/office/drawing/2014/main" id="{0B30D99F-88EA-4670-9468-850AEBCEA9BD}"/>
              </a:ext>
            </a:extLst>
          </p:cNvPr>
          <p:cNvSpPr/>
          <p:nvPr/>
        </p:nvSpPr>
        <p:spPr>
          <a:xfrm>
            <a:off x="14417051" y="1768630"/>
            <a:ext cx="1097280" cy="109728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id="{DD9BD72B-FFD9-40C8-A6F9-DC2FEA833D1C}"/>
              </a:ext>
            </a:extLst>
          </p:cNvPr>
          <p:cNvSpPr/>
          <p:nvPr/>
        </p:nvSpPr>
        <p:spPr>
          <a:xfrm>
            <a:off x="15685406" y="1768630"/>
            <a:ext cx="1097280" cy="109728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D12492C-9721-4D90-A414-4DC71B12334A}"/>
              </a:ext>
            </a:extLst>
          </p:cNvPr>
          <p:cNvSpPr txBox="1"/>
          <p:nvPr/>
        </p:nvSpPr>
        <p:spPr>
          <a:xfrm>
            <a:off x="13989490" y="8732987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4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0136F7A-9BB5-4746-AA6C-D2AC370DBCF7}"/>
              </a:ext>
            </a:extLst>
          </p:cNvPr>
          <p:cNvGrpSpPr/>
          <p:nvPr/>
        </p:nvGrpSpPr>
        <p:grpSpPr>
          <a:xfrm>
            <a:off x="14568789" y="6539931"/>
            <a:ext cx="1828800" cy="1818744"/>
            <a:chOff x="1343240" y="7440395"/>
            <a:chExt cx="1952743" cy="1970307"/>
          </a:xfrm>
        </p:grpSpPr>
        <p:sp>
          <p:nvSpPr>
            <p:cNvPr id="71" name="Flowchart: Process 70">
              <a:extLst>
                <a:ext uri="{FF2B5EF4-FFF2-40B4-BE49-F238E27FC236}">
                  <a16:creationId xmlns:a16="http://schemas.microsoft.com/office/drawing/2014/main" id="{49404A49-BA01-4F0F-AC03-191830584D60}"/>
                </a:ext>
              </a:extLst>
            </p:cNvPr>
            <p:cNvSpPr/>
            <p:nvPr/>
          </p:nvSpPr>
          <p:spPr>
            <a:xfrm>
              <a:off x="1864894" y="7440395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Process 71">
              <a:extLst>
                <a:ext uri="{FF2B5EF4-FFF2-40B4-BE49-F238E27FC236}">
                  <a16:creationId xmlns:a16="http://schemas.microsoft.com/office/drawing/2014/main" id="{2113C827-D739-4C26-B70E-4B17311A37D6}"/>
                </a:ext>
              </a:extLst>
            </p:cNvPr>
            <p:cNvSpPr/>
            <p:nvPr/>
          </p:nvSpPr>
          <p:spPr>
            <a:xfrm>
              <a:off x="1343240" y="8496300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Process 72">
              <a:extLst>
                <a:ext uri="{FF2B5EF4-FFF2-40B4-BE49-F238E27FC236}">
                  <a16:creationId xmlns:a16="http://schemas.microsoft.com/office/drawing/2014/main" id="{1B973EAC-9A66-4C46-82BC-683E18B14412}"/>
                </a:ext>
              </a:extLst>
            </p:cNvPr>
            <p:cNvSpPr/>
            <p:nvPr/>
          </p:nvSpPr>
          <p:spPr>
            <a:xfrm>
              <a:off x="2381583" y="8496302"/>
              <a:ext cx="914400" cy="91440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01EC86B-336F-443E-A826-F30FB70A326B}"/>
              </a:ext>
            </a:extLst>
          </p:cNvPr>
          <p:cNvSpPr/>
          <p:nvPr/>
        </p:nvSpPr>
        <p:spPr>
          <a:xfrm>
            <a:off x="4183413" y="1701870"/>
            <a:ext cx="9875526" cy="176523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bạn được chia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chia: 12 : 3 = 4</a:t>
            </a:r>
          </a:p>
        </p:txBody>
      </p:sp>
      <p:pic>
        <p:nvPicPr>
          <p:cNvPr id="51" name="Picture 22">
            <a:extLst>
              <a:ext uri="{FF2B5EF4-FFF2-40B4-BE49-F238E27FC236}">
                <a16:creationId xmlns:a16="http://schemas.microsoft.com/office/drawing/2014/main" id="{E1DC0331-52E4-45BC-A733-823B98CA6E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-27748"/>
            <a:ext cx="1392778" cy="22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6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6" grpId="0"/>
      <p:bldP spid="34" grpId="0" animBg="1"/>
      <p:bldP spid="34" grpId="1" animBg="1"/>
      <p:bldP spid="35" grpId="0" animBg="1"/>
      <p:bldP spid="35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6" grpId="0" animBg="1"/>
      <p:bldP spid="56" grpId="1" animBg="1"/>
      <p:bldP spid="67" grpId="0" animBg="1"/>
      <p:bldP spid="67" grpId="1" animBg="1"/>
      <p:bldP spid="68" grpId="0" animBg="1"/>
      <p:bldP spid="68" grpId="1" animBg="1"/>
      <p:bldP spid="69" grpId="0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54</Template>
  <TotalTime>148</TotalTime>
  <Words>831</Words>
  <Application>Microsoft Office PowerPoint</Application>
  <PresentationFormat>Custom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Hương Giang</cp:lastModifiedBy>
  <cp:revision>2</cp:revision>
  <dcterms:created xsi:type="dcterms:W3CDTF">2021-10-22T06:29:18Z</dcterms:created>
  <dcterms:modified xsi:type="dcterms:W3CDTF">2021-10-22T08:57:45Z</dcterms:modified>
  <dc:identifier>DAEtQOoRWgU</dc:identifier>
</cp:coreProperties>
</file>