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8" r:id="rId2"/>
    <p:sldId id="304" r:id="rId3"/>
    <p:sldId id="314" r:id="rId4"/>
    <p:sldId id="312" r:id="rId5"/>
    <p:sldId id="323" r:id="rId6"/>
    <p:sldId id="332" r:id="rId7"/>
    <p:sldId id="333" r:id="rId8"/>
    <p:sldId id="334" r:id="rId9"/>
    <p:sldId id="301" r:id="rId10"/>
    <p:sldId id="313" r:id="rId11"/>
    <p:sldId id="335" r:id="rId12"/>
    <p:sldId id="305" r:id="rId13"/>
    <p:sldId id="257" r:id="rId14"/>
    <p:sldId id="256" r:id="rId15"/>
    <p:sldId id="258" r:id="rId16"/>
    <p:sldId id="267" r:id="rId17"/>
    <p:sldId id="336" r:id="rId18"/>
    <p:sldId id="319" r:id="rId19"/>
    <p:sldId id="331" r:id="rId20"/>
  </p:sldIdLst>
  <p:sldSz cx="12190413" cy="6858000"/>
  <p:notesSz cx="6858000" cy="9144000"/>
  <p:embeddedFontLst>
    <p:embeddedFont>
      <p:font typeface="Microsoft YaHei" panose="020B0503020204020204" pitchFamily="34" charset="-122"/>
      <p:regular r:id="rId22"/>
      <p:bold r:id="rId23"/>
    </p:embeddedFont>
    <p:embeddedFont>
      <p:font typeface="Britannic Bold" panose="020B090306070302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Impact" panose="020B0806030902050204" pitchFamily="34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6060"/>
    <a:srgbClr val="FF9F9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5" autoAdjust="0"/>
    <p:restoredTop sz="94660"/>
  </p:normalViewPr>
  <p:slideViewPr>
    <p:cSldViewPr>
      <p:cViewPr varScale="1">
        <p:scale>
          <a:sx n="83" d="100"/>
          <a:sy n="83" d="100"/>
        </p:scale>
        <p:origin x="55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44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811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49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22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157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527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88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更多精美模板欢迎访问 </a:t>
            </a:r>
            <a:r>
              <a:rPr lang="en-US" altLang="zh-CN" dirty="0"/>
              <a:t>WWW.33PPT.COM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01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309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506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002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63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564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853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2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4977" y="5472802"/>
            <a:ext cx="1496089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657" y="235082"/>
            <a:ext cx="220013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40" y="343978"/>
            <a:ext cx="197790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0995" y="626217"/>
            <a:ext cx="321131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566" y="196939"/>
            <a:ext cx="179413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12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2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84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3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7.xml"/><Relationship Id="rId18" Type="http://schemas.openxmlformats.org/officeDocument/2006/relationships/image" Target="../media/image32.gif"/><Relationship Id="rId3" Type="http://schemas.microsoft.com/office/2007/relationships/media" Target="../media/media3.wav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slide" Target="slide8.xml"/><Relationship Id="rId2" Type="http://schemas.microsoft.com/office/2007/relationships/media" Target="../media/media2.wav"/><Relationship Id="rId16" Type="http://schemas.openxmlformats.org/officeDocument/2006/relationships/image" Target="../media/image41.gif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slide" Target="slide16.xml"/><Relationship Id="rId5" Type="http://schemas.openxmlformats.org/officeDocument/2006/relationships/slideLayout" Target="../slideLayouts/slideLayout3.xml"/><Relationship Id="rId15" Type="http://schemas.openxmlformats.org/officeDocument/2006/relationships/slide" Target="slide7.xml"/><Relationship Id="rId10" Type="http://schemas.openxmlformats.org/officeDocument/2006/relationships/slide" Target="slide15.xml"/><Relationship Id="rId19" Type="http://schemas.openxmlformats.org/officeDocument/2006/relationships/slide" Target="slide6.xml"/><Relationship Id="rId4" Type="http://schemas.openxmlformats.org/officeDocument/2006/relationships/audio" Target="../media/media3.wav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3403181" y="4012651"/>
            <a:ext cx="2140408" cy="2810815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4763660" y="4956776"/>
            <a:ext cx="205245" cy="294380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5110816" y="4793753"/>
            <a:ext cx="193517" cy="302589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5386430" y="4655360"/>
            <a:ext cx="228701" cy="355366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5710130" y="4810173"/>
            <a:ext cx="369440" cy="199380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5590502" y="5152638"/>
            <a:ext cx="319008" cy="182961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5371183" y="5314488"/>
            <a:ext cx="260367" cy="247466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5142483" y="5477510"/>
            <a:ext cx="276787" cy="233393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3813671" y="4956776"/>
            <a:ext cx="193517" cy="272095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3573242" y="4821901"/>
            <a:ext cx="192343" cy="30845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AutoShape 12"/>
          <p:cNvSpPr>
            <a:spLocks/>
          </p:cNvSpPr>
          <p:nvPr/>
        </p:nvSpPr>
        <p:spPr bwMode="auto">
          <a:xfrm>
            <a:off x="3256579" y="4777334"/>
            <a:ext cx="200553" cy="315490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>
            <a:off x="2908249" y="5080032"/>
            <a:ext cx="384686" cy="18648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>
            <a:off x="3193246" y="5302760"/>
            <a:ext cx="301416" cy="275614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8" name="AutoShape 15"/>
          <p:cNvSpPr>
            <a:spLocks/>
          </p:cNvSpPr>
          <p:nvPr/>
        </p:nvSpPr>
        <p:spPr bwMode="auto">
          <a:xfrm>
            <a:off x="3539229" y="5448190"/>
            <a:ext cx="260367" cy="293206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9" name="AutoShape 16"/>
          <p:cNvSpPr>
            <a:spLocks/>
          </p:cNvSpPr>
          <p:nvPr/>
        </p:nvSpPr>
        <p:spPr bwMode="auto">
          <a:xfrm>
            <a:off x="4693290" y="3609199"/>
            <a:ext cx="232219" cy="345984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4408293" y="3724136"/>
            <a:ext cx="208763" cy="327218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AutoShape 18"/>
          <p:cNvSpPr>
            <a:spLocks/>
          </p:cNvSpPr>
          <p:nvPr/>
        </p:nvSpPr>
        <p:spPr bwMode="auto">
          <a:xfrm>
            <a:off x="4781252" y="4022034"/>
            <a:ext cx="338946" cy="18530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2" name="AutoShape 19"/>
          <p:cNvSpPr>
            <a:spLocks/>
          </p:cNvSpPr>
          <p:nvPr/>
        </p:nvSpPr>
        <p:spPr bwMode="auto">
          <a:xfrm>
            <a:off x="4615883" y="4312895"/>
            <a:ext cx="363576" cy="173578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3" name="AutoShape 20"/>
          <p:cNvSpPr>
            <a:spLocks/>
          </p:cNvSpPr>
          <p:nvPr/>
        </p:nvSpPr>
        <p:spPr bwMode="auto">
          <a:xfrm>
            <a:off x="4632303" y="4589681"/>
            <a:ext cx="321354" cy="249812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4" name="AutoShape 21"/>
          <p:cNvSpPr>
            <a:spLocks/>
          </p:cNvSpPr>
          <p:nvPr/>
        </p:nvSpPr>
        <p:spPr bwMode="auto">
          <a:xfrm>
            <a:off x="3956756" y="4723384"/>
            <a:ext cx="361230" cy="209936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3790214" y="4421967"/>
            <a:ext cx="328391" cy="163023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6" name="AutoShape 23"/>
          <p:cNvSpPr>
            <a:spLocks/>
          </p:cNvSpPr>
          <p:nvPr/>
        </p:nvSpPr>
        <p:spPr bwMode="auto">
          <a:xfrm>
            <a:off x="3699907" y="3911788"/>
            <a:ext cx="225183" cy="267404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7" name="AutoShape 24"/>
          <p:cNvSpPr>
            <a:spLocks/>
          </p:cNvSpPr>
          <p:nvPr/>
        </p:nvSpPr>
        <p:spPr bwMode="auto">
          <a:xfrm>
            <a:off x="4050581" y="3878949"/>
            <a:ext cx="240430" cy="329564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8" name="AutoShape 25"/>
          <p:cNvSpPr>
            <a:spLocks/>
          </p:cNvSpPr>
          <p:nvPr/>
        </p:nvSpPr>
        <p:spPr bwMode="auto">
          <a:xfrm>
            <a:off x="5137792" y="4295302"/>
            <a:ext cx="266231" cy="330737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9" name="AutoShape 26"/>
          <p:cNvSpPr>
            <a:spLocks/>
          </p:cNvSpPr>
          <p:nvPr/>
        </p:nvSpPr>
        <p:spPr bwMode="auto">
          <a:xfrm>
            <a:off x="5142483" y="3826172"/>
            <a:ext cx="201726" cy="309626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AutoShape 27"/>
          <p:cNvSpPr>
            <a:spLocks/>
          </p:cNvSpPr>
          <p:nvPr/>
        </p:nvSpPr>
        <p:spPr bwMode="auto">
          <a:xfrm>
            <a:off x="3384416" y="4410239"/>
            <a:ext cx="214628" cy="314317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2975100" y="4474745"/>
            <a:ext cx="250985" cy="330737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2" name="AutoShape 29"/>
          <p:cNvSpPr>
            <a:spLocks/>
          </p:cNvSpPr>
          <p:nvPr/>
        </p:nvSpPr>
        <p:spPr bwMode="auto">
          <a:xfrm>
            <a:off x="3421947" y="4017343"/>
            <a:ext cx="207591" cy="28616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4" name="椭圆 4"/>
          <p:cNvSpPr/>
          <p:nvPr/>
        </p:nvSpPr>
        <p:spPr>
          <a:xfrm rot="2700000">
            <a:off x="6418253" y="5116025"/>
            <a:ext cx="1260000" cy="1260000"/>
          </a:xfrm>
          <a:prstGeom prst="roundRect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0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6" name="椭圆 18"/>
          <p:cNvSpPr/>
          <p:nvPr/>
        </p:nvSpPr>
        <p:spPr>
          <a:xfrm rot="2700000">
            <a:off x="8447617" y="5116025"/>
            <a:ext cx="1260000" cy="1260000"/>
          </a:xfrm>
          <a:prstGeom prst="roundRect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0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椭圆 22"/>
          <p:cNvSpPr/>
          <p:nvPr/>
        </p:nvSpPr>
        <p:spPr>
          <a:xfrm rot="2700000">
            <a:off x="10476981" y="5116025"/>
            <a:ext cx="1260000" cy="1260000"/>
          </a:xfrm>
          <a:prstGeom prst="roundRect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0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5" name="Picture 9" descr="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468" y="463934"/>
            <a:ext cx="4114391" cy="6290529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组合 54"/>
          <p:cNvGrpSpPr/>
          <p:nvPr/>
        </p:nvGrpSpPr>
        <p:grpSpPr>
          <a:xfrm>
            <a:off x="9017058" y="-677906"/>
            <a:ext cx="2387752" cy="2283679"/>
            <a:chOff x="9119219" y="-677906"/>
            <a:chExt cx="2387752" cy="2283679"/>
          </a:xfrm>
        </p:grpSpPr>
        <p:grpSp>
          <p:nvGrpSpPr>
            <p:cNvPr id="54" name="组合 53"/>
            <p:cNvGrpSpPr/>
            <p:nvPr/>
          </p:nvGrpSpPr>
          <p:grpSpPr>
            <a:xfrm>
              <a:off x="9119219" y="-677906"/>
              <a:ext cx="2387752" cy="2283679"/>
              <a:chOff x="9564105" y="-488203"/>
              <a:chExt cx="1942865" cy="1858182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9564105" y="608375"/>
                <a:ext cx="1942865" cy="761604"/>
              </a:xfrm>
              <a:prstGeom prst="roundRect">
                <a:avLst>
                  <a:gd name="adj" fmla="val 906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9932705" y="-488203"/>
                <a:ext cx="131459" cy="1142939"/>
                <a:chOff x="2258684" y="-496098"/>
                <a:chExt cx="303045" cy="2634752"/>
              </a:xfrm>
              <a:effectLst/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52"/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组合 48"/>
              <p:cNvGrpSpPr/>
              <p:nvPr/>
            </p:nvGrpSpPr>
            <p:grpSpPr>
              <a:xfrm>
                <a:off x="11076315" y="-488203"/>
                <a:ext cx="131459" cy="1142939"/>
                <a:chOff x="2279650" y="-496098"/>
                <a:chExt cx="303045" cy="2634752"/>
              </a:xfrm>
              <a:effectLst/>
            </p:grpSpPr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50"/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" name="TextBox 41"/>
            <p:cNvSpPr txBox="1"/>
            <p:nvPr/>
          </p:nvSpPr>
          <p:spPr>
            <a:xfrm>
              <a:off x="9202347" y="848187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华康方圆体W7" pitchFamily="81" charset="-122"/>
                <a:ea typeface="华康方圆体W7" pitchFamily="81" charset="-122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82B3DF-742B-4790-99AA-224525390DCB}"/>
              </a:ext>
            </a:extLst>
          </p:cNvPr>
          <p:cNvSpPr txBox="1"/>
          <p:nvPr/>
        </p:nvSpPr>
        <p:spPr>
          <a:xfrm>
            <a:off x="3343954" y="1584437"/>
            <a:ext cx="8887184" cy="1515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endParaRPr lang="en-US" sz="35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ĐẾN VỚI TIẾT HỌC HÔM NAY!</a:t>
            </a:r>
            <a:endParaRPr lang="en-US" sz="3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74089"/>
      </p:ext>
    </p:extLst>
  </p:cSld>
  <p:clrMapOvr>
    <a:masterClrMapping/>
  </p:clrMapOvr>
  <p:transition spd="slow" advTm="3000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34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2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2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34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6" grpId="0" animBg="1"/>
          <p:bldP spid="38" grpId="0" animBg="1"/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34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2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2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34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6" grpId="0" animBg="1"/>
          <p:bldP spid="38" grpId="0" animBg="1"/>
          <p:bldP spid="5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SubTitle_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240863" y="176247"/>
            <a:ext cx="1853366" cy="1615517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64904"/>
            <a:ext cx="4377654" cy="4546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BE5C8F-3E28-45C5-B0AD-CAE4A1053C77}"/>
              </a:ext>
            </a:extLst>
          </p:cNvPr>
          <p:cNvSpPr txBox="1"/>
          <p:nvPr/>
        </p:nvSpPr>
        <p:spPr>
          <a:xfrm>
            <a:off x="3286894" y="303380"/>
            <a:ext cx="6100618" cy="161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“Lấy đủ số lượng” 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1F195-2B38-4333-9425-4C59134F894C}"/>
              </a:ext>
            </a:extLst>
          </p:cNvPr>
          <p:cNvSpPr/>
          <p:nvPr/>
        </p:nvSpPr>
        <p:spPr>
          <a:xfrm>
            <a:off x="2854846" y="2276872"/>
            <a:ext cx="7386017" cy="20882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95B1DC-C334-47BF-BEB0-D8116D1328AC}"/>
              </a:ext>
            </a:extLst>
          </p:cNvPr>
          <p:cNvSpPr txBox="1"/>
          <p:nvPr/>
        </p:nvSpPr>
        <p:spPr>
          <a:xfrm>
            <a:off x="3142878" y="2669239"/>
            <a:ext cx="7367686" cy="130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Lấy ra đủ số khối lập phương,… theo yêu cầu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VD: Lấy ra đủ 235 khối lập phương.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7224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C2EA78-542E-4DDE-A77F-3ED6C2BB69A7}"/>
              </a:ext>
            </a:extLst>
          </p:cNvPr>
          <p:cNvSpPr txBox="1"/>
          <p:nvPr/>
        </p:nvSpPr>
        <p:spPr>
          <a:xfrm>
            <a:off x="4799062" y="548680"/>
            <a:ext cx="30243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891C6-F102-4D36-865C-497E3E0829C4}"/>
              </a:ext>
            </a:extLst>
          </p:cNvPr>
          <p:cNvSpPr txBox="1"/>
          <p:nvPr/>
        </p:nvSpPr>
        <p:spPr>
          <a:xfrm>
            <a:off x="1198662" y="1365816"/>
            <a:ext cx="1872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25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5832EA-754A-48F9-B663-2E4EB9B76892}"/>
              </a:ext>
            </a:extLst>
          </p:cNvPr>
          <p:cNvSpPr/>
          <p:nvPr/>
        </p:nvSpPr>
        <p:spPr>
          <a:xfrm>
            <a:off x="1126654" y="1276678"/>
            <a:ext cx="2016224" cy="63094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304B762-8F1A-4DC9-AFC7-30BD2D838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86" y="2526387"/>
            <a:ext cx="2065968" cy="2223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023205-4DCF-417C-83EF-7B360A49F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070" y="2530644"/>
            <a:ext cx="280792" cy="22238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8B085D-29BC-49E3-9827-DAE50C5EE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287" y="3969273"/>
            <a:ext cx="232684" cy="696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E5A1EF-4B1B-4B5F-BDA8-1B2236BAF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646" y="2526387"/>
            <a:ext cx="280792" cy="22238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0C7D6AE-7081-43F1-B760-DD35D41B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92" y="2503592"/>
            <a:ext cx="280792" cy="22238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CB80703-0D5D-444C-B500-3181964F8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613" y="2539383"/>
            <a:ext cx="1857375" cy="21622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20C47C-2DF5-4EBC-957C-E225EBB58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971" y="2503592"/>
            <a:ext cx="1857375" cy="21622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628A78-809B-49A9-8FEB-1BA155FE8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596" y="2520194"/>
            <a:ext cx="1857375" cy="21622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90622D-D1EE-4E4B-9BB7-FE6C83D3C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6588" y="2759263"/>
            <a:ext cx="852014" cy="1903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545682-8DF7-4D18-B7FB-F830C723A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3523" y="2789408"/>
            <a:ext cx="243782" cy="19037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02204B4-3934-473B-B9C7-858F98A8D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1517" y="2789408"/>
            <a:ext cx="243782" cy="190374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616871-54B8-4617-87AA-75686CB67184}"/>
              </a:ext>
            </a:extLst>
          </p:cNvPr>
          <p:cNvSpPr/>
          <p:nvPr/>
        </p:nvSpPr>
        <p:spPr>
          <a:xfrm>
            <a:off x="345114" y="2378185"/>
            <a:ext cx="3747584" cy="2520280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DA2C7F-27F7-4766-B4D0-D832BADAC73D}"/>
              </a:ext>
            </a:extLst>
          </p:cNvPr>
          <p:cNvSpPr/>
          <p:nvPr/>
        </p:nvSpPr>
        <p:spPr>
          <a:xfrm>
            <a:off x="4376716" y="2378185"/>
            <a:ext cx="7612353" cy="2520280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F5DB3-C6C5-4408-8648-637966F8E129}"/>
              </a:ext>
            </a:extLst>
          </p:cNvPr>
          <p:cNvSpPr/>
          <p:nvPr/>
        </p:nvSpPr>
        <p:spPr>
          <a:xfrm>
            <a:off x="1508233" y="5369030"/>
            <a:ext cx="890593" cy="7200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EF9F406-F60D-44E1-9E04-44971A43D986}"/>
              </a:ext>
            </a:extLst>
          </p:cNvPr>
          <p:cNvSpPr/>
          <p:nvPr/>
        </p:nvSpPr>
        <p:spPr>
          <a:xfrm>
            <a:off x="7919299" y="5369030"/>
            <a:ext cx="890593" cy="7200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1715FD-F666-4E33-ACF0-0515727FD509}"/>
              </a:ext>
            </a:extLst>
          </p:cNvPr>
          <p:cNvCxnSpPr>
            <a:endCxn id="10" idx="0"/>
          </p:cNvCxnSpPr>
          <p:nvPr/>
        </p:nvCxnSpPr>
        <p:spPr>
          <a:xfrm>
            <a:off x="1953529" y="4898465"/>
            <a:ext cx="1" cy="4705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82F48C-0668-479B-A86E-34BE6411CB1C}"/>
              </a:ext>
            </a:extLst>
          </p:cNvPr>
          <p:cNvCxnSpPr/>
          <p:nvPr/>
        </p:nvCxnSpPr>
        <p:spPr>
          <a:xfrm>
            <a:off x="8364595" y="4901809"/>
            <a:ext cx="1" cy="4705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Em Bé Học Bài, Học Sinh Mầm Non 3 - KhoThietKe.Net">
            <a:extLst>
              <a:ext uri="{FF2B5EF4-FFF2-40B4-BE49-F238E27FC236}">
                <a16:creationId xmlns:a16="http://schemas.microsoft.com/office/drawing/2014/main" id="{87254947-253B-43A6-853A-238FEFA2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16" y="-5667"/>
            <a:ext cx="2975705" cy="24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ẻ Em, Mầm Non, Cậu Bé, Học Tập, Tải hình PNG 339 - Free.Vector6.com">
            <a:extLst>
              <a:ext uri="{FF2B5EF4-FFF2-40B4-BE49-F238E27FC236}">
                <a16:creationId xmlns:a16="http://schemas.microsoft.com/office/drawing/2014/main" id="{278ADE6F-E727-477D-926A-36DC6D43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14" y="4468930"/>
            <a:ext cx="286739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113C1F6-CA3A-4EF0-B3CC-54C52C0CE162}"/>
              </a:ext>
            </a:extLst>
          </p:cNvPr>
          <p:cNvSpPr/>
          <p:nvPr/>
        </p:nvSpPr>
        <p:spPr>
          <a:xfrm>
            <a:off x="1503707" y="5375224"/>
            <a:ext cx="890593" cy="7200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2C07C23-25B4-4D47-9CE6-B8BC8D2D69D5}"/>
              </a:ext>
            </a:extLst>
          </p:cNvPr>
          <p:cNvSpPr/>
          <p:nvPr/>
        </p:nvSpPr>
        <p:spPr>
          <a:xfrm>
            <a:off x="7918707" y="5376948"/>
            <a:ext cx="890593" cy="7200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</a:t>
            </a:r>
          </a:p>
        </p:txBody>
      </p:sp>
    </p:spTree>
    <p:extLst>
      <p:ext uri="{BB962C8B-B14F-4D97-AF65-F5344CB8AC3E}">
        <p14:creationId xmlns:p14="http://schemas.microsoft.com/office/powerpoint/2010/main" val="54345628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4" grpId="0" animBg="1"/>
      <p:bldP spid="10" grpId="0" animBg="1"/>
      <p:bldP spid="45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FF80E34D-3F6C-48ED-A5B7-5EAD1B48D30E}"/>
              </a:ext>
            </a:extLst>
          </p:cNvPr>
          <p:cNvSpPr txBox="1"/>
          <p:nvPr/>
        </p:nvSpPr>
        <p:spPr>
          <a:xfrm>
            <a:off x="4799062" y="548680"/>
            <a:ext cx="30243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0AFE02-46C6-4DA4-A56E-F444C6CFC30E}"/>
              </a:ext>
            </a:extLst>
          </p:cNvPr>
          <p:cNvSpPr txBox="1"/>
          <p:nvPr/>
        </p:nvSpPr>
        <p:spPr>
          <a:xfrm>
            <a:off x="1126654" y="1537918"/>
            <a:ext cx="59046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sz="25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cách đọc tương ứng với số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30CB28-E671-4FB4-8E68-5AABA0E08020}"/>
              </a:ext>
            </a:extLst>
          </p:cNvPr>
          <p:cNvSpPr/>
          <p:nvPr/>
        </p:nvSpPr>
        <p:spPr>
          <a:xfrm>
            <a:off x="1054646" y="1448780"/>
            <a:ext cx="5976664" cy="63094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A3E09-2B63-4C1F-83C2-C89A2E19A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989" y="2349378"/>
            <a:ext cx="9823297" cy="2546512"/>
          </a:xfrm>
          <a:prstGeom prst="rect">
            <a:avLst/>
          </a:prstGeom>
        </p:spPr>
      </p:pic>
      <p:sp>
        <p:nvSpPr>
          <p:cNvPr id="38" name="MH_SubTitle_1">
            <a:extLst>
              <a:ext uri="{FF2B5EF4-FFF2-40B4-BE49-F238E27FC236}">
                <a16:creationId xmlns:a16="http://schemas.microsoft.com/office/drawing/2014/main" id="{EA97899C-61CC-415C-891D-0F8B29D518E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399462" y="76149"/>
            <a:ext cx="1250666" cy="110347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41" name="MH_SubTitle_4">
            <a:extLst>
              <a:ext uri="{FF2B5EF4-FFF2-40B4-BE49-F238E27FC236}">
                <a16:creationId xmlns:a16="http://schemas.microsoft.com/office/drawing/2014/main" id="{0008DE1F-1A8B-46A0-9CF8-8AA0E9E117D5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0606658" y="109042"/>
            <a:ext cx="1058218" cy="110347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solidFill>
                <a:srgbClr val="FFFFFF"/>
              </a:solidFill>
            </a:endParaRPr>
          </a:p>
        </p:txBody>
      </p:sp>
      <p:grpSp>
        <p:nvGrpSpPr>
          <p:cNvPr id="42" name="Google Shape;1219;p55">
            <a:extLst>
              <a:ext uri="{FF2B5EF4-FFF2-40B4-BE49-F238E27FC236}">
                <a16:creationId xmlns:a16="http://schemas.microsoft.com/office/drawing/2014/main" id="{F26DB1FD-C2ED-4F37-B020-DBC100775E09}"/>
              </a:ext>
            </a:extLst>
          </p:cNvPr>
          <p:cNvGrpSpPr/>
          <p:nvPr/>
        </p:nvGrpSpPr>
        <p:grpSpPr>
          <a:xfrm>
            <a:off x="1558702" y="4797152"/>
            <a:ext cx="2016224" cy="1972904"/>
            <a:chOff x="6275286" y="2206081"/>
            <a:chExt cx="1943236" cy="2097369"/>
          </a:xfrm>
        </p:grpSpPr>
        <p:sp>
          <p:nvSpPr>
            <p:cNvPr id="43" name="Google Shape;1220;p55">
              <a:extLst>
                <a:ext uri="{FF2B5EF4-FFF2-40B4-BE49-F238E27FC236}">
                  <a16:creationId xmlns:a16="http://schemas.microsoft.com/office/drawing/2014/main" id="{539B60D2-0767-4CFF-ADD6-3884F6661524}"/>
                </a:ext>
              </a:extLst>
            </p:cNvPr>
            <p:cNvSpPr/>
            <p:nvPr/>
          </p:nvSpPr>
          <p:spPr>
            <a:xfrm flipH="1">
              <a:off x="7241524" y="2420625"/>
              <a:ext cx="254778" cy="230078"/>
            </a:xfrm>
            <a:custGeom>
              <a:avLst/>
              <a:gdLst/>
              <a:ahLst/>
              <a:cxnLst/>
              <a:rect l="l" t="t" r="r" b="b"/>
              <a:pathLst>
                <a:path w="8747" h="7899" extrusionOk="0">
                  <a:moveTo>
                    <a:pt x="7826" y="1"/>
                  </a:moveTo>
                  <a:cubicBezTo>
                    <a:pt x="6717" y="1"/>
                    <a:pt x="6068" y="608"/>
                    <a:pt x="5524" y="1507"/>
                  </a:cubicBezTo>
                  <a:cubicBezTo>
                    <a:pt x="5273" y="1926"/>
                    <a:pt x="5064" y="2344"/>
                    <a:pt x="4855" y="2763"/>
                  </a:cubicBezTo>
                  <a:cubicBezTo>
                    <a:pt x="4855" y="2763"/>
                    <a:pt x="4855" y="2805"/>
                    <a:pt x="4834" y="2805"/>
                  </a:cubicBezTo>
                  <a:cubicBezTo>
                    <a:pt x="4750" y="2700"/>
                    <a:pt x="4687" y="2595"/>
                    <a:pt x="4625" y="2512"/>
                  </a:cubicBezTo>
                  <a:cubicBezTo>
                    <a:pt x="4255" y="2001"/>
                    <a:pt x="3664" y="1491"/>
                    <a:pt x="2999" y="1491"/>
                  </a:cubicBezTo>
                  <a:cubicBezTo>
                    <a:pt x="2874" y="1491"/>
                    <a:pt x="2746" y="1509"/>
                    <a:pt x="2616" y="1549"/>
                  </a:cubicBezTo>
                  <a:cubicBezTo>
                    <a:pt x="1967" y="1717"/>
                    <a:pt x="1256" y="2302"/>
                    <a:pt x="1465" y="3077"/>
                  </a:cubicBezTo>
                  <a:cubicBezTo>
                    <a:pt x="1612" y="3600"/>
                    <a:pt x="1779" y="4081"/>
                    <a:pt x="2135" y="4478"/>
                  </a:cubicBezTo>
                  <a:lnTo>
                    <a:pt x="963" y="4541"/>
                  </a:lnTo>
                  <a:cubicBezTo>
                    <a:pt x="1" y="4583"/>
                    <a:pt x="879" y="5211"/>
                    <a:pt x="503" y="6090"/>
                  </a:cubicBezTo>
                  <a:cubicBezTo>
                    <a:pt x="126" y="6906"/>
                    <a:pt x="754" y="7743"/>
                    <a:pt x="1549" y="7868"/>
                  </a:cubicBezTo>
                  <a:cubicBezTo>
                    <a:pt x="1658" y="7889"/>
                    <a:pt x="1740" y="7899"/>
                    <a:pt x="1801" y="7899"/>
                  </a:cubicBezTo>
                  <a:cubicBezTo>
                    <a:pt x="2221" y="7899"/>
                    <a:pt x="1679" y="7455"/>
                    <a:pt x="2428" y="7345"/>
                  </a:cubicBezTo>
                  <a:cubicBezTo>
                    <a:pt x="3348" y="7219"/>
                    <a:pt x="4436" y="6989"/>
                    <a:pt x="5273" y="6571"/>
                  </a:cubicBezTo>
                  <a:cubicBezTo>
                    <a:pt x="5315" y="6529"/>
                    <a:pt x="5357" y="6529"/>
                    <a:pt x="5378" y="6508"/>
                  </a:cubicBezTo>
                  <a:cubicBezTo>
                    <a:pt x="5441" y="6508"/>
                    <a:pt x="5524" y="6508"/>
                    <a:pt x="5566" y="6487"/>
                  </a:cubicBezTo>
                  <a:cubicBezTo>
                    <a:pt x="5880" y="6424"/>
                    <a:pt x="6110" y="6299"/>
                    <a:pt x="6361" y="6090"/>
                  </a:cubicBezTo>
                  <a:cubicBezTo>
                    <a:pt x="6386" y="6098"/>
                    <a:pt x="6407" y="6102"/>
                    <a:pt x="6425" y="6102"/>
                  </a:cubicBezTo>
                  <a:cubicBezTo>
                    <a:pt x="6592" y="6102"/>
                    <a:pt x="6515" y="5778"/>
                    <a:pt x="6780" y="5608"/>
                  </a:cubicBezTo>
                  <a:cubicBezTo>
                    <a:pt x="8244" y="4751"/>
                    <a:pt x="8747" y="2616"/>
                    <a:pt x="8161" y="984"/>
                  </a:cubicBezTo>
                  <a:cubicBezTo>
                    <a:pt x="8035" y="608"/>
                    <a:pt x="8244" y="1"/>
                    <a:pt x="7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1221;p55">
              <a:extLst>
                <a:ext uri="{FF2B5EF4-FFF2-40B4-BE49-F238E27FC236}">
                  <a16:creationId xmlns:a16="http://schemas.microsoft.com/office/drawing/2014/main" id="{0FB0E993-3830-4727-AC40-C5B59924A4A1}"/>
                </a:ext>
              </a:extLst>
            </p:cNvPr>
            <p:cNvSpPr/>
            <p:nvPr/>
          </p:nvSpPr>
          <p:spPr>
            <a:xfrm flipH="1">
              <a:off x="7163506" y="3565285"/>
              <a:ext cx="639931" cy="353113"/>
            </a:xfrm>
            <a:custGeom>
              <a:avLst/>
              <a:gdLst/>
              <a:ahLst/>
              <a:cxnLst/>
              <a:rect l="l" t="t" r="r" b="b"/>
              <a:pathLst>
                <a:path w="21970" h="12123" extrusionOk="0">
                  <a:moveTo>
                    <a:pt x="5165" y="1"/>
                  </a:moveTo>
                  <a:cubicBezTo>
                    <a:pt x="4831" y="1"/>
                    <a:pt x="4530" y="127"/>
                    <a:pt x="4289" y="351"/>
                  </a:cubicBezTo>
                  <a:cubicBezTo>
                    <a:pt x="4232" y="341"/>
                    <a:pt x="4174" y="335"/>
                    <a:pt x="4117" y="335"/>
                  </a:cubicBezTo>
                  <a:cubicBezTo>
                    <a:pt x="3944" y="335"/>
                    <a:pt x="3771" y="382"/>
                    <a:pt x="3599" y="477"/>
                  </a:cubicBezTo>
                  <a:cubicBezTo>
                    <a:pt x="0" y="2171"/>
                    <a:pt x="5649" y="6963"/>
                    <a:pt x="7198" y="7821"/>
                  </a:cubicBezTo>
                  <a:cubicBezTo>
                    <a:pt x="10682" y="9804"/>
                    <a:pt x="14573" y="12123"/>
                    <a:pt x="18677" y="12123"/>
                  </a:cubicBezTo>
                  <a:cubicBezTo>
                    <a:pt x="19033" y="12123"/>
                    <a:pt x="19392" y="12105"/>
                    <a:pt x="19752" y="12068"/>
                  </a:cubicBezTo>
                  <a:cubicBezTo>
                    <a:pt x="21572" y="11901"/>
                    <a:pt x="21970" y="8449"/>
                    <a:pt x="21405" y="8030"/>
                  </a:cubicBezTo>
                  <a:cubicBezTo>
                    <a:pt x="20275" y="7235"/>
                    <a:pt x="17576" y="7695"/>
                    <a:pt x="16404" y="6963"/>
                  </a:cubicBezTo>
                  <a:cubicBezTo>
                    <a:pt x="15023" y="6126"/>
                    <a:pt x="13684" y="5289"/>
                    <a:pt x="12240" y="4557"/>
                  </a:cubicBezTo>
                  <a:cubicBezTo>
                    <a:pt x="11717" y="4285"/>
                    <a:pt x="11362" y="3803"/>
                    <a:pt x="10838" y="3511"/>
                  </a:cubicBezTo>
                  <a:cubicBezTo>
                    <a:pt x="10315" y="3218"/>
                    <a:pt x="9876" y="2715"/>
                    <a:pt x="9395" y="2360"/>
                  </a:cubicBezTo>
                  <a:cubicBezTo>
                    <a:pt x="8516" y="1648"/>
                    <a:pt x="7637" y="937"/>
                    <a:pt x="6591" y="560"/>
                  </a:cubicBezTo>
                  <a:cubicBezTo>
                    <a:pt x="6319" y="309"/>
                    <a:pt x="5921" y="163"/>
                    <a:pt x="5482" y="37"/>
                  </a:cubicBezTo>
                  <a:cubicBezTo>
                    <a:pt x="5374" y="13"/>
                    <a:pt x="5268" y="1"/>
                    <a:pt x="5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222;p55">
              <a:extLst>
                <a:ext uri="{FF2B5EF4-FFF2-40B4-BE49-F238E27FC236}">
                  <a16:creationId xmlns:a16="http://schemas.microsoft.com/office/drawing/2014/main" id="{4B04F494-2404-45E0-B983-1AA5BF7EF929}"/>
                </a:ext>
              </a:extLst>
            </p:cNvPr>
            <p:cNvSpPr/>
            <p:nvPr/>
          </p:nvSpPr>
          <p:spPr>
            <a:xfrm flipH="1">
              <a:off x="7076364" y="3217052"/>
              <a:ext cx="566821" cy="583977"/>
            </a:xfrm>
            <a:custGeom>
              <a:avLst/>
              <a:gdLst/>
              <a:ahLst/>
              <a:cxnLst/>
              <a:rect l="l" t="t" r="r" b="b"/>
              <a:pathLst>
                <a:path w="19460" h="20049" extrusionOk="0">
                  <a:moveTo>
                    <a:pt x="10889" y="1"/>
                  </a:moveTo>
                  <a:cubicBezTo>
                    <a:pt x="10525" y="1"/>
                    <a:pt x="10154" y="156"/>
                    <a:pt x="9856" y="527"/>
                  </a:cubicBezTo>
                  <a:cubicBezTo>
                    <a:pt x="9521" y="946"/>
                    <a:pt x="9165" y="1343"/>
                    <a:pt x="8831" y="1762"/>
                  </a:cubicBezTo>
                  <a:cubicBezTo>
                    <a:pt x="7952" y="2682"/>
                    <a:pt x="7115" y="3624"/>
                    <a:pt x="6278" y="4565"/>
                  </a:cubicBezTo>
                  <a:cubicBezTo>
                    <a:pt x="6090" y="4775"/>
                    <a:pt x="5901" y="5005"/>
                    <a:pt x="5713" y="5235"/>
                  </a:cubicBezTo>
                  <a:cubicBezTo>
                    <a:pt x="4876" y="6156"/>
                    <a:pt x="4039" y="7097"/>
                    <a:pt x="3265" y="8039"/>
                  </a:cubicBezTo>
                  <a:cubicBezTo>
                    <a:pt x="3160" y="8164"/>
                    <a:pt x="3077" y="8290"/>
                    <a:pt x="3035" y="8436"/>
                  </a:cubicBezTo>
                  <a:cubicBezTo>
                    <a:pt x="2951" y="8457"/>
                    <a:pt x="2847" y="8478"/>
                    <a:pt x="2763" y="8499"/>
                  </a:cubicBezTo>
                  <a:cubicBezTo>
                    <a:pt x="1047" y="9106"/>
                    <a:pt x="1" y="11700"/>
                    <a:pt x="963" y="12767"/>
                  </a:cubicBezTo>
                  <a:cubicBezTo>
                    <a:pt x="2135" y="14044"/>
                    <a:pt x="4458" y="15655"/>
                    <a:pt x="5776" y="16764"/>
                  </a:cubicBezTo>
                  <a:cubicBezTo>
                    <a:pt x="6341" y="17266"/>
                    <a:pt x="7554" y="17266"/>
                    <a:pt x="8224" y="17580"/>
                  </a:cubicBezTo>
                  <a:cubicBezTo>
                    <a:pt x="8556" y="17667"/>
                    <a:pt x="8709" y="17713"/>
                    <a:pt x="8675" y="17713"/>
                  </a:cubicBezTo>
                  <a:cubicBezTo>
                    <a:pt x="8660" y="17713"/>
                    <a:pt x="8608" y="17704"/>
                    <a:pt x="8517" y="17684"/>
                  </a:cubicBezTo>
                  <a:lnTo>
                    <a:pt x="8517" y="17684"/>
                  </a:lnTo>
                  <a:lnTo>
                    <a:pt x="8914" y="17915"/>
                  </a:lnTo>
                  <a:cubicBezTo>
                    <a:pt x="9103" y="18019"/>
                    <a:pt x="9312" y="18103"/>
                    <a:pt x="9521" y="18187"/>
                  </a:cubicBezTo>
                  <a:cubicBezTo>
                    <a:pt x="9668" y="18333"/>
                    <a:pt x="9877" y="18480"/>
                    <a:pt x="10086" y="18542"/>
                  </a:cubicBezTo>
                  <a:cubicBezTo>
                    <a:pt x="10274" y="18626"/>
                    <a:pt x="10484" y="18689"/>
                    <a:pt x="10693" y="18689"/>
                  </a:cubicBezTo>
                  <a:cubicBezTo>
                    <a:pt x="11049" y="18940"/>
                    <a:pt x="11509" y="19128"/>
                    <a:pt x="11990" y="19170"/>
                  </a:cubicBezTo>
                  <a:cubicBezTo>
                    <a:pt x="12660" y="19233"/>
                    <a:pt x="12869" y="19170"/>
                    <a:pt x="13497" y="19463"/>
                  </a:cubicBezTo>
                  <a:cubicBezTo>
                    <a:pt x="14250" y="19840"/>
                    <a:pt x="14773" y="20049"/>
                    <a:pt x="15631" y="20049"/>
                  </a:cubicBezTo>
                  <a:cubicBezTo>
                    <a:pt x="16175" y="20049"/>
                    <a:pt x="17075" y="19902"/>
                    <a:pt x="17221" y="19379"/>
                  </a:cubicBezTo>
                  <a:cubicBezTo>
                    <a:pt x="17388" y="18814"/>
                    <a:pt x="17912" y="17789"/>
                    <a:pt x="17744" y="17224"/>
                  </a:cubicBezTo>
                  <a:cubicBezTo>
                    <a:pt x="17598" y="16596"/>
                    <a:pt x="17828" y="16220"/>
                    <a:pt x="17891" y="15467"/>
                  </a:cubicBezTo>
                  <a:cubicBezTo>
                    <a:pt x="17912" y="15195"/>
                    <a:pt x="17932" y="14943"/>
                    <a:pt x="17953" y="14651"/>
                  </a:cubicBezTo>
                  <a:cubicBezTo>
                    <a:pt x="18058" y="14211"/>
                    <a:pt x="18142" y="13772"/>
                    <a:pt x="18225" y="13291"/>
                  </a:cubicBezTo>
                  <a:cubicBezTo>
                    <a:pt x="18330" y="12684"/>
                    <a:pt x="17995" y="12140"/>
                    <a:pt x="18100" y="11575"/>
                  </a:cubicBezTo>
                  <a:cubicBezTo>
                    <a:pt x="18121" y="11512"/>
                    <a:pt x="18121" y="11428"/>
                    <a:pt x="18142" y="11386"/>
                  </a:cubicBezTo>
                  <a:cubicBezTo>
                    <a:pt x="18142" y="11366"/>
                    <a:pt x="18100" y="11114"/>
                    <a:pt x="18121" y="11094"/>
                  </a:cubicBezTo>
                  <a:cubicBezTo>
                    <a:pt x="18121" y="11052"/>
                    <a:pt x="18204" y="10842"/>
                    <a:pt x="18225" y="10801"/>
                  </a:cubicBezTo>
                  <a:cubicBezTo>
                    <a:pt x="18351" y="10340"/>
                    <a:pt x="18204" y="10382"/>
                    <a:pt x="18267" y="9733"/>
                  </a:cubicBezTo>
                  <a:cubicBezTo>
                    <a:pt x="18309" y="9587"/>
                    <a:pt x="18309" y="9420"/>
                    <a:pt x="18267" y="9273"/>
                  </a:cubicBezTo>
                  <a:cubicBezTo>
                    <a:pt x="18414" y="8645"/>
                    <a:pt x="18539" y="8018"/>
                    <a:pt x="18728" y="7390"/>
                  </a:cubicBezTo>
                  <a:cubicBezTo>
                    <a:pt x="19062" y="6114"/>
                    <a:pt x="19460" y="4921"/>
                    <a:pt x="18958" y="3707"/>
                  </a:cubicBezTo>
                  <a:cubicBezTo>
                    <a:pt x="18677" y="3000"/>
                    <a:pt x="18030" y="2616"/>
                    <a:pt x="17370" y="2616"/>
                  </a:cubicBezTo>
                  <a:cubicBezTo>
                    <a:pt x="16996" y="2616"/>
                    <a:pt x="16618" y="2739"/>
                    <a:pt x="16300" y="2996"/>
                  </a:cubicBezTo>
                  <a:cubicBezTo>
                    <a:pt x="15861" y="3331"/>
                    <a:pt x="15422" y="3979"/>
                    <a:pt x="14899" y="4105"/>
                  </a:cubicBezTo>
                  <a:cubicBezTo>
                    <a:pt x="14761" y="4138"/>
                    <a:pt x="14622" y="4153"/>
                    <a:pt x="14481" y="4153"/>
                  </a:cubicBezTo>
                  <a:cubicBezTo>
                    <a:pt x="13832" y="4153"/>
                    <a:pt x="13165" y="3833"/>
                    <a:pt x="12597" y="3540"/>
                  </a:cubicBezTo>
                  <a:cubicBezTo>
                    <a:pt x="12409" y="3435"/>
                    <a:pt x="12241" y="3373"/>
                    <a:pt x="12074" y="3352"/>
                  </a:cubicBezTo>
                  <a:cubicBezTo>
                    <a:pt x="12409" y="2891"/>
                    <a:pt x="12450" y="2368"/>
                    <a:pt x="12262" y="1887"/>
                  </a:cubicBezTo>
                  <a:cubicBezTo>
                    <a:pt x="12618" y="923"/>
                    <a:pt x="11775" y="1"/>
                    <a:pt x="10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223;p55">
              <a:extLst>
                <a:ext uri="{FF2B5EF4-FFF2-40B4-BE49-F238E27FC236}">
                  <a16:creationId xmlns:a16="http://schemas.microsoft.com/office/drawing/2014/main" id="{59FC5721-688C-495C-9509-F2161A2ED69D}"/>
                </a:ext>
              </a:extLst>
            </p:cNvPr>
            <p:cNvSpPr/>
            <p:nvPr/>
          </p:nvSpPr>
          <p:spPr>
            <a:xfrm flipH="1">
              <a:off x="7894830" y="3625984"/>
              <a:ext cx="106694" cy="173250"/>
            </a:xfrm>
            <a:custGeom>
              <a:avLst/>
              <a:gdLst/>
              <a:ahLst/>
              <a:cxnLst/>
              <a:rect l="l" t="t" r="r" b="b"/>
              <a:pathLst>
                <a:path w="3663" h="5948" extrusionOk="0">
                  <a:moveTo>
                    <a:pt x="1456" y="1"/>
                  </a:moveTo>
                  <a:cubicBezTo>
                    <a:pt x="1058" y="1"/>
                    <a:pt x="1007" y="502"/>
                    <a:pt x="942" y="1175"/>
                  </a:cubicBezTo>
                  <a:cubicBezTo>
                    <a:pt x="880" y="1929"/>
                    <a:pt x="1" y="2912"/>
                    <a:pt x="168" y="3644"/>
                  </a:cubicBezTo>
                  <a:cubicBezTo>
                    <a:pt x="357" y="4544"/>
                    <a:pt x="817" y="5611"/>
                    <a:pt x="1779" y="5883"/>
                  </a:cubicBezTo>
                  <a:cubicBezTo>
                    <a:pt x="1945" y="5925"/>
                    <a:pt x="2108" y="5948"/>
                    <a:pt x="2267" y="5948"/>
                  </a:cubicBezTo>
                  <a:cubicBezTo>
                    <a:pt x="2671" y="5948"/>
                    <a:pt x="3042" y="5799"/>
                    <a:pt x="3328" y="5423"/>
                  </a:cubicBezTo>
                  <a:cubicBezTo>
                    <a:pt x="3621" y="4984"/>
                    <a:pt x="3662" y="4251"/>
                    <a:pt x="3286" y="3833"/>
                  </a:cubicBezTo>
                  <a:cubicBezTo>
                    <a:pt x="3258" y="3833"/>
                    <a:pt x="3249" y="3823"/>
                    <a:pt x="3258" y="3823"/>
                  </a:cubicBezTo>
                  <a:cubicBezTo>
                    <a:pt x="3263" y="3823"/>
                    <a:pt x="3272" y="3826"/>
                    <a:pt x="3286" y="3833"/>
                  </a:cubicBezTo>
                  <a:cubicBezTo>
                    <a:pt x="3244" y="3762"/>
                    <a:pt x="3211" y="3701"/>
                    <a:pt x="3181" y="3637"/>
                  </a:cubicBezTo>
                  <a:lnTo>
                    <a:pt x="3181" y="3637"/>
                  </a:lnTo>
                  <a:cubicBezTo>
                    <a:pt x="3180" y="3607"/>
                    <a:pt x="3118" y="3387"/>
                    <a:pt x="3118" y="3372"/>
                  </a:cubicBezTo>
                  <a:lnTo>
                    <a:pt x="3035" y="2891"/>
                  </a:lnTo>
                  <a:cubicBezTo>
                    <a:pt x="2930" y="2243"/>
                    <a:pt x="2972" y="1531"/>
                    <a:pt x="2700" y="903"/>
                  </a:cubicBezTo>
                  <a:lnTo>
                    <a:pt x="2700" y="924"/>
                  </a:lnTo>
                  <a:cubicBezTo>
                    <a:pt x="2574" y="652"/>
                    <a:pt x="2302" y="359"/>
                    <a:pt x="1968" y="171"/>
                  </a:cubicBezTo>
                  <a:cubicBezTo>
                    <a:pt x="1947" y="171"/>
                    <a:pt x="1947" y="150"/>
                    <a:pt x="1926" y="150"/>
                  </a:cubicBezTo>
                  <a:cubicBezTo>
                    <a:pt x="1730" y="47"/>
                    <a:pt x="1577" y="1"/>
                    <a:pt x="1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224;p55">
              <a:extLst>
                <a:ext uri="{FF2B5EF4-FFF2-40B4-BE49-F238E27FC236}">
                  <a16:creationId xmlns:a16="http://schemas.microsoft.com/office/drawing/2014/main" id="{CF202A42-D16B-4F7B-BDB9-B9EE2B3D64C0}"/>
                </a:ext>
              </a:extLst>
            </p:cNvPr>
            <p:cNvSpPr/>
            <p:nvPr/>
          </p:nvSpPr>
          <p:spPr>
            <a:xfrm flipH="1">
              <a:off x="7017866" y="4195227"/>
              <a:ext cx="211495" cy="102500"/>
            </a:xfrm>
            <a:custGeom>
              <a:avLst/>
              <a:gdLst/>
              <a:ahLst/>
              <a:cxnLst/>
              <a:rect l="l" t="t" r="r" b="b"/>
              <a:pathLst>
                <a:path w="7261" h="3519" extrusionOk="0">
                  <a:moveTo>
                    <a:pt x="1802" y="0"/>
                  </a:moveTo>
                  <a:cubicBezTo>
                    <a:pt x="1773" y="0"/>
                    <a:pt x="1745" y="1"/>
                    <a:pt x="1716" y="2"/>
                  </a:cubicBezTo>
                  <a:cubicBezTo>
                    <a:pt x="1632" y="2"/>
                    <a:pt x="1569" y="2"/>
                    <a:pt x="1507" y="44"/>
                  </a:cubicBezTo>
                  <a:cubicBezTo>
                    <a:pt x="293" y="107"/>
                    <a:pt x="0" y="1823"/>
                    <a:pt x="900" y="2471"/>
                  </a:cubicBezTo>
                  <a:cubicBezTo>
                    <a:pt x="1611" y="2953"/>
                    <a:pt x="2427" y="3204"/>
                    <a:pt x="3180" y="3287"/>
                  </a:cubicBezTo>
                  <a:cubicBezTo>
                    <a:pt x="3836" y="3366"/>
                    <a:pt x="4475" y="3519"/>
                    <a:pt x="5108" y="3519"/>
                  </a:cubicBezTo>
                  <a:cubicBezTo>
                    <a:pt x="5485" y="3519"/>
                    <a:pt x="5860" y="3465"/>
                    <a:pt x="6235" y="3308"/>
                  </a:cubicBezTo>
                  <a:cubicBezTo>
                    <a:pt x="7219" y="2890"/>
                    <a:pt x="7261" y="1237"/>
                    <a:pt x="6173" y="902"/>
                  </a:cubicBezTo>
                  <a:cubicBezTo>
                    <a:pt x="5377" y="630"/>
                    <a:pt x="4540" y="609"/>
                    <a:pt x="3724" y="484"/>
                  </a:cubicBezTo>
                  <a:cubicBezTo>
                    <a:pt x="3411" y="421"/>
                    <a:pt x="3034" y="379"/>
                    <a:pt x="2678" y="295"/>
                  </a:cubicBezTo>
                  <a:cubicBezTo>
                    <a:pt x="2465" y="121"/>
                    <a:pt x="2162" y="0"/>
                    <a:pt x="1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225;p55">
              <a:extLst>
                <a:ext uri="{FF2B5EF4-FFF2-40B4-BE49-F238E27FC236}">
                  <a16:creationId xmlns:a16="http://schemas.microsoft.com/office/drawing/2014/main" id="{949B14F4-EC7E-47B0-ACAB-004A41AE94AB}"/>
                </a:ext>
              </a:extLst>
            </p:cNvPr>
            <p:cNvSpPr/>
            <p:nvPr/>
          </p:nvSpPr>
          <p:spPr>
            <a:xfrm flipH="1">
              <a:off x="6589414" y="2620052"/>
              <a:ext cx="982471" cy="749130"/>
            </a:xfrm>
            <a:custGeom>
              <a:avLst/>
              <a:gdLst/>
              <a:ahLst/>
              <a:cxnLst/>
              <a:rect l="l" t="t" r="r" b="b"/>
              <a:pathLst>
                <a:path w="33730" h="25719" extrusionOk="0">
                  <a:moveTo>
                    <a:pt x="13546" y="0"/>
                  </a:moveTo>
                  <a:cubicBezTo>
                    <a:pt x="12635" y="0"/>
                    <a:pt x="11719" y="113"/>
                    <a:pt x="10818" y="352"/>
                  </a:cubicBezTo>
                  <a:cubicBezTo>
                    <a:pt x="5483" y="1753"/>
                    <a:pt x="1" y="7047"/>
                    <a:pt x="2052" y="12738"/>
                  </a:cubicBezTo>
                  <a:cubicBezTo>
                    <a:pt x="2072" y="13010"/>
                    <a:pt x="2114" y="13282"/>
                    <a:pt x="2240" y="13575"/>
                  </a:cubicBezTo>
                  <a:cubicBezTo>
                    <a:pt x="2344" y="15145"/>
                    <a:pt x="2805" y="16714"/>
                    <a:pt x="3767" y="18158"/>
                  </a:cubicBezTo>
                  <a:cubicBezTo>
                    <a:pt x="4772" y="19664"/>
                    <a:pt x="6655" y="20710"/>
                    <a:pt x="8433" y="21631"/>
                  </a:cubicBezTo>
                  <a:cubicBezTo>
                    <a:pt x="8433" y="21840"/>
                    <a:pt x="9145" y="22342"/>
                    <a:pt x="9145" y="22531"/>
                  </a:cubicBezTo>
                  <a:cubicBezTo>
                    <a:pt x="9082" y="23932"/>
                    <a:pt x="9563" y="24895"/>
                    <a:pt x="11049" y="25481"/>
                  </a:cubicBezTo>
                  <a:cubicBezTo>
                    <a:pt x="11456" y="25641"/>
                    <a:pt x="11787" y="25718"/>
                    <a:pt x="12073" y="25718"/>
                  </a:cubicBezTo>
                  <a:cubicBezTo>
                    <a:pt x="12681" y="25718"/>
                    <a:pt x="13082" y="25368"/>
                    <a:pt x="13580" y="24728"/>
                  </a:cubicBezTo>
                  <a:cubicBezTo>
                    <a:pt x="13873" y="24330"/>
                    <a:pt x="13873" y="23932"/>
                    <a:pt x="13706" y="23619"/>
                  </a:cubicBezTo>
                  <a:cubicBezTo>
                    <a:pt x="14313" y="23619"/>
                    <a:pt x="14920" y="23535"/>
                    <a:pt x="15526" y="23514"/>
                  </a:cubicBezTo>
                  <a:cubicBezTo>
                    <a:pt x="15655" y="23511"/>
                    <a:pt x="15783" y="23509"/>
                    <a:pt x="15911" y="23509"/>
                  </a:cubicBezTo>
                  <a:cubicBezTo>
                    <a:pt x="16905" y="23509"/>
                    <a:pt x="17894" y="23598"/>
                    <a:pt x="18892" y="23598"/>
                  </a:cubicBezTo>
                  <a:cubicBezTo>
                    <a:pt x="19378" y="23598"/>
                    <a:pt x="19867" y="23577"/>
                    <a:pt x="20360" y="23514"/>
                  </a:cubicBezTo>
                  <a:cubicBezTo>
                    <a:pt x="21762" y="23305"/>
                    <a:pt x="23331" y="22782"/>
                    <a:pt x="24586" y="22070"/>
                  </a:cubicBezTo>
                  <a:cubicBezTo>
                    <a:pt x="24670" y="22049"/>
                    <a:pt x="24733" y="22008"/>
                    <a:pt x="24775" y="21966"/>
                  </a:cubicBezTo>
                  <a:cubicBezTo>
                    <a:pt x="26156" y="21484"/>
                    <a:pt x="27474" y="20396"/>
                    <a:pt x="28018" y="19225"/>
                  </a:cubicBezTo>
                  <a:cubicBezTo>
                    <a:pt x="28436" y="18346"/>
                    <a:pt x="28729" y="17425"/>
                    <a:pt x="28876" y="16484"/>
                  </a:cubicBezTo>
                  <a:cubicBezTo>
                    <a:pt x="28947" y="17216"/>
                    <a:pt x="29491" y="17491"/>
                    <a:pt x="30077" y="17491"/>
                  </a:cubicBezTo>
                  <a:cubicBezTo>
                    <a:pt x="30178" y="17491"/>
                    <a:pt x="30281" y="17482"/>
                    <a:pt x="30382" y="17467"/>
                  </a:cubicBezTo>
                  <a:cubicBezTo>
                    <a:pt x="30947" y="17362"/>
                    <a:pt x="31993" y="16295"/>
                    <a:pt x="32433" y="15877"/>
                  </a:cubicBezTo>
                  <a:cubicBezTo>
                    <a:pt x="33353" y="15040"/>
                    <a:pt x="33730" y="13910"/>
                    <a:pt x="33562" y="12696"/>
                  </a:cubicBezTo>
                  <a:cubicBezTo>
                    <a:pt x="33442" y="11832"/>
                    <a:pt x="32511" y="10408"/>
                    <a:pt x="31640" y="10408"/>
                  </a:cubicBezTo>
                  <a:cubicBezTo>
                    <a:pt x="31604" y="10408"/>
                    <a:pt x="31568" y="10411"/>
                    <a:pt x="31533" y="10416"/>
                  </a:cubicBezTo>
                  <a:cubicBezTo>
                    <a:pt x="30717" y="10520"/>
                    <a:pt x="29754" y="11860"/>
                    <a:pt x="29587" y="12592"/>
                  </a:cubicBezTo>
                  <a:cubicBezTo>
                    <a:pt x="29607" y="12523"/>
                    <a:pt x="29646" y="12496"/>
                    <a:pt x="29694" y="12496"/>
                  </a:cubicBezTo>
                  <a:cubicBezTo>
                    <a:pt x="29852" y="12496"/>
                    <a:pt x="30105" y="12784"/>
                    <a:pt x="30089" y="12864"/>
                  </a:cubicBezTo>
                  <a:cubicBezTo>
                    <a:pt x="30068" y="12864"/>
                    <a:pt x="30068" y="12906"/>
                    <a:pt x="30068" y="12906"/>
                  </a:cubicBezTo>
                  <a:lnTo>
                    <a:pt x="30026" y="12927"/>
                  </a:lnTo>
                  <a:lnTo>
                    <a:pt x="29796" y="13073"/>
                  </a:lnTo>
                  <a:cubicBezTo>
                    <a:pt x="29713" y="13136"/>
                    <a:pt x="29671" y="13178"/>
                    <a:pt x="29587" y="13241"/>
                  </a:cubicBezTo>
                  <a:cubicBezTo>
                    <a:pt x="29542" y="13247"/>
                    <a:pt x="29509" y="13249"/>
                    <a:pt x="29483" y="13249"/>
                  </a:cubicBezTo>
                  <a:cubicBezTo>
                    <a:pt x="29394" y="13249"/>
                    <a:pt x="29405" y="13219"/>
                    <a:pt x="29379" y="13219"/>
                  </a:cubicBezTo>
                  <a:cubicBezTo>
                    <a:pt x="29365" y="13219"/>
                    <a:pt x="29338" y="13229"/>
                    <a:pt x="29273" y="13261"/>
                  </a:cubicBezTo>
                  <a:cubicBezTo>
                    <a:pt x="29273" y="13178"/>
                    <a:pt x="29252" y="13136"/>
                    <a:pt x="29252" y="13052"/>
                  </a:cubicBezTo>
                  <a:cubicBezTo>
                    <a:pt x="29252" y="13010"/>
                    <a:pt x="29231" y="12927"/>
                    <a:pt x="29231" y="12864"/>
                  </a:cubicBezTo>
                  <a:cubicBezTo>
                    <a:pt x="29336" y="12006"/>
                    <a:pt x="29357" y="11169"/>
                    <a:pt x="29231" y="10353"/>
                  </a:cubicBezTo>
                  <a:cubicBezTo>
                    <a:pt x="28855" y="8303"/>
                    <a:pt x="27599" y="4850"/>
                    <a:pt x="24775" y="4746"/>
                  </a:cubicBezTo>
                  <a:cubicBezTo>
                    <a:pt x="24679" y="4738"/>
                    <a:pt x="24585" y="4735"/>
                    <a:pt x="24493" y="4735"/>
                  </a:cubicBezTo>
                  <a:cubicBezTo>
                    <a:pt x="24042" y="4735"/>
                    <a:pt x="23633" y="4819"/>
                    <a:pt x="23268" y="4976"/>
                  </a:cubicBezTo>
                  <a:cubicBezTo>
                    <a:pt x="21073" y="1970"/>
                    <a:pt x="17352" y="0"/>
                    <a:pt x="13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226;p55">
              <a:extLst>
                <a:ext uri="{FF2B5EF4-FFF2-40B4-BE49-F238E27FC236}">
                  <a16:creationId xmlns:a16="http://schemas.microsoft.com/office/drawing/2014/main" id="{0C63B142-E5B0-4D4D-979E-BCB351B1A1B7}"/>
                </a:ext>
              </a:extLst>
            </p:cNvPr>
            <p:cNvSpPr/>
            <p:nvPr/>
          </p:nvSpPr>
          <p:spPr>
            <a:xfrm flipH="1">
              <a:off x="7488343" y="2783101"/>
              <a:ext cx="165269" cy="155949"/>
            </a:xfrm>
            <a:custGeom>
              <a:avLst/>
              <a:gdLst/>
              <a:ahLst/>
              <a:cxnLst/>
              <a:rect l="l" t="t" r="r" b="b"/>
              <a:pathLst>
                <a:path w="5674" h="5354" extrusionOk="0">
                  <a:moveTo>
                    <a:pt x="2148" y="0"/>
                  </a:moveTo>
                  <a:cubicBezTo>
                    <a:pt x="1627" y="0"/>
                    <a:pt x="1131" y="344"/>
                    <a:pt x="924" y="821"/>
                  </a:cubicBezTo>
                  <a:cubicBezTo>
                    <a:pt x="0" y="3010"/>
                    <a:pt x="1717" y="5353"/>
                    <a:pt x="3984" y="5353"/>
                  </a:cubicBezTo>
                  <a:cubicBezTo>
                    <a:pt x="4079" y="5353"/>
                    <a:pt x="4175" y="5349"/>
                    <a:pt x="4272" y="5341"/>
                  </a:cubicBezTo>
                  <a:cubicBezTo>
                    <a:pt x="5109" y="5278"/>
                    <a:pt x="5674" y="4420"/>
                    <a:pt x="5569" y="3625"/>
                  </a:cubicBezTo>
                  <a:cubicBezTo>
                    <a:pt x="5527" y="3290"/>
                    <a:pt x="5360" y="2977"/>
                    <a:pt x="5109" y="2746"/>
                  </a:cubicBezTo>
                  <a:cubicBezTo>
                    <a:pt x="4774" y="1617"/>
                    <a:pt x="3518" y="487"/>
                    <a:pt x="2640" y="110"/>
                  </a:cubicBezTo>
                  <a:cubicBezTo>
                    <a:pt x="2479" y="35"/>
                    <a:pt x="2312" y="0"/>
                    <a:pt x="2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1227;p55">
              <a:extLst>
                <a:ext uri="{FF2B5EF4-FFF2-40B4-BE49-F238E27FC236}">
                  <a16:creationId xmlns:a16="http://schemas.microsoft.com/office/drawing/2014/main" id="{E93ABA3E-F6C5-4343-929E-CC25B89254A4}"/>
                </a:ext>
              </a:extLst>
            </p:cNvPr>
            <p:cNvSpPr/>
            <p:nvPr/>
          </p:nvSpPr>
          <p:spPr>
            <a:xfrm flipH="1">
              <a:off x="6735693" y="3023771"/>
              <a:ext cx="176775" cy="185717"/>
            </a:xfrm>
            <a:custGeom>
              <a:avLst/>
              <a:gdLst/>
              <a:ahLst/>
              <a:cxnLst/>
              <a:rect l="l" t="t" r="r" b="b"/>
              <a:pathLst>
                <a:path w="6069" h="6376" extrusionOk="0">
                  <a:moveTo>
                    <a:pt x="3013" y="1"/>
                  </a:moveTo>
                  <a:cubicBezTo>
                    <a:pt x="2276" y="1"/>
                    <a:pt x="1688" y="386"/>
                    <a:pt x="1319" y="970"/>
                  </a:cubicBezTo>
                  <a:lnTo>
                    <a:pt x="1298" y="991"/>
                  </a:lnTo>
                  <a:cubicBezTo>
                    <a:pt x="1088" y="1200"/>
                    <a:pt x="900" y="1409"/>
                    <a:pt x="754" y="1660"/>
                  </a:cubicBezTo>
                  <a:cubicBezTo>
                    <a:pt x="736" y="1712"/>
                    <a:pt x="451" y="2200"/>
                    <a:pt x="466" y="2200"/>
                  </a:cubicBezTo>
                  <a:cubicBezTo>
                    <a:pt x="468" y="2200"/>
                    <a:pt x="479" y="2186"/>
                    <a:pt x="501" y="2154"/>
                  </a:cubicBezTo>
                  <a:lnTo>
                    <a:pt x="501" y="2154"/>
                  </a:lnTo>
                  <a:cubicBezTo>
                    <a:pt x="238" y="2549"/>
                    <a:pt x="0" y="3096"/>
                    <a:pt x="0" y="3564"/>
                  </a:cubicBezTo>
                  <a:cubicBezTo>
                    <a:pt x="0" y="4841"/>
                    <a:pt x="461" y="5950"/>
                    <a:pt x="1821" y="6180"/>
                  </a:cubicBezTo>
                  <a:cubicBezTo>
                    <a:pt x="2009" y="6222"/>
                    <a:pt x="2260" y="6263"/>
                    <a:pt x="2532" y="6263"/>
                  </a:cubicBezTo>
                  <a:cubicBezTo>
                    <a:pt x="2759" y="6344"/>
                    <a:pt x="3011" y="6375"/>
                    <a:pt x="3269" y="6375"/>
                  </a:cubicBezTo>
                  <a:cubicBezTo>
                    <a:pt x="3344" y="6375"/>
                    <a:pt x="3419" y="6373"/>
                    <a:pt x="3495" y="6368"/>
                  </a:cubicBezTo>
                  <a:cubicBezTo>
                    <a:pt x="4541" y="6263"/>
                    <a:pt x="5273" y="5489"/>
                    <a:pt x="5712" y="4610"/>
                  </a:cubicBezTo>
                  <a:cubicBezTo>
                    <a:pt x="6068" y="3878"/>
                    <a:pt x="6068" y="3167"/>
                    <a:pt x="5859" y="2393"/>
                  </a:cubicBezTo>
                  <a:cubicBezTo>
                    <a:pt x="5545" y="1284"/>
                    <a:pt x="4938" y="426"/>
                    <a:pt x="3808" y="154"/>
                  </a:cubicBezTo>
                  <a:cubicBezTo>
                    <a:pt x="3620" y="70"/>
                    <a:pt x="3390" y="28"/>
                    <a:pt x="3181" y="7"/>
                  </a:cubicBezTo>
                  <a:cubicBezTo>
                    <a:pt x="3124" y="3"/>
                    <a:pt x="3068" y="1"/>
                    <a:pt x="3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1228;p55">
              <a:extLst>
                <a:ext uri="{FF2B5EF4-FFF2-40B4-BE49-F238E27FC236}">
                  <a16:creationId xmlns:a16="http://schemas.microsoft.com/office/drawing/2014/main" id="{CAEDC95A-80F5-46E5-93A8-7B995B25EA47}"/>
                </a:ext>
              </a:extLst>
            </p:cNvPr>
            <p:cNvSpPr/>
            <p:nvPr/>
          </p:nvSpPr>
          <p:spPr>
            <a:xfrm flipH="1">
              <a:off x="6890507" y="3072732"/>
              <a:ext cx="641" cy="1223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22" y="0"/>
                  </a:moveTo>
                  <a:lnTo>
                    <a:pt x="11" y="21"/>
                  </a:lnTo>
                  <a:cubicBezTo>
                    <a:pt x="16" y="16"/>
                    <a:pt x="22" y="11"/>
                    <a:pt x="22" y="0"/>
                  </a:cubicBezTo>
                  <a:close/>
                  <a:moveTo>
                    <a:pt x="11" y="21"/>
                  </a:moveTo>
                  <a:cubicBezTo>
                    <a:pt x="6" y="26"/>
                    <a:pt x="1" y="31"/>
                    <a:pt x="1" y="42"/>
                  </a:cubicBezTo>
                  <a:lnTo>
                    <a:pt x="11" y="21"/>
                  </a:lnTo>
                  <a:close/>
                </a:path>
              </a:pathLst>
            </a:custGeom>
            <a:solidFill>
              <a:srgbClr val="F9BE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1229;p55">
              <a:extLst>
                <a:ext uri="{FF2B5EF4-FFF2-40B4-BE49-F238E27FC236}">
                  <a16:creationId xmlns:a16="http://schemas.microsoft.com/office/drawing/2014/main" id="{A5E5B441-DFE8-41AC-AC68-608F20716DEA}"/>
                </a:ext>
              </a:extLst>
            </p:cNvPr>
            <p:cNvSpPr/>
            <p:nvPr/>
          </p:nvSpPr>
          <p:spPr>
            <a:xfrm flipH="1">
              <a:off x="7298206" y="2893198"/>
              <a:ext cx="198708" cy="183562"/>
            </a:xfrm>
            <a:custGeom>
              <a:avLst/>
              <a:gdLst/>
              <a:ahLst/>
              <a:cxnLst/>
              <a:rect l="l" t="t" r="r" b="b"/>
              <a:pathLst>
                <a:path w="6822" h="6302" extrusionOk="0">
                  <a:moveTo>
                    <a:pt x="3573" y="1"/>
                  </a:moveTo>
                  <a:cubicBezTo>
                    <a:pt x="2517" y="1"/>
                    <a:pt x="1344" y="383"/>
                    <a:pt x="775" y="1352"/>
                  </a:cubicBezTo>
                  <a:cubicBezTo>
                    <a:pt x="1" y="2712"/>
                    <a:pt x="335" y="4365"/>
                    <a:pt x="1612" y="5243"/>
                  </a:cubicBezTo>
                  <a:cubicBezTo>
                    <a:pt x="2360" y="5778"/>
                    <a:pt x="3264" y="6301"/>
                    <a:pt x="4104" y="6301"/>
                  </a:cubicBezTo>
                  <a:cubicBezTo>
                    <a:pt x="4416" y="6301"/>
                    <a:pt x="4719" y="6229"/>
                    <a:pt x="5001" y="6059"/>
                  </a:cubicBezTo>
                  <a:cubicBezTo>
                    <a:pt x="5524" y="5850"/>
                    <a:pt x="5985" y="5474"/>
                    <a:pt x="6278" y="5013"/>
                  </a:cubicBezTo>
                  <a:cubicBezTo>
                    <a:pt x="6738" y="4218"/>
                    <a:pt x="6822" y="3339"/>
                    <a:pt x="6717" y="2419"/>
                  </a:cubicBezTo>
                  <a:cubicBezTo>
                    <a:pt x="6592" y="1080"/>
                    <a:pt x="5127" y="117"/>
                    <a:pt x="3892" y="13"/>
                  </a:cubicBezTo>
                  <a:cubicBezTo>
                    <a:pt x="3788" y="5"/>
                    <a:pt x="3681" y="1"/>
                    <a:pt x="3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1230;p55">
              <a:extLst>
                <a:ext uri="{FF2B5EF4-FFF2-40B4-BE49-F238E27FC236}">
                  <a16:creationId xmlns:a16="http://schemas.microsoft.com/office/drawing/2014/main" id="{3D1C5073-4149-4BA1-AF16-F579864CC9DF}"/>
                </a:ext>
              </a:extLst>
            </p:cNvPr>
            <p:cNvSpPr/>
            <p:nvPr/>
          </p:nvSpPr>
          <p:spPr>
            <a:xfrm flipH="1">
              <a:off x="6739628" y="2535324"/>
              <a:ext cx="751402" cy="368900"/>
            </a:xfrm>
            <a:custGeom>
              <a:avLst/>
              <a:gdLst/>
              <a:ahLst/>
              <a:cxnLst/>
              <a:rect l="l" t="t" r="r" b="b"/>
              <a:pathLst>
                <a:path w="25797" h="12665" extrusionOk="0">
                  <a:moveTo>
                    <a:pt x="15458" y="1"/>
                  </a:moveTo>
                  <a:cubicBezTo>
                    <a:pt x="14924" y="1"/>
                    <a:pt x="14380" y="99"/>
                    <a:pt x="13922" y="268"/>
                  </a:cubicBezTo>
                  <a:cubicBezTo>
                    <a:pt x="13860" y="293"/>
                    <a:pt x="13589" y="300"/>
                    <a:pt x="13235" y="300"/>
                  </a:cubicBezTo>
                  <a:cubicBezTo>
                    <a:pt x="12859" y="300"/>
                    <a:pt x="12389" y="293"/>
                    <a:pt x="11975" y="293"/>
                  </a:cubicBezTo>
                  <a:cubicBezTo>
                    <a:pt x="11464" y="293"/>
                    <a:pt x="11037" y="303"/>
                    <a:pt x="10972" y="352"/>
                  </a:cubicBezTo>
                  <a:cubicBezTo>
                    <a:pt x="10927" y="350"/>
                    <a:pt x="10882" y="349"/>
                    <a:pt x="10837" y="349"/>
                  </a:cubicBezTo>
                  <a:cubicBezTo>
                    <a:pt x="9696" y="349"/>
                    <a:pt x="8631" y="1096"/>
                    <a:pt x="7624" y="1377"/>
                  </a:cubicBezTo>
                  <a:cubicBezTo>
                    <a:pt x="6390" y="1712"/>
                    <a:pt x="5218" y="2633"/>
                    <a:pt x="4130" y="3386"/>
                  </a:cubicBezTo>
                  <a:cubicBezTo>
                    <a:pt x="2623" y="4223"/>
                    <a:pt x="1305" y="5897"/>
                    <a:pt x="552" y="7257"/>
                  </a:cubicBezTo>
                  <a:cubicBezTo>
                    <a:pt x="1" y="8249"/>
                    <a:pt x="2206" y="9176"/>
                    <a:pt x="3758" y="9176"/>
                  </a:cubicBezTo>
                  <a:cubicBezTo>
                    <a:pt x="3974" y="9176"/>
                    <a:pt x="4178" y="9158"/>
                    <a:pt x="4360" y="9119"/>
                  </a:cubicBezTo>
                  <a:cubicBezTo>
                    <a:pt x="4527" y="9056"/>
                    <a:pt x="4674" y="9035"/>
                    <a:pt x="4841" y="8973"/>
                  </a:cubicBezTo>
                  <a:cubicBezTo>
                    <a:pt x="4862" y="9015"/>
                    <a:pt x="4883" y="9015"/>
                    <a:pt x="4925" y="9015"/>
                  </a:cubicBezTo>
                  <a:cubicBezTo>
                    <a:pt x="5155" y="9266"/>
                    <a:pt x="5469" y="9433"/>
                    <a:pt x="5846" y="9454"/>
                  </a:cubicBezTo>
                  <a:cubicBezTo>
                    <a:pt x="5939" y="9459"/>
                    <a:pt x="6033" y="9461"/>
                    <a:pt x="6127" y="9461"/>
                  </a:cubicBezTo>
                  <a:cubicBezTo>
                    <a:pt x="8192" y="9461"/>
                    <a:pt x="10283" y="8392"/>
                    <a:pt x="12164" y="7592"/>
                  </a:cubicBezTo>
                  <a:cubicBezTo>
                    <a:pt x="13734" y="6922"/>
                    <a:pt x="15429" y="6085"/>
                    <a:pt x="16537" y="4725"/>
                  </a:cubicBezTo>
                  <a:cubicBezTo>
                    <a:pt x="17374" y="5583"/>
                    <a:pt x="17521" y="7257"/>
                    <a:pt x="18316" y="8136"/>
                  </a:cubicBezTo>
                  <a:cubicBezTo>
                    <a:pt x="19509" y="9475"/>
                    <a:pt x="21350" y="9977"/>
                    <a:pt x="22584" y="11274"/>
                  </a:cubicBezTo>
                  <a:cubicBezTo>
                    <a:pt x="23108" y="11854"/>
                    <a:pt x="24130" y="12664"/>
                    <a:pt x="24825" y="12664"/>
                  </a:cubicBezTo>
                  <a:cubicBezTo>
                    <a:pt x="25437" y="12664"/>
                    <a:pt x="25796" y="12039"/>
                    <a:pt x="25346" y="10082"/>
                  </a:cubicBezTo>
                  <a:cubicBezTo>
                    <a:pt x="24154" y="4872"/>
                    <a:pt x="21559" y="3784"/>
                    <a:pt x="19027" y="1419"/>
                  </a:cubicBezTo>
                  <a:cubicBezTo>
                    <a:pt x="18847" y="1254"/>
                    <a:pt x="18633" y="1175"/>
                    <a:pt x="18427" y="1175"/>
                  </a:cubicBezTo>
                  <a:cubicBezTo>
                    <a:pt x="18346" y="1175"/>
                    <a:pt x="18267" y="1187"/>
                    <a:pt x="18190" y="1210"/>
                  </a:cubicBezTo>
                  <a:cubicBezTo>
                    <a:pt x="17835" y="917"/>
                    <a:pt x="17458" y="645"/>
                    <a:pt x="17061" y="394"/>
                  </a:cubicBezTo>
                  <a:cubicBezTo>
                    <a:pt x="16622" y="120"/>
                    <a:pt x="16046" y="1"/>
                    <a:pt x="15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1231;p55">
              <a:extLst>
                <a:ext uri="{FF2B5EF4-FFF2-40B4-BE49-F238E27FC236}">
                  <a16:creationId xmlns:a16="http://schemas.microsoft.com/office/drawing/2014/main" id="{14039CAE-123A-4080-9675-4AF99D5D6A5B}"/>
                </a:ext>
              </a:extLst>
            </p:cNvPr>
            <p:cNvSpPr/>
            <p:nvPr/>
          </p:nvSpPr>
          <p:spPr>
            <a:xfrm flipH="1">
              <a:off x="7337189" y="2213596"/>
              <a:ext cx="561869" cy="409766"/>
            </a:xfrm>
            <a:custGeom>
              <a:avLst/>
              <a:gdLst/>
              <a:ahLst/>
              <a:cxnLst/>
              <a:rect l="l" t="t" r="r" b="b"/>
              <a:pathLst>
                <a:path w="19290" h="14068" extrusionOk="0">
                  <a:moveTo>
                    <a:pt x="15973" y="10031"/>
                  </a:moveTo>
                  <a:cubicBezTo>
                    <a:pt x="15936" y="10085"/>
                    <a:pt x="15927" y="10108"/>
                    <a:pt x="15931" y="10108"/>
                  </a:cubicBezTo>
                  <a:cubicBezTo>
                    <a:pt x="15936" y="10108"/>
                    <a:pt x="15958" y="10079"/>
                    <a:pt x="15973" y="10031"/>
                  </a:cubicBezTo>
                  <a:close/>
                  <a:moveTo>
                    <a:pt x="12024" y="1"/>
                  </a:moveTo>
                  <a:cubicBezTo>
                    <a:pt x="11894" y="1"/>
                    <a:pt x="11763" y="6"/>
                    <a:pt x="11632" y="16"/>
                  </a:cubicBezTo>
                  <a:cubicBezTo>
                    <a:pt x="10544" y="99"/>
                    <a:pt x="9560" y="581"/>
                    <a:pt x="8702" y="1292"/>
                  </a:cubicBezTo>
                  <a:cubicBezTo>
                    <a:pt x="7823" y="1794"/>
                    <a:pt x="6777" y="2150"/>
                    <a:pt x="6212" y="3071"/>
                  </a:cubicBezTo>
                  <a:cubicBezTo>
                    <a:pt x="5417" y="3573"/>
                    <a:pt x="4790" y="4326"/>
                    <a:pt x="3848" y="4556"/>
                  </a:cubicBezTo>
                  <a:cubicBezTo>
                    <a:pt x="3701" y="4365"/>
                    <a:pt x="3548" y="4308"/>
                    <a:pt x="3389" y="4308"/>
                  </a:cubicBezTo>
                  <a:cubicBezTo>
                    <a:pt x="3153" y="4308"/>
                    <a:pt x="2901" y="4433"/>
                    <a:pt x="2630" y="4433"/>
                  </a:cubicBezTo>
                  <a:cubicBezTo>
                    <a:pt x="2484" y="4433"/>
                    <a:pt x="2332" y="4396"/>
                    <a:pt x="2174" y="4284"/>
                  </a:cubicBezTo>
                  <a:cubicBezTo>
                    <a:pt x="1634" y="3905"/>
                    <a:pt x="1115" y="3728"/>
                    <a:pt x="753" y="3728"/>
                  </a:cubicBezTo>
                  <a:cubicBezTo>
                    <a:pt x="177" y="3728"/>
                    <a:pt x="1" y="4178"/>
                    <a:pt x="772" y="4975"/>
                  </a:cubicBezTo>
                  <a:cubicBezTo>
                    <a:pt x="1191" y="5372"/>
                    <a:pt x="940" y="6711"/>
                    <a:pt x="1295" y="7109"/>
                  </a:cubicBezTo>
                  <a:cubicBezTo>
                    <a:pt x="1337" y="7151"/>
                    <a:pt x="1379" y="7213"/>
                    <a:pt x="1400" y="7255"/>
                  </a:cubicBezTo>
                  <a:cubicBezTo>
                    <a:pt x="1400" y="7862"/>
                    <a:pt x="1714" y="8490"/>
                    <a:pt x="2404" y="8762"/>
                  </a:cubicBezTo>
                  <a:cubicBezTo>
                    <a:pt x="2446" y="8783"/>
                    <a:pt x="2488" y="8783"/>
                    <a:pt x="2530" y="8804"/>
                  </a:cubicBezTo>
                  <a:cubicBezTo>
                    <a:pt x="3137" y="9536"/>
                    <a:pt x="3743" y="10268"/>
                    <a:pt x="4371" y="11001"/>
                  </a:cubicBezTo>
                  <a:cubicBezTo>
                    <a:pt x="4805" y="11529"/>
                    <a:pt x="5273" y="12176"/>
                    <a:pt x="5774" y="12176"/>
                  </a:cubicBezTo>
                  <a:cubicBezTo>
                    <a:pt x="5829" y="12176"/>
                    <a:pt x="5885" y="12168"/>
                    <a:pt x="5940" y="12151"/>
                  </a:cubicBezTo>
                  <a:cubicBezTo>
                    <a:pt x="6882" y="12967"/>
                    <a:pt x="7991" y="13532"/>
                    <a:pt x="9183" y="13909"/>
                  </a:cubicBezTo>
                  <a:cubicBezTo>
                    <a:pt x="9569" y="14028"/>
                    <a:pt x="9974" y="14068"/>
                    <a:pt x="10383" y="14068"/>
                  </a:cubicBezTo>
                  <a:cubicBezTo>
                    <a:pt x="11126" y="14068"/>
                    <a:pt x="11885" y="13936"/>
                    <a:pt x="12573" y="13909"/>
                  </a:cubicBezTo>
                  <a:cubicBezTo>
                    <a:pt x="13264" y="13909"/>
                    <a:pt x="13912" y="13763"/>
                    <a:pt x="14456" y="13449"/>
                  </a:cubicBezTo>
                  <a:cubicBezTo>
                    <a:pt x="15168" y="13072"/>
                    <a:pt x="15189" y="12256"/>
                    <a:pt x="16214" y="11524"/>
                  </a:cubicBezTo>
                  <a:cubicBezTo>
                    <a:pt x="16109" y="10917"/>
                    <a:pt x="16088" y="10373"/>
                    <a:pt x="15502" y="9996"/>
                  </a:cubicBezTo>
                  <a:cubicBezTo>
                    <a:pt x="15607" y="9871"/>
                    <a:pt x="15712" y="9724"/>
                    <a:pt x="15795" y="9578"/>
                  </a:cubicBezTo>
                  <a:cubicBezTo>
                    <a:pt x="16014" y="9747"/>
                    <a:pt x="16006" y="9930"/>
                    <a:pt x="15973" y="10031"/>
                  </a:cubicBezTo>
                  <a:lnTo>
                    <a:pt x="15973" y="10031"/>
                  </a:lnTo>
                  <a:cubicBezTo>
                    <a:pt x="15991" y="10005"/>
                    <a:pt x="16015" y="9973"/>
                    <a:pt x="16046" y="9934"/>
                  </a:cubicBezTo>
                  <a:cubicBezTo>
                    <a:pt x="16209" y="9740"/>
                    <a:pt x="16471" y="9678"/>
                    <a:pt x="16775" y="9678"/>
                  </a:cubicBezTo>
                  <a:cubicBezTo>
                    <a:pt x="17326" y="9678"/>
                    <a:pt x="18018" y="9882"/>
                    <a:pt x="18520" y="9882"/>
                  </a:cubicBezTo>
                  <a:cubicBezTo>
                    <a:pt x="18882" y="9882"/>
                    <a:pt x="19145" y="9776"/>
                    <a:pt x="19185" y="9410"/>
                  </a:cubicBezTo>
                  <a:cubicBezTo>
                    <a:pt x="19290" y="8490"/>
                    <a:pt x="18222" y="4849"/>
                    <a:pt x="17678" y="4117"/>
                  </a:cubicBezTo>
                  <a:cubicBezTo>
                    <a:pt x="17448" y="3803"/>
                    <a:pt x="17197" y="3238"/>
                    <a:pt x="16842" y="3050"/>
                  </a:cubicBezTo>
                  <a:cubicBezTo>
                    <a:pt x="15976" y="1220"/>
                    <a:pt x="14074" y="1"/>
                    <a:pt x="120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1232;p55">
              <a:extLst>
                <a:ext uri="{FF2B5EF4-FFF2-40B4-BE49-F238E27FC236}">
                  <a16:creationId xmlns:a16="http://schemas.microsoft.com/office/drawing/2014/main" id="{82D3DDC9-D2BE-4536-84D0-EEDF897B8A6A}"/>
                </a:ext>
              </a:extLst>
            </p:cNvPr>
            <p:cNvSpPr/>
            <p:nvPr/>
          </p:nvSpPr>
          <p:spPr>
            <a:xfrm flipH="1">
              <a:off x="6928585" y="2950460"/>
              <a:ext cx="421446" cy="250555"/>
            </a:xfrm>
            <a:custGeom>
              <a:avLst/>
              <a:gdLst/>
              <a:ahLst/>
              <a:cxnLst/>
              <a:rect l="l" t="t" r="r" b="b"/>
              <a:pathLst>
                <a:path w="14469" h="8602" extrusionOk="0">
                  <a:moveTo>
                    <a:pt x="853" y="1"/>
                  </a:moveTo>
                  <a:cubicBezTo>
                    <a:pt x="771" y="1"/>
                    <a:pt x="689" y="42"/>
                    <a:pt x="649" y="139"/>
                  </a:cubicBezTo>
                  <a:cubicBezTo>
                    <a:pt x="0" y="1729"/>
                    <a:pt x="607" y="3570"/>
                    <a:pt x="1486" y="4972"/>
                  </a:cubicBezTo>
                  <a:cubicBezTo>
                    <a:pt x="2385" y="6395"/>
                    <a:pt x="3683" y="7546"/>
                    <a:pt x="5273" y="8069"/>
                  </a:cubicBezTo>
                  <a:cubicBezTo>
                    <a:pt x="6294" y="8412"/>
                    <a:pt x="7398" y="8602"/>
                    <a:pt x="8493" y="8602"/>
                  </a:cubicBezTo>
                  <a:cubicBezTo>
                    <a:pt x="10742" y="8602"/>
                    <a:pt x="12954" y="7800"/>
                    <a:pt x="14333" y="5872"/>
                  </a:cubicBezTo>
                  <a:cubicBezTo>
                    <a:pt x="14468" y="5661"/>
                    <a:pt x="14289" y="5450"/>
                    <a:pt x="14108" y="5450"/>
                  </a:cubicBezTo>
                  <a:cubicBezTo>
                    <a:pt x="14038" y="5450"/>
                    <a:pt x="13967" y="5482"/>
                    <a:pt x="13914" y="5558"/>
                  </a:cubicBezTo>
                  <a:cubicBezTo>
                    <a:pt x="12688" y="7274"/>
                    <a:pt x="10718" y="7971"/>
                    <a:pt x="8706" y="7971"/>
                  </a:cubicBezTo>
                  <a:cubicBezTo>
                    <a:pt x="7628" y="7971"/>
                    <a:pt x="6538" y="7771"/>
                    <a:pt x="5545" y="7420"/>
                  </a:cubicBezTo>
                  <a:cubicBezTo>
                    <a:pt x="4101" y="6918"/>
                    <a:pt x="2929" y="5893"/>
                    <a:pt x="2113" y="4617"/>
                  </a:cubicBezTo>
                  <a:cubicBezTo>
                    <a:pt x="1277" y="3277"/>
                    <a:pt x="963" y="1792"/>
                    <a:pt x="1088" y="244"/>
                  </a:cubicBezTo>
                  <a:cubicBezTo>
                    <a:pt x="1114" y="103"/>
                    <a:pt x="983" y="1"/>
                    <a:pt x="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1233;p55">
              <a:extLst>
                <a:ext uri="{FF2B5EF4-FFF2-40B4-BE49-F238E27FC236}">
                  <a16:creationId xmlns:a16="http://schemas.microsoft.com/office/drawing/2014/main" id="{241E84D5-7E49-4004-93A1-D24A8608F7CD}"/>
                </a:ext>
              </a:extLst>
            </p:cNvPr>
            <p:cNvSpPr/>
            <p:nvPr/>
          </p:nvSpPr>
          <p:spPr>
            <a:xfrm flipH="1">
              <a:off x="6914272" y="2951247"/>
              <a:ext cx="36584" cy="49837"/>
            </a:xfrm>
            <a:custGeom>
              <a:avLst/>
              <a:gdLst/>
              <a:ahLst/>
              <a:cxnLst/>
              <a:rect l="l" t="t" r="r" b="b"/>
              <a:pathLst>
                <a:path w="1256" h="1711" extrusionOk="0">
                  <a:moveTo>
                    <a:pt x="838" y="1"/>
                  </a:moveTo>
                  <a:cubicBezTo>
                    <a:pt x="703" y="1"/>
                    <a:pt x="576" y="56"/>
                    <a:pt x="502" y="175"/>
                  </a:cubicBezTo>
                  <a:cubicBezTo>
                    <a:pt x="398" y="342"/>
                    <a:pt x="293" y="593"/>
                    <a:pt x="209" y="802"/>
                  </a:cubicBezTo>
                  <a:cubicBezTo>
                    <a:pt x="195" y="830"/>
                    <a:pt x="153" y="896"/>
                    <a:pt x="152" y="905"/>
                  </a:cubicBezTo>
                  <a:lnTo>
                    <a:pt x="152" y="905"/>
                  </a:lnTo>
                  <a:cubicBezTo>
                    <a:pt x="93" y="976"/>
                    <a:pt x="63" y="1049"/>
                    <a:pt x="63" y="1137"/>
                  </a:cubicBezTo>
                  <a:cubicBezTo>
                    <a:pt x="0" y="1346"/>
                    <a:pt x="126" y="1556"/>
                    <a:pt x="377" y="1681"/>
                  </a:cubicBezTo>
                  <a:cubicBezTo>
                    <a:pt x="424" y="1701"/>
                    <a:pt x="477" y="1711"/>
                    <a:pt x="532" y="1711"/>
                  </a:cubicBezTo>
                  <a:cubicBezTo>
                    <a:pt x="649" y="1711"/>
                    <a:pt x="773" y="1669"/>
                    <a:pt x="858" y="1598"/>
                  </a:cubicBezTo>
                  <a:cubicBezTo>
                    <a:pt x="1067" y="1451"/>
                    <a:pt x="1214" y="1242"/>
                    <a:pt x="1235" y="970"/>
                  </a:cubicBezTo>
                  <a:cubicBezTo>
                    <a:pt x="1256" y="865"/>
                    <a:pt x="1256" y="802"/>
                    <a:pt x="1256" y="719"/>
                  </a:cubicBezTo>
                  <a:lnTo>
                    <a:pt x="1256" y="530"/>
                  </a:lnTo>
                  <a:lnTo>
                    <a:pt x="1256" y="489"/>
                  </a:lnTo>
                  <a:cubicBezTo>
                    <a:pt x="1256" y="279"/>
                    <a:pt x="1172" y="112"/>
                    <a:pt x="1004" y="28"/>
                  </a:cubicBezTo>
                  <a:cubicBezTo>
                    <a:pt x="950" y="10"/>
                    <a:pt x="893" y="1"/>
                    <a:pt x="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1234;p55">
              <a:extLst>
                <a:ext uri="{FF2B5EF4-FFF2-40B4-BE49-F238E27FC236}">
                  <a16:creationId xmlns:a16="http://schemas.microsoft.com/office/drawing/2014/main" id="{726548AB-824F-4732-BFFF-E19245E3662B}"/>
                </a:ext>
              </a:extLst>
            </p:cNvPr>
            <p:cNvSpPr/>
            <p:nvPr/>
          </p:nvSpPr>
          <p:spPr>
            <a:xfrm flipH="1">
              <a:off x="7239701" y="2900247"/>
              <a:ext cx="29" cy="1252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1"/>
                  </a:moveTo>
                  <a:cubicBezTo>
                    <a:pt x="0" y="43"/>
                    <a:pt x="0" y="43"/>
                    <a:pt x="0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1235;p55">
              <a:extLst>
                <a:ext uri="{FF2B5EF4-FFF2-40B4-BE49-F238E27FC236}">
                  <a16:creationId xmlns:a16="http://schemas.microsoft.com/office/drawing/2014/main" id="{9B30AFE2-BCFB-4E03-B110-6CC5E666E977}"/>
                </a:ext>
              </a:extLst>
            </p:cNvPr>
            <p:cNvSpPr/>
            <p:nvPr/>
          </p:nvSpPr>
          <p:spPr>
            <a:xfrm flipH="1">
              <a:off x="7211068" y="2887227"/>
              <a:ext cx="40254" cy="47187"/>
            </a:xfrm>
            <a:custGeom>
              <a:avLst/>
              <a:gdLst/>
              <a:ahLst/>
              <a:cxnLst/>
              <a:rect l="l" t="t" r="r" b="b"/>
              <a:pathLst>
                <a:path w="1382" h="1620" extrusionOk="0">
                  <a:moveTo>
                    <a:pt x="382" y="541"/>
                  </a:moveTo>
                  <a:cubicBezTo>
                    <a:pt x="381" y="545"/>
                    <a:pt x="379" y="549"/>
                    <a:pt x="377" y="552"/>
                  </a:cubicBezTo>
                  <a:cubicBezTo>
                    <a:pt x="379" y="549"/>
                    <a:pt x="381" y="545"/>
                    <a:pt x="382" y="541"/>
                  </a:cubicBezTo>
                  <a:close/>
                  <a:moveTo>
                    <a:pt x="869" y="0"/>
                  </a:moveTo>
                  <a:cubicBezTo>
                    <a:pt x="652" y="0"/>
                    <a:pt x="428" y="157"/>
                    <a:pt x="398" y="406"/>
                  </a:cubicBezTo>
                  <a:lnTo>
                    <a:pt x="398" y="448"/>
                  </a:lnTo>
                  <a:cubicBezTo>
                    <a:pt x="398" y="448"/>
                    <a:pt x="398" y="427"/>
                    <a:pt x="440" y="385"/>
                  </a:cubicBezTo>
                  <a:lnTo>
                    <a:pt x="440" y="385"/>
                  </a:lnTo>
                  <a:cubicBezTo>
                    <a:pt x="402" y="423"/>
                    <a:pt x="399" y="497"/>
                    <a:pt x="382" y="541"/>
                  </a:cubicBezTo>
                  <a:lnTo>
                    <a:pt x="382" y="541"/>
                  </a:lnTo>
                  <a:cubicBezTo>
                    <a:pt x="397" y="507"/>
                    <a:pt x="403" y="494"/>
                    <a:pt x="404" y="494"/>
                  </a:cubicBezTo>
                  <a:lnTo>
                    <a:pt x="404" y="494"/>
                  </a:lnTo>
                  <a:cubicBezTo>
                    <a:pt x="407" y="494"/>
                    <a:pt x="371" y="591"/>
                    <a:pt x="357" y="636"/>
                  </a:cubicBezTo>
                  <a:cubicBezTo>
                    <a:pt x="336" y="636"/>
                    <a:pt x="336" y="657"/>
                    <a:pt x="294" y="699"/>
                  </a:cubicBezTo>
                  <a:lnTo>
                    <a:pt x="189" y="803"/>
                  </a:lnTo>
                  <a:cubicBezTo>
                    <a:pt x="64" y="950"/>
                    <a:pt x="1" y="1159"/>
                    <a:pt x="64" y="1347"/>
                  </a:cubicBezTo>
                  <a:cubicBezTo>
                    <a:pt x="126" y="1473"/>
                    <a:pt x="294" y="1619"/>
                    <a:pt x="461" y="1619"/>
                  </a:cubicBezTo>
                  <a:cubicBezTo>
                    <a:pt x="670" y="1619"/>
                    <a:pt x="859" y="1599"/>
                    <a:pt x="1005" y="1452"/>
                  </a:cubicBezTo>
                  <a:cubicBezTo>
                    <a:pt x="1110" y="1306"/>
                    <a:pt x="1214" y="1180"/>
                    <a:pt x="1277" y="1034"/>
                  </a:cubicBezTo>
                  <a:cubicBezTo>
                    <a:pt x="1340" y="824"/>
                    <a:pt x="1382" y="615"/>
                    <a:pt x="1319" y="406"/>
                  </a:cubicBezTo>
                  <a:cubicBezTo>
                    <a:pt x="1319" y="343"/>
                    <a:pt x="1319" y="301"/>
                    <a:pt x="1298" y="259"/>
                  </a:cubicBezTo>
                  <a:cubicBezTo>
                    <a:pt x="1235" y="197"/>
                    <a:pt x="1214" y="134"/>
                    <a:pt x="1131" y="92"/>
                  </a:cubicBezTo>
                  <a:cubicBezTo>
                    <a:pt x="1055" y="29"/>
                    <a:pt x="963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1236;p55">
              <a:extLst>
                <a:ext uri="{FF2B5EF4-FFF2-40B4-BE49-F238E27FC236}">
                  <a16:creationId xmlns:a16="http://schemas.microsoft.com/office/drawing/2014/main" id="{64A7D9C3-2CAB-455C-A1A8-1F2748228302}"/>
                </a:ext>
              </a:extLst>
            </p:cNvPr>
            <p:cNvSpPr/>
            <p:nvPr/>
          </p:nvSpPr>
          <p:spPr>
            <a:xfrm flipH="1">
              <a:off x="7036127" y="2206081"/>
              <a:ext cx="862407" cy="453981"/>
            </a:xfrm>
            <a:custGeom>
              <a:avLst/>
              <a:gdLst/>
              <a:ahLst/>
              <a:cxnLst/>
              <a:rect l="l" t="t" r="r" b="b"/>
              <a:pathLst>
                <a:path w="29608" h="15586" extrusionOk="0">
                  <a:moveTo>
                    <a:pt x="12231" y="831"/>
                  </a:moveTo>
                  <a:cubicBezTo>
                    <a:pt x="13049" y="831"/>
                    <a:pt x="13880" y="953"/>
                    <a:pt x="14627" y="1341"/>
                  </a:cubicBezTo>
                  <a:cubicBezTo>
                    <a:pt x="15443" y="1801"/>
                    <a:pt x="16133" y="2429"/>
                    <a:pt x="16698" y="3161"/>
                  </a:cubicBezTo>
                  <a:cubicBezTo>
                    <a:pt x="17305" y="3956"/>
                    <a:pt x="17912" y="4856"/>
                    <a:pt x="18267" y="5818"/>
                  </a:cubicBezTo>
                  <a:cubicBezTo>
                    <a:pt x="18602" y="6823"/>
                    <a:pt x="18790" y="7827"/>
                    <a:pt x="19020" y="8852"/>
                  </a:cubicBezTo>
                  <a:cubicBezTo>
                    <a:pt x="19020" y="8915"/>
                    <a:pt x="19041" y="8936"/>
                    <a:pt x="19062" y="8957"/>
                  </a:cubicBezTo>
                  <a:cubicBezTo>
                    <a:pt x="18853" y="9355"/>
                    <a:pt x="18707" y="9752"/>
                    <a:pt x="18623" y="10192"/>
                  </a:cubicBezTo>
                  <a:cubicBezTo>
                    <a:pt x="18184" y="9773"/>
                    <a:pt x="17493" y="9166"/>
                    <a:pt x="16886" y="9104"/>
                  </a:cubicBezTo>
                  <a:cubicBezTo>
                    <a:pt x="16855" y="9101"/>
                    <a:pt x="16823" y="9099"/>
                    <a:pt x="16792" y="9099"/>
                  </a:cubicBezTo>
                  <a:cubicBezTo>
                    <a:pt x="15875" y="9099"/>
                    <a:pt x="15179" y="10262"/>
                    <a:pt x="15422" y="11112"/>
                  </a:cubicBezTo>
                  <a:cubicBezTo>
                    <a:pt x="15505" y="11342"/>
                    <a:pt x="15631" y="11552"/>
                    <a:pt x="15798" y="11719"/>
                  </a:cubicBezTo>
                  <a:cubicBezTo>
                    <a:pt x="15463" y="11803"/>
                    <a:pt x="15150" y="11970"/>
                    <a:pt x="14857" y="12221"/>
                  </a:cubicBezTo>
                  <a:cubicBezTo>
                    <a:pt x="14585" y="12451"/>
                    <a:pt x="14334" y="12974"/>
                    <a:pt x="14585" y="13288"/>
                  </a:cubicBezTo>
                  <a:cubicBezTo>
                    <a:pt x="14668" y="13372"/>
                    <a:pt x="14752" y="13477"/>
                    <a:pt x="14857" y="13539"/>
                  </a:cubicBezTo>
                  <a:cubicBezTo>
                    <a:pt x="14836" y="13539"/>
                    <a:pt x="14794" y="13560"/>
                    <a:pt x="14794" y="13560"/>
                  </a:cubicBezTo>
                  <a:cubicBezTo>
                    <a:pt x="14761" y="13478"/>
                    <a:pt x="14689" y="13422"/>
                    <a:pt x="14579" y="13422"/>
                  </a:cubicBezTo>
                  <a:cubicBezTo>
                    <a:pt x="14549" y="13422"/>
                    <a:pt x="14516" y="13426"/>
                    <a:pt x="14480" y="13435"/>
                  </a:cubicBezTo>
                  <a:cubicBezTo>
                    <a:pt x="13485" y="13673"/>
                    <a:pt x="12462" y="13836"/>
                    <a:pt x="11448" y="13836"/>
                  </a:cubicBezTo>
                  <a:cubicBezTo>
                    <a:pt x="10948" y="13836"/>
                    <a:pt x="10451" y="13796"/>
                    <a:pt x="9961" y="13707"/>
                  </a:cubicBezTo>
                  <a:cubicBezTo>
                    <a:pt x="8496" y="13456"/>
                    <a:pt x="7031" y="12870"/>
                    <a:pt x="5776" y="12075"/>
                  </a:cubicBezTo>
                  <a:cubicBezTo>
                    <a:pt x="4437" y="11196"/>
                    <a:pt x="3223" y="10150"/>
                    <a:pt x="2491" y="8727"/>
                  </a:cubicBezTo>
                  <a:cubicBezTo>
                    <a:pt x="2072" y="7911"/>
                    <a:pt x="1759" y="7053"/>
                    <a:pt x="1487" y="6174"/>
                  </a:cubicBezTo>
                  <a:cubicBezTo>
                    <a:pt x="1361" y="5756"/>
                    <a:pt x="1173" y="5400"/>
                    <a:pt x="1089" y="4982"/>
                  </a:cubicBezTo>
                  <a:cubicBezTo>
                    <a:pt x="1068" y="4835"/>
                    <a:pt x="1068" y="4668"/>
                    <a:pt x="1026" y="4542"/>
                  </a:cubicBezTo>
                  <a:lnTo>
                    <a:pt x="1026" y="4542"/>
                  </a:lnTo>
                  <a:cubicBezTo>
                    <a:pt x="1382" y="4668"/>
                    <a:pt x="1696" y="4961"/>
                    <a:pt x="2093" y="5086"/>
                  </a:cubicBezTo>
                  <a:cubicBezTo>
                    <a:pt x="2479" y="5233"/>
                    <a:pt x="2896" y="5299"/>
                    <a:pt x="3303" y="5299"/>
                  </a:cubicBezTo>
                  <a:cubicBezTo>
                    <a:pt x="3361" y="5299"/>
                    <a:pt x="3418" y="5298"/>
                    <a:pt x="3474" y="5295"/>
                  </a:cubicBezTo>
                  <a:cubicBezTo>
                    <a:pt x="4500" y="5191"/>
                    <a:pt x="5336" y="4626"/>
                    <a:pt x="6048" y="3914"/>
                  </a:cubicBezTo>
                  <a:cubicBezTo>
                    <a:pt x="6759" y="3203"/>
                    <a:pt x="7429" y="2429"/>
                    <a:pt x="8266" y="1864"/>
                  </a:cubicBezTo>
                  <a:cubicBezTo>
                    <a:pt x="9165" y="1278"/>
                    <a:pt x="10212" y="985"/>
                    <a:pt x="11258" y="881"/>
                  </a:cubicBezTo>
                  <a:cubicBezTo>
                    <a:pt x="11576" y="851"/>
                    <a:pt x="11902" y="831"/>
                    <a:pt x="12231" y="831"/>
                  </a:cubicBezTo>
                  <a:close/>
                  <a:moveTo>
                    <a:pt x="12031" y="0"/>
                  </a:moveTo>
                  <a:cubicBezTo>
                    <a:pt x="11976" y="0"/>
                    <a:pt x="11920" y="1"/>
                    <a:pt x="11865" y="2"/>
                  </a:cubicBezTo>
                  <a:cubicBezTo>
                    <a:pt x="10756" y="64"/>
                    <a:pt x="9563" y="253"/>
                    <a:pt x="8559" y="734"/>
                  </a:cubicBezTo>
                  <a:cubicBezTo>
                    <a:pt x="7617" y="1215"/>
                    <a:pt x="6822" y="1927"/>
                    <a:pt x="6090" y="2680"/>
                  </a:cubicBezTo>
                  <a:cubicBezTo>
                    <a:pt x="5357" y="3412"/>
                    <a:pt x="4541" y="4354"/>
                    <a:pt x="3453" y="4458"/>
                  </a:cubicBezTo>
                  <a:cubicBezTo>
                    <a:pt x="3370" y="4464"/>
                    <a:pt x="3288" y="4467"/>
                    <a:pt x="3207" y="4467"/>
                  </a:cubicBezTo>
                  <a:cubicBezTo>
                    <a:pt x="2697" y="4467"/>
                    <a:pt x="2231" y="4350"/>
                    <a:pt x="1779" y="4061"/>
                  </a:cubicBezTo>
                  <a:cubicBezTo>
                    <a:pt x="1414" y="3817"/>
                    <a:pt x="1005" y="3689"/>
                    <a:pt x="577" y="3689"/>
                  </a:cubicBezTo>
                  <a:cubicBezTo>
                    <a:pt x="490" y="3689"/>
                    <a:pt x="403" y="3695"/>
                    <a:pt x="315" y="3705"/>
                  </a:cubicBezTo>
                  <a:cubicBezTo>
                    <a:pt x="126" y="3726"/>
                    <a:pt x="1" y="3914"/>
                    <a:pt x="22" y="4082"/>
                  </a:cubicBezTo>
                  <a:cubicBezTo>
                    <a:pt x="126" y="4312"/>
                    <a:pt x="168" y="4479"/>
                    <a:pt x="273" y="4626"/>
                  </a:cubicBezTo>
                  <a:cubicBezTo>
                    <a:pt x="398" y="4793"/>
                    <a:pt x="378" y="5002"/>
                    <a:pt x="419" y="5212"/>
                  </a:cubicBezTo>
                  <a:cubicBezTo>
                    <a:pt x="524" y="5672"/>
                    <a:pt x="712" y="6091"/>
                    <a:pt x="838" y="6530"/>
                  </a:cubicBezTo>
                  <a:cubicBezTo>
                    <a:pt x="1110" y="7451"/>
                    <a:pt x="1424" y="8329"/>
                    <a:pt x="1863" y="9166"/>
                  </a:cubicBezTo>
                  <a:cubicBezTo>
                    <a:pt x="2637" y="10652"/>
                    <a:pt x="3893" y="11844"/>
                    <a:pt x="5316" y="12786"/>
                  </a:cubicBezTo>
                  <a:cubicBezTo>
                    <a:pt x="7070" y="13930"/>
                    <a:pt x="9336" y="14819"/>
                    <a:pt x="11530" y="14819"/>
                  </a:cubicBezTo>
                  <a:cubicBezTo>
                    <a:pt x="12345" y="14819"/>
                    <a:pt x="13150" y="14696"/>
                    <a:pt x="13915" y="14418"/>
                  </a:cubicBezTo>
                  <a:lnTo>
                    <a:pt x="13915" y="14418"/>
                  </a:lnTo>
                  <a:cubicBezTo>
                    <a:pt x="13706" y="15088"/>
                    <a:pt x="14417" y="15402"/>
                    <a:pt x="14940" y="15506"/>
                  </a:cubicBezTo>
                  <a:cubicBezTo>
                    <a:pt x="15167" y="15551"/>
                    <a:pt x="15360" y="15586"/>
                    <a:pt x="15576" y="15586"/>
                  </a:cubicBezTo>
                  <a:cubicBezTo>
                    <a:pt x="15660" y="15586"/>
                    <a:pt x="15747" y="15581"/>
                    <a:pt x="15840" y="15569"/>
                  </a:cubicBezTo>
                  <a:cubicBezTo>
                    <a:pt x="15890" y="15566"/>
                    <a:pt x="15942" y="15565"/>
                    <a:pt x="15994" y="15565"/>
                  </a:cubicBezTo>
                  <a:cubicBezTo>
                    <a:pt x="16198" y="15565"/>
                    <a:pt x="16413" y="15581"/>
                    <a:pt x="16626" y="15581"/>
                  </a:cubicBezTo>
                  <a:cubicBezTo>
                    <a:pt x="16808" y="15581"/>
                    <a:pt x="16988" y="15570"/>
                    <a:pt x="17158" y="15527"/>
                  </a:cubicBezTo>
                  <a:cubicBezTo>
                    <a:pt x="17514" y="15443"/>
                    <a:pt x="17870" y="15297"/>
                    <a:pt x="18184" y="15067"/>
                  </a:cubicBezTo>
                  <a:cubicBezTo>
                    <a:pt x="18225" y="15123"/>
                    <a:pt x="18286" y="15150"/>
                    <a:pt x="18346" y="15150"/>
                  </a:cubicBezTo>
                  <a:cubicBezTo>
                    <a:pt x="18377" y="15150"/>
                    <a:pt x="18407" y="15143"/>
                    <a:pt x="18435" y="15130"/>
                  </a:cubicBezTo>
                  <a:cubicBezTo>
                    <a:pt x="18937" y="14837"/>
                    <a:pt x="19293" y="14397"/>
                    <a:pt x="19753" y="14021"/>
                  </a:cubicBezTo>
                  <a:cubicBezTo>
                    <a:pt x="20129" y="13686"/>
                    <a:pt x="20590" y="13414"/>
                    <a:pt x="21050" y="13142"/>
                  </a:cubicBezTo>
                  <a:cubicBezTo>
                    <a:pt x="21971" y="12681"/>
                    <a:pt x="22933" y="12368"/>
                    <a:pt x="23938" y="12096"/>
                  </a:cubicBezTo>
                  <a:cubicBezTo>
                    <a:pt x="24942" y="11803"/>
                    <a:pt x="26051" y="11803"/>
                    <a:pt x="27097" y="11761"/>
                  </a:cubicBezTo>
                  <a:cubicBezTo>
                    <a:pt x="27348" y="11719"/>
                    <a:pt x="27620" y="11719"/>
                    <a:pt x="27871" y="11698"/>
                  </a:cubicBezTo>
                  <a:cubicBezTo>
                    <a:pt x="28039" y="11698"/>
                    <a:pt x="28227" y="11761"/>
                    <a:pt x="28373" y="11782"/>
                  </a:cubicBezTo>
                  <a:cubicBezTo>
                    <a:pt x="28496" y="11805"/>
                    <a:pt x="28622" y="11814"/>
                    <a:pt x="28749" y="11814"/>
                  </a:cubicBezTo>
                  <a:cubicBezTo>
                    <a:pt x="28967" y="11814"/>
                    <a:pt x="29187" y="11787"/>
                    <a:pt x="29399" y="11761"/>
                  </a:cubicBezTo>
                  <a:cubicBezTo>
                    <a:pt x="29608" y="11719"/>
                    <a:pt x="29545" y="11405"/>
                    <a:pt x="29336" y="11405"/>
                  </a:cubicBezTo>
                  <a:cubicBezTo>
                    <a:pt x="29279" y="11411"/>
                    <a:pt x="29219" y="11414"/>
                    <a:pt x="29158" y="11414"/>
                  </a:cubicBezTo>
                  <a:cubicBezTo>
                    <a:pt x="28810" y="11414"/>
                    <a:pt x="28400" y="11320"/>
                    <a:pt x="28080" y="11196"/>
                  </a:cubicBezTo>
                  <a:cubicBezTo>
                    <a:pt x="27982" y="11169"/>
                    <a:pt x="27860" y="11161"/>
                    <a:pt x="27732" y="11161"/>
                  </a:cubicBezTo>
                  <a:cubicBezTo>
                    <a:pt x="27561" y="11161"/>
                    <a:pt x="27378" y="11175"/>
                    <a:pt x="27223" y="11175"/>
                  </a:cubicBezTo>
                  <a:lnTo>
                    <a:pt x="26469" y="11175"/>
                  </a:lnTo>
                  <a:cubicBezTo>
                    <a:pt x="25360" y="11175"/>
                    <a:pt x="24314" y="11259"/>
                    <a:pt x="23268" y="11552"/>
                  </a:cubicBezTo>
                  <a:cubicBezTo>
                    <a:pt x="22264" y="11824"/>
                    <a:pt x="21259" y="12179"/>
                    <a:pt x="20339" y="12702"/>
                  </a:cubicBezTo>
                  <a:cubicBezTo>
                    <a:pt x="19920" y="12933"/>
                    <a:pt x="19481" y="13246"/>
                    <a:pt x="19083" y="13602"/>
                  </a:cubicBezTo>
                  <a:cubicBezTo>
                    <a:pt x="19022" y="13529"/>
                    <a:pt x="18940" y="13484"/>
                    <a:pt x="18850" y="13484"/>
                  </a:cubicBezTo>
                  <a:cubicBezTo>
                    <a:pt x="18784" y="13484"/>
                    <a:pt x="18714" y="13508"/>
                    <a:pt x="18644" y="13560"/>
                  </a:cubicBezTo>
                  <a:cubicBezTo>
                    <a:pt x="18142" y="13958"/>
                    <a:pt x="17514" y="14544"/>
                    <a:pt x="16865" y="14606"/>
                  </a:cubicBezTo>
                  <a:cubicBezTo>
                    <a:pt x="16544" y="14633"/>
                    <a:pt x="16162" y="14669"/>
                    <a:pt x="15825" y="14669"/>
                  </a:cubicBezTo>
                  <a:cubicBezTo>
                    <a:pt x="15635" y="14669"/>
                    <a:pt x="15460" y="14657"/>
                    <a:pt x="15317" y="14627"/>
                  </a:cubicBezTo>
                  <a:cubicBezTo>
                    <a:pt x="15171" y="14606"/>
                    <a:pt x="14982" y="14585"/>
                    <a:pt x="14836" y="14523"/>
                  </a:cubicBezTo>
                  <a:cubicBezTo>
                    <a:pt x="14857" y="14502"/>
                    <a:pt x="14899" y="14481"/>
                    <a:pt x="14940" y="14439"/>
                  </a:cubicBezTo>
                  <a:cubicBezTo>
                    <a:pt x="15317" y="14188"/>
                    <a:pt x="15777" y="14000"/>
                    <a:pt x="16049" y="13644"/>
                  </a:cubicBezTo>
                  <a:cubicBezTo>
                    <a:pt x="16154" y="13539"/>
                    <a:pt x="16154" y="13351"/>
                    <a:pt x="16112" y="13184"/>
                  </a:cubicBezTo>
                  <a:cubicBezTo>
                    <a:pt x="16007" y="12953"/>
                    <a:pt x="15819" y="12870"/>
                    <a:pt x="15589" y="12828"/>
                  </a:cubicBezTo>
                  <a:cubicBezTo>
                    <a:pt x="15568" y="12828"/>
                    <a:pt x="15505" y="12807"/>
                    <a:pt x="15484" y="12807"/>
                  </a:cubicBezTo>
                  <a:cubicBezTo>
                    <a:pt x="15568" y="12723"/>
                    <a:pt x="15652" y="12661"/>
                    <a:pt x="15715" y="12619"/>
                  </a:cubicBezTo>
                  <a:cubicBezTo>
                    <a:pt x="15945" y="12430"/>
                    <a:pt x="16405" y="12430"/>
                    <a:pt x="16677" y="12430"/>
                  </a:cubicBezTo>
                  <a:cubicBezTo>
                    <a:pt x="16949" y="12430"/>
                    <a:pt x="17200" y="12430"/>
                    <a:pt x="17472" y="12451"/>
                  </a:cubicBezTo>
                  <a:cubicBezTo>
                    <a:pt x="17556" y="12451"/>
                    <a:pt x="17619" y="12493"/>
                    <a:pt x="17681" y="12493"/>
                  </a:cubicBezTo>
                  <a:cubicBezTo>
                    <a:pt x="17688" y="12493"/>
                    <a:pt x="17695" y="12494"/>
                    <a:pt x="17702" y="12494"/>
                  </a:cubicBezTo>
                  <a:cubicBezTo>
                    <a:pt x="18207" y="12494"/>
                    <a:pt x="18302" y="11718"/>
                    <a:pt x="17786" y="11677"/>
                  </a:cubicBezTo>
                  <a:cubicBezTo>
                    <a:pt x="17660" y="11656"/>
                    <a:pt x="17493" y="11656"/>
                    <a:pt x="17347" y="11614"/>
                  </a:cubicBezTo>
                  <a:cubicBezTo>
                    <a:pt x="16865" y="11552"/>
                    <a:pt x="16342" y="11300"/>
                    <a:pt x="16196" y="10840"/>
                  </a:cubicBezTo>
                  <a:cubicBezTo>
                    <a:pt x="16091" y="10505"/>
                    <a:pt x="16300" y="10129"/>
                    <a:pt x="16510" y="9899"/>
                  </a:cubicBezTo>
                  <a:cubicBezTo>
                    <a:pt x="16604" y="9789"/>
                    <a:pt x="16707" y="9747"/>
                    <a:pt x="16813" y="9747"/>
                  </a:cubicBezTo>
                  <a:cubicBezTo>
                    <a:pt x="16990" y="9747"/>
                    <a:pt x="17176" y="9864"/>
                    <a:pt x="17347" y="9982"/>
                  </a:cubicBezTo>
                  <a:cubicBezTo>
                    <a:pt x="17598" y="10192"/>
                    <a:pt x="19083" y="11091"/>
                    <a:pt x="18728" y="11489"/>
                  </a:cubicBezTo>
                  <a:cubicBezTo>
                    <a:pt x="18511" y="11737"/>
                    <a:pt x="18753" y="12030"/>
                    <a:pt x="19012" y="12030"/>
                  </a:cubicBezTo>
                  <a:cubicBezTo>
                    <a:pt x="19103" y="12030"/>
                    <a:pt x="19196" y="11994"/>
                    <a:pt x="19272" y="11907"/>
                  </a:cubicBezTo>
                  <a:cubicBezTo>
                    <a:pt x="19690" y="11447"/>
                    <a:pt x="19355" y="10882"/>
                    <a:pt x="18958" y="10464"/>
                  </a:cubicBezTo>
                  <a:cubicBezTo>
                    <a:pt x="19000" y="10443"/>
                    <a:pt x="19000" y="10422"/>
                    <a:pt x="19000" y="10401"/>
                  </a:cubicBezTo>
                  <a:cubicBezTo>
                    <a:pt x="19125" y="9627"/>
                    <a:pt x="19585" y="8936"/>
                    <a:pt x="20046" y="8329"/>
                  </a:cubicBezTo>
                  <a:cubicBezTo>
                    <a:pt x="20185" y="8130"/>
                    <a:pt x="20533" y="7572"/>
                    <a:pt x="20836" y="7572"/>
                  </a:cubicBezTo>
                  <a:cubicBezTo>
                    <a:pt x="20852" y="7572"/>
                    <a:pt x="20867" y="7573"/>
                    <a:pt x="20883" y="7576"/>
                  </a:cubicBezTo>
                  <a:cubicBezTo>
                    <a:pt x="21176" y="7639"/>
                    <a:pt x="21448" y="7932"/>
                    <a:pt x="21531" y="8246"/>
                  </a:cubicBezTo>
                  <a:cubicBezTo>
                    <a:pt x="21699" y="8831"/>
                    <a:pt x="21615" y="9417"/>
                    <a:pt x="21448" y="10003"/>
                  </a:cubicBezTo>
                  <a:cubicBezTo>
                    <a:pt x="21364" y="10296"/>
                    <a:pt x="21280" y="10610"/>
                    <a:pt x="21113" y="10840"/>
                  </a:cubicBezTo>
                  <a:cubicBezTo>
                    <a:pt x="20945" y="11070"/>
                    <a:pt x="20653" y="11154"/>
                    <a:pt x="20506" y="11384"/>
                  </a:cubicBezTo>
                  <a:cubicBezTo>
                    <a:pt x="20401" y="11552"/>
                    <a:pt x="20401" y="11782"/>
                    <a:pt x="20590" y="11886"/>
                  </a:cubicBezTo>
                  <a:cubicBezTo>
                    <a:pt x="20713" y="11963"/>
                    <a:pt x="20832" y="11997"/>
                    <a:pt x="20946" y="11997"/>
                  </a:cubicBezTo>
                  <a:cubicBezTo>
                    <a:pt x="21641" y="11997"/>
                    <a:pt x="22141" y="10731"/>
                    <a:pt x="22285" y="10192"/>
                  </a:cubicBezTo>
                  <a:cubicBezTo>
                    <a:pt x="22494" y="9355"/>
                    <a:pt x="22578" y="8434"/>
                    <a:pt x="22159" y="7639"/>
                  </a:cubicBezTo>
                  <a:cubicBezTo>
                    <a:pt x="21929" y="7220"/>
                    <a:pt x="21427" y="6886"/>
                    <a:pt x="20945" y="6865"/>
                  </a:cubicBezTo>
                  <a:cubicBezTo>
                    <a:pt x="20933" y="6864"/>
                    <a:pt x="20920" y="6864"/>
                    <a:pt x="20907" y="6864"/>
                  </a:cubicBezTo>
                  <a:cubicBezTo>
                    <a:pt x="20464" y="6864"/>
                    <a:pt x="20102" y="7210"/>
                    <a:pt x="19878" y="7576"/>
                  </a:cubicBezTo>
                  <a:cubicBezTo>
                    <a:pt x="19711" y="7806"/>
                    <a:pt x="19565" y="8036"/>
                    <a:pt x="19397" y="8308"/>
                  </a:cubicBezTo>
                  <a:cubicBezTo>
                    <a:pt x="19293" y="7304"/>
                    <a:pt x="19167" y="6279"/>
                    <a:pt x="18832" y="5337"/>
                  </a:cubicBezTo>
                  <a:cubicBezTo>
                    <a:pt x="18497" y="4354"/>
                    <a:pt x="17870" y="3454"/>
                    <a:pt x="17242" y="2617"/>
                  </a:cubicBezTo>
                  <a:cubicBezTo>
                    <a:pt x="16635" y="1864"/>
                    <a:pt x="15945" y="1194"/>
                    <a:pt x="15087" y="713"/>
                  </a:cubicBezTo>
                  <a:cubicBezTo>
                    <a:pt x="14152" y="196"/>
                    <a:pt x="13103" y="0"/>
                    <a:pt x="12031" y="0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1237;p55">
              <a:extLst>
                <a:ext uri="{FF2B5EF4-FFF2-40B4-BE49-F238E27FC236}">
                  <a16:creationId xmlns:a16="http://schemas.microsoft.com/office/drawing/2014/main" id="{3351D7AA-3FBE-432E-98D5-A8F63CF97DDA}"/>
                </a:ext>
              </a:extLst>
            </p:cNvPr>
            <p:cNvSpPr/>
            <p:nvPr/>
          </p:nvSpPr>
          <p:spPr>
            <a:xfrm flipH="1">
              <a:off x="6466825" y="2532761"/>
              <a:ext cx="1542010" cy="1770690"/>
            </a:xfrm>
            <a:custGeom>
              <a:avLst/>
              <a:gdLst/>
              <a:ahLst/>
              <a:cxnLst/>
              <a:rect l="l" t="t" r="r" b="b"/>
              <a:pathLst>
                <a:path w="52940" h="60791" extrusionOk="0">
                  <a:moveTo>
                    <a:pt x="14229" y="8823"/>
                  </a:moveTo>
                  <a:cubicBezTo>
                    <a:pt x="14337" y="8823"/>
                    <a:pt x="14455" y="8845"/>
                    <a:pt x="14585" y="8893"/>
                  </a:cubicBezTo>
                  <a:cubicBezTo>
                    <a:pt x="15024" y="9040"/>
                    <a:pt x="15484" y="9249"/>
                    <a:pt x="15798" y="9605"/>
                  </a:cubicBezTo>
                  <a:cubicBezTo>
                    <a:pt x="16112" y="9981"/>
                    <a:pt x="16154" y="10274"/>
                    <a:pt x="16070" y="10735"/>
                  </a:cubicBezTo>
                  <a:cubicBezTo>
                    <a:pt x="16028" y="10944"/>
                    <a:pt x="16154" y="11111"/>
                    <a:pt x="16342" y="11153"/>
                  </a:cubicBezTo>
                  <a:cubicBezTo>
                    <a:pt x="16217" y="11676"/>
                    <a:pt x="16196" y="12241"/>
                    <a:pt x="16154" y="12785"/>
                  </a:cubicBezTo>
                  <a:cubicBezTo>
                    <a:pt x="16133" y="13204"/>
                    <a:pt x="16154" y="13643"/>
                    <a:pt x="16196" y="14082"/>
                  </a:cubicBezTo>
                  <a:cubicBezTo>
                    <a:pt x="16154" y="14061"/>
                    <a:pt x="16112" y="14061"/>
                    <a:pt x="16091" y="14041"/>
                  </a:cubicBezTo>
                  <a:lnTo>
                    <a:pt x="16091" y="14041"/>
                  </a:lnTo>
                  <a:cubicBezTo>
                    <a:pt x="16102" y="14042"/>
                    <a:pt x="16111" y="14043"/>
                    <a:pt x="16117" y="14043"/>
                  </a:cubicBezTo>
                  <a:cubicBezTo>
                    <a:pt x="16188" y="14043"/>
                    <a:pt x="15906" y="13936"/>
                    <a:pt x="15945" y="13936"/>
                  </a:cubicBezTo>
                  <a:cubicBezTo>
                    <a:pt x="15840" y="13915"/>
                    <a:pt x="15777" y="13852"/>
                    <a:pt x="15673" y="13831"/>
                  </a:cubicBezTo>
                  <a:cubicBezTo>
                    <a:pt x="15505" y="13748"/>
                    <a:pt x="15359" y="13643"/>
                    <a:pt x="15191" y="13517"/>
                  </a:cubicBezTo>
                  <a:cubicBezTo>
                    <a:pt x="14898" y="13287"/>
                    <a:pt x="14543" y="13036"/>
                    <a:pt x="14313" y="12764"/>
                  </a:cubicBezTo>
                  <a:cubicBezTo>
                    <a:pt x="13685" y="11969"/>
                    <a:pt x="13120" y="11132"/>
                    <a:pt x="13266" y="10086"/>
                  </a:cubicBezTo>
                  <a:cubicBezTo>
                    <a:pt x="13355" y="9484"/>
                    <a:pt x="13638" y="8823"/>
                    <a:pt x="14229" y="8823"/>
                  </a:cubicBezTo>
                  <a:close/>
                  <a:moveTo>
                    <a:pt x="44589" y="13371"/>
                  </a:moveTo>
                  <a:lnTo>
                    <a:pt x="44589" y="13371"/>
                  </a:lnTo>
                  <a:cubicBezTo>
                    <a:pt x="44777" y="13413"/>
                    <a:pt x="44966" y="13413"/>
                    <a:pt x="45112" y="13434"/>
                  </a:cubicBezTo>
                  <a:cubicBezTo>
                    <a:pt x="45133" y="13413"/>
                    <a:pt x="45175" y="13413"/>
                    <a:pt x="45196" y="13413"/>
                  </a:cubicBezTo>
                  <a:cubicBezTo>
                    <a:pt x="44987" y="13601"/>
                    <a:pt x="44819" y="13831"/>
                    <a:pt x="44694" y="14082"/>
                  </a:cubicBezTo>
                  <a:cubicBezTo>
                    <a:pt x="44673" y="13852"/>
                    <a:pt x="44610" y="13622"/>
                    <a:pt x="44589" y="13371"/>
                  </a:cubicBezTo>
                  <a:close/>
                  <a:moveTo>
                    <a:pt x="46491" y="13721"/>
                  </a:moveTo>
                  <a:cubicBezTo>
                    <a:pt x="47663" y="13721"/>
                    <a:pt x="48147" y="14941"/>
                    <a:pt x="48167" y="16007"/>
                  </a:cubicBezTo>
                  <a:cubicBezTo>
                    <a:pt x="48209" y="17158"/>
                    <a:pt x="47728" y="18372"/>
                    <a:pt x="46807" y="19104"/>
                  </a:cubicBezTo>
                  <a:cubicBezTo>
                    <a:pt x="46326" y="19502"/>
                    <a:pt x="45698" y="19983"/>
                    <a:pt x="45070" y="20025"/>
                  </a:cubicBezTo>
                  <a:cubicBezTo>
                    <a:pt x="44984" y="20031"/>
                    <a:pt x="44899" y="20033"/>
                    <a:pt x="44814" y="20033"/>
                  </a:cubicBezTo>
                  <a:cubicBezTo>
                    <a:pt x="44609" y="20033"/>
                    <a:pt x="44411" y="20019"/>
                    <a:pt x="44233" y="20004"/>
                  </a:cubicBezTo>
                  <a:cubicBezTo>
                    <a:pt x="44589" y="19020"/>
                    <a:pt x="44882" y="18016"/>
                    <a:pt x="44924" y="16991"/>
                  </a:cubicBezTo>
                  <a:lnTo>
                    <a:pt x="44924" y="16363"/>
                  </a:lnTo>
                  <a:cubicBezTo>
                    <a:pt x="44966" y="16321"/>
                    <a:pt x="44987" y="16258"/>
                    <a:pt x="44987" y="16217"/>
                  </a:cubicBezTo>
                  <a:cubicBezTo>
                    <a:pt x="45028" y="15275"/>
                    <a:pt x="45175" y="13789"/>
                    <a:pt x="46347" y="13727"/>
                  </a:cubicBezTo>
                  <a:cubicBezTo>
                    <a:pt x="46396" y="13723"/>
                    <a:pt x="46444" y="13721"/>
                    <a:pt x="46491" y="13721"/>
                  </a:cubicBezTo>
                  <a:close/>
                  <a:moveTo>
                    <a:pt x="24440" y="25528"/>
                  </a:moveTo>
                  <a:lnTo>
                    <a:pt x="24440" y="25528"/>
                  </a:lnTo>
                  <a:cubicBezTo>
                    <a:pt x="25151" y="25946"/>
                    <a:pt x="25883" y="26302"/>
                    <a:pt x="26637" y="26595"/>
                  </a:cubicBezTo>
                  <a:cubicBezTo>
                    <a:pt x="27348" y="26804"/>
                    <a:pt x="28059" y="26992"/>
                    <a:pt x="28771" y="27097"/>
                  </a:cubicBezTo>
                  <a:cubicBezTo>
                    <a:pt x="28603" y="27620"/>
                    <a:pt x="28038" y="27976"/>
                    <a:pt x="27557" y="28164"/>
                  </a:cubicBezTo>
                  <a:cubicBezTo>
                    <a:pt x="27374" y="28229"/>
                    <a:pt x="27194" y="28259"/>
                    <a:pt x="27018" y="28259"/>
                  </a:cubicBezTo>
                  <a:cubicBezTo>
                    <a:pt x="26572" y="28259"/>
                    <a:pt x="26154" y="28067"/>
                    <a:pt x="25779" y="27766"/>
                  </a:cubicBezTo>
                  <a:cubicBezTo>
                    <a:pt x="25276" y="27411"/>
                    <a:pt x="24607" y="26804"/>
                    <a:pt x="24502" y="26176"/>
                  </a:cubicBezTo>
                  <a:cubicBezTo>
                    <a:pt x="24481" y="25967"/>
                    <a:pt x="24440" y="25737"/>
                    <a:pt x="24440" y="25528"/>
                  </a:cubicBezTo>
                  <a:close/>
                  <a:moveTo>
                    <a:pt x="22598" y="24335"/>
                  </a:moveTo>
                  <a:cubicBezTo>
                    <a:pt x="22828" y="24502"/>
                    <a:pt x="23059" y="24628"/>
                    <a:pt x="23268" y="24774"/>
                  </a:cubicBezTo>
                  <a:cubicBezTo>
                    <a:pt x="23435" y="24879"/>
                    <a:pt x="23624" y="24984"/>
                    <a:pt x="23791" y="25109"/>
                  </a:cubicBezTo>
                  <a:lnTo>
                    <a:pt x="23791" y="25151"/>
                  </a:lnTo>
                  <a:cubicBezTo>
                    <a:pt x="23707" y="25632"/>
                    <a:pt x="23749" y="26113"/>
                    <a:pt x="23896" y="26595"/>
                  </a:cubicBezTo>
                  <a:cubicBezTo>
                    <a:pt x="24188" y="27432"/>
                    <a:pt x="25067" y="28185"/>
                    <a:pt x="25800" y="28603"/>
                  </a:cubicBezTo>
                  <a:cubicBezTo>
                    <a:pt x="26188" y="28818"/>
                    <a:pt x="26586" y="28923"/>
                    <a:pt x="26982" y="28923"/>
                  </a:cubicBezTo>
                  <a:cubicBezTo>
                    <a:pt x="27397" y="28923"/>
                    <a:pt x="27809" y="28807"/>
                    <a:pt x="28206" y="28582"/>
                  </a:cubicBezTo>
                  <a:cubicBezTo>
                    <a:pt x="28729" y="28290"/>
                    <a:pt x="29189" y="27766"/>
                    <a:pt x="29294" y="27160"/>
                  </a:cubicBezTo>
                  <a:cubicBezTo>
                    <a:pt x="30047" y="27264"/>
                    <a:pt x="30800" y="27327"/>
                    <a:pt x="31554" y="27327"/>
                  </a:cubicBezTo>
                  <a:cubicBezTo>
                    <a:pt x="31533" y="27411"/>
                    <a:pt x="31512" y="27515"/>
                    <a:pt x="31512" y="27578"/>
                  </a:cubicBezTo>
                  <a:cubicBezTo>
                    <a:pt x="31428" y="27955"/>
                    <a:pt x="31386" y="28310"/>
                    <a:pt x="31323" y="28687"/>
                  </a:cubicBezTo>
                  <a:cubicBezTo>
                    <a:pt x="31198" y="29419"/>
                    <a:pt x="31114" y="30194"/>
                    <a:pt x="31010" y="30926"/>
                  </a:cubicBezTo>
                  <a:cubicBezTo>
                    <a:pt x="30863" y="32244"/>
                    <a:pt x="30675" y="33520"/>
                    <a:pt x="30633" y="34839"/>
                  </a:cubicBezTo>
                  <a:cubicBezTo>
                    <a:pt x="30591" y="35487"/>
                    <a:pt x="30528" y="36136"/>
                    <a:pt x="30424" y="36785"/>
                  </a:cubicBezTo>
                  <a:cubicBezTo>
                    <a:pt x="30361" y="37098"/>
                    <a:pt x="30340" y="37391"/>
                    <a:pt x="30319" y="37705"/>
                  </a:cubicBezTo>
                  <a:cubicBezTo>
                    <a:pt x="30277" y="37977"/>
                    <a:pt x="30173" y="38228"/>
                    <a:pt x="30152" y="38500"/>
                  </a:cubicBezTo>
                  <a:cubicBezTo>
                    <a:pt x="30110" y="39044"/>
                    <a:pt x="30173" y="39651"/>
                    <a:pt x="30068" y="40174"/>
                  </a:cubicBezTo>
                  <a:cubicBezTo>
                    <a:pt x="29984" y="40530"/>
                    <a:pt x="29984" y="40927"/>
                    <a:pt x="29942" y="41283"/>
                  </a:cubicBezTo>
                  <a:cubicBezTo>
                    <a:pt x="29922" y="41681"/>
                    <a:pt x="29901" y="42183"/>
                    <a:pt x="29670" y="42497"/>
                  </a:cubicBezTo>
                  <a:cubicBezTo>
                    <a:pt x="29420" y="42882"/>
                    <a:pt x="28938" y="43001"/>
                    <a:pt x="28488" y="43001"/>
                  </a:cubicBezTo>
                  <a:cubicBezTo>
                    <a:pt x="28449" y="43001"/>
                    <a:pt x="28411" y="43000"/>
                    <a:pt x="28373" y="42999"/>
                  </a:cubicBezTo>
                  <a:cubicBezTo>
                    <a:pt x="27745" y="42957"/>
                    <a:pt x="27118" y="42831"/>
                    <a:pt x="26490" y="42727"/>
                  </a:cubicBezTo>
                  <a:cubicBezTo>
                    <a:pt x="25946" y="42622"/>
                    <a:pt x="25360" y="42622"/>
                    <a:pt x="24816" y="42518"/>
                  </a:cubicBezTo>
                  <a:cubicBezTo>
                    <a:pt x="23582" y="42308"/>
                    <a:pt x="22473" y="41848"/>
                    <a:pt x="21343" y="41283"/>
                  </a:cubicBezTo>
                  <a:cubicBezTo>
                    <a:pt x="20192" y="40697"/>
                    <a:pt x="19125" y="39965"/>
                    <a:pt x="17995" y="39337"/>
                  </a:cubicBezTo>
                  <a:cubicBezTo>
                    <a:pt x="17388" y="38981"/>
                    <a:pt x="16844" y="38668"/>
                    <a:pt x="16300" y="38249"/>
                  </a:cubicBezTo>
                  <a:cubicBezTo>
                    <a:pt x="16196" y="38186"/>
                    <a:pt x="16070" y="38103"/>
                    <a:pt x="16007" y="38019"/>
                  </a:cubicBezTo>
                  <a:cubicBezTo>
                    <a:pt x="16091" y="37852"/>
                    <a:pt x="16007" y="37621"/>
                    <a:pt x="15777" y="37580"/>
                  </a:cubicBezTo>
                  <a:cubicBezTo>
                    <a:pt x="15401" y="37496"/>
                    <a:pt x="15024" y="37245"/>
                    <a:pt x="14752" y="37015"/>
                  </a:cubicBezTo>
                  <a:cubicBezTo>
                    <a:pt x="14501" y="36847"/>
                    <a:pt x="14208" y="36659"/>
                    <a:pt x="14020" y="36387"/>
                  </a:cubicBezTo>
                  <a:cubicBezTo>
                    <a:pt x="13852" y="36157"/>
                    <a:pt x="13517" y="35906"/>
                    <a:pt x="13434" y="35613"/>
                  </a:cubicBezTo>
                  <a:lnTo>
                    <a:pt x="13434" y="35529"/>
                  </a:lnTo>
                  <a:cubicBezTo>
                    <a:pt x="13517" y="35466"/>
                    <a:pt x="13580" y="35383"/>
                    <a:pt x="13580" y="35278"/>
                  </a:cubicBezTo>
                  <a:cubicBezTo>
                    <a:pt x="13622" y="35194"/>
                    <a:pt x="13685" y="35152"/>
                    <a:pt x="13706" y="35090"/>
                  </a:cubicBezTo>
                  <a:cubicBezTo>
                    <a:pt x="13831" y="34901"/>
                    <a:pt x="13936" y="34713"/>
                    <a:pt x="14061" y="34546"/>
                  </a:cubicBezTo>
                  <a:cubicBezTo>
                    <a:pt x="14585" y="33730"/>
                    <a:pt x="15108" y="32893"/>
                    <a:pt x="15673" y="32098"/>
                  </a:cubicBezTo>
                  <a:cubicBezTo>
                    <a:pt x="16217" y="31323"/>
                    <a:pt x="16865" y="30570"/>
                    <a:pt x="17493" y="29838"/>
                  </a:cubicBezTo>
                  <a:cubicBezTo>
                    <a:pt x="18623" y="28499"/>
                    <a:pt x="19815" y="27243"/>
                    <a:pt x="20945" y="25904"/>
                  </a:cubicBezTo>
                  <a:cubicBezTo>
                    <a:pt x="21092" y="25716"/>
                    <a:pt x="22201" y="24419"/>
                    <a:pt x="22598" y="24335"/>
                  </a:cubicBezTo>
                  <a:close/>
                  <a:moveTo>
                    <a:pt x="2105" y="37949"/>
                  </a:moveTo>
                  <a:cubicBezTo>
                    <a:pt x="2167" y="37949"/>
                    <a:pt x="2227" y="37970"/>
                    <a:pt x="2281" y="38019"/>
                  </a:cubicBezTo>
                  <a:cubicBezTo>
                    <a:pt x="2302" y="38040"/>
                    <a:pt x="2323" y="38082"/>
                    <a:pt x="2344" y="38082"/>
                  </a:cubicBezTo>
                  <a:cubicBezTo>
                    <a:pt x="2344" y="38103"/>
                    <a:pt x="2386" y="38103"/>
                    <a:pt x="2386" y="38124"/>
                  </a:cubicBezTo>
                  <a:cubicBezTo>
                    <a:pt x="2721" y="38626"/>
                    <a:pt x="2846" y="39191"/>
                    <a:pt x="3035" y="39756"/>
                  </a:cubicBezTo>
                  <a:cubicBezTo>
                    <a:pt x="3244" y="40383"/>
                    <a:pt x="3432" y="41032"/>
                    <a:pt x="3537" y="41681"/>
                  </a:cubicBezTo>
                  <a:cubicBezTo>
                    <a:pt x="3579" y="42057"/>
                    <a:pt x="3704" y="42580"/>
                    <a:pt x="3537" y="42936"/>
                  </a:cubicBezTo>
                  <a:cubicBezTo>
                    <a:pt x="3395" y="43209"/>
                    <a:pt x="3099" y="43305"/>
                    <a:pt x="2789" y="43305"/>
                  </a:cubicBezTo>
                  <a:cubicBezTo>
                    <a:pt x="2505" y="43305"/>
                    <a:pt x="2210" y="43224"/>
                    <a:pt x="2009" y="43124"/>
                  </a:cubicBezTo>
                  <a:cubicBezTo>
                    <a:pt x="1507" y="42894"/>
                    <a:pt x="1089" y="42538"/>
                    <a:pt x="984" y="41974"/>
                  </a:cubicBezTo>
                  <a:cubicBezTo>
                    <a:pt x="880" y="41471"/>
                    <a:pt x="880" y="40969"/>
                    <a:pt x="963" y="40446"/>
                  </a:cubicBezTo>
                  <a:cubicBezTo>
                    <a:pt x="1026" y="39965"/>
                    <a:pt x="1026" y="39400"/>
                    <a:pt x="1193" y="38940"/>
                  </a:cubicBezTo>
                  <a:cubicBezTo>
                    <a:pt x="1283" y="38689"/>
                    <a:pt x="1739" y="37949"/>
                    <a:pt x="2105" y="37949"/>
                  </a:cubicBezTo>
                  <a:close/>
                  <a:moveTo>
                    <a:pt x="12639" y="35759"/>
                  </a:moveTo>
                  <a:cubicBezTo>
                    <a:pt x="12743" y="36261"/>
                    <a:pt x="13162" y="36743"/>
                    <a:pt x="13517" y="37098"/>
                  </a:cubicBezTo>
                  <a:cubicBezTo>
                    <a:pt x="13831" y="37412"/>
                    <a:pt x="14208" y="37705"/>
                    <a:pt x="14626" y="37914"/>
                  </a:cubicBezTo>
                  <a:cubicBezTo>
                    <a:pt x="14647" y="38019"/>
                    <a:pt x="14731" y="38124"/>
                    <a:pt x="14857" y="38165"/>
                  </a:cubicBezTo>
                  <a:cubicBezTo>
                    <a:pt x="15066" y="38249"/>
                    <a:pt x="15212" y="38417"/>
                    <a:pt x="15401" y="38563"/>
                  </a:cubicBezTo>
                  <a:cubicBezTo>
                    <a:pt x="15610" y="38751"/>
                    <a:pt x="15840" y="38898"/>
                    <a:pt x="16049" y="39065"/>
                  </a:cubicBezTo>
                  <a:cubicBezTo>
                    <a:pt x="16489" y="39379"/>
                    <a:pt x="16970" y="39630"/>
                    <a:pt x="17430" y="39902"/>
                  </a:cubicBezTo>
                  <a:cubicBezTo>
                    <a:pt x="18476" y="40488"/>
                    <a:pt x="19460" y="41158"/>
                    <a:pt x="20506" y="41722"/>
                  </a:cubicBezTo>
                  <a:cubicBezTo>
                    <a:pt x="21573" y="42308"/>
                    <a:pt x="22661" y="42852"/>
                    <a:pt x="23875" y="43145"/>
                  </a:cubicBezTo>
                  <a:cubicBezTo>
                    <a:pt x="24481" y="43292"/>
                    <a:pt x="25067" y="43396"/>
                    <a:pt x="25695" y="43459"/>
                  </a:cubicBezTo>
                  <a:cubicBezTo>
                    <a:pt x="26281" y="43522"/>
                    <a:pt x="26825" y="43647"/>
                    <a:pt x="27411" y="43731"/>
                  </a:cubicBezTo>
                  <a:cubicBezTo>
                    <a:pt x="27684" y="43765"/>
                    <a:pt x="28013" y="43799"/>
                    <a:pt x="28341" y="43799"/>
                  </a:cubicBezTo>
                  <a:cubicBezTo>
                    <a:pt x="28415" y="43799"/>
                    <a:pt x="28489" y="43798"/>
                    <a:pt x="28561" y="43794"/>
                  </a:cubicBezTo>
                  <a:lnTo>
                    <a:pt x="28561" y="43794"/>
                  </a:lnTo>
                  <a:cubicBezTo>
                    <a:pt x="28499" y="43878"/>
                    <a:pt x="28478" y="43961"/>
                    <a:pt x="28415" y="44066"/>
                  </a:cubicBezTo>
                  <a:cubicBezTo>
                    <a:pt x="28310" y="44338"/>
                    <a:pt x="28394" y="44631"/>
                    <a:pt x="28310" y="44924"/>
                  </a:cubicBezTo>
                  <a:cubicBezTo>
                    <a:pt x="28206" y="45426"/>
                    <a:pt x="28059" y="45907"/>
                    <a:pt x="27892" y="46409"/>
                  </a:cubicBezTo>
                  <a:cubicBezTo>
                    <a:pt x="27787" y="46723"/>
                    <a:pt x="27641" y="47267"/>
                    <a:pt x="27306" y="47414"/>
                  </a:cubicBezTo>
                  <a:cubicBezTo>
                    <a:pt x="27189" y="47462"/>
                    <a:pt x="27068" y="47479"/>
                    <a:pt x="26944" y="47479"/>
                  </a:cubicBezTo>
                  <a:cubicBezTo>
                    <a:pt x="26802" y="47479"/>
                    <a:pt x="26656" y="47457"/>
                    <a:pt x="26511" y="47435"/>
                  </a:cubicBezTo>
                  <a:cubicBezTo>
                    <a:pt x="26448" y="47388"/>
                    <a:pt x="26397" y="47364"/>
                    <a:pt x="26340" y="47364"/>
                  </a:cubicBezTo>
                  <a:cubicBezTo>
                    <a:pt x="26321" y="47364"/>
                    <a:pt x="26302" y="47367"/>
                    <a:pt x="26281" y="47372"/>
                  </a:cubicBezTo>
                  <a:cubicBezTo>
                    <a:pt x="26093" y="47330"/>
                    <a:pt x="25904" y="47246"/>
                    <a:pt x="25758" y="47204"/>
                  </a:cubicBezTo>
                  <a:cubicBezTo>
                    <a:pt x="25130" y="46995"/>
                    <a:pt x="24440" y="46849"/>
                    <a:pt x="23854" y="46598"/>
                  </a:cubicBezTo>
                  <a:cubicBezTo>
                    <a:pt x="23352" y="46368"/>
                    <a:pt x="22807" y="46263"/>
                    <a:pt x="22243" y="46158"/>
                  </a:cubicBezTo>
                  <a:cubicBezTo>
                    <a:pt x="21050" y="45907"/>
                    <a:pt x="19899" y="45489"/>
                    <a:pt x="18748" y="45070"/>
                  </a:cubicBezTo>
                  <a:cubicBezTo>
                    <a:pt x="18142" y="44861"/>
                    <a:pt x="17577" y="44631"/>
                    <a:pt x="16991" y="44338"/>
                  </a:cubicBezTo>
                  <a:cubicBezTo>
                    <a:pt x="16530" y="44108"/>
                    <a:pt x="16049" y="43815"/>
                    <a:pt x="15547" y="43647"/>
                  </a:cubicBezTo>
                  <a:cubicBezTo>
                    <a:pt x="15066" y="43459"/>
                    <a:pt x="14501" y="43292"/>
                    <a:pt x="14082" y="42978"/>
                  </a:cubicBezTo>
                  <a:cubicBezTo>
                    <a:pt x="13664" y="42664"/>
                    <a:pt x="13245" y="42329"/>
                    <a:pt x="12890" y="41974"/>
                  </a:cubicBezTo>
                  <a:cubicBezTo>
                    <a:pt x="12450" y="41555"/>
                    <a:pt x="12053" y="41053"/>
                    <a:pt x="11634" y="40614"/>
                  </a:cubicBezTo>
                  <a:cubicBezTo>
                    <a:pt x="11216" y="40174"/>
                    <a:pt x="10860" y="39693"/>
                    <a:pt x="10546" y="39191"/>
                  </a:cubicBezTo>
                  <a:cubicBezTo>
                    <a:pt x="10358" y="38877"/>
                    <a:pt x="10149" y="38605"/>
                    <a:pt x="10065" y="38228"/>
                  </a:cubicBezTo>
                  <a:cubicBezTo>
                    <a:pt x="10023" y="37998"/>
                    <a:pt x="9939" y="37768"/>
                    <a:pt x="9856" y="37517"/>
                  </a:cubicBezTo>
                  <a:cubicBezTo>
                    <a:pt x="9793" y="37308"/>
                    <a:pt x="9647" y="36994"/>
                    <a:pt x="9688" y="36785"/>
                  </a:cubicBezTo>
                  <a:cubicBezTo>
                    <a:pt x="9730" y="36659"/>
                    <a:pt x="9939" y="36638"/>
                    <a:pt x="10044" y="36596"/>
                  </a:cubicBezTo>
                  <a:cubicBezTo>
                    <a:pt x="10567" y="36492"/>
                    <a:pt x="11090" y="36387"/>
                    <a:pt x="11592" y="36178"/>
                  </a:cubicBezTo>
                  <a:cubicBezTo>
                    <a:pt x="11927" y="36031"/>
                    <a:pt x="12262" y="35864"/>
                    <a:pt x="12639" y="35759"/>
                  </a:cubicBezTo>
                  <a:close/>
                  <a:moveTo>
                    <a:pt x="31000" y="57850"/>
                  </a:moveTo>
                  <a:cubicBezTo>
                    <a:pt x="31052" y="57850"/>
                    <a:pt x="31104" y="57852"/>
                    <a:pt x="31156" y="57855"/>
                  </a:cubicBezTo>
                  <a:cubicBezTo>
                    <a:pt x="31700" y="57876"/>
                    <a:pt x="32642" y="58085"/>
                    <a:pt x="32746" y="58754"/>
                  </a:cubicBezTo>
                  <a:cubicBezTo>
                    <a:pt x="32830" y="59215"/>
                    <a:pt x="32516" y="59549"/>
                    <a:pt x="32119" y="59675"/>
                  </a:cubicBezTo>
                  <a:cubicBezTo>
                    <a:pt x="31802" y="59787"/>
                    <a:pt x="31459" y="59834"/>
                    <a:pt x="31109" y="59834"/>
                  </a:cubicBezTo>
                  <a:cubicBezTo>
                    <a:pt x="30418" y="59834"/>
                    <a:pt x="29696" y="59653"/>
                    <a:pt x="29085" y="59445"/>
                  </a:cubicBezTo>
                  <a:cubicBezTo>
                    <a:pt x="28624" y="59319"/>
                    <a:pt x="28038" y="59173"/>
                    <a:pt x="27620" y="58901"/>
                  </a:cubicBezTo>
                  <a:cubicBezTo>
                    <a:pt x="27390" y="58712"/>
                    <a:pt x="27411" y="58399"/>
                    <a:pt x="27306" y="58127"/>
                  </a:cubicBezTo>
                  <a:cubicBezTo>
                    <a:pt x="27376" y="58120"/>
                    <a:pt x="27448" y="58117"/>
                    <a:pt x="27519" y="58117"/>
                  </a:cubicBezTo>
                  <a:cubicBezTo>
                    <a:pt x="27662" y="58117"/>
                    <a:pt x="27801" y="58127"/>
                    <a:pt x="27913" y="58127"/>
                  </a:cubicBezTo>
                  <a:cubicBezTo>
                    <a:pt x="28269" y="58127"/>
                    <a:pt x="28645" y="58127"/>
                    <a:pt x="28980" y="58106"/>
                  </a:cubicBezTo>
                  <a:cubicBezTo>
                    <a:pt x="29660" y="58086"/>
                    <a:pt x="30322" y="57850"/>
                    <a:pt x="31000" y="57850"/>
                  </a:cubicBezTo>
                  <a:close/>
                  <a:moveTo>
                    <a:pt x="34554" y="0"/>
                  </a:moveTo>
                  <a:cubicBezTo>
                    <a:pt x="34491" y="0"/>
                    <a:pt x="34426" y="7"/>
                    <a:pt x="34357" y="22"/>
                  </a:cubicBezTo>
                  <a:cubicBezTo>
                    <a:pt x="34127" y="43"/>
                    <a:pt x="34127" y="398"/>
                    <a:pt x="34357" y="440"/>
                  </a:cubicBezTo>
                  <a:cubicBezTo>
                    <a:pt x="34692" y="461"/>
                    <a:pt x="34901" y="712"/>
                    <a:pt x="35173" y="880"/>
                  </a:cubicBezTo>
                  <a:cubicBezTo>
                    <a:pt x="35571" y="1089"/>
                    <a:pt x="35968" y="1298"/>
                    <a:pt x="36324" y="1507"/>
                  </a:cubicBezTo>
                  <a:cubicBezTo>
                    <a:pt x="37036" y="1926"/>
                    <a:pt x="37663" y="2428"/>
                    <a:pt x="38333" y="2867"/>
                  </a:cubicBezTo>
                  <a:cubicBezTo>
                    <a:pt x="39442" y="3600"/>
                    <a:pt x="40341" y="4541"/>
                    <a:pt x="41053" y="5629"/>
                  </a:cubicBezTo>
                  <a:cubicBezTo>
                    <a:pt x="41764" y="6738"/>
                    <a:pt x="42287" y="7931"/>
                    <a:pt x="42643" y="9186"/>
                  </a:cubicBezTo>
                  <a:cubicBezTo>
                    <a:pt x="42936" y="10170"/>
                    <a:pt x="43103" y="11132"/>
                    <a:pt x="43250" y="12136"/>
                  </a:cubicBezTo>
                  <a:cubicBezTo>
                    <a:pt x="41367" y="11613"/>
                    <a:pt x="39567" y="10797"/>
                    <a:pt x="38061" y="9542"/>
                  </a:cubicBezTo>
                  <a:cubicBezTo>
                    <a:pt x="37015" y="8705"/>
                    <a:pt x="36115" y="7701"/>
                    <a:pt x="35383" y="6550"/>
                  </a:cubicBezTo>
                  <a:cubicBezTo>
                    <a:pt x="34985" y="5964"/>
                    <a:pt x="34671" y="5336"/>
                    <a:pt x="34420" y="4646"/>
                  </a:cubicBezTo>
                  <a:cubicBezTo>
                    <a:pt x="34148" y="3997"/>
                    <a:pt x="33709" y="3390"/>
                    <a:pt x="33604" y="2679"/>
                  </a:cubicBezTo>
                  <a:cubicBezTo>
                    <a:pt x="33567" y="2475"/>
                    <a:pt x="33398" y="2382"/>
                    <a:pt x="33230" y="2382"/>
                  </a:cubicBezTo>
                  <a:cubicBezTo>
                    <a:pt x="33021" y="2382"/>
                    <a:pt x="32814" y="2528"/>
                    <a:pt x="32872" y="2784"/>
                  </a:cubicBezTo>
                  <a:cubicBezTo>
                    <a:pt x="32997" y="3579"/>
                    <a:pt x="33437" y="4227"/>
                    <a:pt x="33730" y="4960"/>
                  </a:cubicBezTo>
                  <a:cubicBezTo>
                    <a:pt x="34002" y="5650"/>
                    <a:pt x="34315" y="6320"/>
                    <a:pt x="34692" y="6947"/>
                  </a:cubicBezTo>
                  <a:cubicBezTo>
                    <a:pt x="35466" y="8203"/>
                    <a:pt x="36408" y="9333"/>
                    <a:pt x="37559" y="10253"/>
                  </a:cubicBezTo>
                  <a:cubicBezTo>
                    <a:pt x="39253" y="11634"/>
                    <a:pt x="41325" y="12660"/>
                    <a:pt x="43480" y="13078"/>
                  </a:cubicBezTo>
                  <a:cubicBezTo>
                    <a:pt x="43543" y="13141"/>
                    <a:pt x="43626" y="13204"/>
                    <a:pt x="43731" y="13225"/>
                  </a:cubicBezTo>
                  <a:cubicBezTo>
                    <a:pt x="43794" y="13748"/>
                    <a:pt x="43878" y="14271"/>
                    <a:pt x="43940" y="14815"/>
                  </a:cubicBezTo>
                  <a:cubicBezTo>
                    <a:pt x="44045" y="16070"/>
                    <a:pt x="44003" y="17305"/>
                    <a:pt x="43668" y="18518"/>
                  </a:cubicBezTo>
                  <a:cubicBezTo>
                    <a:pt x="43543" y="18958"/>
                    <a:pt x="43375" y="19397"/>
                    <a:pt x="43208" y="19815"/>
                  </a:cubicBezTo>
                  <a:cubicBezTo>
                    <a:pt x="42999" y="19899"/>
                    <a:pt x="42894" y="20108"/>
                    <a:pt x="42999" y="20297"/>
                  </a:cubicBezTo>
                  <a:cubicBezTo>
                    <a:pt x="42790" y="20778"/>
                    <a:pt x="42518" y="21280"/>
                    <a:pt x="42225" y="21719"/>
                  </a:cubicBezTo>
                  <a:cubicBezTo>
                    <a:pt x="40116" y="25082"/>
                    <a:pt x="35780" y="26140"/>
                    <a:pt x="31907" y="26140"/>
                  </a:cubicBezTo>
                  <a:cubicBezTo>
                    <a:pt x="31322" y="26140"/>
                    <a:pt x="30748" y="26116"/>
                    <a:pt x="30194" y="26072"/>
                  </a:cubicBezTo>
                  <a:cubicBezTo>
                    <a:pt x="29043" y="25967"/>
                    <a:pt x="27892" y="25841"/>
                    <a:pt x="26825" y="25423"/>
                  </a:cubicBezTo>
                  <a:cubicBezTo>
                    <a:pt x="26072" y="25130"/>
                    <a:pt x="25339" y="24732"/>
                    <a:pt x="24628" y="24314"/>
                  </a:cubicBezTo>
                  <a:cubicBezTo>
                    <a:pt x="24628" y="24230"/>
                    <a:pt x="24628" y="24168"/>
                    <a:pt x="24607" y="24084"/>
                  </a:cubicBezTo>
                  <a:cubicBezTo>
                    <a:pt x="24552" y="23974"/>
                    <a:pt x="24449" y="23913"/>
                    <a:pt x="24341" y="23913"/>
                  </a:cubicBezTo>
                  <a:cubicBezTo>
                    <a:pt x="24325" y="23913"/>
                    <a:pt x="24309" y="23914"/>
                    <a:pt x="24293" y="23916"/>
                  </a:cubicBezTo>
                  <a:cubicBezTo>
                    <a:pt x="24209" y="23916"/>
                    <a:pt x="24126" y="23958"/>
                    <a:pt x="24084" y="24000"/>
                  </a:cubicBezTo>
                  <a:cubicBezTo>
                    <a:pt x="23812" y="23833"/>
                    <a:pt x="23582" y="23686"/>
                    <a:pt x="23331" y="23540"/>
                  </a:cubicBezTo>
                  <a:cubicBezTo>
                    <a:pt x="22305" y="22912"/>
                    <a:pt x="21259" y="22159"/>
                    <a:pt x="20443" y="21301"/>
                  </a:cubicBezTo>
                  <a:cubicBezTo>
                    <a:pt x="19983" y="20820"/>
                    <a:pt x="19460" y="20401"/>
                    <a:pt x="18999" y="19878"/>
                  </a:cubicBezTo>
                  <a:cubicBezTo>
                    <a:pt x="18644" y="19418"/>
                    <a:pt x="18330" y="18937"/>
                    <a:pt x="18058" y="18372"/>
                  </a:cubicBezTo>
                  <a:cubicBezTo>
                    <a:pt x="17577" y="17221"/>
                    <a:pt x="17367" y="16028"/>
                    <a:pt x="17200" y="14794"/>
                  </a:cubicBezTo>
                  <a:cubicBezTo>
                    <a:pt x="17116" y="14166"/>
                    <a:pt x="17054" y="13517"/>
                    <a:pt x="17074" y="12890"/>
                  </a:cubicBezTo>
                  <a:cubicBezTo>
                    <a:pt x="17095" y="12325"/>
                    <a:pt x="17116" y="11760"/>
                    <a:pt x="17263" y="11216"/>
                  </a:cubicBezTo>
                  <a:cubicBezTo>
                    <a:pt x="17388" y="10651"/>
                    <a:pt x="17618" y="10128"/>
                    <a:pt x="17828" y="9605"/>
                  </a:cubicBezTo>
                  <a:cubicBezTo>
                    <a:pt x="17953" y="9249"/>
                    <a:pt x="18121" y="8893"/>
                    <a:pt x="18309" y="8517"/>
                  </a:cubicBezTo>
                  <a:cubicBezTo>
                    <a:pt x="18330" y="8517"/>
                    <a:pt x="18330" y="8538"/>
                    <a:pt x="18351" y="8538"/>
                  </a:cubicBezTo>
                  <a:cubicBezTo>
                    <a:pt x="19690" y="9040"/>
                    <a:pt x="21134" y="9375"/>
                    <a:pt x="22556" y="9437"/>
                  </a:cubicBezTo>
                  <a:cubicBezTo>
                    <a:pt x="22749" y="9443"/>
                    <a:pt x="22941" y="9445"/>
                    <a:pt x="23132" y="9445"/>
                  </a:cubicBezTo>
                  <a:cubicBezTo>
                    <a:pt x="24458" y="9445"/>
                    <a:pt x="25757" y="9319"/>
                    <a:pt x="27055" y="9082"/>
                  </a:cubicBezTo>
                  <a:cubicBezTo>
                    <a:pt x="28561" y="8831"/>
                    <a:pt x="29942" y="8287"/>
                    <a:pt x="31177" y="7429"/>
                  </a:cubicBezTo>
                  <a:cubicBezTo>
                    <a:pt x="31805" y="6968"/>
                    <a:pt x="32391" y="6508"/>
                    <a:pt x="32997" y="6006"/>
                  </a:cubicBezTo>
                  <a:cubicBezTo>
                    <a:pt x="33311" y="5755"/>
                    <a:pt x="33813" y="5504"/>
                    <a:pt x="33730" y="5022"/>
                  </a:cubicBezTo>
                  <a:cubicBezTo>
                    <a:pt x="33719" y="4928"/>
                    <a:pt x="33646" y="4881"/>
                    <a:pt x="33573" y="4881"/>
                  </a:cubicBezTo>
                  <a:cubicBezTo>
                    <a:pt x="33499" y="4881"/>
                    <a:pt x="33426" y="4928"/>
                    <a:pt x="33416" y="5022"/>
                  </a:cubicBezTo>
                  <a:cubicBezTo>
                    <a:pt x="33374" y="5294"/>
                    <a:pt x="32976" y="5483"/>
                    <a:pt x="32746" y="5608"/>
                  </a:cubicBezTo>
                  <a:cubicBezTo>
                    <a:pt x="32453" y="5776"/>
                    <a:pt x="32181" y="5985"/>
                    <a:pt x="31930" y="6173"/>
                  </a:cubicBezTo>
                  <a:cubicBezTo>
                    <a:pt x="31344" y="6550"/>
                    <a:pt x="30779" y="6927"/>
                    <a:pt x="30173" y="7261"/>
                  </a:cubicBezTo>
                  <a:cubicBezTo>
                    <a:pt x="28938" y="7910"/>
                    <a:pt x="27662" y="8266"/>
                    <a:pt x="26302" y="8433"/>
                  </a:cubicBezTo>
                  <a:cubicBezTo>
                    <a:pt x="25321" y="8569"/>
                    <a:pt x="24330" y="8672"/>
                    <a:pt x="23344" y="8672"/>
                  </a:cubicBezTo>
                  <a:cubicBezTo>
                    <a:pt x="22962" y="8672"/>
                    <a:pt x="22580" y="8656"/>
                    <a:pt x="22201" y="8621"/>
                  </a:cubicBezTo>
                  <a:cubicBezTo>
                    <a:pt x="20966" y="8496"/>
                    <a:pt x="19774" y="8161"/>
                    <a:pt x="18539" y="7994"/>
                  </a:cubicBezTo>
                  <a:cubicBezTo>
                    <a:pt x="19062" y="7031"/>
                    <a:pt x="19732" y="6173"/>
                    <a:pt x="20506" y="5357"/>
                  </a:cubicBezTo>
                  <a:cubicBezTo>
                    <a:pt x="20726" y="5101"/>
                    <a:pt x="20449" y="4748"/>
                    <a:pt x="20166" y="4748"/>
                  </a:cubicBezTo>
                  <a:cubicBezTo>
                    <a:pt x="20125" y="4748"/>
                    <a:pt x="20085" y="4756"/>
                    <a:pt x="20046" y="4771"/>
                  </a:cubicBezTo>
                  <a:cubicBezTo>
                    <a:pt x="18309" y="5566"/>
                    <a:pt x="17472" y="7659"/>
                    <a:pt x="16802" y="9333"/>
                  </a:cubicBezTo>
                  <a:cubicBezTo>
                    <a:pt x="16781" y="9375"/>
                    <a:pt x="16761" y="9437"/>
                    <a:pt x="16761" y="9479"/>
                  </a:cubicBezTo>
                  <a:cubicBezTo>
                    <a:pt x="16677" y="9270"/>
                    <a:pt x="16551" y="9061"/>
                    <a:pt x="16363" y="8893"/>
                  </a:cubicBezTo>
                  <a:cubicBezTo>
                    <a:pt x="15924" y="8475"/>
                    <a:pt x="15401" y="8077"/>
                    <a:pt x="14815" y="7889"/>
                  </a:cubicBezTo>
                  <a:cubicBezTo>
                    <a:pt x="14593" y="7824"/>
                    <a:pt x="14377" y="7793"/>
                    <a:pt x="14171" y="7793"/>
                  </a:cubicBezTo>
                  <a:cubicBezTo>
                    <a:pt x="13308" y="7793"/>
                    <a:pt x="12616" y="8337"/>
                    <a:pt x="12346" y="9249"/>
                  </a:cubicBezTo>
                  <a:cubicBezTo>
                    <a:pt x="11948" y="10609"/>
                    <a:pt x="12408" y="11864"/>
                    <a:pt x="13245" y="12973"/>
                  </a:cubicBezTo>
                  <a:cubicBezTo>
                    <a:pt x="13622" y="13434"/>
                    <a:pt x="14124" y="13852"/>
                    <a:pt x="14585" y="14229"/>
                  </a:cubicBezTo>
                  <a:cubicBezTo>
                    <a:pt x="14815" y="14396"/>
                    <a:pt x="15087" y="14564"/>
                    <a:pt x="15401" y="14668"/>
                  </a:cubicBezTo>
                  <a:cubicBezTo>
                    <a:pt x="15486" y="14693"/>
                    <a:pt x="15560" y="14703"/>
                    <a:pt x="15627" y="14703"/>
                  </a:cubicBezTo>
                  <a:cubicBezTo>
                    <a:pt x="15790" y="14703"/>
                    <a:pt x="15920" y="14644"/>
                    <a:pt x="16112" y="14585"/>
                  </a:cubicBezTo>
                  <a:cubicBezTo>
                    <a:pt x="16133" y="14585"/>
                    <a:pt x="16154" y="14564"/>
                    <a:pt x="16154" y="14564"/>
                  </a:cubicBezTo>
                  <a:cubicBezTo>
                    <a:pt x="16217" y="15129"/>
                    <a:pt x="16321" y="15735"/>
                    <a:pt x="16426" y="16279"/>
                  </a:cubicBezTo>
                  <a:cubicBezTo>
                    <a:pt x="16656" y="17493"/>
                    <a:pt x="17012" y="18644"/>
                    <a:pt x="17681" y="19690"/>
                  </a:cubicBezTo>
                  <a:cubicBezTo>
                    <a:pt x="18309" y="20736"/>
                    <a:pt x="19292" y="21615"/>
                    <a:pt x="20213" y="22431"/>
                  </a:cubicBezTo>
                  <a:cubicBezTo>
                    <a:pt x="20506" y="22703"/>
                    <a:pt x="20820" y="22954"/>
                    <a:pt x="21155" y="23226"/>
                  </a:cubicBezTo>
                  <a:cubicBezTo>
                    <a:pt x="21007" y="23236"/>
                    <a:pt x="20859" y="23240"/>
                    <a:pt x="20710" y="23240"/>
                  </a:cubicBezTo>
                  <a:cubicBezTo>
                    <a:pt x="19266" y="23240"/>
                    <a:pt x="17817" y="22797"/>
                    <a:pt x="16489" y="22284"/>
                  </a:cubicBezTo>
                  <a:cubicBezTo>
                    <a:pt x="15735" y="21992"/>
                    <a:pt x="14961" y="21699"/>
                    <a:pt x="14271" y="21280"/>
                  </a:cubicBezTo>
                  <a:cubicBezTo>
                    <a:pt x="13601" y="20862"/>
                    <a:pt x="12932" y="20422"/>
                    <a:pt x="12304" y="19941"/>
                  </a:cubicBezTo>
                  <a:cubicBezTo>
                    <a:pt x="11007" y="18979"/>
                    <a:pt x="9856" y="17828"/>
                    <a:pt x="8956" y="16468"/>
                  </a:cubicBezTo>
                  <a:cubicBezTo>
                    <a:pt x="8517" y="15756"/>
                    <a:pt x="7994" y="15129"/>
                    <a:pt x="7575" y="14438"/>
                  </a:cubicBezTo>
                  <a:cubicBezTo>
                    <a:pt x="7345" y="14061"/>
                    <a:pt x="7157" y="13664"/>
                    <a:pt x="6968" y="13245"/>
                  </a:cubicBezTo>
                  <a:cubicBezTo>
                    <a:pt x="7010" y="13204"/>
                    <a:pt x="7010" y="13183"/>
                    <a:pt x="7031" y="13120"/>
                  </a:cubicBezTo>
                  <a:cubicBezTo>
                    <a:pt x="7073" y="13015"/>
                    <a:pt x="7115" y="12890"/>
                    <a:pt x="7115" y="12764"/>
                  </a:cubicBezTo>
                  <a:cubicBezTo>
                    <a:pt x="7115" y="12680"/>
                    <a:pt x="7115" y="12576"/>
                    <a:pt x="7136" y="12492"/>
                  </a:cubicBezTo>
                  <a:lnTo>
                    <a:pt x="7136" y="12471"/>
                  </a:lnTo>
                  <a:cubicBezTo>
                    <a:pt x="7387" y="12157"/>
                    <a:pt x="7450" y="11551"/>
                    <a:pt x="7491" y="11132"/>
                  </a:cubicBezTo>
                  <a:cubicBezTo>
                    <a:pt x="7554" y="10672"/>
                    <a:pt x="7575" y="10191"/>
                    <a:pt x="7533" y="9688"/>
                  </a:cubicBezTo>
                  <a:cubicBezTo>
                    <a:pt x="7506" y="9531"/>
                    <a:pt x="7380" y="9460"/>
                    <a:pt x="7251" y="9460"/>
                  </a:cubicBezTo>
                  <a:cubicBezTo>
                    <a:pt x="7090" y="9460"/>
                    <a:pt x="6924" y="9574"/>
                    <a:pt x="6947" y="9772"/>
                  </a:cubicBezTo>
                  <a:cubicBezTo>
                    <a:pt x="7010" y="10253"/>
                    <a:pt x="6947" y="10714"/>
                    <a:pt x="6864" y="11195"/>
                  </a:cubicBezTo>
                  <a:cubicBezTo>
                    <a:pt x="6822" y="11425"/>
                    <a:pt x="6738" y="11655"/>
                    <a:pt x="6696" y="11927"/>
                  </a:cubicBezTo>
                  <a:lnTo>
                    <a:pt x="6654" y="11948"/>
                  </a:lnTo>
                  <a:lnTo>
                    <a:pt x="6592" y="12095"/>
                  </a:lnTo>
                  <a:cubicBezTo>
                    <a:pt x="6508" y="11990"/>
                    <a:pt x="6424" y="11927"/>
                    <a:pt x="6382" y="11781"/>
                  </a:cubicBezTo>
                  <a:cubicBezTo>
                    <a:pt x="6278" y="11572"/>
                    <a:pt x="6173" y="11341"/>
                    <a:pt x="6090" y="11111"/>
                  </a:cubicBezTo>
                  <a:cubicBezTo>
                    <a:pt x="5964" y="10609"/>
                    <a:pt x="5880" y="10086"/>
                    <a:pt x="5797" y="9584"/>
                  </a:cubicBezTo>
                  <a:cubicBezTo>
                    <a:pt x="5778" y="9447"/>
                    <a:pt x="5677" y="9386"/>
                    <a:pt x="5574" y="9386"/>
                  </a:cubicBezTo>
                  <a:cubicBezTo>
                    <a:pt x="5439" y="9386"/>
                    <a:pt x="5301" y="9490"/>
                    <a:pt x="5336" y="9667"/>
                  </a:cubicBezTo>
                  <a:cubicBezTo>
                    <a:pt x="5378" y="10295"/>
                    <a:pt x="5378" y="10923"/>
                    <a:pt x="5546" y="11551"/>
                  </a:cubicBezTo>
                  <a:cubicBezTo>
                    <a:pt x="5608" y="11864"/>
                    <a:pt x="5755" y="12262"/>
                    <a:pt x="5964" y="12555"/>
                  </a:cubicBezTo>
                  <a:lnTo>
                    <a:pt x="5964" y="12576"/>
                  </a:lnTo>
                  <a:cubicBezTo>
                    <a:pt x="5901" y="12555"/>
                    <a:pt x="5818" y="12555"/>
                    <a:pt x="5776" y="12513"/>
                  </a:cubicBezTo>
                  <a:cubicBezTo>
                    <a:pt x="5462" y="12388"/>
                    <a:pt x="5190" y="12095"/>
                    <a:pt x="4876" y="11990"/>
                  </a:cubicBezTo>
                  <a:cubicBezTo>
                    <a:pt x="4625" y="11927"/>
                    <a:pt x="4457" y="11613"/>
                    <a:pt x="4248" y="11446"/>
                  </a:cubicBezTo>
                  <a:cubicBezTo>
                    <a:pt x="4039" y="11300"/>
                    <a:pt x="3872" y="11195"/>
                    <a:pt x="3600" y="11132"/>
                  </a:cubicBezTo>
                  <a:cubicBezTo>
                    <a:pt x="3588" y="11130"/>
                    <a:pt x="3577" y="11129"/>
                    <a:pt x="3566" y="11129"/>
                  </a:cubicBezTo>
                  <a:cubicBezTo>
                    <a:pt x="3382" y="11129"/>
                    <a:pt x="3317" y="11449"/>
                    <a:pt x="3495" y="11509"/>
                  </a:cubicBezTo>
                  <a:cubicBezTo>
                    <a:pt x="3830" y="11613"/>
                    <a:pt x="3997" y="12053"/>
                    <a:pt x="4206" y="12304"/>
                  </a:cubicBezTo>
                  <a:cubicBezTo>
                    <a:pt x="4395" y="12576"/>
                    <a:pt x="4667" y="12764"/>
                    <a:pt x="4939" y="12932"/>
                  </a:cubicBezTo>
                  <a:cubicBezTo>
                    <a:pt x="5274" y="13204"/>
                    <a:pt x="5692" y="13434"/>
                    <a:pt x="6110" y="13497"/>
                  </a:cubicBezTo>
                  <a:cubicBezTo>
                    <a:pt x="6278" y="13936"/>
                    <a:pt x="6508" y="14354"/>
                    <a:pt x="6738" y="14752"/>
                  </a:cubicBezTo>
                  <a:cubicBezTo>
                    <a:pt x="7178" y="15505"/>
                    <a:pt x="7742" y="16175"/>
                    <a:pt x="8203" y="16907"/>
                  </a:cubicBezTo>
                  <a:cubicBezTo>
                    <a:pt x="8684" y="17639"/>
                    <a:pt x="9144" y="18330"/>
                    <a:pt x="9772" y="18937"/>
                  </a:cubicBezTo>
                  <a:cubicBezTo>
                    <a:pt x="10421" y="19564"/>
                    <a:pt x="11090" y="20150"/>
                    <a:pt x="11781" y="20673"/>
                  </a:cubicBezTo>
                  <a:cubicBezTo>
                    <a:pt x="12492" y="21196"/>
                    <a:pt x="13224" y="21719"/>
                    <a:pt x="13978" y="22138"/>
                  </a:cubicBezTo>
                  <a:cubicBezTo>
                    <a:pt x="14752" y="22556"/>
                    <a:pt x="15547" y="22849"/>
                    <a:pt x="16342" y="23163"/>
                  </a:cubicBezTo>
                  <a:cubicBezTo>
                    <a:pt x="17705" y="23668"/>
                    <a:pt x="19162" y="24078"/>
                    <a:pt x="20627" y="24078"/>
                  </a:cubicBezTo>
                  <a:cubicBezTo>
                    <a:pt x="20984" y="24078"/>
                    <a:pt x="21342" y="24053"/>
                    <a:pt x="21699" y="24000"/>
                  </a:cubicBezTo>
                  <a:cubicBezTo>
                    <a:pt x="21866" y="23979"/>
                    <a:pt x="21971" y="23896"/>
                    <a:pt x="22012" y="23791"/>
                  </a:cubicBezTo>
                  <a:cubicBezTo>
                    <a:pt x="22075" y="23812"/>
                    <a:pt x="22117" y="23854"/>
                    <a:pt x="22138" y="23896"/>
                  </a:cubicBezTo>
                  <a:cubicBezTo>
                    <a:pt x="21573" y="24168"/>
                    <a:pt x="20820" y="24900"/>
                    <a:pt x="20652" y="25046"/>
                  </a:cubicBezTo>
                  <a:cubicBezTo>
                    <a:pt x="19292" y="26427"/>
                    <a:pt x="18016" y="27871"/>
                    <a:pt x="16740" y="29336"/>
                  </a:cubicBezTo>
                  <a:cubicBezTo>
                    <a:pt x="15945" y="30235"/>
                    <a:pt x="15212" y="31135"/>
                    <a:pt x="14543" y="32119"/>
                  </a:cubicBezTo>
                  <a:cubicBezTo>
                    <a:pt x="14187" y="32600"/>
                    <a:pt x="13873" y="33102"/>
                    <a:pt x="13538" y="33604"/>
                  </a:cubicBezTo>
                  <a:cubicBezTo>
                    <a:pt x="13329" y="33918"/>
                    <a:pt x="13078" y="34253"/>
                    <a:pt x="12869" y="34588"/>
                  </a:cubicBezTo>
                  <a:cubicBezTo>
                    <a:pt x="12199" y="34755"/>
                    <a:pt x="11613" y="35069"/>
                    <a:pt x="10986" y="35299"/>
                  </a:cubicBezTo>
                  <a:cubicBezTo>
                    <a:pt x="10421" y="35508"/>
                    <a:pt x="9772" y="35466"/>
                    <a:pt x="9270" y="35801"/>
                  </a:cubicBezTo>
                  <a:cubicBezTo>
                    <a:pt x="8726" y="36157"/>
                    <a:pt x="8810" y="36785"/>
                    <a:pt x="8956" y="37349"/>
                  </a:cubicBezTo>
                  <a:cubicBezTo>
                    <a:pt x="9040" y="37663"/>
                    <a:pt x="9165" y="37977"/>
                    <a:pt x="9228" y="38312"/>
                  </a:cubicBezTo>
                  <a:cubicBezTo>
                    <a:pt x="9270" y="38647"/>
                    <a:pt x="9458" y="38919"/>
                    <a:pt x="9647" y="39191"/>
                  </a:cubicBezTo>
                  <a:cubicBezTo>
                    <a:pt x="10044" y="39881"/>
                    <a:pt x="10525" y="40488"/>
                    <a:pt x="11048" y="41074"/>
                  </a:cubicBezTo>
                  <a:cubicBezTo>
                    <a:pt x="10714" y="41325"/>
                    <a:pt x="10316" y="41492"/>
                    <a:pt x="9960" y="41681"/>
                  </a:cubicBezTo>
                  <a:cubicBezTo>
                    <a:pt x="9521" y="41911"/>
                    <a:pt x="9040" y="42015"/>
                    <a:pt x="8517" y="42078"/>
                  </a:cubicBezTo>
                  <a:cubicBezTo>
                    <a:pt x="8456" y="42084"/>
                    <a:pt x="8400" y="42087"/>
                    <a:pt x="8348" y="42087"/>
                  </a:cubicBezTo>
                  <a:cubicBezTo>
                    <a:pt x="8029" y="42087"/>
                    <a:pt x="7872" y="41972"/>
                    <a:pt x="7638" y="41702"/>
                  </a:cubicBezTo>
                  <a:cubicBezTo>
                    <a:pt x="7282" y="41325"/>
                    <a:pt x="6843" y="41032"/>
                    <a:pt x="6487" y="40655"/>
                  </a:cubicBezTo>
                  <a:cubicBezTo>
                    <a:pt x="5859" y="40007"/>
                    <a:pt x="5148" y="39442"/>
                    <a:pt x="4562" y="38751"/>
                  </a:cubicBezTo>
                  <a:cubicBezTo>
                    <a:pt x="4039" y="38124"/>
                    <a:pt x="3516" y="37559"/>
                    <a:pt x="2721" y="37391"/>
                  </a:cubicBezTo>
                  <a:cubicBezTo>
                    <a:pt x="2679" y="37370"/>
                    <a:pt x="2679" y="37349"/>
                    <a:pt x="2658" y="37349"/>
                  </a:cubicBezTo>
                  <a:cubicBezTo>
                    <a:pt x="2507" y="37212"/>
                    <a:pt x="2293" y="37120"/>
                    <a:pt x="2087" y="37120"/>
                  </a:cubicBezTo>
                  <a:cubicBezTo>
                    <a:pt x="1979" y="37120"/>
                    <a:pt x="1873" y="37145"/>
                    <a:pt x="1779" y="37203"/>
                  </a:cubicBezTo>
                  <a:cubicBezTo>
                    <a:pt x="1528" y="37349"/>
                    <a:pt x="1214" y="37517"/>
                    <a:pt x="1068" y="37768"/>
                  </a:cubicBezTo>
                  <a:cubicBezTo>
                    <a:pt x="628" y="38396"/>
                    <a:pt x="461" y="38981"/>
                    <a:pt x="356" y="39756"/>
                  </a:cubicBezTo>
                  <a:cubicBezTo>
                    <a:pt x="126" y="41283"/>
                    <a:pt x="1" y="42831"/>
                    <a:pt x="1382" y="43647"/>
                  </a:cubicBezTo>
                  <a:cubicBezTo>
                    <a:pt x="1814" y="43902"/>
                    <a:pt x="2284" y="44071"/>
                    <a:pt x="2756" y="44071"/>
                  </a:cubicBezTo>
                  <a:cubicBezTo>
                    <a:pt x="3061" y="44071"/>
                    <a:pt x="3367" y="44000"/>
                    <a:pt x="3662" y="43836"/>
                  </a:cubicBezTo>
                  <a:cubicBezTo>
                    <a:pt x="4227" y="43543"/>
                    <a:pt x="4353" y="42894"/>
                    <a:pt x="4311" y="42308"/>
                  </a:cubicBezTo>
                  <a:cubicBezTo>
                    <a:pt x="4269" y="41492"/>
                    <a:pt x="4039" y="40697"/>
                    <a:pt x="3788" y="39902"/>
                  </a:cubicBezTo>
                  <a:cubicBezTo>
                    <a:pt x="3662" y="39505"/>
                    <a:pt x="3558" y="39128"/>
                    <a:pt x="3411" y="38730"/>
                  </a:cubicBezTo>
                  <a:lnTo>
                    <a:pt x="3411" y="38730"/>
                  </a:lnTo>
                  <a:cubicBezTo>
                    <a:pt x="3872" y="39149"/>
                    <a:pt x="4185" y="39693"/>
                    <a:pt x="4604" y="40090"/>
                  </a:cubicBezTo>
                  <a:cubicBezTo>
                    <a:pt x="4960" y="40425"/>
                    <a:pt x="5336" y="40760"/>
                    <a:pt x="5692" y="41137"/>
                  </a:cubicBezTo>
                  <a:cubicBezTo>
                    <a:pt x="6069" y="41534"/>
                    <a:pt x="6445" y="41953"/>
                    <a:pt x="6864" y="42287"/>
                  </a:cubicBezTo>
                  <a:cubicBezTo>
                    <a:pt x="7178" y="42538"/>
                    <a:pt x="7450" y="42894"/>
                    <a:pt x="7847" y="42999"/>
                  </a:cubicBezTo>
                  <a:cubicBezTo>
                    <a:pt x="7983" y="43040"/>
                    <a:pt x="8126" y="43056"/>
                    <a:pt x="8273" y="43056"/>
                  </a:cubicBezTo>
                  <a:cubicBezTo>
                    <a:pt x="8577" y="43056"/>
                    <a:pt x="8897" y="42986"/>
                    <a:pt x="9207" y="42915"/>
                  </a:cubicBezTo>
                  <a:cubicBezTo>
                    <a:pt x="9751" y="42790"/>
                    <a:pt x="10170" y="42538"/>
                    <a:pt x="10672" y="42287"/>
                  </a:cubicBezTo>
                  <a:cubicBezTo>
                    <a:pt x="10986" y="42120"/>
                    <a:pt x="11258" y="41953"/>
                    <a:pt x="11509" y="41743"/>
                  </a:cubicBezTo>
                  <a:cubicBezTo>
                    <a:pt x="11634" y="41890"/>
                    <a:pt x="11781" y="42057"/>
                    <a:pt x="11927" y="42183"/>
                  </a:cubicBezTo>
                  <a:cubicBezTo>
                    <a:pt x="12660" y="42936"/>
                    <a:pt x="13455" y="43689"/>
                    <a:pt x="14438" y="44087"/>
                  </a:cubicBezTo>
                  <a:cubicBezTo>
                    <a:pt x="14919" y="44296"/>
                    <a:pt x="15442" y="44463"/>
                    <a:pt x="15924" y="44715"/>
                  </a:cubicBezTo>
                  <a:cubicBezTo>
                    <a:pt x="16426" y="45007"/>
                    <a:pt x="16970" y="45238"/>
                    <a:pt x="17493" y="45447"/>
                  </a:cubicBezTo>
                  <a:cubicBezTo>
                    <a:pt x="18623" y="45886"/>
                    <a:pt x="19774" y="46263"/>
                    <a:pt x="20924" y="46619"/>
                  </a:cubicBezTo>
                  <a:cubicBezTo>
                    <a:pt x="21510" y="46807"/>
                    <a:pt x="22117" y="46891"/>
                    <a:pt x="22724" y="47016"/>
                  </a:cubicBezTo>
                  <a:cubicBezTo>
                    <a:pt x="23017" y="47100"/>
                    <a:pt x="23268" y="47184"/>
                    <a:pt x="23540" y="47309"/>
                  </a:cubicBezTo>
                  <a:cubicBezTo>
                    <a:pt x="23791" y="47435"/>
                    <a:pt x="24105" y="47497"/>
                    <a:pt x="24398" y="47560"/>
                  </a:cubicBezTo>
                  <a:cubicBezTo>
                    <a:pt x="24921" y="47728"/>
                    <a:pt x="25444" y="47916"/>
                    <a:pt x="25967" y="48062"/>
                  </a:cubicBezTo>
                  <a:lnTo>
                    <a:pt x="25967" y="48920"/>
                  </a:lnTo>
                  <a:cubicBezTo>
                    <a:pt x="25967" y="49339"/>
                    <a:pt x="26051" y="49757"/>
                    <a:pt x="26072" y="50176"/>
                  </a:cubicBezTo>
                  <a:cubicBezTo>
                    <a:pt x="26155" y="51096"/>
                    <a:pt x="26155" y="52017"/>
                    <a:pt x="26281" y="52896"/>
                  </a:cubicBezTo>
                  <a:cubicBezTo>
                    <a:pt x="26385" y="53795"/>
                    <a:pt x="26281" y="54737"/>
                    <a:pt x="26365" y="55658"/>
                  </a:cubicBezTo>
                  <a:cubicBezTo>
                    <a:pt x="26385" y="56076"/>
                    <a:pt x="26469" y="56495"/>
                    <a:pt x="26490" y="56892"/>
                  </a:cubicBezTo>
                  <a:lnTo>
                    <a:pt x="26490" y="57248"/>
                  </a:lnTo>
                  <a:cubicBezTo>
                    <a:pt x="26385" y="57269"/>
                    <a:pt x="26281" y="57352"/>
                    <a:pt x="26218" y="57457"/>
                  </a:cubicBezTo>
                  <a:cubicBezTo>
                    <a:pt x="26051" y="57792"/>
                    <a:pt x="26155" y="58148"/>
                    <a:pt x="26365" y="58440"/>
                  </a:cubicBezTo>
                  <a:cubicBezTo>
                    <a:pt x="26511" y="59277"/>
                    <a:pt x="27034" y="59759"/>
                    <a:pt x="27850" y="60031"/>
                  </a:cubicBezTo>
                  <a:cubicBezTo>
                    <a:pt x="28457" y="60240"/>
                    <a:pt x="29022" y="60449"/>
                    <a:pt x="29650" y="60596"/>
                  </a:cubicBezTo>
                  <a:cubicBezTo>
                    <a:pt x="30129" y="60698"/>
                    <a:pt x="30693" y="60791"/>
                    <a:pt x="31251" y="60791"/>
                  </a:cubicBezTo>
                  <a:cubicBezTo>
                    <a:pt x="32058" y="60791"/>
                    <a:pt x="32855" y="60598"/>
                    <a:pt x="33374" y="59968"/>
                  </a:cubicBezTo>
                  <a:cubicBezTo>
                    <a:pt x="33855" y="59361"/>
                    <a:pt x="33939" y="58545"/>
                    <a:pt x="33520" y="57876"/>
                  </a:cubicBezTo>
                  <a:cubicBezTo>
                    <a:pt x="33060" y="57143"/>
                    <a:pt x="32160" y="56767"/>
                    <a:pt x="31302" y="56746"/>
                  </a:cubicBezTo>
                  <a:cubicBezTo>
                    <a:pt x="31273" y="56745"/>
                    <a:pt x="31243" y="56745"/>
                    <a:pt x="31214" y="56745"/>
                  </a:cubicBezTo>
                  <a:cubicBezTo>
                    <a:pt x="30327" y="56745"/>
                    <a:pt x="29494" y="57040"/>
                    <a:pt x="28603" y="57080"/>
                  </a:cubicBezTo>
                  <a:cubicBezTo>
                    <a:pt x="28269" y="57101"/>
                    <a:pt x="27829" y="57080"/>
                    <a:pt x="27411" y="57164"/>
                  </a:cubicBezTo>
                  <a:cubicBezTo>
                    <a:pt x="27411" y="56976"/>
                    <a:pt x="27411" y="56767"/>
                    <a:pt x="27369" y="56578"/>
                  </a:cubicBezTo>
                  <a:lnTo>
                    <a:pt x="27222" y="55323"/>
                  </a:lnTo>
                  <a:cubicBezTo>
                    <a:pt x="27139" y="54423"/>
                    <a:pt x="27201" y="53502"/>
                    <a:pt x="27097" y="52582"/>
                  </a:cubicBezTo>
                  <a:cubicBezTo>
                    <a:pt x="26992" y="51703"/>
                    <a:pt x="26929" y="50782"/>
                    <a:pt x="26804" y="49862"/>
                  </a:cubicBezTo>
                  <a:cubicBezTo>
                    <a:pt x="26720" y="49318"/>
                    <a:pt x="26720" y="48732"/>
                    <a:pt x="26678" y="48188"/>
                  </a:cubicBezTo>
                  <a:lnTo>
                    <a:pt x="26678" y="48188"/>
                  </a:lnTo>
                  <a:cubicBezTo>
                    <a:pt x="26764" y="48194"/>
                    <a:pt x="26852" y="48198"/>
                    <a:pt x="26939" y="48198"/>
                  </a:cubicBezTo>
                  <a:cubicBezTo>
                    <a:pt x="27170" y="48198"/>
                    <a:pt x="27396" y="48169"/>
                    <a:pt x="27578" y="48062"/>
                  </a:cubicBezTo>
                  <a:cubicBezTo>
                    <a:pt x="28289" y="47665"/>
                    <a:pt x="28624" y="46744"/>
                    <a:pt x="28771" y="45991"/>
                  </a:cubicBezTo>
                  <a:cubicBezTo>
                    <a:pt x="28833" y="45468"/>
                    <a:pt x="29022" y="44966"/>
                    <a:pt x="29001" y="44443"/>
                  </a:cubicBezTo>
                  <a:cubicBezTo>
                    <a:pt x="28980" y="44171"/>
                    <a:pt x="29106" y="43899"/>
                    <a:pt x="29210" y="43647"/>
                  </a:cubicBezTo>
                  <a:cubicBezTo>
                    <a:pt x="29629" y="43543"/>
                    <a:pt x="29984" y="43355"/>
                    <a:pt x="30235" y="42978"/>
                  </a:cubicBezTo>
                  <a:cubicBezTo>
                    <a:pt x="30696" y="42287"/>
                    <a:pt x="30675" y="41450"/>
                    <a:pt x="30758" y="40634"/>
                  </a:cubicBezTo>
                  <a:cubicBezTo>
                    <a:pt x="30800" y="40132"/>
                    <a:pt x="30821" y="39630"/>
                    <a:pt x="30821" y="39149"/>
                  </a:cubicBezTo>
                  <a:cubicBezTo>
                    <a:pt x="30821" y="38626"/>
                    <a:pt x="30968" y="38103"/>
                    <a:pt x="31010" y="37580"/>
                  </a:cubicBezTo>
                  <a:cubicBezTo>
                    <a:pt x="31072" y="36910"/>
                    <a:pt x="31219" y="36261"/>
                    <a:pt x="31282" y="35592"/>
                  </a:cubicBezTo>
                  <a:cubicBezTo>
                    <a:pt x="31323" y="34985"/>
                    <a:pt x="31323" y="34357"/>
                    <a:pt x="31386" y="33751"/>
                  </a:cubicBezTo>
                  <a:cubicBezTo>
                    <a:pt x="31491" y="32453"/>
                    <a:pt x="31637" y="31135"/>
                    <a:pt x="31763" y="29838"/>
                  </a:cubicBezTo>
                  <a:cubicBezTo>
                    <a:pt x="31826" y="29210"/>
                    <a:pt x="31909" y="28603"/>
                    <a:pt x="31951" y="27976"/>
                  </a:cubicBezTo>
                  <a:cubicBezTo>
                    <a:pt x="31951" y="27892"/>
                    <a:pt x="31972" y="27808"/>
                    <a:pt x="31972" y="27704"/>
                  </a:cubicBezTo>
                  <a:lnTo>
                    <a:pt x="32035" y="27766"/>
                  </a:lnTo>
                  <a:cubicBezTo>
                    <a:pt x="32328" y="28018"/>
                    <a:pt x="32558" y="28310"/>
                    <a:pt x="32851" y="28582"/>
                  </a:cubicBezTo>
                  <a:cubicBezTo>
                    <a:pt x="33186" y="28896"/>
                    <a:pt x="33583" y="29147"/>
                    <a:pt x="33918" y="29440"/>
                  </a:cubicBezTo>
                  <a:cubicBezTo>
                    <a:pt x="34546" y="29963"/>
                    <a:pt x="35194" y="30403"/>
                    <a:pt x="35906" y="30800"/>
                  </a:cubicBezTo>
                  <a:cubicBezTo>
                    <a:pt x="37412" y="31575"/>
                    <a:pt x="39191" y="31972"/>
                    <a:pt x="40927" y="32098"/>
                  </a:cubicBezTo>
                  <a:cubicBezTo>
                    <a:pt x="41288" y="32126"/>
                    <a:pt x="41646" y="32141"/>
                    <a:pt x="42000" y="32141"/>
                  </a:cubicBezTo>
                  <a:cubicBezTo>
                    <a:pt x="43476" y="32141"/>
                    <a:pt x="44896" y="31881"/>
                    <a:pt x="46263" y="31240"/>
                  </a:cubicBezTo>
                  <a:cubicBezTo>
                    <a:pt x="47100" y="30842"/>
                    <a:pt x="47874" y="30361"/>
                    <a:pt x="48648" y="29838"/>
                  </a:cubicBezTo>
                  <a:cubicBezTo>
                    <a:pt x="49213" y="29419"/>
                    <a:pt x="49820" y="28959"/>
                    <a:pt x="50071" y="28290"/>
                  </a:cubicBezTo>
                  <a:cubicBezTo>
                    <a:pt x="50385" y="28018"/>
                    <a:pt x="50636" y="27494"/>
                    <a:pt x="50866" y="27306"/>
                  </a:cubicBezTo>
                  <a:cubicBezTo>
                    <a:pt x="51180" y="27034"/>
                    <a:pt x="51536" y="26846"/>
                    <a:pt x="51787" y="26511"/>
                  </a:cubicBezTo>
                  <a:cubicBezTo>
                    <a:pt x="52017" y="26197"/>
                    <a:pt x="52268" y="25821"/>
                    <a:pt x="52665" y="25695"/>
                  </a:cubicBezTo>
                  <a:cubicBezTo>
                    <a:pt x="52939" y="25597"/>
                    <a:pt x="52811" y="25208"/>
                    <a:pt x="52572" y="25208"/>
                  </a:cubicBezTo>
                  <a:cubicBezTo>
                    <a:pt x="52555" y="25208"/>
                    <a:pt x="52537" y="25210"/>
                    <a:pt x="52519" y="25214"/>
                  </a:cubicBezTo>
                  <a:cubicBezTo>
                    <a:pt x="52101" y="25256"/>
                    <a:pt x="51808" y="25465"/>
                    <a:pt x="51515" y="25758"/>
                  </a:cubicBezTo>
                  <a:cubicBezTo>
                    <a:pt x="51389" y="25883"/>
                    <a:pt x="51264" y="26051"/>
                    <a:pt x="51117" y="26197"/>
                  </a:cubicBezTo>
                  <a:cubicBezTo>
                    <a:pt x="51054" y="26302"/>
                    <a:pt x="50845" y="26365"/>
                    <a:pt x="50741" y="26427"/>
                  </a:cubicBezTo>
                  <a:cubicBezTo>
                    <a:pt x="50552" y="26574"/>
                    <a:pt x="50385" y="26699"/>
                    <a:pt x="50238" y="26846"/>
                  </a:cubicBezTo>
                  <a:cubicBezTo>
                    <a:pt x="50280" y="26511"/>
                    <a:pt x="50385" y="26218"/>
                    <a:pt x="50448" y="25883"/>
                  </a:cubicBezTo>
                  <a:cubicBezTo>
                    <a:pt x="50489" y="25444"/>
                    <a:pt x="50489" y="24753"/>
                    <a:pt x="50845" y="24419"/>
                  </a:cubicBezTo>
                  <a:cubicBezTo>
                    <a:pt x="51030" y="24234"/>
                    <a:pt x="50877" y="23968"/>
                    <a:pt x="50680" y="23968"/>
                  </a:cubicBezTo>
                  <a:cubicBezTo>
                    <a:pt x="50632" y="23968"/>
                    <a:pt x="50581" y="23984"/>
                    <a:pt x="50531" y="24021"/>
                  </a:cubicBezTo>
                  <a:cubicBezTo>
                    <a:pt x="50029" y="24356"/>
                    <a:pt x="49736" y="25172"/>
                    <a:pt x="49694" y="25758"/>
                  </a:cubicBezTo>
                  <a:lnTo>
                    <a:pt x="49694" y="25821"/>
                  </a:lnTo>
                  <a:cubicBezTo>
                    <a:pt x="49694" y="25813"/>
                    <a:pt x="49688" y="25805"/>
                    <a:pt x="49680" y="25805"/>
                  </a:cubicBezTo>
                  <a:cubicBezTo>
                    <a:pt x="49666" y="25805"/>
                    <a:pt x="49645" y="25826"/>
                    <a:pt x="49632" y="25904"/>
                  </a:cubicBezTo>
                  <a:cubicBezTo>
                    <a:pt x="49611" y="26009"/>
                    <a:pt x="49548" y="26113"/>
                    <a:pt x="49527" y="26218"/>
                  </a:cubicBezTo>
                  <a:cubicBezTo>
                    <a:pt x="49485" y="26427"/>
                    <a:pt x="49443" y="26637"/>
                    <a:pt x="49422" y="26846"/>
                  </a:cubicBezTo>
                  <a:cubicBezTo>
                    <a:pt x="49422" y="26950"/>
                    <a:pt x="49401" y="27076"/>
                    <a:pt x="49401" y="27181"/>
                  </a:cubicBezTo>
                  <a:cubicBezTo>
                    <a:pt x="49339" y="27118"/>
                    <a:pt x="49297" y="27055"/>
                    <a:pt x="49234" y="26971"/>
                  </a:cubicBezTo>
                  <a:cubicBezTo>
                    <a:pt x="49067" y="26699"/>
                    <a:pt x="48920" y="26385"/>
                    <a:pt x="48816" y="26030"/>
                  </a:cubicBezTo>
                  <a:cubicBezTo>
                    <a:pt x="48606" y="25360"/>
                    <a:pt x="48564" y="24649"/>
                    <a:pt x="48334" y="23979"/>
                  </a:cubicBezTo>
                  <a:cubicBezTo>
                    <a:pt x="48298" y="23869"/>
                    <a:pt x="48201" y="23819"/>
                    <a:pt x="48103" y="23819"/>
                  </a:cubicBezTo>
                  <a:cubicBezTo>
                    <a:pt x="47978" y="23819"/>
                    <a:pt x="47853" y="23901"/>
                    <a:pt x="47853" y="24042"/>
                  </a:cubicBezTo>
                  <a:cubicBezTo>
                    <a:pt x="47832" y="24858"/>
                    <a:pt x="47916" y="25695"/>
                    <a:pt x="48146" y="26448"/>
                  </a:cubicBezTo>
                  <a:cubicBezTo>
                    <a:pt x="48292" y="26971"/>
                    <a:pt x="48648" y="27913"/>
                    <a:pt x="49213" y="28185"/>
                  </a:cubicBezTo>
                  <a:cubicBezTo>
                    <a:pt x="48899" y="28708"/>
                    <a:pt x="48292" y="29022"/>
                    <a:pt x="47811" y="29336"/>
                  </a:cubicBezTo>
                  <a:cubicBezTo>
                    <a:pt x="47079" y="29838"/>
                    <a:pt x="46284" y="30214"/>
                    <a:pt x="45447" y="30507"/>
                  </a:cubicBezTo>
                  <a:cubicBezTo>
                    <a:pt x="44317" y="30894"/>
                    <a:pt x="43197" y="31080"/>
                    <a:pt x="42043" y="31080"/>
                  </a:cubicBezTo>
                  <a:cubicBezTo>
                    <a:pt x="41573" y="31080"/>
                    <a:pt x="41098" y="31049"/>
                    <a:pt x="40613" y="30989"/>
                  </a:cubicBezTo>
                  <a:cubicBezTo>
                    <a:pt x="39065" y="30800"/>
                    <a:pt x="37454" y="30466"/>
                    <a:pt x="36094" y="29650"/>
                  </a:cubicBezTo>
                  <a:cubicBezTo>
                    <a:pt x="34901" y="28938"/>
                    <a:pt x="33939" y="27955"/>
                    <a:pt x="32851" y="27160"/>
                  </a:cubicBezTo>
                  <a:cubicBezTo>
                    <a:pt x="33165" y="27139"/>
                    <a:pt x="33479" y="27139"/>
                    <a:pt x="33792" y="27076"/>
                  </a:cubicBezTo>
                  <a:cubicBezTo>
                    <a:pt x="35906" y="26909"/>
                    <a:pt x="38124" y="26323"/>
                    <a:pt x="39965" y="25235"/>
                  </a:cubicBezTo>
                  <a:cubicBezTo>
                    <a:pt x="40844" y="24712"/>
                    <a:pt x="41681" y="24084"/>
                    <a:pt x="42329" y="23268"/>
                  </a:cubicBezTo>
                  <a:cubicBezTo>
                    <a:pt x="42957" y="22515"/>
                    <a:pt x="43438" y="21636"/>
                    <a:pt x="43815" y="20757"/>
                  </a:cubicBezTo>
                  <a:cubicBezTo>
                    <a:pt x="44095" y="20849"/>
                    <a:pt x="44387" y="20891"/>
                    <a:pt x="44681" y="20891"/>
                  </a:cubicBezTo>
                  <a:cubicBezTo>
                    <a:pt x="45725" y="20891"/>
                    <a:pt x="46800" y="20357"/>
                    <a:pt x="47518" y="19606"/>
                  </a:cubicBezTo>
                  <a:cubicBezTo>
                    <a:pt x="48648" y="18455"/>
                    <a:pt x="49276" y="16865"/>
                    <a:pt x="49004" y="15233"/>
                  </a:cubicBezTo>
                  <a:cubicBezTo>
                    <a:pt x="48878" y="14459"/>
                    <a:pt x="48564" y="13664"/>
                    <a:pt x="47874" y="13204"/>
                  </a:cubicBezTo>
                  <a:cubicBezTo>
                    <a:pt x="47459" y="12912"/>
                    <a:pt x="46965" y="12733"/>
                    <a:pt x="46467" y="12733"/>
                  </a:cubicBezTo>
                  <a:cubicBezTo>
                    <a:pt x="46287" y="12733"/>
                    <a:pt x="46106" y="12756"/>
                    <a:pt x="45928" y="12806"/>
                  </a:cubicBezTo>
                  <a:cubicBezTo>
                    <a:pt x="45740" y="12848"/>
                    <a:pt x="45551" y="12932"/>
                    <a:pt x="45426" y="13015"/>
                  </a:cubicBezTo>
                  <a:cubicBezTo>
                    <a:pt x="45510" y="12827"/>
                    <a:pt x="45426" y="12597"/>
                    <a:pt x="45133" y="12534"/>
                  </a:cubicBezTo>
                  <a:cubicBezTo>
                    <a:pt x="44882" y="12492"/>
                    <a:pt x="44589" y="12429"/>
                    <a:pt x="44317" y="12388"/>
                  </a:cubicBezTo>
                  <a:cubicBezTo>
                    <a:pt x="44212" y="12053"/>
                    <a:pt x="44108" y="11676"/>
                    <a:pt x="43982" y="11341"/>
                  </a:cubicBezTo>
                  <a:cubicBezTo>
                    <a:pt x="43878" y="10504"/>
                    <a:pt x="43689" y="9667"/>
                    <a:pt x="43459" y="8872"/>
                  </a:cubicBezTo>
                  <a:cubicBezTo>
                    <a:pt x="43062" y="7512"/>
                    <a:pt x="42476" y="6215"/>
                    <a:pt x="41660" y="5064"/>
                  </a:cubicBezTo>
                  <a:cubicBezTo>
                    <a:pt x="41241" y="4458"/>
                    <a:pt x="40802" y="3914"/>
                    <a:pt x="40237" y="3411"/>
                  </a:cubicBezTo>
                  <a:cubicBezTo>
                    <a:pt x="39714" y="2909"/>
                    <a:pt x="39149" y="2553"/>
                    <a:pt x="38542" y="2135"/>
                  </a:cubicBezTo>
                  <a:cubicBezTo>
                    <a:pt x="37810" y="1612"/>
                    <a:pt x="37036" y="1131"/>
                    <a:pt x="36220" y="712"/>
                  </a:cubicBezTo>
                  <a:cubicBezTo>
                    <a:pt x="35864" y="545"/>
                    <a:pt x="35487" y="356"/>
                    <a:pt x="35152" y="168"/>
                  </a:cubicBezTo>
                  <a:cubicBezTo>
                    <a:pt x="34944" y="72"/>
                    <a:pt x="34760" y="0"/>
                    <a:pt x="3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grpSp>
          <p:nvGrpSpPr>
            <p:cNvPr id="61" name="Google Shape;1238;p55">
              <a:extLst>
                <a:ext uri="{FF2B5EF4-FFF2-40B4-BE49-F238E27FC236}">
                  <a16:creationId xmlns:a16="http://schemas.microsoft.com/office/drawing/2014/main" id="{CB674FA7-5D6C-4630-9775-167272185DC4}"/>
                </a:ext>
              </a:extLst>
            </p:cNvPr>
            <p:cNvGrpSpPr/>
            <p:nvPr/>
          </p:nvGrpSpPr>
          <p:grpSpPr>
            <a:xfrm>
              <a:off x="6275286" y="3032888"/>
              <a:ext cx="393164" cy="280715"/>
              <a:chOff x="6275286" y="3032888"/>
              <a:chExt cx="393164" cy="280715"/>
            </a:xfrm>
          </p:grpSpPr>
          <p:sp>
            <p:nvSpPr>
              <p:cNvPr id="65" name="Google Shape;1239;p55">
                <a:extLst>
                  <a:ext uri="{FF2B5EF4-FFF2-40B4-BE49-F238E27FC236}">
                    <a16:creationId xmlns:a16="http://schemas.microsoft.com/office/drawing/2014/main" id="{FAD0CDC1-6E56-4BBC-AC45-0FADEA6C9D42}"/>
                  </a:ext>
                </a:extLst>
              </p:cNvPr>
              <p:cNvSpPr/>
              <p:nvPr/>
            </p:nvSpPr>
            <p:spPr>
              <a:xfrm flipH="1">
                <a:off x="6347502" y="3055425"/>
                <a:ext cx="320948" cy="250545"/>
              </a:xfrm>
              <a:custGeom>
                <a:avLst/>
                <a:gdLst/>
                <a:ahLst/>
                <a:cxnLst/>
                <a:rect l="l" t="t" r="r" b="b"/>
                <a:pathLst>
                  <a:path w="30779" h="24313" extrusionOk="0">
                    <a:moveTo>
                      <a:pt x="10872" y="1"/>
                    </a:moveTo>
                    <a:cubicBezTo>
                      <a:pt x="10668" y="1"/>
                      <a:pt x="10450" y="66"/>
                      <a:pt x="10232" y="216"/>
                    </a:cubicBezTo>
                    <a:cubicBezTo>
                      <a:pt x="9039" y="1053"/>
                      <a:pt x="8830" y="2267"/>
                      <a:pt x="8830" y="3627"/>
                    </a:cubicBezTo>
                    <a:cubicBezTo>
                      <a:pt x="8830" y="5426"/>
                      <a:pt x="8621" y="7268"/>
                      <a:pt x="8684" y="9067"/>
                    </a:cubicBezTo>
                    <a:cubicBezTo>
                      <a:pt x="8767" y="12017"/>
                      <a:pt x="9751" y="14968"/>
                      <a:pt x="12220" y="16746"/>
                    </a:cubicBezTo>
                    <a:cubicBezTo>
                      <a:pt x="13517" y="17688"/>
                      <a:pt x="15212" y="17855"/>
                      <a:pt x="16739" y="18085"/>
                    </a:cubicBezTo>
                    <a:cubicBezTo>
                      <a:pt x="17473" y="18198"/>
                      <a:pt x="18139" y="18429"/>
                      <a:pt x="18874" y="18429"/>
                    </a:cubicBezTo>
                    <a:cubicBezTo>
                      <a:pt x="18956" y="18429"/>
                      <a:pt x="19040" y="18426"/>
                      <a:pt x="19124" y="18420"/>
                    </a:cubicBezTo>
                    <a:cubicBezTo>
                      <a:pt x="19438" y="18399"/>
                      <a:pt x="19752" y="18357"/>
                      <a:pt x="20024" y="18274"/>
                    </a:cubicBezTo>
                    <a:cubicBezTo>
                      <a:pt x="20484" y="18462"/>
                      <a:pt x="20924" y="18587"/>
                      <a:pt x="21342" y="18734"/>
                    </a:cubicBezTo>
                    <a:cubicBezTo>
                      <a:pt x="22388" y="19090"/>
                      <a:pt x="23623" y="19571"/>
                      <a:pt x="24523" y="19968"/>
                    </a:cubicBezTo>
                    <a:cubicBezTo>
                      <a:pt x="24962" y="20157"/>
                      <a:pt x="25548" y="20408"/>
                      <a:pt x="26050" y="20701"/>
                    </a:cubicBezTo>
                    <a:cubicBezTo>
                      <a:pt x="25862" y="20680"/>
                      <a:pt x="25715" y="20680"/>
                      <a:pt x="25569" y="20680"/>
                    </a:cubicBezTo>
                    <a:cubicBezTo>
                      <a:pt x="24293" y="20680"/>
                      <a:pt x="23037" y="20408"/>
                      <a:pt x="21782" y="20282"/>
                    </a:cubicBezTo>
                    <a:cubicBezTo>
                      <a:pt x="18769" y="19947"/>
                      <a:pt x="15923" y="19110"/>
                      <a:pt x="12994" y="18420"/>
                    </a:cubicBezTo>
                    <a:cubicBezTo>
                      <a:pt x="10357" y="17792"/>
                      <a:pt x="7344" y="17353"/>
                      <a:pt x="5106" y="15763"/>
                    </a:cubicBezTo>
                    <a:cubicBezTo>
                      <a:pt x="4771" y="15553"/>
                      <a:pt x="4499" y="15323"/>
                      <a:pt x="4185" y="15114"/>
                    </a:cubicBezTo>
                    <a:cubicBezTo>
                      <a:pt x="4785" y="14770"/>
                      <a:pt x="5439" y="14581"/>
                      <a:pt x="6096" y="14581"/>
                    </a:cubicBezTo>
                    <a:cubicBezTo>
                      <a:pt x="6515" y="14581"/>
                      <a:pt x="6936" y="14658"/>
                      <a:pt x="7344" y="14821"/>
                    </a:cubicBezTo>
                    <a:cubicBezTo>
                      <a:pt x="7484" y="14875"/>
                      <a:pt x="7618" y="14899"/>
                      <a:pt x="7747" y="14899"/>
                    </a:cubicBezTo>
                    <a:cubicBezTo>
                      <a:pt x="8873" y="14899"/>
                      <a:pt x="9511" y="13020"/>
                      <a:pt x="8328" y="12457"/>
                    </a:cubicBezTo>
                    <a:cubicBezTo>
                      <a:pt x="7467" y="12051"/>
                      <a:pt x="6240" y="11783"/>
                      <a:pt x="5002" y="11783"/>
                    </a:cubicBezTo>
                    <a:cubicBezTo>
                      <a:pt x="3052" y="11783"/>
                      <a:pt x="1075" y="12447"/>
                      <a:pt x="461" y="14277"/>
                    </a:cubicBezTo>
                    <a:cubicBezTo>
                      <a:pt x="0" y="15700"/>
                      <a:pt x="837" y="16934"/>
                      <a:pt x="1988" y="17750"/>
                    </a:cubicBezTo>
                    <a:cubicBezTo>
                      <a:pt x="3390" y="18734"/>
                      <a:pt x="4750" y="19550"/>
                      <a:pt x="6382" y="20199"/>
                    </a:cubicBezTo>
                    <a:cubicBezTo>
                      <a:pt x="8056" y="20889"/>
                      <a:pt x="9834" y="21287"/>
                      <a:pt x="11592" y="21705"/>
                    </a:cubicBezTo>
                    <a:cubicBezTo>
                      <a:pt x="13601" y="22165"/>
                      <a:pt x="15588" y="22772"/>
                      <a:pt x="17597" y="23212"/>
                    </a:cubicBezTo>
                    <a:cubicBezTo>
                      <a:pt x="19396" y="23609"/>
                      <a:pt x="21280" y="23630"/>
                      <a:pt x="23100" y="24028"/>
                    </a:cubicBezTo>
                    <a:cubicBezTo>
                      <a:pt x="23895" y="24216"/>
                      <a:pt x="24732" y="24237"/>
                      <a:pt x="25569" y="24258"/>
                    </a:cubicBezTo>
                    <a:cubicBezTo>
                      <a:pt x="26047" y="24258"/>
                      <a:pt x="26553" y="24312"/>
                      <a:pt x="27050" y="24312"/>
                    </a:cubicBezTo>
                    <a:cubicBezTo>
                      <a:pt x="27424" y="24312"/>
                      <a:pt x="27793" y="24282"/>
                      <a:pt x="28142" y="24174"/>
                    </a:cubicBezTo>
                    <a:cubicBezTo>
                      <a:pt x="29544" y="23756"/>
                      <a:pt x="30632" y="22793"/>
                      <a:pt x="30674" y="21245"/>
                    </a:cubicBezTo>
                    <a:cubicBezTo>
                      <a:pt x="30779" y="20031"/>
                      <a:pt x="29691" y="18943"/>
                      <a:pt x="28707" y="18253"/>
                    </a:cubicBezTo>
                    <a:cubicBezTo>
                      <a:pt x="27326" y="17206"/>
                      <a:pt x="25653" y="16474"/>
                      <a:pt x="23979" y="15867"/>
                    </a:cubicBezTo>
                    <a:cubicBezTo>
                      <a:pt x="24606" y="15261"/>
                      <a:pt x="25192" y="14612"/>
                      <a:pt x="25736" y="13963"/>
                    </a:cubicBezTo>
                    <a:cubicBezTo>
                      <a:pt x="26699" y="12833"/>
                      <a:pt x="27870" y="11369"/>
                      <a:pt x="28331" y="9925"/>
                    </a:cubicBezTo>
                    <a:cubicBezTo>
                      <a:pt x="28639" y="8892"/>
                      <a:pt x="27723" y="7609"/>
                      <a:pt x="26617" y="7609"/>
                    </a:cubicBezTo>
                    <a:cubicBezTo>
                      <a:pt x="26445" y="7609"/>
                      <a:pt x="26269" y="7640"/>
                      <a:pt x="26092" y="7707"/>
                    </a:cubicBezTo>
                    <a:cubicBezTo>
                      <a:pt x="24962" y="8147"/>
                      <a:pt x="23874" y="8649"/>
                      <a:pt x="22640" y="8670"/>
                    </a:cubicBezTo>
                    <a:cubicBezTo>
                      <a:pt x="22607" y="8671"/>
                      <a:pt x="22575" y="8671"/>
                      <a:pt x="22543" y="8671"/>
                    </a:cubicBezTo>
                    <a:cubicBezTo>
                      <a:pt x="21305" y="8671"/>
                      <a:pt x="20185" y="7901"/>
                      <a:pt x="19124" y="7330"/>
                    </a:cubicBezTo>
                    <a:cubicBezTo>
                      <a:pt x="17409" y="6473"/>
                      <a:pt x="14626" y="5782"/>
                      <a:pt x="13935" y="3690"/>
                    </a:cubicBezTo>
                    <a:cubicBezTo>
                      <a:pt x="13660" y="2828"/>
                      <a:pt x="12901" y="2421"/>
                      <a:pt x="12140" y="2421"/>
                    </a:cubicBezTo>
                    <a:cubicBezTo>
                      <a:pt x="11977" y="2421"/>
                      <a:pt x="11813" y="2439"/>
                      <a:pt x="11655" y="2476"/>
                    </a:cubicBezTo>
                    <a:cubicBezTo>
                      <a:pt x="11655" y="2330"/>
                      <a:pt x="11697" y="2225"/>
                      <a:pt x="11738" y="2183"/>
                    </a:cubicBezTo>
                    <a:cubicBezTo>
                      <a:pt x="12476" y="1359"/>
                      <a:pt x="11807" y="1"/>
                      <a:pt x="108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6" name="Google Shape;1240;p55">
                <a:extLst>
                  <a:ext uri="{FF2B5EF4-FFF2-40B4-BE49-F238E27FC236}">
                    <a16:creationId xmlns:a16="http://schemas.microsoft.com/office/drawing/2014/main" id="{4D181EDF-1A1F-40C5-A063-91A461B54025}"/>
                  </a:ext>
                </a:extLst>
              </p:cNvPr>
              <p:cNvSpPr/>
              <p:nvPr/>
            </p:nvSpPr>
            <p:spPr>
              <a:xfrm flipH="1">
                <a:off x="6399184" y="3180671"/>
                <a:ext cx="218143" cy="102269"/>
              </a:xfrm>
              <a:custGeom>
                <a:avLst/>
                <a:gdLst/>
                <a:ahLst/>
                <a:cxnLst/>
                <a:rect l="l" t="t" r="r" b="b"/>
                <a:pathLst>
                  <a:path w="22096" h="10359" extrusionOk="0">
                    <a:moveTo>
                      <a:pt x="14354" y="9772"/>
                    </a:moveTo>
                    <a:lnTo>
                      <a:pt x="14354" y="9772"/>
                    </a:lnTo>
                    <a:cubicBezTo>
                      <a:pt x="14520" y="9796"/>
                      <a:pt x="14585" y="9805"/>
                      <a:pt x="14588" y="9805"/>
                    </a:cubicBezTo>
                    <a:cubicBezTo>
                      <a:pt x="14592" y="9805"/>
                      <a:pt x="14528" y="9795"/>
                      <a:pt x="14442" y="9783"/>
                    </a:cubicBezTo>
                    <a:lnTo>
                      <a:pt x="14442" y="9783"/>
                    </a:lnTo>
                    <a:cubicBezTo>
                      <a:pt x="14413" y="9779"/>
                      <a:pt x="14383" y="9776"/>
                      <a:pt x="14354" y="9772"/>
                    </a:cubicBezTo>
                    <a:close/>
                    <a:moveTo>
                      <a:pt x="2637" y="1"/>
                    </a:moveTo>
                    <a:cubicBezTo>
                      <a:pt x="1905" y="1"/>
                      <a:pt x="1131" y="524"/>
                      <a:pt x="775" y="1131"/>
                    </a:cubicBezTo>
                    <a:cubicBezTo>
                      <a:pt x="1" y="2449"/>
                      <a:pt x="712" y="4018"/>
                      <a:pt x="1800" y="4897"/>
                    </a:cubicBezTo>
                    <a:cubicBezTo>
                      <a:pt x="3035" y="5922"/>
                      <a:pt x="4436" y="6529"/>
                      <a:pt x="5943" y="7073"/>
                    </a:cubicBezTo>
                    <a:cubicBezTo>
                      <a:pt x="7512" y="7659"/>
                      <a:pt x="8998" y="8245"/>
                      <a:pt x="10588" y="8726"/>
                    </a:cubicBezTo>
                    <a:cubicBezTo>
                      <a:pt x="11320" y="8935"/>
                      <a:pt x="12032" y="9145"/>
                      <a:pt x="12764" y="9354"/>
                    </a:cubicBezTo>
                    <a:lnTo>
                      <a:pt x="14019" y="9751"/>
                    </a:lnTo>
                    <a:cubicBezTo>
                      <a:pt x="13995" y="9742"/>
                      <a:pt x="14001" y="9738"/>
                      <a:pt x="14027" y="9738"/>
                    </a:cubicBezTo>
                    <a:cubicBezTo>
                      <a:pt x="14095" y="9738"/>
                      <a:pt x="14299" y="9764"/>
                      <a:pt x="14442" y="9783"/>
                    </a:cubicBezTo>
                    <a:lnTo>
                      <a:pt x="14442" y="9783"/>
                    </a:lnTo>
                    <a:cubicBezTo>
                      <a:pt x="15269" y="9891"/>
                      <a:pt x="16077" y="10090"/>
                      <a:pt x="16886" y="10191"/>
                    </a:cubicBezTo>
                    <a:cubicBezTo>
                      <a:pt x="17469" y="10278"/>
                      <a:pt x="18146" y="10359"/>
                      <a:pt x="18814" y="10359"/>
                    </a:cubicBezTo>
                    <a:cubicBezTo>
                      <a:pt x="20400" y="10359"/>
                      <a:pt x="21936" y="9901"/>
                      <a:pt x="22054" y="7973"/>
                    </a:cubicBezTo>
                    <a:cubicBezTo>
                      <a:pt x="22096" y="6867"/>
                      <a:pt x="21106" y="6227"/>
                      <a:pt x="20152" y="6227"/>
                    </a:cubicBezTo>
                    <a:cubicBezTo>
                      <a:pt x="19661" y="6227"/>
                      <a:pt x="19180" y="6397"/>
                      <a:pt x="18853" y="6759"/>
                    </a:cubicBezTo>
                    <a:cubicBezTo>
                      <a:pt x="18727" y="6759"/>
                      <a:pt x="18560" y="6759"/>
                      <a:pt x="18434" y="6738"/>
                    </a:cubicBezTo>
                    <a:cubicBezTo>
                      <a:pt x="17890" y="6717"/>
                      <a:pt x="17346" y="6634"/>
                      <a:pt x="16823" y="6529"/>
                    </a:cubicBezTo>
                    <a:cubicBezTo>
                      <a:pt x="15568" y="6320"/>
                      <a:pt x="14459" y="6048"/>
                      <a:pt x="13287" y="5713"/>
                    </a:cubicBezTo>
                    <a:cubicBezTo>
                      <a:pt x="11237" y="5106"/>
                      <a:pt x="9249" y="4479"/>
                      <a:pt x="7261" y="3746"/>
                    </a:cubicBezTo>
                    <a:cubicBezTo>
                      <a:pt x="6320" y="3411"/>
                      <a:pt x="5420" y="3119"/>
                      <a:pt x="4541" y="2575"/>
                    </a:cubicBezTo>
                    <a:lnTo>
                      <a:pt x="4164" y="2323"/>
                    </a:lnTo>
                    <a:cubicBezTo>
                      <a:pt x="4750" y="1863"/>
                      <a:pt x="4750" y="922"/>
                      <a:pt x="4081" y="524"/>
                    </a:cubicBezTo>
                    <a:cubicBezTo>
                      <a:pt x="3558" y="231"/>
                      <a:pt x="3286" y="1"/>
                      <a:pt x="2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7" name="Google Shape;1241;p55">
                <a:extLst>
                  <a:ext uri="{FF2B5EF4-FFF2-40B4-BE49-F238E27FC236}">
                    <a16:creationId xmlns:a16="http://schemas.microsoft.com/office/drawing/2014/main" id="{B9022CE0-70A7-4337-932E-A0E6D201A378}"/>
                  </a:ext>
                </a:extLst>
              </p:cNvPr>
              <p:cNvSpPr/>
              <p:nvPr/>
            </p:nvSpPr>
            <p:spPr>
              <a:xfrm flipH="1">
                <a:off x="6285918" y="3119218"/>
                <a:ext cx="122370" cy="97728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9899" extrusionOk="0">
                    <a:moveTo>
                      <a:pt x="7048" y="1"/>
                    </a:moveTo>
                    <a:cubicBezTo>
                      <a:pt x="6907" y="1"/>
                      <a:pt x="6768" y="4"/>
                      <a:pt x="6633" y="12"/>
                    </a:cubicBezTo>
                    <a:cubicBezTo>
                      <a:pt x="5189" y="95"/>
                      <a:pt x="2281" y="765"/>
                      <a:pt x="2888" y="2794"/>
                    </a:cubicBezTo>
                    <a:cubicBezTo>
                      <a:pt x="3053" y="3358"/>
                      <a:pt x="3511" y="3618"/>
                      <a:pt x="3970" y="3618"/>
                    </a:cubicBezTo>
                    <a:cubicBezTo>
                      <a:pt x="4381" y="3618"/>
                      <a:pt x="4794" y="3410"/>
                      <a:pt x="5001" y="3025"/>
                    </a:cubicBezTo>
                    <a:cubicBezTo>
                      <a:pt x="5043" y="3004"/>
                      <a:pt x="5127" y="3004"/>
                      <a:pt x="5231" y="2962"/>
                    </a:cubicBezTo>
                    <a:cubicBezTo>
                      <a:pt x="5440" y="2920"/>
                      <a:pt x="5650" y="2899"/>
                      <a:pt x="5901" y="2857"/>
                    </a:cubicBezTo>
                    <a:cubicBezTo>
                      <a:pt x="6036" y="2845"/>
                      <a:pt x="6169" y="2840"/>
                      <a:pt x="6301" y="2840"/>
                    </a:cubicBezTo>
                    <a:cubicBezTo>
                      <a:pt x="6622" y="2840"/>
                      <a:pt x="6941" y="2869"/>
                      <a:pt x="7282" y="2899"/>
                    </a:cubicBezTo>
                    <a:cubicBezTo>
                      <a:pt x="8726" y="3004"/>
                      <a:pt x="9521" y="3736"/>
                      <a:pt x="8349" y="4908"/>
                    </a:cubicBezTo>
                    <a:cubicBezTo>
                      <a:pt x="7407" y="5828"/>
                      <a:pt x="5713" y="6393"/>
                      <a:pt x="4457" y="6561"/>
                    </a:cubicBezTo>
                    <a:cubicBezTo>
                      <a:pt x="4366" y="6570"/>
                      <a:pt x="4275" y="6575"/>
                      <a:pt x="4183" y="6575"/>
                    </a:cubicBezTo>
                    <a:cubicBezTo>
                      <a:pt x="3399" y="6575"/>
                      <a:pt x="2578" y="6256"/>
                      <a:pt x="1823" y="6256"/>
                    </a:cubicBezTo>
                    <a:cubicBezTo>
                      <a:pt x="1341" y="6256"/>
                      <a:pt x="885" y="6386"/>
                      <a:pt x="482" y="6812"/>
                    </a:cubicBezTo>
                    <a:cubicBezTo>
                      <a:pt x="84" y="7230"/>
                      <a:pt x="0" y="7816"/>
                      <a:pt x="293" y="8339"/>
                    </a:cubicBezTo>
                    <a:cubicBezTo>
                      <a:pt x="954" y="9496"/>
                      <a:pt x="2263" y="9898"/>
                      <a:pt x="3655" y="9898"/>
                    </a:cubicBezTo>
                    <a:cubicBezTo>
                      <a:pt x="5083" y="9898"/>
                      <a:pt x="6600" y="9475"/>
                      <a:pt x="7596" y="9009"/>
                    </a:cubicBezTo>
                    <a:cubicBezTo>
                      <a:pt x="9876" y="7963"/>
                      <a:pt x="11990" y="6665"/>
                      <a:pt x="12178" y="3903"/>
                    </a:cubicBezTo>
                    <a:cubicBezTo>
                      <a:pt x="12395" y="1004"/>
                      <a:pt x="9376" y="1"/>
                      <a:pt x="70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8" name="Google Shape;1242;p55">
                <a:extLst>
                  <a:ext uri="{FF2B5EF4-FFF2-40B4-BE49-F238E27FC236}">
                    <a16:creationId xmlns:a16="http://schemas.microsoft.com/office/drawing/2014/main" id="{A875B9A3-3F3E-482A-B978-6854E5BCEC5E}"/>
                  </a:ext>
                </a:extLst>
              </p:cNvPr>
              <p:cNvSpPr/>
              <p:nvPr/>
            </p:nvSpPr>
            <p:spPr>
              <a:xfrm flipH="1">
                <a:off x="6337427" y="3032900"/>
                <a:ext cx="226848" cy="115002"/>
              </a:xfrm>
              <a:custGeom>
                <a:avLst/>
                <a:gdLst/>
                <a:ahLst/>
                <a:cxnLst/>
                <a:rect l="l" t="t" r="r" b="b"/>
                <a:pathLst>
                  <a:path w="21176" h="10391" extrusionOk="0">
                    <a:moveTo>
                      <a:pt x="3058" y="0"/>
                    </a:moveTo>
                    <a:cubicBezTo>
                      <a:pt x="2809" y="0"/>
                      <a:pt x="2551" y="21"/>
                      <a:pt x="2281" y="68"/>
                    </a:cubicBezTo>
                    <a:cubicBezTo>
                      <a:pt x="837" y="298"/>
                      <a:pt x="0" y="1763"/>
                      <a:pt x="691" y="3102"/>
                    </a:cubicBezTo>
                    <a:cubicBezTo>
                      <a:pt x="1360" y="4441"/>
                      <a:pt x="2679" y="5299"/>
                      <a:pt x="3913" y="6052"/>
                    </a:cubicBezTo>
                    <a:cubicBezTo>
                      <a:pt x="5273" y="6889"/>
                      <a:pt x="6633" y="7726"/>
                      <a:pt x="8098" y="8375"/>
                    </a:cubicBezTo>
                    <a:cubicBezTo>
                      <a:pt x="8495" y="8563"/>
                      <a:pt x="8851" y="8689"/>
                      <a:pt x="9249" y="8856"/>
                    </a:cubicBezTo>
                    <a:cubicBezTo>
                      <a:pt x="9793" y="9086"/>
                      <a:pt x="10337" y="9295"/>
                      <a:pt x="10776" y="9463"/>
                    </a:cubicBezTo>
                    <a:cubicBezTo>
                      <a:pt x="12009" y="9905"/>
                      <a:pt x="13827" y="10391"/>
                      <a:pt x="15485" y="10391"/>
                    </a:cubicBezTo>
                    <a:cubicBezTo>
                      <a:pt x="16415" y="10391"/>
                      <a:pt x="17295" y="10238"/>
                      <a:pt x="17995" y="9839"/>
                    </a:cubicBezTo>
                    <a:cubicBezTo>
                      <a:pt x="21175" y="8124"/>
                      <a:pt x="17764" y="4964"/>
                      <a:pt x="15881" y="4023"/>
                    </a:cubicBezTo>
                    <a:cubicBezTo>
                      <a:pt x="12952" y="2558"/>
                      <a:pt x="9960" y="1449"/>
                      <a:pt x="6738" y="821"/>
                    </a:cubicBezTo>
                    <a:cubicBezTo>
                      <a:pt x="5421" y="558"/>
                      <a:pt x="4355" y="0"/>
                      <a:pt x="30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9" name="Google Shape;1243;p55">
                <a:extLst>
                  <a:ext uri="{FF2B5EF4-FFF2-40B4-BE49-F238E27FC236}">
                    <a16:creationId xmlns:a16="http://schemas.microsoft.com/office/drawing/2014/main" id="{F90EDA81-52F8-456F-839A-369E8573A61A}"/>
                  </a:ext>
                </a:extLst>
              </p:cNvPr>
              <p:cNvSpPr/>
              <p:nvPr/>
            </p:nvSpPr>
            <p:spPr>
              <a:xfrm flipH="1">
                <a:off x="6275286" y="3032888"/>
                <a:ext cx="388769" cy="280715"/>
              </a:xfrm>
              <a:custGeom>
                <a:avLst/>
                <a:gdLst/>
                <a:ahLst/>
                <a:cxnLst/>
                <a:rect l="l" t="t" r="r" b="b"/>
                <a:pathLst>
                  <a:path w="39379" h="28434" extrusionOk="0">
                    <a:moveTo>
                      <a:pt x="17327" y="688"/>
                    </a:moveTo>
                    <a:cubicBezTo>
                      <a:pt x="17639" y="688"/>
                      <a:pt x="17952" y="699"/>
                      <a:pt x="18267" y="722"/>
                    </a:cubicBezTo>
                    <a:cubicBezTo>
                      <a:pt x="20003" y="868"/>
                      <a:pt x="21761" y="1412"/>
                      <a:pt x="23372" y="2061"/>
                    </a:cubicBezTo>
                    <a:cubicBezTo>
                      <a:pt x="24858" y="2668"/>
                      <a:pt x="26281" y="3484"/>
                      <a:pt x="27641" y="4321"/>
                    </a:cubicBezTo>
                    <a:cubicBezTo>
                      <a:pt x="28812" y="5053"/>
                      <a:pt x="30026" y="5953"/>
                      <a:pt x="30695" y="7208"/>
                    </a:cubicBezTo>
                    <a:cubicBezTo>
                      <a:pt x="31511" y="8694"/>
                      <a:pt x="30340" y="9845"/>
                      <a:pt x="29001" y="10347"/>
                    </a:cubicBezTo>
                    <a:cubicBezTo>
                      <a:pt x="28136" y="10690"/>
                      <a:pt x="27209" y="10826"/>
                      <a:pt x="26284" y="10826"/>
                    </a:cubicBezTo>
                    <a:cubicBezTo>
                      <a:pt x="25798" y="10826"/>
                      <a:pt x="25312" y="10788"/>
                      <a:pt x="24837" y="10723"/>
                    </a:cubicBezTo>
                    <a:cubicBezTo>
                      <a:pt x="23414" y="10556"/>
                      <a:pt x="22033" y="10117"/>
                      <a:pt x="20694" y="9614"/>
                    </a:cubicBezTo>
                    <a:cubicBezTo>
                      <a:pt x="19292" y="9091"/>
                      <a:pt x="17869" y="8526"/>
                      <a:pt x="16509" y="7899"/>
                    </a:cubicBezTo>
                    <a:cubicBezTo>
                      <a:pt x="15630" y="7480"/>
                      <a:pt x="14773" y="6957"/>
                      <a:pt x="13977" y="6371"/>
                    </a:cubicBezTo>
                    <a:cubicBezTo>
                      <a:pt x="13266" y="5848"/>
                      <a:pt x="12408" y="5095"/>
                      <a:pt x="12053" y="4258"/>
                    </a:cubicBezTo>
                    <a:cubicBezTo>
                      <a:pt x="11739" y="3630"/>
                      <a:pt x="11467" y="2459"/>
                      <a:pt x="12073" y="1873"/>
                    </a:cubicBezTo>
                    <a:cubicBezTo>
                      <a:pt x="12387" y="1559"/>
                      <a:pt x="12827" y="1392"/>
                      <a:pt x="13287" y="1224"/>
                    </a:cubicBezTo>
                    <a:cubicBezTo>
                      <a:pt x="14616" y="900"/>
                      <a:pt x="15959" y="688"/>
                      <a:pt x="17327" y="688"/>
                    </a:cubicBezTo>
                    <a:close/>
                    <a:moveTo>
                      <a:pt x="33162" y="11743"/>
                    </a:moveTo>
                    <a:cubicBezTo>
                      <a:pt x="33504" y="11743"/>
                      <a:pt x="33844" y="11791"/>
                      <a:pt x="34169" y="11895"/>
                    </a:cubicBezTo>
                    <a:cubicBezTo>
                      <a:pt x="35215" y="12209"/>
                      <a:pt x="35508" y="13213"/>
                      <a:pt x="34776" y="13967"/>
                    </a:cubicBezTo>
                    <a:cubicBezTo>
                      <a:pt x="34169" y="14615"/>
                      <a:pt x="33374" y="15013"/>
                      <a:pt x="32537" y="15243"/>
                    </a:cubicBezTo>
                    <a:cubicBezTo>
                      <a:pt x="31972" y="15410"/>
                      <a:pt x="31428" y="15515"/>
                      <a:pt x="30863" y="15578"/>
                    </a:cubicBezTo>
                    <a:cubicBezTo>
                      <a:pt x="30755" y="15594"/>
                      <a:pt x="30649" y="15600"/>
                      <a:pt x="30544" y="15600"/>
                    </a:cubicBezTo>
                    <a:cubicBezTo>
                      <a:pt x="30239" y="15600"/>
                      <a:pt x="29939" y="15546"/>
                      <a:pt x="29628" y="15515"/>
                    </a:cubicBezTo>
                    <a:cubicBezTo>
                      <a:pt x="29984" y="14678"/>
                      <a:pt x="30277" y="13841"/>
                      <a:pt x="30507" y="12920"/>
                    </a:cubicBezTo>
                    <a:cubicBezTo>
                      <a:pt x="30570" y="12732"/>
                      <a:pt x="30612" y="12544"/>
                      <a:pt x="30675" y="12397"/>
                    </a:cubicBezTo>
                    <a:cubicBezTo>
                      <a:pt x="30695" y="12439"/>
                      <a:pt x="30716" y="12523"/>
                      <a:pt x="30779" y="12586"/>
                    </a:cubicBezTo>
                    <a:cubicBezTo>
                      <a:pt x="30835" y="12659"/>
                      <a:pt x="30906" y="12689"/>
                      <a:pt x="30979" y="12689"/>
                    </a:cubicBezTo>
                    <a:cubicBezTo>
                      <a:pt x="31177" y="12689"/>
                      <a:pt x="31384" y="12460"/>
                      <a:pt x="31323" y="12230"/>
                    </a:cubicBezTo>
                    <a:cubicBezTo>
                      <a:pt x="31323" y="12230"/>
                      <a:pt x="31323" y="12209"/>
                      <a:pt x="31344" y="12209"/>
                    </a:cubicBezTo>
                    <a:cubicBezTo>
                      <a:pt x="31407" y="12125"/>
                      <a:pt x="31553" y="12083"/>
                      <a:pt x="31637" y="12021"/>
                    </a:cubicBezTo>
                    <a:cubicBezTo>
                      <a:pt x="31783" y="11958"/>
                      <a:pt x="31951" y="11895"/>
                      <a:pt x="32139" y="11874"/>
                    </a:cubicBezTo>
                    <a:cubicBezTo>
                      <a:pt x="32474" y="11791"/>
                      <a:pt x="32819" y="11743"/>
                      <a:pt x="33162" y="11743"/>
                    </a:cubicBezTo>
                    <a:close/>
                    <a:moveTo>
                      <a:pt x="34875" y="9581"/>
                    </a:moveTo>
                    <a:cubicBezTo>
                      <a:pt x="35182" y="9581"/>
                      <a:pt x="35469" y="9594"/>
                      <a:pt x="35717" y="9614"/>
                    </a:cubicBezTo>
                    <a:cubicBezTo>
                      <a:pt x="37726" y="9803"/>
                      <a:pt x="38772" y="12523"/>
                      <a:pt x="37809" y="14176"/>
                    </a:cubicBezTo>
                    <a:cubicBezTo>
                      <a:pt x="36931" y="15724"/>
                      <a:pt x="35110" y="16729"/>
                      <a:pt x="33478" y="17314"/>
                    </a:cubicBezTo>
                    <a:cubicBezTo>
                      <a:pt x="32952" y="17501"/>
                      <a:pt x="32381" y="17584"/>
                      <a:pt x="31807" y="17584"/>
                    </a:cubicBezTo>
                    <a:cubicBezTo>
                      <a:pt x="31354" y="17584"/>
                      <a:pt x="30899" y="17532"/>
                      <a:pt x="30465" y="17440"/>
                    </a:cubicBezTo>
                    <a:cubicBezTo>
                      <a:pt x="30047" y="17335"/>
                      <a:pt x="29649" y="17210"/>
                      <a:pt x="29231" y="17084"/>
                    </a:cubicBezTo>
                    <a:cubicBezTo>
                      <a:pt x="29105" y="17021"/>
                      <a:pt x="29001" y="16980"/>
                      <a:pt x="28875" y="16917"/>
                    </a:cubicBezTo>
                    <a:cubicBezTo>
                      <a:pt x="28938" y="16791"/>
                      <a:pt x="29001" y="16666"/>
                      <a:pt x="29084" y="16519"/>
                    </a:cubicBezTo>
                    <a:cubicBezTo>
                      <a:pt x="29445" y="16767"/>
                      <a:pt x="29915" y="16859"/>
                      <a:pt x="30419" y="16859"/>
                    </a:cubicBezTo>
                    <a:cubicBezTo>
                      <a:pt x="31410" y="16859"/>
                      <a:pt x="32534" y="16504"/>
                      <a:pt x="33227" y="16268"/>
                    </a:cubicBezTo>
                    <a:cubicBezTo>
                      <a:pt x="34462" y="15850"/>
                      <a:pt x="35801" y="14929"/>
                      <a:pt x="36219" y="13674"/>
                    </a:cubicBezTo>
                    <a:cubicBezTo>
                      <a:pt x="36784" y="11958"/>
                      <a:pt x="34943" y="10807"/>
                      <a:pt x="33478" y="10723"/>
                    </a:cubicBezTo>
                    <a:cubicBezTo>
                      <a:pt x="33451" y="10722"/>
                      <a:pt x="33421" y="10722"/>
                      <a:pt x="33388" y="10722"/>
                    </a:cubicBezTo>
                    <a:cubicBezTo>
                      <a:pt x="32828" y="10722"/>
                      <a:pt x="31559" y="10896"/>
                      <a:pt x="30926" y="11351"/>
                    </a:cubicBezTo>
                    <a:cubicBezTo>
                      <a:pt x="30967" y="11247"/>
                      <a:pt x="30988" y="11142"/>
                      <a:pt x="31030" y="11037"/>
                    </a:cubicBezTo>
                    <a:cubicBezTo>
                      <a:pt x="31073" y="11049"/>
                      <a:pt x="31114" y="11056"/>
                      <a:pt x="31152" y="11056"/>
                    </a:cubicBezTo>
                    <a:cubicBezTo>
                      <a:pt x="31246" y="11056"/>
                      <a:pt x="31327" y="11016"/>
                      <a:pt x="31386" y="10912"/>
                    </a:cubicBezTo>
                    <a:cubicBezTo>
                      <a:pt x="31927" y="9829"/>
                      <a:pt x="33577" y="9581"/>
                      <a:pt x="34875" y="9581"/>
                    </a:cubicBezTo>
                    <a:close/>
                    <a:moveTo>
                      <a:pt x="10692" y="4216"/>
                    </a:moveTo>
                    <a:cubicBezTo>
                      <a:pt x="10839" y="4677"/>
                      <a:pt x="11090" y="5158"/>
                      <a:pt x="11362" y="5534"/>
                    </a:cubicBezTo>
                    <a:cubicBezTo>
                      <a:pt x="13245" y="8150"/>
                      <a:pt x="16488" y="9280"/>
                      <a:pt x="19355" y="10410"/>
                    </a:cubicBezTo>
                    <a:cubicBezTo>
                      <a:pt x="21458" y="11247"/>
                      <a:pt x="23715" y="11918"/>
                      <a:pt x="25989" y="11918"/>
                    </a:cubicBezTo>
                    <a:cubicBezTo>
                      <a:pt x="26497" y="11918"/>
                      <a:pt x="27006" y="11884"/>
                      <a:pt x="27515" y="11811"/>
                    </a:cubicBezTo>
                    <a:cubicBezTo>
                      <a:pt x="28603" y="11665"/>
                      <a:pt x="29754" y="11288"/>
                      <a:pt x="30654" y="10556"/>
                    </a:cubicBezTo>
                    <a:lnTo>
                      <a:pt x="30654" y="10556"/>
                    </a:lnTo>
                    <a:cubicBezTo>
                      <a:pt x="30403" y="11058"/>
                      <a:pt x="30172" y="11539"/>
                      <a:pt x="29963" y="12063"/>
                    </a:cubicBezTo>
                    <a:cubicBezTo>
                      <a:pt x="29419" y="13444"/>
                      <a:pt x="28896" y="14804"/>
                      <a:pt x="28101" y="16080"/>
                    </a:cubicBezTo>
                    <a:cubicBezTo>
                      <a:pt x="27306" y="17398"/>
                      <a:pt x="26385" y="18486"/>
                      <a:pt x="25234" y="19490"/>
                    </a:cubicBezTo>
                    <a:cubicBezTo>
                      <a:pt x="24711" y="19930"/>
                      <a:pt x="24209" y="20390"/>
                      <a:pt x="23665" y="20788"/>
                    </a:cubicBezTo>
                    <a:cubicBezTo>
                      <a:pt x="23560" y="20871"/>
                      <a:pt x="23456" y="20913"/>
                      <a:pt x="23330" y="20976"/>
                    </a:cubicBezTo>
                    <a:lnTo>
                      <a:pt x="23288" y="20976"/>
                    </a:lnTo>
                    <a:cubicBezTo>
                      <a:pt x="22968" y="20822"/>
                      <a:pt x="22694" y="20762"/>
                      <a:pt x="22406" y="20762"/>
                    </a:cubicBezTo>
                    <a:cubicBezTo>
                      <a:pt x="22187" y="20762"/>
                      <a:pt x="21960" y="20796"/>
                      <a:pt x="21698" y="20850"/>
                    </a:cubicBezTo>
                    <a:cubicBezTo>
                      <a:pt x="21205" y="20933"/>
                      <a:pt x="20711" y="20989"/>
                      <a:pt x="20207" y="20989"/>
                    </a:cubicBezTo>
                    <a:cubicBezTo>
                      <a:pt x="20071" y="20989"/>
                      <a:pt x="19933" y="20985"/>
                      <a:pt x="19794" y="20976"/>
                    </a:cubicBezTo>
                    <a:cubicBezTo>
                      <a:pt x="18413" y="20871"/>
                      <a:pt x="17053" y="20495"/>
                      <a:pt x="15693" y="20181"/>
                    </a:cubicBezTo>
                    <a:cubicBezTo>
                      <a:pt x="14333" y="19867"/>
                      <a:pt x="13203" y="19114"/>
                      <a:pt x="11990" y="18402"/>
                    </a:cubicBezTo>
                    <a:cubicBezTo>
                      <a:pt x="11822" y="18298"/>
                      <a:pt x="11404" y="18089"/>
                      <a:pt x="11027" y="17837"/>
                    </a:cubicBezTo>
                    <a:cubicBezTo>
                      <a:pt x="10630" y="16666"/>
                      <a:pt x="10148" y="15536"/>
                      <a:pt x="9939" y="14280"/>
                    </a:cubicBezTo>
                    <a:cubicBezTo>
                      <a:pt x="9688" y="12858"/>
                      <a:pt x="9667" y="11351"/>
                      <a:pt x="9793" y="9866"/>
                    </a:cubicBezTo>
                    <a:cubicBezTo>
                      <a:pt x="9897" y="8317"/>
                      <a:pt x="10086" y="6748"/>
                      <a:pt x="10420" y="5221"/>
                    </a:cubicBezTo>
                    <a:cubicBezTo>
                      <a:pt x="10504" y="4886"/>
                      <a:pt x="10588" y="4551"/>
                      <a:pt x="10692" y="4216"/>
                    </a:cubicBezTo>
                    <a:close/>
                    <a:moveTo>
                      <a:pt x="9010" y="17088"/>
                    </a:moveTo>
                    <a:cubicBezTo>
                      <a:pt x="9131" y="17088"/>
                      <a:pt x="9252" y="17093"/>
                      <a:pt x="9374" y="17105"/>
                    </a:cubicBezTo>
                    <a:cubicBezTo>
                      <a:pt x="9646" y="17775"/>
                      <a:pt x="10002" y="18402"/>
                      <a:pt x="10504" y="18905"/>
                    </a:cubicBezTo>
                    <a:cubicBezTo>
                      <a:pt x="10598" y="18999"/>
                      <a:pt x="10719" y="19041"/>
                      <a:pt x="10836" y="19041"/>
                    </a:cubicBezTo>
                    <a:cubicBezTo>
                      <a:pt x="10954" y="19041"/>
                      <a:pt x="11069" y="18999"/>
                      <a:pt x="11153" y="18925"/>
                    </a:cubicBezTo>
                    <a:cubicBezTo>
                      <a:pt x="12157" y="19867"/>
                      <a:pt x="13308" y="20662"/>
                      <a:pt x="14563" y="21164"/>
                    </a:cubicBezTo>
                    <a:cubicBezTo>
                      <a:pt x="16049" y="21750"/>
                      <a:pt x="17723" y="22064"/>
                      <a:pt x="19313" y="22252"/>
                    </a:cubicBezTo>
                    <a:cubicBezTo>
                      <a:pt x="19667" y="22293"/>
                      <a:pt x="20056" y="22322"/>
                      <a:pt x="20453" y="22322"/>
                    </a:cubicBezTo>
                    <a:cubicBezTo>
                      <a:pt x="21066" y="22322"/>
                      <a:pt x="21696" y="22254"/>
                      <a:pt x="22242" y="22064"/>
                    </a:cubicBezTo>
                    <a:cubicBezTo>
                      <a:pt x="22334" y="22192"/>
                      <a:pt x="22473" y="22256"/>
                      <a:pt x="22633" y="22256"/>
                    </a:cubicBezTo>
                    <a:cubicBezTo>
                      <a:pt x="22656" y="22256"/>
                      <a:pt x="22679" y="22255"/>
                      <a:pt x="22703" y="22252"/>
                    </a:cubicBezTo>
                    <a:cubicBezTo>
                      <a:pt x="22776" y="22246"/>
                      <a:pt x="22846" y="22244"/>
                      <a:pt x="22915" y="22244"/>
                    </a:cubicBezTo>
                    <a:cubicBezTo>
                      <a:pt x="23082" y="22244"/>
                      <a:pt x="23243" y="22258"/>
                      <a:pt x="23435" y="22273"/>
                    </a:cubicBezTo>
                    <a:cubicBezTo>
                      <a:pt x="23454" y="22274"/>
                      <a:pt x="23473" y="22275"/>
                      <a:pt x="23491" y="22275"/>
                    </a:cubicBezTo>
                    <a:cubicBezTo>
                      <a:pt x="23796" y="22275"/>
                      <a:pt x="24015" y="22116"/>
                      <a:pt x="24272" y="21938"/>
                    </a:cubicBezTo>
                    <a:cubicBezTo>
                      <a:pt x="24544" y="21750"/>
                      <a:pt x="24816" y="21541"/>
                      <a:pt x="25067" y="21311"/>
                    </a:cubicBezTo>
                    <a:cubicBezTo>
                      <a:pt x="25255" y="21499"/>
                      <a:pt x="25444" y="21625"/>
                      <a:pt x="25653" y="21813"/>
                    </a:cubicBezTo>
                    <a:cubicBezTo>
                      <a:pt x="25925" y="22022"/>
                      <a:pt x="26406" y="22336"/>
                      <a:pt x="26427" y="22755"/>
                    </a:cubicBezTo>
                    <a:cubicBezTo>
                      <a:pt x="26448" y="23027"/>
                      <a:pt x="25799" y="23340"/>
                      <a:pt x="25590" y="23487"/>
                    </a:cubicBezTo>
                    <a:cubicBezTo>
                      <a:pt x="25088" y="23801"/>
                      <a:pt x="24523" y="23863"/>
                      <a:pt x="23937" y="23926"/>
                    </a:cubicBezTo>
                    <a:cubicBezTo>
                      <a:pt x="23654" y="23959"/>
                      <a:pt x="23372" y="23974"/>
                      <a:pt x="23090" y="23974"/>
                    </a:cubicBezTo>
                    <a:cubicBezTo>
                      <a:pt x="20880" y="23974"/>
                      <a:pt x="18735" y="23035"/>
                      <a:pt x="16656" y="22441"/>
                    </a:cubicBezTo>
                    <a:cubicBezTo>
                      <a:pt x="14040" y="21666"/>
                      <a:pt x="11425" y="20704"/>
                      <a:pt x="9081" y="19302"/>
                    </a:cubicBezTo>
                    <a:cubicBezTo>
                      <a:pt x="8558" y="18988"/>
                      <a:pt x="8077" y="18612"/>
                      <a:pt x="7596" y="18235"/>
                    </a:cubicBezTo>
                    <a:cubicBezTo>
                      <a:pt x="7345" y="18005"/>
                      <a:pt x="7135" y="17754"/>
                      <a:pt x="6947" y="17482"/>
                    </a:cubicBezTo>
                    <a:cubicBezTo>
                      <a:pt x="6926" y="17461"/>
                      <a:pt x="6926" y="17440"/>
                      <a:pt x="6884" y="17419"/>
                    </a:cubicBezTo>
                    <a:cubicBezTo>
                      <a:pt x="7261" y="17231"/>
                      <a:pt x="7700" y="17210"/>
                      <a:pt x="8119" y="17147"/>
                    </a:cubicBezTo>
                    <a:cubicBezTo>
                      <a:pt x="8430" y="17117"/>
                      <a:pt x="8719" y="17088"/>
                      <a:pt x="9010" y="17088"/>
                    </a:cubicBezTo>
                    <a:close/>
                    <a:moveTo>
                      <a:pt x="7969" y="15054"/>
                    </a:moveTo>
                    <a:cubicBezTo>
                      <a:pt x="8217" y="15054"/>
                      <a:pt x="8457" y="15096"/>
                      <a:pt x="8684" y="15264"/>
                    </a:cubicBezTo>
                    <a:cubicBezTo>
                      <a:pt x="8726" y="15306"/>
                      <a:pt x="8747" y="15306"/>
                      <a:pt x="8809" y="15306"/>
                    </a:cubicBezTo>
                    <a:cubicBezTo>
                      <a:pt x="8893" y="15620"/>
                      <a:pt x="8935" y="15933"/>
                      <a:pt x="9040" y="16247"/>
                    </a:cubicBezTo>
                    <a:cubicBezTo>
                      <a:pt x="8872" y="16226"/>
                      <a:pt x="8705" y="16216"/>
                      <a:pt x="8535" y="16216"/>
                    </a:cubicBezTo>
                    <a:cubicBezTo>
                      <a:pt x="8365" y="16216"/>
                      <a:pt x="8192" y="16226"/>
                      <a:pt x="8014" y="16247"/>
                    </a:cubicBezTo>
                    <a:cubicBezTo>
                      <a:pt x="7470" y="16268"/>
                      <a:pt x="6905" y="16268"/>
                      <a:pt x="6382" y="16457"/>
                    </a:cubicBezTo>
                    <a:cubicBezTo>
                      <a:pt x="5064" y="16980"/>
                      <a:pt x="6006" y="18256"/>
                      <a:pt x="6654" y="18884"/>
                    </a:cubicBezTo>
                    <a:cubicBezTo>
                      <a:pt x="7805" y="20014"/>
                      <a:pt x="9332" y="20850"/>
                      <a:pt x="10797" y="21499"/>
                    </a:cubicBezTo>
                    <a:cubicBezTo>
                      <a:pt x="12492" y="22273"/>
                      <a:pt x="14249" y="22901"/>
                      <a:pt x="16028" y="23466"/>
                    </a:cubicBezTo>
                    <a:cubicBezTo>
                      <a:pt x="18340" y="24169"/>
                      <a:pt x="20745" y="25128"/>
                      <a:pt x="23201" y="25128"/>
                    </a:cubicBezTo>
                    <a:cubicBezTo>
                      <a:pt x="23813" y="25128"/>
                      <a:pt x="24428" y="25068"/>
                      <a:pt x="25046" y="24931"/>
                    </a:cubicBezTo>
                    <a:cubicBezTo>
                      <a:pt x="26071" y="24679"/>
                      <a:pt x="27452" y="23947"/>
                      <a:pt x="27620" y="22796"/>
                    </a:cubicBezTo>
                    <a:cubicBezTo>
                      <a:pt x="27745" y="21897"/>
                      <a:pt x="26783" y="21018"/>
                      <a:pt x="25946" y="20474"/>
                    </a:cubicBezTo>
                    <a:cubicBezTo>
                      <a:pt x="26092" y="20327"/>
                      <a:pt x="26281" y="20160"/>
                      <a:pt x="26427" y="20014"/>
                    </a:cubicBezTo>
                    <a:cubicBezTo>
                      <a:pt x="27201" y="20327"/>
                      <a:pt x="27975" y="20599"/>
                      <a:pt x="28708" y="20997"/>
                    </a:cubicBezTo>
                    <a:cubicBezTo>
                      <a:pt x="29398" y="21394"/>
                      <a:pt x="30047" y="21918"/>
                      <a:pt x="30612" y="22420"/>
                    </a:cubicBezTo>
                    <a:cubicBezTo>
                      <a:pt x="31553" y="23194"/>
                      <a:pt x="32558" y="24742"/>
                      <a:pt x="31763" y="25935"/>
                    </a:cubicBezTo>
                    <a:cubicBezTo>
                      <a:pt x="31386" y="26625"/>
                      <a:pt x="30486" y="26918"/>
                      <a:pt x="29817" y="27128"/>
                    </a:cubicBezTo>
                    <a:cubicBezTo>
                      <a:pt x="29521" y="27215"/>
                      <a:pt x="29193" y="27245"/>
                      <a:pt x="28855" y="27245"/>
                    </a:cubicBezTo>
                    <a:cubicBezTo>
                      <a:pt x="28307" y="27245"/>
                      <a:pt x="27735" y="27166"/>
                      <a:pt x="27243" y="27128"/>
                    </a:cubicBezTo>
                    <a:cubicBezTo>
                      <a:pt x="25590" y="26960"/>
                      <a:pt x="23874" y="26667"/>
                      <a:pt x="22284" y="26291"/>
                    </a:cubicBezTo>
                    <a:cubicBezTo>
                      <a:pt x="18643" y="25370"/>
                      <a:pt x="14982" y="24533"/>
                      <a:pt x="11362" y="23529"/>
                    </a:cubicBezTo>
                    <a:cubicBezTo>
                      <a:pt x="8182" y="22650"/>
                      <a:pt x="4792" y="21374"/>
                      <a:pt x="2365" y="19009"/>
                    </a:cubicBezTo>
                    <a:cubicBezTo>
                      <a:pt x="1884" y="18549"/>
                      <a:pt x="1465" y="17984"/>
                      <a:pt x="1361" y="17314"/>
                    </a:cubicBezTo>
                    <a:cubicBezTo>
                      <a:pt x="1193" y="16373"/>
                      <a:pt x="2197" y="15933"/>
                      <a:pt x="2888" y="15661"/>
                    </a:cubicBezTo>
                    <a:cubicBezTo>
                      <a:pt x="3725" y="15327"/>
                      <a:pt x="4666" y="15222"/>
                      <a:pt x="5566" y="15138"/>
                    </a:cubicBezTo>
                    <a:cubicBezTo>
                      <a:pt x="6089" y="15096"/>
                      <a:pt x="6591" y="15096"/>
                      <a:pt x="7115" y="15096"/>
                    </a:cubicBezTo>
                    <a:cubicBezTo>
                      <a:pt x="7142" y="15098"/>
                      <a:pt x="7169" y="15098"/>
                      <a:pt x="7196" y="15098"/>
                    </a:cubicBezTo>
                    <a:cubicBezTo>
                      <a:pt x="7456" y="15098"/>
                      <a:pt x="7717" y="15054"/>
                      <a:pt x="7969" y="15054"/>
                    </a:cubicBezTo>
                    <a:close/>
                    <a:moveTo>
                      <a:pt x="14137" y="0"/>
                    </a:moveTo>
                    <a:cubicBezTo>
                      <a:pt x="13589" y="0"/>
                      <a:pt x="12987" y="87"/>
                      <a:pt x="12429" y="262"/>
                    </a:cubicBezTo>
                    <a:cubicBezTo>
                      <a:pt x="12387" y="262"/>
                      <a:pt x="12325" y="283"/>
                      <a:pt x="12283" y="303"/>
                    </a:cubicBezTo>
                    <a:cubicBezTo>
                      <a:pt x="11634" y="575"/>
                      <a:pt x="11048" y="1015"/>
                      <a:pt x="10755" y="1643"/>
                    </a:cubicBezTo>
                    <a:cubicBezTo>
                      <a:pt x="10692" y="1831"/>
                      <a:pt x="10609" y="2040"/>
                      <a:pt x="10546" y="2249"/>
                    </a:cubicBezTo>
                    <a:cubicBezTo>
                      <a:pt x="9228" y="4342"/>
                      <a:pt x="8830" y="6957"/>
                      <a:pt x="8579" y="9405"/>
                    </a:cubicBezTo>
                    <a:cubicBezTo>
                      <a:pt x="8391" y="11058"/>
                      <a:pt x="8391" y="12732"/>
                      <a:pt x="8642" y="14385"/>
                    </a:cubicBezTo>
                    <a:cubicBezTo>
                      <a:pt x="8663" y="14490"/>
                      <a:pt x="8663" y="14594"/>
                      <a:pt x="8705" y="14720"/>
                    </a:cubicBezTo>
                    <a:cubicBezTo>
                      <a:pt x="8436" y="14490"/>
                      <a:pt x="8115" y="14382"/>
                      <a:pt x="7708" y="14382"/>
                    </a:cubicBezTo>
                    <a:cubicBezTo>
                      <a:pt x="7671" y="14382"/>
                      <a:pt x="7634" y="14383"/>
                      <a:pt x="7596" y="14385"/>
                    </a:cubicBezTo>
                    <a:cubicBezTo>
                      <a:pt x="7465" y="14391"/>
                      <a:pt x="7334" y="14394"/>
                      <a:pt x="7202" y="14394"/>
                    </a:cubicBezTo>
                    <a:cubicBezTo>
                      <a:pt x="6629" y="14394"/>
                      <a:pt x="6042" y="14346"/>
                      <a:pt x="5458" y="14346"/>
                    </a:cubicBezTo>
                    <a:cubicBezTo>
                      <a:pt x="5270" y="14346"/>
                      <a:pt x="5083" y="14351"/>
                      <a:pt x="4897" y="14364"/>
                    </a:cubicBezTo>
                    <a:cubicBezTo>
                      <a:pt x="3578" y="14427"/>
                      <a:pt x="2135" y="14699"/>
                      <a:pt x="1047" y="15536"/>
                    </a:cubicBezTo>
                    <a:cubicBezTo>
                      <a:pt x="1" y="16352"/>
                      <a:pt x="168" y="17775"/>
                      <a:pt x="796" y="18779"/>
                    </a:cubicBezTo>
                    <a:cubicBezTo>
                      <a:pt x="1486" y="19846"/>
                      <a:pt x="2574" y="20599"/>
                      <a:pt x="3599" y="21332"/>
                    </a:cubicBezTo>
                    <a:cubicBezTo>
                      <a:pt x="6591" y="23487"/>
                      <a:pt x="10253" y="24428"/>
                      <a:pt x="13726" y="25391"/>
                    </a:cubicBezTo>
                    <a:cubicBezTo>
                      <a:pt x="17221" y="26353"/>
                      <a:pt x="20778" y="27232"/>
                      <a:pt x="24377" y="27902"/>
                    </a:cubicBezTo>
                    <a:cubicBezTo>
                      <a:pt x="25815" y="28182"/>
                      <a:pt x="27282" y="28434"/>
                      <a:pt x="28767" y="28434"/>
                    </a:cubicBezTo>
                    <a:cubicBezTo>
                      <a:pt x="29053" y="28434"/>
                      <a:pt x="29341" y="28424"/>
                      <a:pt x="29628" y="28404"/>
                    </a:cubicBezTo>
                    <a:cubicBezTo>
                      <a:pt x="30465" y="28341"/>
                      <a:pt x="31323" y="27881"/>
                      <a:pt x="32014" y="27441"/>
                    </a:cubicBezTo>
                    <a:cubicBezTo>
                      <a:pt x="32767" y="26939"/>
                      <a:pt x="33185" y="26228"/>
                      <a:pt x="33290" y="25391"/>
                    </a:cubicBezTo>
                    <a:cubicBezTo>
                      <a:pt x="33499" y="23863"/>
                      <a:pt x="32558" y="22483"/>
                      <a:pt x="31491" y="21541"/>
                    </a:cubicBezTo>
                    <a:cubicBezTo>
                      <a:pt x="30277" y="20474"/>
                      <a:pt x="28917" y="19595"/>
                      <a:pt x="27369" y="19093"/>
                    </a:cubicBezTo>
                    <a:cubicBezTo>
                      <a:pt x="27662" y="18758"/>
                      <a:pt x="27934" y="18402"/>
                      <a:pt x="28185" y="18068"/>
                    </a:cubicBezTo>
                    <a:cubicBezTo>
                      <a:pt x="28666" y="18465"/>
                      <a:pt x="29503" y="18612"/>
                      <a:pt x="30026" y="18758"/>
                    </a:cubicBezTo>
                    <a:cubicBezTo>
                      <a:pt x="30576" y="18902"/>
                      <a:pt x="31137" y="18973"/>
                      <a:pt x="31699" y="18973"/>
                    </a:cubicBezTo>
                    <a:cubicBezTo>
                      <a:pt x="32441" y="18973"/>
                      <a:pt x="33182" y="18850"/>
                      <a:pt x="33897" y="18612"/>
                    </a:cubicBezTo>
                    <a:cubicBezTo>
                      <a:pt x="34985" y="18256"/>
                      <a:pt x="36010" y="17586"/>
                      <a:pt x="36931" y="16896"/>
                    </a:cubicBezTo>
                    <a:cubicBezTo>
                      <a:pt x="37789" y="16205"/>
                      <a:pt x="38751" y="15222"/>
                      <a:pt x="39065" y="14113"/>
                    </a:cubicBezTo>
                    <a:cubicBezTo>
                      <a:pt x="39379" y="13046"/>
                      <a:pt x="39232" y="11895"/>
                      <a:pt x="38814" y="10870"/>
                    </a:cubicBezTo>
                    <a:cubicBezTo>
                      <a:pt x="38291" y="9656"/>
                      <a:pt x="37265" y="8882"/>
                      <a:pt x="35947" y="8652"/>
                    </a:cubicBezTo>
                    <a:cubicBezTo>
                      <a:pt x="35686" y="8611"/>
                      <a:pt x="35410" y="8593"/>
                      <a:pt x="35129" y="8593"/>
                    </a:cubicBezTo>
                    <a:cubicBezTo>
                      <a:pt x="34396" y="8593"/>
                      <a:pt x="33626" y="8716"/>
                      <a:pt x="32976" y="8882"/>
                    </a:cubicBezTo>
                    <a:cubicBezTo>
                      <a:pt x="32453" y="9029"/>
                      <a:pt x="31972" y="9196"/>
                      <a:pt x="31574" y="9489"/>
                    </a:cubicBezTo>
                    <a:cubicBezTo>
                      <a:pt x="32035" y="8610"/>
                      <a:pt x="31951" y="7606"/>
                      <a:pt x="31428" y="6664"/>
                    </a:cubicBezTo>
                    <a:cubicBezTo>
                      <a:pt x="30695" y="5388"/>
                      <a:pt x="29461" y="4425"/>
                      <a:pt x="28226" y="3651"/>
                    </a:cubicBezTo>
                    <a:cubicBezTo>
                      <a:pt x="26825" y="2772"/>
                      <a:pt x="25339" y="1977"/>
                      <a:pt x="23791" y="1350"/>
                    </a:cubicBezTo>
                    <a:cubicBezTo>
                      <a:pt x="22472" y="827"/>
                      <a:pt x="21133" y="429"/>
                      <a:pt x="19731" y="199"/>
                    </a:cubicBezTo>
                    <a:cubicBezTo>
                      <a:pt x="19711" y="157"/>
                      <a:pt x="19648" y="115"/>
                      <a:pt x="19606" y="115"/>
                    </a:cubicBezTo>
                    <a:cubicBezTo>
                      <a:pt x="19104" y="52"/>
                      <a:pt x="18643" y="11"/>
                      <a:pt x="18120" y="11"/>
                    </a:cubicBezTo>
                    <a:cubicBezTo>
                      <a:pt x="17995" y="4"/>
                      <a:pt x="17874" y="1"/>
                      <a:pt x="17755" y="1"/>
                    </a:cubicBezTo>
                    <a:cubicBezTo>
                      <a:pt x="17516" y="1"/>
                      <a:pt x="17283" y="11"/>
                      <a:pt x="17032" y="11"/>
                    </a:cubicBezTo>
                    <a:lnTo>
                      <a:pt x="16258" y="11"/>
                    </a:lnTo>
                    <a:cubicBezTo>
                      <a:pt x="16049" y="11"/>
                      <a:pt x="15843" y="7"/>
                      <a:pt x="15638" y="7"/>
                    </a:cubicBezTo>
                    <a:cubicBezTo>
                      <a:pt x="15330" y="7"/>
                      <a:pt x="15024" y="15"/>
                      <a:pt x="14710" y="52"/>
                    </a:cubicBezTo>
                    <a:lnTo>
                      <a:pt x="14584" y="52"/>
                    </a:lnTo>
                    <a:cubicBezTo>
                      <a:pt x="14521" y="11"/>
                      <a:pt x="14501" y="11"/>
                      <a:pt x="14459" y="11"/>
                    </a:cubicBezTo>
                    <a:cubicBezTo>
                      <a:pt x="14354" y="4"/>
                      <a:pt x="14247" y="0"/>
                      <a:pt x="14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  <p:grpSp>
          <p:nvGrpSpPr>
            <p:cNvPr id="62" name="Google Shape;1244;p55">
              <a:extLst>
                <a:ext uri="{FF2B5EF4-FFF2-40B4-BE49-F238E27FC236}">
                  <a16:creationId xmlns:a16="http://schemas.microsoft.com/office/drawing/2014/main" id="{FD196B5E-4806-43BF-B05D-502E07535C49}"/>
                </a:ext>
              </a:extLst>
            </p:cNvPr>
            <p:cNvGrpSpPr/>
            <p:nvPr/>
          </p:nvGrpSpPr>
          <p:grpSpPr>
            <a:xfrm rot="3440865">
              <a:off x="7932671" y="3929172"/>
              <a:ext cx="301828" cy="127116"/>
              <a:chOff x="7114150" y="4261900"/>
              <a:chExt cx="301850" cy="127125"/>
            </a:xfrm>
          </p:grpSpPr>
          <p:sp>
            <p:nvSpPr>
              <p:cNvPr id="63" name="Google Shape;1245;p55">
                <a:extLst>
                  <a:ext uri="{FF2B5EF4-FFF2-40B4-BE49-F238E27FC236}">
                    <a16:creationId xmlns:a16="http://schemas.microsoft.com/office/drawing/2014/main" id="{92AFC094-DA83-459B-8084-88A5693BEE9B}"/>
                  </a:ext>
                </a:extLst>
              </p:cNvPr>
              <p:cNvSpPr/>
              <p:nvPr/>
            </p:nvSpPr>
            <p:spPr>
              <a:xfrm>
                <a:off x="7114150" y="4261900"/>
                <a:ext cx="30185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1842" extrusionOk="0">
                    <a:moveTo>
                      <a:pt x="12073" y="1507"/>
                    </a:moveTo>
                    <a:cubicBezTo>
                      <a:pt x="11969" y="1528"/>
                      <a:pt x="11780" y="1653"/>
                      <a:pt x="11697" y="1611"/>
                    </a:cubicBezTo>
                    <a:cubicBezTo>
                      <a:pt x="11278" y="1402"/>
                      <a:pt x="10839" y="1318"/>
                      <a:pt x="10399" y="1214"/>
                    </a:cubicBezTo>
                    <a:cubicBezTo>
                      <a:pt x="9604" y="1026"/>
                      <a:pt x="8830" y="942"/>
                      <a:pt x="8035" y="1005"/>
                    </a:cubicBezTo>
                    <a:cubicBezTo>
                      <a:pt x="6654" y="1088"/>
                      <a:pt x="5231" y="1109"/>
                      <a:pt x="3850" y="1235"/>
                    </a:cubicBezTo>
                    <a:cubicBezTo>
                      <a:pt x="2804" y="1318"/>
                      <a:pt x="1737" y="1465"/>
                      <a:pt x="712" y="1758"/>
                    </a:cubicBezTo>
                    <a:cubicBezTo>
                      <a:pt x="628" y="1779"/>
                      <a:pt x="523" y="1842"/>
                      <a:pt x="461" y="1800"/>
                    </a:cubicBezTo>
                    <a:cubicBezTo>
                      <a:pt x="314" y="1758"/>
                      <a:pt x="168" y="1716"/>
                      <a:pt x="84" y="1590"/>
                    </a:cubicBezTo>
                    <a:cubicBezTo>
                      <a:pt x="0" y="1465"/>
                      <a:pt x="42" y="1277"/>
                      <a:pt x="189" y="1214"/>
                    </a:cubicBezTo>
                    <a:cubicBezTo>
                      <a:pt x="482" y="1046"/>
                      <a:pt x="774" y="858"/>
                      <a:pt x="1088" y="795"/>
                    </a:cubicBezTo>
                    <a:cubicBezTo>
                      <a:pt x="2281" y="502"/>
                      <a:pt x="3515" y="230"/>
                      <a:pt x="4771" y="210"/>
                    </a:cubicBezTo>
                    <a:cubicBezTo>
                      <a:pt x="6110" y="189"/>
                      <a:pt x="7428" y="84"/>
                      <a:pt x="8767" y="21"/>
                    </a:cubicBezTo>
                    <a:cubicBezTo>
                      <a:pt x="9876" y="0"/>
                      <a:pt x="10881" y="293"/>
                      <a:pt x="11759" y="963"/>
                    </a:cubicBezTo>
                    <a:cubicBezTo>
                      <a:pt x="11843" y="1046"/>
                      <a:pt x="11927" y="1130"/>
                      <a:pt x="12010" y="1235"/>
                    </a:cubicBezTo>
                    <a:cubicBezTo>
                      <a:pt x="12073" y="1298"/>
                      <a:pt x="12031" y="1360"/>
                      <a:pt x="12073" y="1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4" name="Google Shape;1246;p55">
                <a:extLst>
                  <a:ext uri="{FF2B5EF4-FFF2-40B4-BE49-F238E27FC236}">
                    <a16:creationId xmlns:a16="http://schemas.microsoft.com/office/drawing/2014/main" id="{3F430D35-FD73-481B-85EC-C6949B23F592}"/>
                  </a:ext>
                </a:extLst>
              </p:cNvPr>
              <p:cNvSpPr/>
              <p:nvPr/>
            </p:nvSpPr>
            <p:spPr>
              <a:xfrm>
                <a:off x="7211975" y="4349775"/>
                <a:ext cx="192500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570" extrusionOk="0">
                    <a:moveTo>
                      <a:pt x="7637" y="649"/>
                    </a:moveTo>
                    <a:cubicBezTo>
                      <a:pt x="7281" y="942"/>
                      <a:pt x="6863" y="963"/>
                      <a:pt x="6424" y="984"/>
                    </a:cubicBezTo>
                    <a:cubicBezTo>
                      <a:pt x="5064" y="1068"/>
                      <a:pt x="3704" y="1130"/>
                      <a:pt x="2323" y="1193"/>
                    </a:cubicBezTo>
                    <a:cubicBezTo>
                      <a:pt x="1695" y="1235"/>
                      <a:pt x="1025" y="1235"/>
                      <a:pt x="439" y="1486"/>
                    </a:cubicBezTo>
                    <a:cubicBezTo>
                      <a:pt x="314" y="1549"/>
                      <a:pt x="84" y="1570"/>
                      <a:pt x="42" y="1402"/>
                    </a:cubicBezTo>
                    <a:cubicBezTo>
                      <a:pt x="0" y="1277"/>
                      <a:pt x="42" y="1130"/>
                      <a:pt x="84" y="984"/>
                    </a:cubicBezTo>
                    <a:cubicBezTo>
                      <a:pt x="251" y="649"/>
                      <a:pt x="565" y="524"/>
                      <a:pt x="879" y="419"/>
                    </a:cubicBezTo>
                    <a:cubicBezTo>
                      <a:pt x="1214" y="314"/>
                      <a:pt x="1590" y="252"/>
                      <a:pt x="1946" y="231"/>
                    </a:cubicBezTo>
                    <a:cubicBezTo>
                      <a:pt x="3473" y="126"/>
                      <a:pt x="4980" y="42"/>
                      <a:pt x="6507" y="0"/>
                    </a:cubicBezTo>
                    <a:cubicBezTo>
                      <a:pt x="6737" y="0"/>
                      <a:pt x="6989" y="21"/>
                      <a:pt x="7240" y="84"/>
                    </a:cubicBezTo>
                    <a:cubicBezTo>
                      <a:pt x="7553" y="105"/>
                      <a:pt x="7700" y="314"/>
                      <a:pt x="7637" y="6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</p:grpSp>
      <p:grpSp>
        <p:nvGrpSpPr>
          <p:cNvPr id="70" name="Google Shape;1562;p49">
            <a:extLst>
              <a:ext uri="{FF2B5EF4-FFF2-40B4-BE49-F238E27FC236}">
                <a16:creationId xmlns:a16="http://schemas.microsoft.com/office/drawing/2014/main" id="{36F4F283-8ADE-4FAD-81D1-844CB2326246}"/>
              </a:ext>
            </a:extLst>
          </p:cNvPr>
          <p:cNvGrpSpPr/>
          <p:nvPr/>
        </p:nvGrpSpPr>
        <p:grpSpPr>
          <a:xfrm>
            <a:off x="6815286" y="4931688"/>
            <a:ext cx="1448478" cy="1814521"/>
            <a:chOff x="2839479" y="401407"/>
            <a:chExt cx="3465036" cy="4340680"/>
          </a:xfrm>
        </p:grpSpPr>
        <p:sp>
          <p:nvSpPr>
            <p:cNvPr id="71" name="Google Shape;1563;p49">
              <a:extLst>
                <a:ext uri="{FF2B5EF4-FFF2-40B4-BE49-F238E27FC236}">
                  <a16:creationId xmlns:a16="http://schemas.microsoft.com/office/drawing/2014/main" id="{A5BF42C5-0D7B-4AFB-BC1F-DBC39DA6A367}"/>
                </a:ext>
              </a:extLst>
            </p:cNvPr>
            <p:cNvSpPr/>
            <p:nvPr/>
          </p:nvSpPr>
          <p:spPr>
            <a:xfrm>
              <a:off x="2984982" y="2802143"/>
              <a:ext cx="3319533" cy="1939945"/>
            </a:xfrm>
            <a:custGeom>
              <a:avLst/>
              <a:gdLst/>
              <a:ahLst/>
              <a:cxnLst/>
              <a:rect l="l" t="t" r="r" b="b"/>
              <a:pathLst>
                <a:path w="29864" h="17453" extrusionOk="0">
                  <a:moveTo>
                    <a:pt x="16343" y="1"/>
                  </a:moveTo>
                  <a:cubicBezTo>
                    <a:pt x="16290" y="1"/>
                    <a:pt x="16236" y="11"/>
                    <a:pt x="16185" y="30"/>
                  </a:cubicBezTo>
                  <a:lnTo>
                    <a:pt x="373" y="6104"/>
                  </a:lnTo>
                  <a:cubicBezTo>
                    <a:pt x="70" y="6221"/>
                    <a:pt x="0" y="6620"/>
                    <a:pt x="249" y="6830"/>
                  </a:cubicBezTo>
                  <a:lnTo>
                    <a:pt x="12181" y="17018"/>
                  </a:lnTo>
                  <a:cubicBezTo>
                    <a:pt x="12181" y="17018"/>
                    <a:pt x="12181" y="17021"/>
                    <a:pt x="12184" y="17021"/>
                  </a:cubicBezTo>
                  <a:lnTo>
                    <a:pt x="12401" y="17207"/>
                  </a:lnTo>
                  <a:cubicBezTo>
                    <a:pt x="12404" y="17207"/>
                    <a:pt x="12404" y="17210"/>
                    <a:pt x="12404" y="17210"/>
                  </a:cubicBezTo>
                  <a:cubicBezTo>
                    <a:pt x="12580" y="17325"/>
                    <a:pt x="12860" y="17452"/>
                    <a:pt x="13247" y="17452"/>
                  </a:cubicBezTo>
                  <a:cubicBezTo>
                    <a:pt x="13330" y="17452"/>
                    <a:pt x="13417" y="17446"/>
                    <a:pt x="13509" y="17434"/>
                  </a:cubicBezTo>
                  <a:cubicBezTo>
                    <a:pt x="13722" y="17403"/>
                    <a:pt x="13965" y="17340"/>
                    <a:pt x="14235" y="17220"/>
                  </a:cubicBezTo>
                  <a:cubicBezTo>
                    <a:pt x="14272" y="17200"/>
                    <a:pt x="14311" y="17184"/>
                    <a:pt x="14351" y="17164"/>
                  </a:cubicBezTo>
                  <a:lnTo>
                    <a:pt x="29554" y="9222"/>
                  </a:lnTo>
                  <a:cubicBezTo>
                    <a:pt x="29847" y="9073"/>
                    <a:pt x="29863" y="8660"/>
                    <a:pt x="29588" y="8484"/>
                  </a:cubicBezTo>
                  <a:lnTo>
                    <a:pt x="16574" y="70"/>
                  </a:lnTo>
                  <a:cubicBezTo>
                    <a:pt x="16504" y="24"/>
                    <a:pt x="16424" y="1"/>
                    <a:pt x="163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564;p49">
              <a:extLst>
                <a:ext uri="{FF2B5EF4-FFF2-40B4-BE49-F238E27FC236}">
                  <a16:creationId xmlns:a16="http://schemas.microsoft.com/office/drawing/2014/main" id="{80F17EF7-622C-4CC5-BCA8-ED4ADF2243EF}"/>
                </a:ext>
              </a:extLst>
            </p:cNvPr>
            <p:cNvSpPr/>
            <p:nvPr/>
          </p:nvSpPr>
          <p:spPr>
            <a:xfrm>
              <a:off x="4172462" y="3419945"/>
              <a:ext cx="2075486" cy="1303041"/>
            </a:xfrm>
            <a:custGeom>
              <a:avLst/>
              <a:gdLst/>
              <a:ahLst/>
              <a:cxnLst/>
              <a:rect l="l" t="t" r="r" b="b"/>
              <a:pathLst>
                <a:path w="18672" h="11723" extrusionOk="0">
                  <a:moveTo>
                    <a:pt x="15879" y="0"/>
                  </a:moveTo>
                  <a:lnTo>
                    <a:pt x="15453" y="180"/>
                  </a:lnTo>
                  <a:lnTo>
                    <a:pt x="10487" y="2271"/>
                  </a:lnTo>
                  <a:lnTo>
                    <a:pt x="1624" y="6137"/>
                  </a:lnTo>
                  <a:lnTo>
                    <a:pt x="696" y="6660"/>
                  </a:lnTo>
                  <a:lnTo>
                    <a:pt x="257" y="8082"/>
                  </a:lnTo>
                  <a:lnTo>
                    <a:pt x="0" y="8910"/>
                  </a:lnTo>
                  <a:lnTo>
                    <a:pt x="330" y="9329"/>
                  </a:lnTo>
                  <a:lnTo>
                    <a:pt x="2234" y="11722"/>
                  </a:lnTo>
                  <a:cubicBezTo>
                    <a:pt x="2234" y="11722"/>
                    <a:pt x="2736" y="11456"/>
                    <a:pt x="3565" y="11020"/>
                  </a:cubicBezTo>
                  <a:cubicBezTo>
                    <a:pt x="3664" y="10967"/>
                    <a:pt x="3771" y="10910"/>
                    <a:pt x="3881" y="10853"/>
                  </a:cubicBezTo>
                  <a:cubicBezTo>
                    <a:pt x="7745" y="8810"/>
                    <a:pt x="17197" y="3824"/>
                    <a:pt x="18672" y="3156"/>
                  </a:cubicBezTo>
                  <a:cubicBezTo>
                    <a:pt x="18332" y="2786"/>
                    <a:pt x="18152" y="2357"/>
                    <a:pt x="18066" y="1937"/>
                  </a:cubicBezTo>
                  <a:cubicBezTo>
                    <a:pt x="18066" y="1931"/>
                    <a:pt x="18066" y="1924"/>
                    <a:pt x="18062" y="1921"/>
                  </a:cubicBezTo>
                  <a:cubicBezTo>
                    <a:pt x="17876" y="993"/>
                    <a:pt x="18139" y="123"/>
                    <a:pt x="18139" y="123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565;p49">
              <a:extLst>
                <a:ext uri="{FF2B5EF4-FFF2-40B4-BE49-F238E27FC236}">
                  <a16:creationId xmlns:a16="http://schemas.microsoft.com/office/drawing/2014/main" id="{AEFB4C77-6649-485F-A903-3415A1037F16}"/>
                </a:ext>
              </a:extLst>
            </p:cNvPr>
            <p:cNvSpPr/>
            <p:nvPr/>
          </p:nvSpPr>
          <p:spPr>
            <a:xfrm>
              <a:off x="4597968" y="4629316"/>
              <a:ext cx="111" cy="1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566;p49">
              <a:extLst>
                <a:ext uri="{FF2B5EF4-FFF2-40B4-BE49-F238E27FC236}">
                  <a16:creationId xmlns:a16="http://schemas.microsoft.com/office/drawing/2014/main" id="{A6C18468-AA78-4C40-8120-E508341A9362}"/>
                </a:ext>
              </a:extLst>
            </p:cNvPr>
            <p:cNvSpPr/>
            <p:nvPr/>
          </p:nvSpPr>
          <p:spPr>
            <a:xfrm>
              <a:off x="4581628" y="4496485"/>
              <a:ext cx="16451" cy="132938"/>
            </a:xfrm>
            <a:custGeom>
              <a:avLst/>
              <a:gdLst/>
              <a:ahLst/>
              <a:cxnLst/>
              <a:rect l="l" t="t" r="r" b="b"/>
              <a:pathLst>
                <a:path w="148" h="1196" extrusionOk="0">
                  <a:moveTo>
                    <a:pt x="43" y="0"/>
                  </a:moveTo>
                  <a:lnTo>
                    <a:pt x="0" y="24"/>
                  </a:lnTo>
                  <a:lnTo>
                    <a:pt x="147" y="1195"/>
                  </a:lnTo>
                  <a:lnTo>
                    <a:pt x="80" y="433"/>
                  </a:lnTo>
                  <a:cubicBezTo>
                    <a:pt x="70" y="437"/>
                    <a:pt x="63" y="440"/>
                    <a:pt x="54" y="446"/>
                  </a:cubicBezTo>
                  <a:cubicBezTo>
                    <a:pt x="63" y="440"/>
                    <a:pt x="70" y="433"/>
                    <a:pt x="80" y="429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567;p49">
              <a:extLst>
                <a:ext uri="{FF2B5EF4-FFF2-40B4-BE49-F238E27FC236}">
                  <a16:creationId xmlns:a16="http://schemas.microsoft.com/office/drawing/2014/main" id="{72DDBACC-77A1-4EAF-B06B-8D325013843E}"/>
                </a:ext>
              </a:extLst>
            </p:cNvPr>
            <p:cNvSpPr/>
            <p:nvPr/>
          </p:nvSpPr>
          <p:spPr>
            <a:xfrm>
              <a:off x="4551616" y="4629316"/>
              <a:ext cx="46463" cy="25899"/>
            </a:xfrm>
            <a:custGeom>
              <a:avLst/>
              <a:gdLst/>
              <a:ahLst/>
              <a:cxnLst/>
              <a:rect l="l" t="t" r="r" b="b"/>
              <a:pathLst>
                <a:path w="418" h="233" extrusionOk="0">
                  <a:moveTo>
                    <a:pt x="417" y="0"/>
                  </a:moveTo>
                  <a:lnTo>
                    <a:pt x="417" y="0"/>
                  </a:lnTo>
                  <a:cubicBezTo>
                    <a:pt x="277" y="77"/>
                    <a:pt x="134" y="150"/>
                    <a:pt x="1" y="220"/>
                  </a:cubicBezTo>
                  <a:lnTo>
                    <a:pt x="1" y="23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568;p49">
              <a:extLst>
                <a:ext uri="{FF2B5EF4-FFF2-40B4-BE49-F238E27FC236}">
                  <a16:creationId xmlns:a16="http://schemas.microsoft.com/office/drawing/2014/main" id="{1780CB73-A807-43CE-833F-E725CCE4081A}"/>
                </a:ext>
              </a:extLst>
            </p:cNvPr>
            <p:cNvSpPr/>
            <p:nvPr/>
          </p:nvSpPr>
          <p:spPr>
            <a:xfrm>
              <a:off x="4420674" y="4653770"/>
              <a:ext cx="131052" cy="69248"/>
            </a:xfrm>
            <a:custGeom>
              <a:avLst/>
              <a:gdLst/>
              <a:ahLst/>
              <a:cxnLst/>
              <a:rect l="l" t="t" r="r" b="b"/>
              <a:pathLst>
                <a:path w="1179" h="623" extrusionOk="0">
                  <a:moveTo>
                    <a:pt x="1179" y="0"/>
                  </a:moveTo>
                  <a:cubicBezTo>
                    <a:pt x="552" y="332"/>
                    <a:pt x="139" y="551"/>
                    <a:pt x="30" y="608"/>
                  </a:cubicBezTo>
                  <a:lnTo>
                    <a:pt x="30" y="608"/>
                  </a:lnTo>
                  <a:cubicBezTo>
                    <a:pt x="149" y="546"/>
                    <a:pt x="617" y="298"/>
                    <a:pt x="1179" y="0"/>
                  </a:cubicBezTo>
                  <a:close/>
                  <a:moveTo>
                    <a:pt x="30" y="608"/>
                  </a:moveTo>
                  <a:cubicBezTo>
                    <a:pt x="12" y="617"/>
                    <a:pt x="2" y="622"/>
                    <a:pt x="1" y="622"/>
                  </a:cubicBezTo>
                  <a:cubicBezTo>
                    <a:pt x="2" y="622"/>
                    <a:pt x="12" y="617"/>
                    <a:pt x="30" y="608"/>
                  </a:cubicBezTo>
                  <a:close/>
                </a:path>
              </a:pathLst>
            </a:custGeom>
            <a:solidFill>
              <a:srgbClr val="D25D7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569;p49">
              <a:extLst>
                <a:ext uri="{FF2B5EF4-FFF2-40B4-BE49-F238E27FC236}">
                  <a16:creationId xmlns:a16="http://schemas.microsoft.com/office/drawing/2014/main" id="{CBF46BCF-FFA0-4AC9-A434-831D20C8AC82}"/>
                </a:ext>
              </a:extLst>
            </p:cNvPr>
            <p:cNvSpPr/>
            <p:nvPr/>
          </p:nvSpPr>
          <p:spPr>
            <a:xfrm>
              <a:off x="4172462" y="3526876"/>
              <a:ext cx="2008237" cy="1196112"/>
            </a:xfrm>
            <a:custGeom>
              <a:avLst/>
              <a:gdLst/>
              <a:ahLst/>
              <a:cxnLst/>
              <a:rect l="l" t="t" r="r" b="b"/>
              <a:pathLst>
                <a:path w="18067" h="10761" extrusionOk="0">
                  <a:moveTo>
                    <a:pt x="18002" y="0"/>
                  </a:moveTo>
                  <a:lnTo>
                    <a:pt x="3575" y="7069"/>
                  </a:lnTo>
                  <a:lnTo>
                    <a:pt x="3724" y="8723"/>
                  </a:lnTo>
                  <a:lnTo>
                    <a:pt x="17753" y="1145"/>
                  </a:lnTo>
                  <a:lnTo>
                    <a:pt x="18066" y="975"/>
                  </a:lnTo>
                  <a:cubicBezTo>
                    <a:pt x="18066" y="969"/>
                    <a:pt x="18066" y="962"/>
                    <a:pt x="18062" y="959"/>
                  </a:cubicBezTo>
                  <a:cubicBezTo>
                    <a:pt x="18013" y="713"/>
                    <a:pt x="17996" y="473"/>
                    <a:pt x="17996" y="250"/>
                  </a:cubicBezTo>
                  <a:cubicBezTo>
                    <a:pt x="17996" y="163"/>
                    <a:pt x="17999" y="80"/>
                    <a:pt x="18002" y="0"/>
                  </a:cubicBezTo>
                  <a:close/>
                  <a:moveTo>
                    <a:pt x="523" y="6261"/>
                  </a:moveTo>
                  <a:lnTo>
                    <a:pt x="257" y="7120"/>
                  </a:lnTo>
                  <a:lnTo>
                    <a:pt x="0" y="7948"/>
                  </a:lnTo>
                  <a:lnTo>
                    <a:pt x="330" y="8367"/>
                  </a:lnTo>
                  <a:lnTo>
                    <a:pt x="2234" y="10760"/>
                  </a:lnTo>
                  <a:cubicBezTo>
                    <a:pt x="2243" y="10757"/>
                    <a:pt x="2683" y="10524"/>
                    <a:pt x="3412" y="10138"/>
                  </a:cubicBezTo>
                  <a:lnTo>
                    <a:pt x="3232" y="7239"/>
                  </a:lnTo>
                  <a:lnTo>
                    <a:pt x="3049" y="7329"/>
                  </a:lnTo>
                  <a:lnTo>
                    <a:pt x="2240" y="7725"/>
                  </a:lnTo>
                  <a:lnTo>
                    <a:pt x="523" y="6261"/>
                  </a:lnTo>
                  <a:close/>
                </a:path>
              </a:pathLst>
            </a:custGeom>
            <a:solidFill>
              <a:srgbClr val="E0EAE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8" name="Google Shape;1570;p49">
              <a:extLst>
                <a:ext uri="{FF2B5EF4-FFF2-40B4-BE49-F238E27FC236}">
                  <a16:creationId xmlns:a16="http://schemas.microsoft.com/office/drawing/2014/main" id="{5295FBD7-2F7D-4837-A4E0-737A32860D78}"/>
                </a:ext>
              </a:extLst>
            </p:cNvPr>
            <p:cNvSpPr/>
            <p:nvPr/>
          </p:nvSpPr>
          <p:spPr>
            <a:xfrm>
              <a:off x="4551616" y="4629316"/>
              <a:ext cx="46463" cy="24565"/>
            </a:xfrm>
            <a:custGeom>
              <a:avLst/>
              <a:gdLst/>
              <a:ahLst/>
              <a:cxnLst/>
              <a:rect l="l" t="t" r="r" b="b"/>
              <a:pathLst>
                <a:path w="418" h="221" extrusionOk="0">
                  <a:moveTo>
                    <a:pt x="417" y="0"/>
                  </a:moveTo>
                  <a:lnTo>
                    <a:pt x="417" y="0"/>
                  </a:lnTo>
                  <a:cubicBezTo>
                    <a:pt x="327" y="47"/>
                    <a:pt x="238" y="93"/>
                    <a:pt x="154" y="140"/>
                  </a:cubicBezTo>
                  <a:lnTo>
                    <a:pt x="154" y="140"/>
                  </a:lnTo>
                  <a:cubicBezTo>
                    <a:pt x="241" y="95"/>
                    <a:pt x="330" y="48"/>
                    <a:pt x="417" y="0"/>
                  </a:cubicBezTo>
                  <a:close/>
                  <a:moveTo>
                    <a:pt x="154" y="140"/>
                  </a:moveTo>
                  <a:cubicBezTo>
                    <a:pt x="154" y="140"/>
                    <a:pt x="153" y="140"/>
                    <a:pt x="152" y="141"/>
                  </a:cubicBezTo>
                  <a:lnTo>
                    <a:pt x="152" y="141"/>
                  </a:lnTo>
                  <a:cubicBezTo>
                    <a:pt x="153" y="141"/>
                    <a:pt x="153" y="140"/>
                    <a:pt x="154" y="140"/>
                  </a:cubicBezTo>
                  <a:cubicBezTo>
                    <a:pt x="154" y="140"/>
                    <a:pt x="154" y="140"/>
                    <a:pt x="154" y="140"/>
                  </a:cubicBezTo>
                  <a:close/>
                  <a:moveTo>
                    <a:pt x="152" y="141"/>
                  </a:moveTo>
                  <a:cubicBezTo>
                    <a:pt x="100" y="167"/>
                    <a:pt x="50" y="193"/>
                    <a:pt x="1" y="220"/>
                  </a:cubicBezTo>
                  <a:cubicBezTo>
                    <a:pt x="50" y="194"/>
                    <a:pt x="101" y="168"/>
                    <a:pt x="152" y="141"/>
                  </a:cubicBezTo>
                  <a:close/>
                </a:path>
              </a:pathLst>
            </a:custGeom>
            <a:solidFill>
              <a:srgbClr val="A64F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9" name="Google Shape;1571;p49">
              <a:extLst>
                <a:ext uri="{FF2B5EF4-FFF2-40B4-BE49-F238E27FC236}">
                  <a16:creationId xmlns:a16="http://schemas.microsoft.com/office/drawing/2014/main" id="{C9D5A820-0C3B-43D2-88C7-BFD858F53231}"/>
                </a:ext>
              </a:extLst>
            </p:cNvPr>
            <p:cNvSpPr/>
            <p:nvPr/>
          </p:nvSpPr>
          <p:spPr>
            <a:xfrm>
              <a:off x="4531719" y="4312634"/>
              <a:ext cx="66360" cy="341238"/>
            </a:xfrm>
            <a:custGeom>
              <a:avLst/>
              <a:gdLst/>
              <a:ahLst/>
              <a:cxnLst/>
              <a:rect l="l" t="t" r="r" b="b"/>
              <a:pathLst>
                <a:path w="597" h="3070" extrusionOk="0">
                  <a:moveTo>
                    <a:pt x="343" y="0"/>
                  </a:moveTo>
                  <a:lnTo>
                    <a:pt x="0" y="170"/>
                  </a:lnTo>
                  <a:lnTo>
                    <a:pt x="180" y="3069"/>
                  </a:lnTo>
                  <a:cubicBezTo>
                    <a:pt x="229" y="3042"/>
                    <a:pt x="280" y="3016"/>
                    <a:pt x="333" y="2989"/>
                  </a:cubicBezTo>
                  <a:cubicBezTo>
                    <a:pt x="416" y="2942"/>
                    <a:pt x="506" y="2896"/>
                    <a:pt x="596" y="2849"/>
                  </a:cubicBezTo>
                  <a:lnTo>
                    <a:pt x="449" y="1678"/>
                  </a:lnTo>
                  <a:lnTo>
                    <a:pt x="492" y="165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B1C8C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0" name="Google Shape;1572;p49">
              <a:extLst>
                <a:ext uri="{FF2B5EF4-FFF2-40B4-BE49-F238E27FC236}">
                  <a16:creationId xmlns:a16="http://schemas.microsoft.com/office/drawing/2014/main" id="{B044CEFD-7965-4DBA-84C7-1785F3D61B0D}"/>
                </a:ext>
              </a:extLst>
            </p:cNvPr>
            <p:cNvSpPr/>
            <p:nvPr/>
          </p:nvSpPr>
          <p:spPr>
            <a:xfrm>
              <a:off x="2956082" y="2402983"/>
              <a:ext cx="3330315" cy="1982627"/>
            </a:xfrm>
            <a:custGeom>
              <a:avLst/>
              <a:gdLst/>
              <a:ahLst/>
              <a:cxnLst/>
              <a:rect l="l" t="t" r="r" b="b"/>
              <a:pathLst>
                <a:path w="29961" h="17837" extrusionOk="0">
                  <a:moveTo>
                    <a:pt x="16495" y="0"/>
                  </a:moveTo>
                  <a:lnTo>
                    <a:pt x="796" y="6031"/>
                  </a:lnTo>
                  <a:lnTo>
                    <a:pt x="0" y="6583"/>
                  </a:lnTo>
                  <a:lnTo>
                    <a:pt x="13183" y="17836"/>
                  </a:lnTo>
                  <a:lnTo>
                    <a:pt x="13992" y="17440"/>
                  </a:lnTo>
                  <a:lnTo>
                    <a:pt x="29651" y="9768"/>
                  </a:lnTo>
                  <a:cubicBezTo>
                    <a:pt x="29920" y="9635"/>
                    <a:pt x="29960" y="9272"/>
                    <a:pt x="29741" y="9079"/>
                  </a:cubicBezTo>
                  <a:cubicBezTo>
                    <a:pt x="29731" y="9073"/>
                    <a:pt x="29718" y="9059"/>
                    <a:pt x="29701" y="9053"/>
                  </a:cubicBezTo>
                  <a:lnTo>
                    <a:pt x="16495" y="0"/>
                  </a:ln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1" name="Google Shape;1573;p49">
              <a:extLst>
                <a:ext uri="{FF2B5EF4-FFF2-40B4-BE49-F238E27FC236}">
                  <a16:creationId xmlns:a16="http://schemas.microsoft.com/office/drawing/2014/main" id="{3C2AECCF-C39E-49E4-85C2-84FB7E9EF580}"/>
                </a:ext>
              </a:extLst>
            </p:cNvPr>
            <p:cNvSpPr/>
            <p:nvPr/>
          </p:nvSpPr>
          <p:spPr>
            <a:xfrm>
              <a:off x="2839479" y="3070250"/>
              <a:ext cx="1730350" cy="1654394"/>
            </a:xfrm>
            <a:custGeom>
              <a:avLst/>
              <a:gdLst/>
              <a:ahLst/>
              <a:cxnLst/>
              <a:rect l="l" t="t" r="r" b="b"/>
              <a:pathLst>
                <a:path w="15567" h="14884" extrusionOk="0">
                  <a:moveTo>
                    <a:pt x="1914" y="1"/>
                  </a:moveTo>
                  <a:cubicBezTo>
                    <a:pt x="1914" y="1"/>
                    <a:pt x="267" y="431"/>
                    <a:pt x="94" y="2188"/>
                  </a:cubicBezTo>
                  <a:cubicBezTo>
                    <a:pt x="1" y="3143"/>
                    <a:pt x="853" y="3795"/>
                    <a:pt x="853" y="3795"/>
                  </a:cubicBezTo>
                  <a:lnTo>
                    <a:pt x="996" y="3915"/>
                  </a:lnTo>
                  <a:lnTo>
                    <a:pt x="1386" y="4248"/>
                  </a:lnTo>
                  <a:lnTo>
                    <a:pt x="10488" y="12022"/>
                  </a:lnTo>
                  <a:lnTo>
                    <a:pt x="10811" y="12295"/>
                  </a:lnTo>
                  <a:lnTo>
                    <a:pt x="11866" y="13197"/>
                  </a:lnTo>
                  <a:lnTo>
                    <a:pt x="12349" y="13610"/>
                  </a:lnTo>
                  <a:lnTo>
                    <a:pt x="13334" y="14449"/>
                  </a:lnTo>
                  <a:lnTo>
                    <a:pt x="13556" y="14642"/>
                  </a:lnTo>
                  <a:cubicBezTo>
                    <a:pt x="13732" y="14757"/>
                    <a:pt x="14012" y="14884"/>
                    <a:pt x="14401" y="14884"/>
                  </a:cubicBezTo>
                  <a:cubicBezTo>
                    <a:pt x="14484" y="14884"/>
                    <a:pt x="14572" y="14878"/>
                    <a:pt x="14665" y="14865"/>
                  </a:cubicBezTo>
                  <a:lnTo>
                    <a:pt x="15404" y="14259"/>
                  </a:lnTo>
                  <a:lnTo>
                    <a:pt x="15404" y="14259"/>
                  </a:lnTo>
                  <a:cubicBezTo>
                    <a:pt x="15352" y="14288"/>
                    <a:pt x="14922" y="14515"/>
                    <a:pt x="14460" y="14515"/>
                  </a:cubicBezTo>
                  <a:cubicBezTo>
                    <a:pt x="14066" y="14515"/>
                    <a:pt x="13649" y="14349"/>
                    <a:pt x="13424" y="13753"/>
                  </a:cubicBezTo>
                  <a:cubicBezTo>
                    <a:pt x="12814" y="12126"/>
                    <a:pt x="15567" y="11151"/>
                    <a:pt x="15567" y="11151"/>
                  </a:cubicBezTo>
                  <a:lnTo>
                    <a:pt x="14083" y="9942"/>
                  </a:lnTo>
                  <a:lnTo>
                    <a:pt x="13573" y="9523"/>
                  </a:lnTo>
                  <a:lnTo>
                    <a:pt x="12708" y="8821"/>
                  </a:lnTo>
                  <a:lnTo>
                    <a:pt x="12369" y="8541"/>
                  </a:lnTo>
                  <a:lnTo>
                    <a:pt x="3129" y="993"/>
                  </a:lnTo>
                  <a:lnTo>
                    <a:pt x="2773" y="704"/>
                  </a:lnTo>
                  <a:lnTo>
                    <a:pt x="1914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2" name="Google Shape;1574;p49">
              <a:extLst>
                <a:ext uri="{FF2B5EF4-FFF2-40B4-BE49-F238E27FC236}">
                  <a16:creationId xmlns:a16="http://schemas.microsoft.com/office/drawing/2014/main" id="{9847A30E-02DF-4999-B24A-CC9841CE9032}"/>
                </a:ext>
              </a:extLst>
            </p:cNvPr>
            <p:cNvSpPr/>
            <p:nvPr/>
          </p:nvSpPr>
          <p:spPr>
            <a:xfrm>
              <a:off x="4511377" y="3412164"/>
              <a:ext cx="1775034" cy="929346"/>
            </a:xfrm>
            <a:custGeom>
              <a:avLst/>
              <a:gdLst/>
              <a:ahLst/>
              <a:cxnLst/>
              <a:rect l="l" t="t" r="r" b="b"/>
              <a:pathLst>
                <a:path w="15969" h="8361" extrusionOk="0">
                  <a:moveTo>
                    <a:pt x="15749" y="0"/>
                  </a:moveTo>
                  <a:lnTo>
                    <a:pt x="15749" y="0"/>
                  </a:lnTo>
                  <a:cubicBezTo>
                    <a:pt x="15609" y="267"/>
                    <a:pt x="15426" y="347"/>
                    <a:pt x="15426" y="347"/>
                  </a:cubicBezTo>
                  <a:lnTo>
                    <a:pt x="0" y="7955"/>
                  </a:lnTo>
                  <a:lnTo>
                    <a:pt x="0" y="8361"/>
                  </a:lnTo>
                  <a:lnTo>
                    <a:pt x="15659" y="689"/>
                  </a:lnTo>
                  <a:cubicBezTo>
                    <a:pt x="15928" y="556"/>
                    <a:pt x="15968" y="193"/>
                    <a:pt x="15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3" name="Google Shape;1575;p49">
              <a:extLst>
                <a:ext uri="{FF2B5EF4-FFF2-40B4-BE49-F238E27FC236}">
                  <a16:creationId xmlns:a16="http://schemas.microsoft.com/office/drawing/2014/main" id="{5BEED146-3C86-42F1-90CA-16A34A5926C8}"/>
                </a:ext>
              </a:extLst>
            </p:cNvPr>
            <p:cNvSpPr/>
            <p:nvPr/>
          </p:nvSpPr>
          <p:spPr>
            <a:xfrm>
              <a:off x="3127373" y="2442555"/>
              <a:ext cx="2475755" cy="637904"/>
            </a:xfrm>
            <a:custGeom>
              <a:avLst/>
              <a:gdLst/>
              <a:ahLst/>
              <a:cxnLst/>
              <a:rect l="l" t="t" r="r" b="b"/>
              <a:pathLst>
                <a:path w="22273" h="5739" extrusionOk="0">
                  <a:moveTo>
                    <a:pt x="14954" y="1"/>
                  </a:moveTo>
                  <a:lnTo>
                    <a:pt x="10787" y="1598"/>
                  </a:lnTo>
                  <a:cubicBezTo>
                    <a:pt x="11006" y="1641"/>
                    <a:pt x="11266" y="1691"/>
                    <a:pt x="11562" y="1754"/>
                  </a:cubicBezTo>
                  <a:lnTo>
                    <a:pt x="14954" y="589"/>
                  </a:lnTo>
                  <a:lnTo>
                    <a:pt x="22272" y="4996"/>
                  </a:lnTo>
                  <a:lnTo>
                    <a:pt x="22272" y="4996"/>
                  </a:lnTo>
                  <a:lnTo>
                    <a:pt x="14954" y="1"/>
                  </a:lnTo>
                  <a:close/>
                  <a:moveTo>
                    <a:pt x="8381" y="2523"/>
                  </a:moveTo>
                  <a:lnTo>
                    <a:pt x="0" y="5738"/>
                  </a:lnTo>
                  <a:lnTo>
                    <a:pt x="7942" y="3002"/>
                  </a:lnTo>
                  <a:cubicBezTo>
                    <a:pt x="8088" y="2823"/>
                    <a:pt x="8234" y="2663"/>
                    <a:pt x="8381" y="2523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4" name="Google Shape;1576;p49">
              <a:extLst>
                <a:ext uri="{FF2B5EF4-FFF2-40B4-BE49-F238E27FC236}">
                  <a16:creationId xmlns:a16="http://schemas.microsoft.com/office/drawing/2014/main" id="{E8086BA0-AB1F-4C4C-B5DE-02CE0F73F296}"/>
                </a:ext>
              </a:extLst>
            </p:cNvPr>
            <p:cNvSpPr/>
            <p:nvPr/>
          </p:nvSpPr>
          <p:spPr>
            <a:xfrm>
              <a:off x="4144340" y="4128672"/>
              <a:ext cx="260547" cy="454503"/>
            </a:xfrm>
            <a:custGeom>
              <a:avLst/>
              <a:gdLst/>
              <a:ahLst/>
              <a:cxnLst/>
              <a:rect l="l" t="t" r="r" b="b"/>
              <a:pathLst>
                <a:path w="2344" h="4089" extrusionOk="0">
                  <a:moveTo>
                    <a:pt x="1834" y="1"/>
                  </a:moveTo>
                  <a:cubicBezTo>
                    <a:pt x="143" y="1030"/>
                    <a:pt x="0" y="2624"/>
                    <a:pt x="127" y="3675"/>
                  </a:cubicBezTo>
                  <a:lnTo>
                    <a:pt x="610" y="4088"/>
                  </a:lnTo>
                  <a:cubicBezTo>
                    <a:pt x="480" y="1722"/>
                    <a:pt x="1678" y="767"/>
                    <a:pt x="2344" y="420"/>
                  </a:cubicBezTo>
                  <a:lnTo>
                    <a:pt x="1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5" name="Google Shape;1577;p49">
              <a:extLst>
                <a:ext uri="{FF2B5EF4-FFF2-40B4-BE49-F238E27FC236}">
                  <a16:creationId xmlns:a16="http://schemas.microsoft.com/office/drawing/2014/main" id="{77BC16CD-8878-4D12-8601-1C3C85DB0EAF}"/>
                </a:ext>
              </a:extLst>
            </p:cNvPr>
            <p:cNvSpPr/>
            <p:nvPr/>
          </p:nvSpPr>
          <p:spPr>
            <a:xfrm>
              <a:off x="2943076" y="3148392"/>
              <a:ext cx="244319" cy="394036"/>
            </a:xfrm>
            <a:custGeom>
              <a:avLst/>
              <a:gdLst/>
              <a:ahLst/>
              <a:cxnLst/>
              <a:rect l="l" t="t" r="r" b="b"/>
              <a:pathLst>
                <a:path w="2198" h="3545" extrusionOk="0">
                  <a:moveTo>
                    <a:pt x="1841" y="1"/>
                  </a:moveTo>
                  <a:cubicBezTo>
                    <a:pt x="1245" y="230"/>
                    <a:pt x="1" y="972"/>
                    <a:pt x="64" y="3212"/>
                  </a:cubicBezTo>
                  <a:lnTo>
                    <a:pt x="454" y="3545"/>
                  </a:lnTo>
                  <a:cubicBezTo>
                    <a:pt x="490" y="2633"/>
                    <a:pt x="786" y="1109"/>
                    <a:pt x="2197" y="290"/>
                  </a:cubicBezTo>
                  <a:lnTo>
                    <a:pt x="18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6" name="Google Shape;1578;p49">
              <a:extLst>
                <a:ext uri="{FF2B5EF4-FFF2-40B4-BE49-F238E27FC236}">
                  <a16:creationId xmlns:a16="http://schemas.microsoft.com/office/drawing/2014/main" id="{0248813F-5D8B-4805-8EFD-AF29D9C0E045}"/>
                </a:ext>
              </a:extLst>
            </p:cNvPr>
            <p:cNvSpPr/>
            <p:nvPr/>
          </p:nvSpPr>
          <p:spPr>
            <a:xfrm>
              <a:off x="3982274" y="4019628"/>
              <a:ext cx="269884" cy="417378"/>
            </a:xfrm>
            <a:custGeom>
              <a:avLst/>
              <a:gdLst/>
              <a:ahLst/>
              <a:cxnLst/>
              <a:rect l="l" t="t" r="r" b="b"/>
              <a:pathLst>
                <a:path w="2428" h="3755" extrusionOk="0">
                  <a:moveTo>
                    <a:pt x="2088" y="0"/>
                  </a:moveTo>
                  <a:cubicBezTo>
                    <a:pt x="1595" y="157"/>
                    <a:pt x="1109" y="426"/>
                    <a:pt x="739" y="779"/>
                  </a:cubicBezTo>
                  <a:cubicBezTo>
                    <a:pt x="343" y="1155"/>
                    <a:pt x="57" y="1675"/>
                    <a:pt x="24" y="2227"/>
                  </a:cubicBezTo>
                  <a:cubicBezTo>
                    <a:pt x="1" y="2636"/>
                    <a:pt x="74" y="3049"/>
                    <a:pt x="194" y="3438"/>
                  </a:cubicBezTo>
                  <a:cubicBezTo>
                    <a:pt x="197" y="3452"/>
                    <a:pt x="203" y="3465"/>
                    <a:pt x="207" y="3481"/>
                  </a:cubicBezTo>
                  <a:lnTo>
                    <a:pt x="530" y="3754"/>
                  </a:lnTo>
                  <a:cubicBezTo>
                    <a:pt x="400" y="3146"/>
                    <a:pt x="363" y="2496"/>
                    <a:pt x="593" y="1914"/>
                  </a:cubicBezTo>
                  <a:cubicBezTo>
                    <a:pt x="822" y="1321"/>
                    <a:pt x="1295" y="853"/>
                    <a:pt x="1851" y="550"/>
                  </a:cubicBezTo>
                  <a:cubicBezTo>
                    <a:pt x="1898" y="523"/>
                    <a:pt x="2160" y="396"/>
                    <a:pt x="2427" y="280"/>
                  </a:cubicBez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7" name="Google Shape;1579;p49">
              <a:extLst>
                <a:ext uri="{FF2B5EF4-FFF2-40B4-BE49-F238E27FC236}">
                  <a16:creationId xmlns:a16="http://schemas.microsoft.com/office/drawing/2014/main" id="{9B834934-6C34-4644-AF0D-EF09F9898142}"/>
                </a:ext>
              </a:extLst>
            </p:cNvPr>
            <p:cNvSpPr/>
            <p:nvPr/>
          </p:nvSpPr>
          <p:spPr>
            <a:xfrm>
              <a:off x="5549352" y="3693720"/>
              <a:ext cx="404160" cy="192072"/>
            </a:xfrm>
            <a:custGeom>
              <a:avLst/>
              <a:gdLst/>
              <a:ahLst/>
              <a:cxnLst/>
              <a:rect l="l" t="t" r="r" b="b"/>
              <a:pathLst>
                <a:path w="3636" h="1728" extrusionOk="0">
                  <a:moveTo>
                    <a:pt x="3635" y="0"/>
                  </a:moveTo>
                  <a:lnTo>
                    <a:pt x="3635" y="0"/>
                  </a:lnTo>
                  <a:cubicBezTo>
                    <a:pt x="2999" y="223"/>
                    <a:pt x="2384" y="496"/>
                    <a:pt x="1778" y="782"/>
                  </a:cubicBezTo>
                  <a:cubicBezTo>
                    <a:pt x="1172" y="1072"/>
                    <a:pt x="573" y="1375"/>
                    <a:pt x="1" y="1728"/>
                  </a:cubicBezTo>
                  <a:cubicBezTo>
                    <a:pt x="636" y="1505"/>
                    <a:pt x="1249" y="1232"/>
                    <a:pt x="1855" y="946"/>
                  </a:cubicBezTo>
                  <a:cubicBezTo>
                    <a:pt x="2460" y="656"/>
                    <a:pt x="3059" y="353"/>
                    <a:pt x="3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8" name="Google Shape;1580;p49">
              <a:extLst>
                <a:ext uri="{FF2B5EF4-FFF2-40B4-BE49-F238E27FC236}">
                  <a16:creationId xmlns:a16="http://schemas.microsoft.com/office/drawing/2014/main" id="{1A524627-87EA-4F5C-A5C3-08D03AF27D0E}"/>
                </a:ext>
              </a:extLst>
            </p:cNvPr>
            <p:cNvSpPr/>
            <p:nvPr/>
          </p:nvSpPr>
          <p:spPr>
            <a:xfrm>
              <a:off x="4590520" y="4081097"/>
              <a:ext cx="924587" cy="463617"/>
            </a:xfrm>
            <a:custGeom>
              <a:avLst/>
              <a:gdLst/>
              <a:ahLst/>
              <a:cxnLst/>
              <a:rect l="l" t="t" r="r" b="b"/>
              <a:pathLst>
                <a:path w="8318" h="4171" extrusionOk="0">
                  <a:moveTo>
                    <a:pt x="8318" y="0"/>
                  </a:moveTo>
                  <a:cubicBezTo>
                    <a:pt x="7961" y="157"/>
                    <a:pt x="7608" y="323"/>
                    <a:pt x="7256" y="486"/>
                  </a:cubicBezTo>
                  <a:lnTo>
                    <a:pt x="6201" y="985"/>
                  </a:lnTo>
                  <a:cubicBezTo>
                    <a:pt x="5499" y="1321"/>
                    <a:pt x="4803" y="1667"/>
                    <a:pt x="4104" y="2010"/>
                  </a:cubicBezTo>
                  <a:cubicBezTo>
                    <a:pt x="3412" y="2366"/>
                    <a:pt x="2716" y="2713"/>
                    <a:pt x="2027" y="3075"/>
                  </a:cubicBezTo>
                  <a:cubicBezTo>
                    <a:pt x="1348" y="3432"/>
                    <a:pt x="669" y="3791"/>
                    <a:pt x="0" y="4166"/>
                  </a:cubicBezTo>
                  <a:lnTo>
                    <a:pt x="0" y="4170"/>
                  </a:lnTo>
                  <a:cubicBezTo>
                    <a:pt x="702" y="3857"/>
                    <a:pt x="1398" y="3531"/>
                    <a:pt x="2090" y="3198"/>
                  </a:cubicBezTo>
                  <a:cubicBezTo>
                    <a:pt x="2793" y="2865"/>
                    <a:pt x="3488" y="2516"/>
                    <a:pt x="4187" y="2173"/>
                  </a:cubicBezTo>
                  <a:cubicBezTo>
                    <a:pt x="4880" y="1817"/>
                    <a:pt x="5575" y="1471"/>
                    <a:pt x="6264" y="1108"/>
                  </a:cubicBezTo>
                  <a:lnTo>
                    <a:pt x="7296" y="562"/>
                  </a:lnTo>
                  <a:cubicBezTo>
                    <a:pt x="7635" y="376"/>
                    <a:pt x="7978" y="193"/>
                    <a:pt x="8318" y="0"/>
                  </a:cubicBez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9" name="Google Shape;1581;p49">
              <a:extLst>
                <a:ext uri="{FF2B5EF4-FFF2-40B4-BE49-F238E27FC236}">
                  <a16:creationId xmlns:a16="http://schemas.microsoft.com/office/drawing/2014/main" id="{821B2EAF-7A2D-47E6-ABEC-EE4A1B181494}"/>
                </a:ext>
              </a:extLst>
            </p:cNvPr>
            <p:cNvSpPr/>
            <p:nvPr/>
          </p:nvSpPr>
          <p:spPr>
            <a:xfrm>
              <a:off x="4587519" y="4544171"/>
              <a:ext cx="3112" cy="2001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cubicBezTo>
                    <a:pt x="17" y="4"/>
                    <a:pt x="10" y="11"/>
                    <a:pt x="1" y="17"/>
                  </a:cubicBezTo>
                  <a:cubicBezTo>
                    <a:pt x="10" y="11"/>
                    <a:pt x="17" y="8"/>
                    <a:pt x="27" y="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9FBB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0" name="Google Shape;1582;p49">
              <a:extLst>
                <a:ext uri="{FF2B5EF4-FFF2-40B4-BE49-F238E27FC236}">
                  <a16:creationId xmlns:a16="http://schemas.microsoft.com/office/drawing/2014/main" id="{21F61296-9AD6-4A1F-BAF6-CE65C369673D}"/>
                </a:ext>
              </a:extLst>
            </p:cNvPr>
            <p:cNvSpPr/>
            <p:nvPr/>
          </p:nvSpPr>
          <p:spPr>
            <a:xfrm>
              <a:off x="3446947" y="4231157"/>
              <a:ext cx="324573" cy="146610"/>
            </a:xfrm>
            <a:custGeom>
              <a:avLst/>
              <a:gdLst/>
              <a:ahLst/>
              <a:cxnLst/>
              <a:rect l="l" t="t" r="r" b="b"/>
              <a:pathLst>
                <a:path w="2920" h="1319" extrusionOk="0">
                  <a:moveTo>
                    <a:pt x="2919" y="1"/>
                  </a:moveTo>
                  <a:cubicBezTo>
                    <a:pt x="2919" y="1"/>
                    <a:pt x="141" y="280"/>
                    <a:pt x="71" y="696"/>
                  </a:cubicBezTo>
                  <a:cubicBezTo>
                    <a:pt x="1" y="1113"/>
                    <a:pt x="626" y="1319"/>
                    <a:pt x="626" y="1319"/>
                  </a:cubicBezTo>
                  <a:lnTo>
                    <a:pt x="2919" y="1"/>
                  </a:ln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1" name="Google Shape;1583;p49">
              <a:extLst>
                <a:ext uri="{FF2B5EF4-FFF2-40B4-BE49-F238E27FC236}">
                  <a16:creationId xmlns:a16="http://schemas.microsoft.com/office/drawing/2014/main" id="{ED218BE4-5A93-4884-BD01-C624E307E2A8}"/>
                </a:ext>
              </a:extLst>
            </p:cNvPr>
            <p:cNvSpPr/>
            <p:nvPr/>
          </p:nvSpPr>
          <p:spPr>
            <a:xfrm>
              <a:off x="3230081" y="3913030"/>
              <a:ext cx="236316" cy="252650"/>
            </a:xfrm>
            <a:custGeom>
              <a:avLst/>
              <a:gdLst/>
              <a:ahLst/>
              <a:cxnLst/>
              <a:rect l="l" t="t" r="r" b="b"/>
              <a:pathLst>
                <a:path w="2126" h="2273" extrusionOk="0">
                  <a:moveTo>
                    <a:pt x="2022" y="1"/>
                  </a:moveTo>
                  <a:cubicBezTo>
                    <a:pt x="2022" y="1"/>
                    <a:pt x="158" y="1199"/>
                    <a:pt x="58" y="1832"/>
                  </a:cubicBezTo>
                  <a:cubicBezTo>
                    <a:pt x="0" y="2196"/>
                    <a:pt x="335" y="2273"/>
                    <a:pt x="629" y="2273"/>
                  </a:cubicBezTo>
                  <a:cubicBezTo>
                    <a:pt x="845" y="2273"/>
                    <a:pt x="1040" y="2231"/>
                    <a:pt x="1040" y="2231"/>
                  </a:cubicBezTo>
                  <a:cubicBezTo>
                    <a:pt x="1040" y="2231"/>
                    <a:pt x="2125" y="1432"/>
                    <a:pt x="202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2" name="Google Shape;1584;p49">
              <a:extLst>
                <a:ext uri="{FF2B5EF4-FFF2-40B4-BE49-F238E27FC236}">
                  <a16:creationId xmlns:a16="http://schemas.microsoft.com/office/drawing/2014/main" id="{54A38CFC-0EB6-4B8C-B670-C0F1D5A6727E}"/>
                </a:ext>
              </a:extLst>
            </p:cNvPr>
            <p:cNvSpPr/>
            <p:nvPr/>
          </p:nvSpPr>
          <p:spPr>
            <a:xfrm>
              <a:off x="3762963" y="2606842"/>
              <a:ext cx="1373320" cy="1011488"/>
            </a:xfrm>
            <a:custGeom>
              <a:avLst/>
              <a:gdLst/>
              <a:ahLst/>
              <a:cxnLst/>
              <a:rect l="l" t="t" r="r" b="b"/>
              <a:pathLst>
                <a:path w="12355" h="9100" extrusionOk="0">
                  <a:moveTo>
                    <a:pt x="4343" y="0"/>
                  </a:moveTo>
                  <a:cubicBezTo>
                    <a:pt x="4343" y="0"/>
                    <a:pt x="1494" y="679"/>
                    <a:pt x="659" y="5179"/>
                  </a:cubicBezTo>
                  <a:cubicBezTo>
                    <a:pt x="0" y="8725"/>
                    <a:pt x="2478" y="9100"/>
                    <a:pt x="3554" y="9100"/>
                  </a:cubicBezTo>
                  <a:cubicBezTo>
                    <a:pt x="3843" y="9100"/>
                    <a:pt x="4030" y="9073"/>
                    <a:pt x="4030" y="9073"/>
                  </a:cubicBezTo>
                  <a:lnTo>
                    <a:pt x="7688" y="6846"/>
                  </a:lnTo>
                  <a:lnTo>
                    <a:pt x="11599" y="5565"/>
                  </a:lnTo>
                  <a:cubicBezTo>
                    <a:pt x="11599" y="5565"/>
                    <a:pt x="12354" y="2420"/>
                    <a:pt x="9629" y="1385"/>
                  </a:cubicBezTo>
                  <a:cubicBezTo>
                    <a:pt x="6906" y="349"/>
                    <a:pt x="4343" y="0"/>
                    <a:pt x="434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3" name="Google Shape;1585;p49">
              <a:extLst>
                <a:ext uri="{FF2B5EF4-FFF2-40B4-BE49-F238E27FC236}">
                  <a16:creationId xmlns:a16="http://schemas.microsoft.com/office/drawing/2014/main" id="{A81DAD33-9119-4404-BDAF-2527E2404CEF}"/>
                </a:ext>
              </a:extLst>
            </p:cNvPr>
            <p:cNvSpPr/>
            <p:nvPr/>
          </p:nvSpPr>
          <p:spPr>
            <a:xfrm>
              <a:off x="3980829" y="1755169"/>
              <a:ext cx="1359314" cy="1075289"/>
            </a:xfrm>
            <a:custGeom>
              <a:avLst/>
              <a:gdLst/>
              <a:ahLst/>
              <a:cxnLst/>
              <a:rect l="l" t="t" r="r" b="b"/>
              <a:pathLst>
                <a:path w="12229" h="9674" extrusionOk="0">
                  <a:moveTo>
                    <a:pt x="4590" y="1"/>
                  </a:moveTo>
                  <a:cubicBezTo>
                    <a:pt x="3625" y="1"/>
                    <a:pt x="2613" y="315"/>
                    <a:pt x="2070" y="1079"/>
                  </a:cubicBezTo>
                  <a:cubicBezTo>
                    <a:pt x="1085" y="2463"/>
                    <a:pt x="1" y="5299"/>
                    <a:pt x="1924" y="7662"/>
                  </a:cubicBezTo>
                  <a:cubicBezTo>
                    <a:pt x="3066" y="9067"/>
                    <a:pt x="5076" y="9609"/>
                    <a:pt x="6873" y="9669"/>
                  </a:cubicBezTo>
                  <a:cubicBezTo>
                    <a:pt x="6954" y="9672"/>
                    <a:pt x="7035" y="9673"/>
                    <a:pt x="7116" y="9673"/>
                  </a:cubicBezTo>
                  <a:cubicBezTo>
                    <a:pt x="8775" y="9673"/>
                    <a:pt x="10465" y="9079"/>
                    <a:pt x="11230" y="7503"/>
                  </a:cubicBezTo>
                  <a:cubicBezTo>
                    <a:pt x="12228" y="5442"/>
                    <a:pt x="11812" y="2896"/>
                    <a:pt x="9769" y="1684"/>
                  </a:cubicBezTo>
                  <a:cubicBezTo>
                    <a:pt x="9769" y="1684"/>
                    <a:pt x="7476" y="327"/>
                    <a:pt x="5133" y="34"/>
                  </a:cubicBezTo>
                  <a:cubicBezTo>
                    <a:pt x="4956" y="12"/>
                    <a:pt x="4774" y="1"/>
                    <a:pt x="459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4" name="Google Shape;1586;p49">
              <a:extLst>
                <a:ext uri="{FF2B5EF4-FFF2-40B4-BE49-F238E27FC236}">
                  <a16:creationId xmlns:a16="http://schemas.microsoft.com/office/drawing/2014/main" id="{7364AD93-1BBE-4AAF-8846-AB590CBC76C8}"/>
                </a:ext>
              </a:extLst>
            </p:cNvPr>
            <p:cNvSpPr/>
            <p:nvPr/>
          </p:nvSpPr>
          <p:spPr>
            <a:xfrm>
              <a:off x="4671553" y="1619671"/>
              <a:ext cx="196522" cy="267322"/>
            </a:xfrm>
            <a:custGeom>
              <a:avLst/>
              <a:gdLst/>
              <a:ahLst/>
              <a:cxnLst/>
              <a:rect l="l" t="t" r="r" b="b"/>
              <a:pathLst>
                <a:path w="1768" h="2405" extrusionOk="0">
                  <a:moveTo>
                    <a:pt x="1230" y="0"/>
                  </a:moveTo>
                  <a:cubicBezTo>
                    <a:pt x="796" y="0"/>
                    <a:pt x="792" y="1685"/>
                    <a:pt x="792" y="1685"/>
                  </a:cubicBezTo>
                  <a:cubicBezTo>
                    <a:pt x="792" y="1685"/>
                    <a:pt x="764" y="248"/>
                    <a:pt x="405" y="248"/>
                  </a:cubicBezTo>
                  <a:cubicBezTo>
                    <a:pt x="397" y="248"/>
                    <a:pt x="388" y="249"/>
                    <a:pt x="380" y="251"/>
                  </a:cubicBezTo>
                  <a:cubicBezTo>
                    <a:pt x="0" y="321"/>
                    <a:pt x="213" y="1882"/>
                    <a:pt x="213" y="1882"/>
                  </a:cubicBezTo>
                  <a:lnTo>
                    <a:pt x="1075" y="2404"/>
                  </a:lnTo>
                  <a:cubicBezTo>
                    <a:pt x="1075" y="2404"/>
                    <a:pt x="1767" y="148"/>
                    <a:pt x="1282" y="8"/>
                  </a:cubicBezTo>
                  <a:cubicBezTo>
                    <a:pt x="1264" y="3"/>
                    <a:pt x="1246" y="0"/>
                    <a:pt x="123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5" name="Google Shape;1587;p49">
              <a:extLst>
                <a:ext uri="{FF2B5EF4-FFF2-40B4-BE49-F238E27FC236}">
                  <a16:creationId xmlns:a16="http://schemas.microsoft.com/office/drawing/2014/main" id="{AD8CD3F1-32C6-4FF4-9E53-4E4D927BBFF4}"/>
                </a:ext>
              </a:extLst>
            </p:cNvPr>
            <p:cNvSpPr/>
            <p:nvPr/>
          </p:nvSpPr>
          <p:spPr>
            <a:xfrm>
              <a:off x="4779708" y="663845"/>
              <a:ext cx="964381" cy="1606154"/>
            </a:xfrm>
            <a:custGeom>
              <a:avLst/>
              <a:gdLst/>
              <a:ahLst/>
              <a:cxnLst/>
              <a:rect l="l" t="t" r="r" b="b"/>
              <a:pathLst>
                <a:path w="8676" h="14450" extrusionOk="0">
                  <a:moveTo>
                    <a:pt x="6344" y="1"/>
                  </a:moveTo>
                  <a:cubicBezTo>
                    <a:pt x="4213" y="1"/>
                    <a:pt x="1" y="5356"/>
                    <a:pt x="1663" y="11383"/>
                  </a:cubicBezTo>
                  <a:cubicBezTo>
                    <a:pt x="2304" y="13708"/>
                    <a:pt x="2659" y="14449"/>
                    <a:pt x="2850" y="14449"/>
                  </a:cubicBezTo>
                  <a:cubicBezTo>
                    <a:pt x="3187" y="14449"/>
                    <a:pt x="3018" y="12149"/>
                    <a:pt x="3018" y="12149"/>
                  </a:cubicBezTo>
                  <a:cubicBezTo>
                    <a:pt x="3018" y="12149"/>
                    <a:pt x="2079" y="8817"/>
                    <a:pt x="4405" y="6108"/>
                  </a:cubicBezTo>
                  <a:cubicBezTo>
                    <a:pt x="6732" y="3402"/>
                    <a:pt x="8676" y="833"/>
                    <a:pt x="6732" y="71"/>
                  </a:cubicBezTo>
                  <a:cubicBezTo>
                    <a:pt x="6613" y="24"/>
                    <a:pt x="6483" y="1"/>
                    <a:pt x="6344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6" name="Google Shape;1588;p49">
              <a:extLst>
                <a:ext uri="{FF2B5EF4-FFF2-40B4-BE49-F238E27FC236}">
                  <a16:creationId xmlns:a16="http://schemas.microsoft.com/office/drawing/2014/main" id="{C293655F-129B-4022-9664-17280D4EA89E}"/>
                </a:ext>
              </a:extLst>
            </p:cNvPr>
            <p:cNvSpPr/>
            <p:nvPr/>
          </p:nvSpPr>
          <p:spPr>
            <a:xfrm>
              <a:off x="4166126" y="401407"/>
              <a:ext cx="426613" cy="1431533"/>
            </a:xfrm>
            <a:custGeom>
              <a:avLst/>
              <a:gdLst/>
              <a:ahLst/>
              <a:cxnLst/>
              <a:rect l="l" t="t" r="r" b="b"/>
              <a:pathLst>
                <a:path w="3838" h="12879" extrusionOk="0">
                  <a:moveTo>
                    <a:pt x="2829" y="1"/>
                  </a:moveTo>
                  <a:cubicBezTo>
                    <a:pt x="2818" y="1"/>
                    <a:pt x="2807" y="1"/>
                    <a:pt x="2796" y="2"/>
                  </a:cubicBezTo>
                  <a:cubicBezTo>
                    <a:pt x="2188" y="35"/>
                    <a:pt x="1" y="3367"/>
                    <a:pt x="1006" y="7151"/>
                  </a:cubicBezTo>
                  <a:cubicBezTo>
                    <a:pt x="2011" y="10935"/>
                    <a:pt x="3226" y="12879"/>
                    <a:pt x="3226" y="12879"/>
                  </a:cubicBezTo>
                  <a:lnTo>
                    <a:pt x="3646" y="12529"/>
                  </a:lnTo>
                  <a:cubicBezTo>
                    <a:pt x="3575" y="12426"/>
                    <a:pt x="2254" y="8155"/>
                    <a:pt x="3053" y="4548"/>
                  </a:cubicBezTo>
                  <a:cubicBezTo>
                    <a:pt x="3837" y="1002"/>
                    <a:pt x="3425" y="1"/>
                    <a:pt x="2829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7" name="Google Shape;1589;p49">
              <a:extLst>
                <a:ext uri="{FF2B5EF4-FFF2-40B4-BE49-F238E27FC236}">
                  <a16:creationId xmlns:a16="http://schemas.microsoft.com/office/drawing/2014/main" id="{C01DAF7F-3841-43B1-8C29-2F74AF6F4E6F}"/>
                </a:ext>
              </a:extLst>
            </p:cNvPr>
            <p:cNvSpPr/>
            <p:nvPr/>
          </p:nvSpPr>
          <p:spPr>
            <a:xfrm>
              <a:off x="3355576" y="3298896"/>
              <a:ext cx="1442903" cy="1131977"/>
            </a:xfrm>
            <a:custGeom>
              <a:avLst/>
              <a:gdLst/>
              <a:ahLst/>
              <a:cxnLst/>
              <a:rect l="l" t="t" r="r" b="b"/>
              <a:pathLst>
                <a:path w="12981" h="10184" extrusionOk="0">
                  <a:moveTo>
                    <a:pt x="11783" y="1"/>
                  </a:moveTo>
                  <a:cubicBezTo>
                    <a:pt x="11783" y="1"/>
                    <a:pt x="6155" y="1375"/>
                    <a:pt x="4128" y="2730"/>
                  </a:cubicBezTo>
                  <a:cubicBezTo>
                    <a:pt x="2104" y="4085"/>
                    <a:pt x="3928" y="8212"/>
                    <a:pt x="3502" y="8541"/>
                  </a:cubicBezTo>
                  <a:cubicBezTo>
                    <a:pt x="3079" y="8867"/>
                    <a:pt x="1" y="9556"/>
                    <a:pt x="1149" y="10079"/>
                  </a:cubicBezTo>
                  <a:cubicBezTo>
                    <a:pt x="1309" y="10152"/>
                    <a:pt x="1507" y="10183"/>
                    <a:pt x="1730" y="10183"/>
                  </a:cubicBezTo>
                  <a:cubicBezTo>
                    <a:pt x="3095" y="10183"/>
                    <a:pt x="5369" y="8997"/>
                    <a:pt x="5369" y="8997"/>
                  </a:cubicBezTo>
                  <a:cubicBezTo>
                    <a:pt x="5369" y="8997"/>
                    <a:pt x="5236" y="6904"/>
                    <a:pt x="5825" y="5496"/>
                  </a:cubicBezTo>
                  <a:cubicBezTo>
                    <a:pt x="6414" y="4091"/>
                    <a:pt x="7985" y="4681"/>
                    <a:pt x="10485" y="4188"/>
                  </a:cubicBezTo>
                  <a:cubicBezTo>
                    <a:pt x="12981" y="3699"/>
                    <a:pt x="12861" y="1079"/>
                    <a:pt x="12861" y="1079"/>
                  </a:cubicBezTo>
                  <a:lnTo>
                    <a:pt x="11783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8" name="Google Shape;1590;p49">
              <a:extLst>
                <a:ext uri="{FF2B5EF4-FFF2-40B4-BE49-F238E27FC236}">
                  <a16:creationId xmlns:a16="http://schemas.microsoft.com/office/drawing/2014/main" id="{48E639CD-B35A-4922-B9BC-66EFB490E9CF}"/>
                </a:ext>
              </a:extLst>
            </p:cNvPr>
            <p:cNvSpPr/>
            <p:nvPr/>
          </p:nvSpPr>
          <p:spPr>
            <a:xfrm>
              <a:off x="3500635" y="2600729"/>
              <a:ext cx="769637" cy="495629"/>
            </a:xfrm>
            <a:custGeom>
              <a:avLst/>
              <a:gdLst/>
              <a:ahLst/>
              <a:cxnLst/>
              <a:rect l="l" t="t" r="r" b="b"/>
              <a:pathLst>
                <a:path w="6924" h="4459" extrusionOk="0">
                  <a:moveTo>
                    <a:pt x="6068" y="0"/>
                  </a:moveTo>
                  <a:cubicBezTo>
                    <a:pt x="5045" y="0"/>
                    <a:pt x="3262" y="329"/>
                    <a:pt x="1608" y="2255"/>
                  </a:cubicBezTo>
                  <a:cubicBezTo>
                    <a:pt x="1" y="4122"/>
                    <a:pt x="1110" y="4459"/>
                    <a:pt x="2119" y="4459"/>
                  </a:cubicBezTo>
                  <a:cubicBezTo>
                    <a:pt x="2687" y="4459"/>
                    <a:pt x="3222" y="4352"/>
                    <a:pt x="3222" y="4352"/>
                  </a:cubicBezTo>
                  <a:lnTo>
                    <a:pt x="6923" y="88"/>
                  </a:lnTo>
                  <a:cubicBezTo>
                    <a:pt x="6923" y="88"/>
                    <a:pt x="6597" y="0"/>
                    <a:pt x="606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9" name="Google Shape;1591;p49">
              <a:extLst>
                <a:ext uri="{FF2B5EF4-FFF2-40B4-BE49-F238E27FC236}">
                  <a16:creationId xmlns:a16="http://schemas.microsoft.com/office/drawing/2014/main" id="{9B220C3B-4F64-4FEC-9D1D-28C007D84202}"/>
                </a:ext>
              </a:extLst>
            </p:cNvPr>
            <p:cNvSpPr/>
            <p:nvPr/>
          </p:nvSpPr>
          <p:spPr>
            <a:xfrm>
              <a:off x="3211740" y="3219420"/>
              <a:ext cx="914250" cy="1013488"/>
            </a:xfrm>
            <a:custGeom>
              <a:avLst/>
              <a:gdLst/>
              <a:ahLst/>
              <a:cxnLst/>
              <a:rect l="l" t="t" r="r" b="b"/>
              <a:pathLst>
                <a:path w="8225" h="9118" extrusionOk="0">
                  <a:moveTo>
                    <a:pt x="4040" y="1"/>
                  </a:moveTo>
                  <a:cubicBezTo>
                    <a:pt x="4040" y="1"/>
                    <a:pt x="836" y="41"/>
                    <a:pt x="419" y="2387"/>
                  </a:cubicBezTo>
                  <a:cubicBezTo>
                    <a:pt x="0" y="4730"/>
                    <a:pt x="2011" y="6527"/>
                    <a:pt x="2011" y="6527"/>
                  </a:cubicBezTo>
                  <a:cubicBezTo>
                    <a:pt x="2011" y="6527"/>
                    <a:pt x="1045" y="8161"/>
                    <a:pt x="542" y="8620"/>
                  </a:cubicBezTo>
                  <a:cubicBezTo>
                    <a:pt x="258" y="8882"/>
                    <a:pt x="474" y="9117"/>
                    <a:pt x="860" y="9117"/>
                  </a:cubicBezTo>
                  <a:cubicBezTo>
                    <a:pt x="1152" y="9117"/>
                    <a:pt x="1541" y="8982"/>
                    <a:pt x="1884" y="8620"/>
                  </a:cubicBezTo>
                  <a:cubicBezTo>
                    <a:pt x="2679" y="7785"/>
                    <a:pt x="2982" y="6321"/>
                    <a:pt x="2982" y="6321"/>
                  </a:cubicBezTo>
                  <a:cubicBezTo>
                    <a:pt x="2982" y="6321"/>
                    <a:pt x="2227" y="2158"/>
                    <a:pt x="5226" y="1598"/>
                  </a:cubicBezTo>
                  <a:cubicBezTo>
                    <a:pt x="8224" y="1039"/>
                    <a:pt x="4040" y="1"/>
                    <a:pt x="404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0" name="Google Shape;1592;p49">
              <a:extLst>
                <a:ext uri="{FF2B5EF4-FFF2-40B4-BE49-F238E27FC236}">
                  <a16:creationId xmlns:a16="http://schemas.microsoft.com/office/drawing/2014/main" id="{4481DE8B-FE75-43C8-B949-E0E976C5CDBE}"/>
                </a:ext>
              </a:extLst>
            </p:cNvPr>
            <p:cNvSpPr/>
            <p:nvPr/>
          </p:nvSpPr>
          <p:spPr>
            <a:xfrm>
              <a:off x="4189914" y="2309724"/>
              <a:ext cx="84811" cy="75361"/>
            </a:xfrm>
            <a:custGeom>
              <a:avLst/>
              <a:gdLst/>
              <a:ahLst/>
              <a:cxnLst/>
              <a:rect l="l" t="t" r="r" b="b"/>
              <a:pathLst>
                <a:path w="763" h="678" extrusionOk="0">
                  <a:moveTo>
                    <a:pt x="379" y="1"/>
                  </a:moveTo>
                  <a:cubicBezTo>
                    <a:pt x="240" y="1"/>
                    <a:pt x="110" y="88"/>
                    <a:pt x="60" y="230"/>
                  </a:cubicBezTo>
                  <a:cubicBezTo>
                    <a:pt x="0" y="406"/>
                    <a:pt x="93" y="600"/>
                    <a:pt x="269" y="660"/>
                  </a:cubicBezTo>
                  <a:cubicBezTo>
                    <a:pt x="306" y="672"/>
                    <a:pt x="343" y="678"/>
                    <a:pt x="380" y="678"/>
                  </a:cubicBezTo>
                  <a:cubicBezTo>
                    <a:pt x="523" y="678"/>
                    <a:pt x="655" y="590"/>
                    <a:pt x="702" y="450"/>
                  </a:cubicBezTo>
                  <a:cubicBezTo>
                    <a:pt x="762" y="273"/>
                    <a:pt x="669" y="81"/>
                    <a:pt x="492" y="21"/>
                  </a:cubicBezTo>
                  <a:cubicBezTo>
                    <a:pt x="455" y="7"/>
                    <a:pt x="417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1" name="Google Shape;1593;p49">
              <a:extLst>
                <a:ext uri="{FF2B5EF4-FFF2-40B4-BE49-F238E27FC236}">
                  <a16:creationId xmlns:a16="http://schemas.microsoft.com/office/drawing/2014/main" id="{F00B3393-8A1E-4886-8429-00B2341C94A3}"/>
                </a:ext>
              </a:extLst>
            </p:cNvPr>
            <p:cNvSpPr/>
            <p:nvPr/>
          </p:nvSpPr>
          <p:spPr>
            <a:xfrm>
              <a:off x="4807608" y="2552599"/>
              <a:ext cx="84811" cy="75584"/>
            </a:xfrm>
            <a:custGeom>
              <a:avLst/>
              <a:gdLst/>
              <a:ahLst/>
              <a:cxnLst/>
              <a:rect l="l" t="t" r="r" b="b"/>
              <a:pathLst>
                <a:path w="763" h="680" extrusionOk="0">
                  <a:moveTo>
                    <a:pt x="384" y="1"/>
                  </a:moveTo>
                  <a:cubicBezTo>
                    <a:pt x="243" y="1"/>
                    <a:pt x="111" y="88"/>
                    <a:pt x="61" y="229"/>
                  </a:cubicBezTo>
                  <a:cubicBezTo>
                    <a:pt x="1" y="409"/>
                    <a:pt x="94" y="601"/>
                    <a:pt x="271" y="661"/>
                  </a:cubicBezTo>
                  <a:cubicBezTo>
                    <a:pt x="308" y="673"/>
                    <a:pt x="345" y="679"/>
                    <a:pt x="382" y="679"/>
                  </a:cubicBezTo>
                  <a:cubicBezTo>
                    <a:pt x="524" y="679"/>
                    <a:pt x="655" y="592"/>
                    <a:pt x="703" y="452"/>
                  </a:cubicBezTo>
                  <a:cubicBezTo>
                    <a:pt x="763" y="275"/>
                    <a:pt x="670" y="82"/>
                    <a:pt x="494" y="19"/>
                  </a:cubicBezTo>
                  <a:cubicBezTo>
                    <a:pt x="457" y="6"/>
                    <a:pt x="421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2" name="Google Shape;1594;p49">
              <a:extLst>
                <a:ext uri="{FF2B5EF4-FFF2-40B4-BE49-F238E27FC236}">
                  <a16:creationId xmlns:a16="http://schemas.microsoft.com/office/drawing/2014/main" id="{549C5CDE-A25B-49F2-947E-0041EBB746A1}"/>
                </a:ext>
              </a:extLst>
            </p:cNvPr>
            <p:cNvSpPr/>
            <p:nvPr/>
          </p:nvSpPr>
          <p:spPr>
            <a:xfrm>
              <a:off x="4914873" y="1279646"/>
              <a:ext cx="213306" cy="651354"/>
            </a:xfrm>
            <a:custGeom>
              <a:avLst/>
              <a:gdLst/>
              <a:ahLst/>
              <a:cxnLst/>
              <a:rect l="l" t="t" r="r" b="b"/>
              <a:pathLst>
                <a:path w="1919" h="5860" extrusionOk="0">
                  <a:moveTo>
                    <a:pt x="1673" y="1"/>
                  </a:moveTo>
                  <a:cubicBezTo>
                    <a:pt x="1544" y="1"/>
                    <a:pt x="1389" y="71"/>
                    <a:pt x="1289" y="155"/>
                  </a:cubicBezTo>
                  <a:cubicBezTo>
                    <a:pt x="1089" y="318"/>
                    <a:pt x="919" y="538"/>
                    <a:pt x="784" y="758"/>
                  </a:cubicBezTo>
                  <a:cubicBezTo>
                    <a:pt x="1" y="2022"/>
                    <a:pt x="673" y="5617"/>
                    <a:pt x="673" y="5617"/>
                  </a:cubicBezTo>
                  <a:lnTo>
                    <a:pt x="1026" y="5859"/>
                  </a:lnTo>
                  <a:cubicBezTo>
                    <a:pt x="1010" y="4918"/>
                    <a:pt x="990" y="3973"/>
                    <a:pt x="1099" y="3037"/>
                  </a:cubicBezTo>
                  <a:cubicBezTo>
                    <a:pt x="1203" y="2145"/>
                    <a:pt x="1462" y="1366"/>
                    <a:pt x="1822" y="551"/>
                  </a:cubicBezTo>
                  <a:cubicBezTo>
                    <a:pt x="1858" y="474"/>
                    <a:pt x="1888" y="394"/>
                    <a:pt x="1898" y="311"/>
                  </a:cubicBezTo>
                  <a:cubicBezTo>
                    <a:pt x="1918" y="81"/>
                    <a:pt x="1810" y="1"/>
                    <a:pt x="1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3" name="Google Shape;1595;p49">
              <a:extLst>
                <a:ext uri="{FF2B5EF4-FFF2-40B4-BE49-F238E27FC236}">
                  <a16:creationId xmlns:a16="http://schemas.microsoft.com/office/drawing/2014/main" id="{53382BD7-57E1-4B2B-9597-CAF3CEFF8804}"/>
                </a:ext>
              </a:extLst>
            </p:cNvPr>
            <p:cNvSpPr/>
            <p:nvPr/>
          </p:nvSpPr>
          <p:spPr>
            <a:xfrm>
              <a:off x="4339307" y="1144370"/>
              <a:ext cx="204303" cy="619453"/>
            </a:xfrm>
            <a:custGeom>
              <a:avLst/>
              <a:gdLst/>
              <a:ahLst/>
              <a:cxnLst/>
              <a:rect l="l" t="t" r="r" b="b"/>
              <a:pathLst>
                <a:path w="1838" h="5573" extrusionOk="0">
                  <a:moveTo>
                    <a:pt x="515" y="1"/>
                  </a:moveTo>
                  <a:cubicBezTo>
                    <a:pt x="271" y="1"/>
                    <a:pt x="1" y="939"/>
                    <a:pt x="500" y="2514"/>
                  </a:cubicBezTo>
                  <a:cubicBezTo>
                    <a:pt x="1232" y="4826"/>
                    <a:pt x="1595" y="5505"/>
                    <a:pt x="1595" y="5505"/>
                  </a:cubicBezTo>
                  <a:lnTo>
                    <a:pt x="1837" y="5572"/>
                  </a:lnTo>
                  <a:cubicBezTo>
                    <a:pt x="1824" y="5536"/>
                    <a:pt x="822" y="2038"/>
                    <a:pt x="759" y="650"/>
                  </a:cubicBezTo>
                  <a:cubicBezTo>
                    <a:pt x="738" y="207"/>
                    <a:pt x="629" y="1"/>
                    <a:pt x="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4" name="Google Shape;1596;p49">
              <a:extLst>
                <a:ext uri="{FF2B5EF4-FFF2-40B4-BE49-F238E27FC236}">
                  <a16:creationId xmlns:a16="http://schemas.microsoft.com/office/drawing/2014/main" id="{3903D381-1BB7-4CCD-BE08-04A8A208582E}"/>
                </a:ext>
              </a:extLst>
            </p:cNvPr>
            <p:cNvSpPr/>
            <p:nvPr/>
          </p:nvSpPr>
          <p:spPr>
            <a:xfrm>
              <a:off x="4386660" y="2384976"/>
              <a:ext cx="215196" cy="334124"/>
            </a:xfrm>
            <a:custGeom>
              <a:avLst/>
              <a:gdLst/>
              <a:ahLst/>
              <a:cxnLst/>
              <a:rect l="l" t="t" r="r" b="b"/>
              <a:pathLst>
                <a:path w="1936" h="3006" extrusionOk="0">
                  <a:moveTo>
                    <a:pt x="987" y="1"/>
                  </a:moveTo>
                  <a:cubicBezTo>
                    <a:pt x="933" y="1"/>
                    <a:pt x="877" y="5"/>
                    <a:pt x="819" y="15"/>
                  </a:cubicBezTo>
                  <a:cubicBezTo>
                    <a:pt x="566" y="63"/>
                    <a:pt x="336" y="222"/>
                    <a:pt x="207" y="442"/>
                  </a:cubicBezTo>
                  <a:cubicBezTo>
                    <a:pt x="87" y="642"/>
                    <a:pt x="54" y="878"/>
                    <a:pt x="34" y="1107"/>
                  </a:cubicBezTo>
                  <a:cubicBezTo>
                    <a:pt x="4" y="1427"/>
                    <a:pt x="0" y="1750"/>
                    <a:pt x="20" y="2069"/>
                  </a:cubicBezTo>
                  <a:cubicBezTo>
                    <a:pt x="27" y="2209"/>
                    <a:pt x="44" y="2352"/>
                    <a:pt x="104" y="2479"/>
                  </a:cubicBezTo>
                  <a:cubicBezTo>
                    <a:pt x="184" y="2639"/>
                    <a:pt x="330" y="2755"/>
                    <a:pt x="483" y="2845"/>
                  </a:cubicBezTo>
                  <a:cubicBezTo>
                    <a:pt x="630" y="2933"/>
                    <a:pt x="803" y="3005"/>
                    <a:pt x="970" y="3005"/>
                  </a:cubicBezTo>
                  <a:cubicBezTo>
                    <a:pt x="1029" y="3005"/>
                    <a:pt x="1088" y="2996"/>
                    <a:pt x="1146" y="2975"/>
                  </a:cubicBezTo>
                  <a:cubicBezTo>
                    <a:pt x="1728" y="2755"/>
                    <a:pt x="1808" y="1770"/>
                    <a:pt x="1864" y="1261"/>
                  </a:cubicBezTo>
                  <a:cubicBezTo>
                    <a:pt x="1935" y="680"/>
                    <a:pt x="1626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5" name="Google Shape;1597;p49">
              <a:extLst>
                <a:ext uri="{FF2B5EF4-FFF2-40B4-BE49-F238E27FC236}">
                  <a16:creationId xmlns:a16="http://schemas.microsoft.com/office/drawing/2014/main" id="{3FE392AE-CD66-43BE-97C4-957E7852FFD1}"/>
                </a:ext>
              </a:extLst>
            </p:cNvPr>
            <p:cNvSpPr/>
            <p:nvPr/>
          </p:nvSpPr>
          <p:spPr>
            <a:xfrm>
              <a:off x="4446240" y="2434440"/>
              <a:ext cx="99595" cy="68915"/>
            </a:xfrm>
            <a:custGeom>
              <a:avLst/>
              <a:gdLst/>
              <a:ahLst/>
              <a:cxnLst/>
              <a:rect l="l" t="t" r="r" b="b"/>
              <a:pathLst>
                <a:path w="896" h="620" extrusionOk="0">
                  <a:moveTo>
                    <a:pt x="198" y="1"/>
                  </a:moveTo>
                  <a:cubicBezTo>
                    <a:pt x="189" y="1"/>
                    <a:pt x="180" y="2"/>
                    <a:pt x="170" y="3"/>
                  </a:cubicBezTo>
                  <a:cubicBezTo>
                    <a:pt x="0" y="40"/>
                    <a:pt x="403" y="619"/>
                    <a:pt x="403" y="619"/>
                  </a:cubicBezTo>
                  <a:cubicBezTo>
                    <a:pt x="403" y="619"/>
                    <a:pt x="895" y="493"/>
                    <a:pt x="789" y="309"/>
                  </a:cubicBezTo>
                  <a:cubicBezTo>
                    <a:pt x="747" y="234"/>
                    <a:pt x="684" y="212"/>
                    <a:pt x="626" y="212"/>
                  </a:cubicBezTo>
                  <a:cubicBezTo>
                    <a:pt x="542" y="212"/>
                    <a:pt x="467" y="257"/>
                    <a:pt x="467" y="257"/>
                  </a:cubicBezTo>
                  <a:cubicBezTo>
                    <a:pt x="467" y="257"/>
                    <a:pt x="353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6" name="Google Shape;1598;p49">
              <a:extLst>
                <a:ext uri="{FF2B5EF4-FFF2-40B4-BE49-F238E27FC236}">
                  <a16:creationId xmlns:a16="http://schemas.microsoft.com/office/drawing/2014/main" id="{DC7FB329-1082-432D-9B2A-AFE6CB3C838B}"/>
                </a:ext>
              </a:extLst>
            </p:cNvPr>
            <p:cNvSpPr/>
            <p:nvPr/>
          </p:nvSpPr>
          <p:spPr>
            <a:xfrm>
              <a:off x="4427343" y="2543928"/>
              <a:ext cx="87034" cy="60356"/>
            </a:xfrm>
            <a:custGeom>
              <a:avLst/>
              <a:gdLst/>
              <a:ahLst/>
              <a:cxnLst/>
              <a:rect l="l" t="t" r="r" b="b"/>
              <a:pathLst>
                <a:path w="783" h="543" extrusionOk="0">
                  <a:moveTo>
                    <a:pt x="443" y="0"/>
                  </a:moveTo>
                  <a:lnTo>
                    <a:pt x="387" y="27"/>
                  </a:lnTo>
                  <a:cubicBezTo>
                    <a:pt x="317" y="54"/>
                    <a:pt x="250" y="90"/>
                    <a:pt x="187" y="130"/>
                  </a:cubicBezTo>
                  <a:cubicBezTo>
                    <a:pt x="121" y="173"/>
                    <a:pt x="57" y="217"/>
                    <a:pt x="1" y="276"/>
                  </a:cubicBezTo>
                  <a:cubicBezTo>
                    <a:pt x="11" y="277"/>
                    <a:pt x="22" y="277"/>
                    <a:pt x="32" y="277"/>
                  </a:cubicBezTo>
                  <a:cubicBezTo>
                    <a:pt x="104" y="277"/>
                    <a:pt x="170" y="268"/>
                    <a:pt x="237" y="253"/>
                  </a:cubicBezTo>
                  <a:cubicBezTo>
                    <a:pt x="288" y="244"/>
                    <a:pt x="339" y="231"/>
                    <a:pt x="388" y="216"/>
                  </a:cubicBezTo>
                  <a:lnTo>
                    <a:pt x="388" y="216"/>
                  </a:lnTo>
                  <a:cubicBezTo>
                    <a:pt x="436" y="272"/>
                    <a:pt x="488" y="324"/>
                    <a:pt x="543" y="376"/>
                  </a:cubicBezTo>
                  <a:cubicBezTo>
                    <a:pt x="617" y="436"/>
                    <a:pt x="689" y="496"/>
                    <a:pt x="783" y="542"/>
                  </a:cubicBezTo>
                  <a:cubicBezTo>
                    <a:pt x="756" y="443"/>
                    <a:pt x="709" y="356"/>
                    <a:pt x="660" y="276"/>
                  </a:cubicBezTo>
                  <a:cubicBezTo>
                    <a:pt x="609" y="197"/>
                    <a:pt x="553" y="120"/>
                    <a:pt x="490" y="50"/>
                  </a:cubicBezTo>
                  <a:lnTo>
                    <a:pt x="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7" name="Google Shape;1599;p49">
              <a:extLst>
                <a:ext uri="{FF2B5EF4-FFF2-40B4-BE49-F238E27FC236}">
                  <a16:creationId xmlns:a16="http://schemas.microsoft.com/office/drawing/2014/main" id="{66B9C809-BCDE-4DE1-BE9E-501561398C2A}"/>
                </a:ext>
              </a:extLst>
            </p:cNvPr>
            <p:cNvSpPr/>
            <p:nvPr/>
          </p:nvSpPr>
          <p:spPr>
            <a:xfrm>
              <a:off x="4210589" y="1717376"/>
              <a:ext cx="122826" cy="144498"/>
            </a:xfrm>
            <a:custGeom>
              <a:avLst/>
              <a:gdLst/>
              <a:ahLst/>
              <a:cxnLst/>
              <a:rect l="l" t="t" r="r" b="b"/>
              <a:pathLst>
                <a:path w="1105" h="1300" extrusionOk="0">
                  <a:moveTo>
                    <a:pt x="681" y="1"/>
                  </a:moveTo>
                  <a:cubicBezTo>
                    <a:pt x="678" y="1"/>
                    <a:pt x="675" y="1"/>
                    <a:pt x="673" y="1"/>
                  </a:cubicBezTo>
                  <a:cubicBezTo>
                    <a:pt x="413" y="21"/>
                    <a:pt x="889" y="1126"/>
                    <a:pt x="889" y="1126"/>
                  </a:cubicBezTo>
                  <a:cubicBezTo>
                    <a:pt x="889" y="1126"/>
                    <a:pt x="437" y="412"/>
                    <a:pt x="227" y="412"/>
                  </a:cubicBezTo>
                  <a:cubicBezTo>
                    <a:pt x="216" y="412"/>
                    <a:pt x="206" y="413"/>
                    <a:pt x="197" y="417"/>
                  </a:cubicBezTo>
                  <a:cubicBezTo>
                    <a:pt x="0" y="497"/>
                    <a:pt x="650" y="1299"/>
                    <a:pt x="650" y="1299"/>
                  </a:cubicBezTo>
                  <a:lnTo>
                    <a:pt x="1105" y="1040"/>
                  </a:lnTo>
                  <a:cubicBezTo>
                    <a:pt x="1105" y="1040"/>
                    <a:pt x="936" y="1"/>
                    <a:pt x="681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8" name="Google Shape;1600;p49">
              <a:extLst>
                <a:ext uri="{FF2B5EF4-FFF2-40B4-BE49-F238E27FC236}">
                  <a16:creationId xmlns:a16="http://schemas.microsoft.com/office/drawing/2014/main" id="{08084BC4-1BAF-4075-A6EC-150A5BFA48C2}"/>
                </a:ext>
              </a:extLst>
            </p:cNvPr>
            <p:cNvSpPr/>
            <p:nvPr/>
          </p:nvSpPr>
          <p:spPr>
            <a:xfrm>
              <a:off x="5030365" y="2666755"/>
              <a:ext cx="300897" cy="239534"/>
            </a:xfrm>
            <a:custGeom>
              <a:avLst/>
              <a:gdLst/>
              <a:ahLst/>
              <a:cxnLst/>
              <a:rect l="l" t="t" r="r" b="b"/>
              <a:pathLst>
                <a:path w="2707" h="2155" extrusionOk="0">
                  <a:moveTo>
                    <a:pt x="367" y="1"/>
                  </a:moveTo>
                  <a:lnTo>
                    <a:pt x="0" y="516"/>
                  </a:lnTo>
                  <a:cubicBezTo>
                    <a:pt x="0" y="516"/>
                    <a:pt x="604" y="2154"/>
                    <a:pt x="1020" y="2154"/>
                  </a:cubicBezTo>
                  <a:cubicBezTo>
                    <a:pt x="1032" y="2154"/>
                    <a:pt x="1044" y="2153"/>
                    <a:pt x="1055" y="2150"/>
                  </a:cubicBezTo>
                  <a:cubicBezTo>
                    <a:pt x="1471" y="2050"/>
                    <a:pt x="367" y="516"/>
                    <a:pt x="367" y="516"/>
                  </a:cubicBezTo>
                  <a:lnTo>
                    <a:pt x="367" y="516"/>
                  </a:lnTo>
                  <a:cubicBezTo>
                    <a:pt x="367" y="516"/>
                    <a:pt x="1412" y="1544"/>
                    <a:pt x="1774" y="1544"/>
                  </a:cubicBezTo>
                  <a:cubicBezTo>
                    <a:pt x="1808" y="1544"/>
                    <a:pt x="1837" y="1535"/>
                    <a:pt x="1857" y="1514"/>
                  </a:cubicBezTo>
                  <a:cubicBezTo>
                    <a:pt x="2094" y="1279"/>
                    <a:pt x="570" y="316"/>
                    <a:pt x="570" y="316"/>
                  </a:cubicBezTo>
                  <a:lnTo>
                    <a:pt x="570" y="316"/>
                  </a:lnTo>
                  <a:cubicBezTo>
                    <a:pt x="570" y="316"/>
                    <a:pt x="1600" y="518"/>
                    <a:pt x="2230" y="518"/>
                  </a:cubicBezTo>
                  <a:cubicBezTo>
                    <a:pt x="2507" y="518"/>
                    <a:pt x="2706" y="479"/>
                    <a:pt x="2706" y="366"/>
                  </a:cubicBezTo>
                  <a:cubicBezTo>
                    <a:pt x="2706" y="1"/>
                    <a:pt x="367" y="1"/>
                    <a:pt x="36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9" name="Google Shape;1601;p49">
              <a:extLst>
                <a:ext uri="{FF2B5EF4-FFF2-40B4-BE49-F238E27FC236}">
                  <a16:creationId xmlns:a16="http://schemas.microsoft.com/office/drawing/2014/main" id="{EF56CC6C-D880-454F-B1A6-EE741C2A15AA}"/>
                </a:ext>
              </a:extLst>
            </p:cNvPr>
            <p:cNvSpPr/>
            <p:nvPr/>
          </p:nvSpPr>
          <p:spPr>
            <a:xfrm>
              <a:off x="3832658" y="2164666"/>
              <a:ext cx="335466" cy="225417"/>
            </a:xfrm>
            <a:custGeom>
              <a:avLst/>
              <a:gdLst/>
              <a:ahLst/>
              <a:cxnLst/>
              <a:rect l="l" t="t" r="r" b="b"/>
              <a:pathLst>
                <a:path w="3018" h="2028" extrusionOk="0">
                  <a:moveTo>
                    <a:pt x="823" y="0"/>
                  </a:moveTo>
                  <a:cubicBezTo>
                    <a:pt x="808" y="0"/>
                    <a:pt x="794" y="2"/>
                    <a:pt x="781" y="5"/>
                  </a:cubicBezTo>
                  <a:cubicBezTo>
                    <a:pt x="319" y="104"/>
                    <a:pt x="2025" y="1442"/>
                    <a:pt x="2025" y="1442"/>
                  </a:cubicBezTo>
                  <a:cubicBezTo>
                    <a:pt x="2025" y="1442"/>
                    <a:pt x="802" y="893"/>
                    <a:pt x="365" y="893"/>
                  </a:cubicBezTo>
                  <a:cubicBezTo>
                    <a:pt x="288" y="893"/>
                    <a:pt x="236" y="910"/>
                    <a:pt x="219" y="949"/>
                  </a:cubicBezTo>
                  <a:cubicBezTo>
                    <a:pt x="105" y="1212"/>
                    <a:pt x="2025" y="1808"/>
                    <a:pt x="2025" y="1808"/>
                  </a:cubicBezTo>
                  <a:cubicBezTo>
                    <a:pt x="2025" y="1808"/>
                    <a:pt x="1106" y="1654"/>
                    <a:pt x="512" y="1654"/>
                  </a:cubicBezTo>
                  <a:cubicBezTo>
                    <a:pt x="215" y="1654"/>
                    <a:pt x="0" y="1693"/>
                    <a:pt x="22" y="1808"/>
                  </a:cubicBezTo>
                  <a:cubicBezTo>
                    <a:pt x="56" y="1984"/>
                    <a:pt x="783" y="2027"/>
                    <a:pt x="1499" y="2027"/>
                  </a:cubicBezTo>
                  <a:cubicBezTo>
                    <a:pt x="2206" y="2027"/>
                    <a:pt x="2901" y="1985"/>
                    <a:pt x="2901" y="1985"/>
                  </a:cubicBezTo>
                  <a:lnTo>
                    <a:pt x="3018" y="1645"/>
                  </a:lnTo>
                  <a:cubicBezTo>
                    <a:pt x="3018" y="1645"/>
                    <a:pt x="1344" y="0"/>
                    <a:pt x="82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0" name="Google Shape;1602;p49">
              <a:extLst>
                <a:ext uri="{FF2B5EF4-FFF2-40B4-BE49-F238E27FC236}">
                  <a16:creationId xmlns:a16="http://schemas.microsoft.com/office/drawing/2014/main" id="{BED94361-A678-4616-8462-25247A9B1F79}"/>
                </a:ext>
              </a:extLst>
            </p:cNvPr>
            <p:cNvSpPr/>
            <p:nvPr/>
          </p:nvSpPr>
          <p:spPr>
            <a:xfrm>
              <a:off x="4006284" y="2098862"/>
              <a:ext cx="1107771" cy="674585"/>
            </a:xfrm>
            <a:custGeom>
              <a:avLst/>
              <a:gdLst/>
              <a:ahLst/>
              <a:cxnLst/>
              <a:rect l="l" t="t" r="r" b="b"/>
              <a:pathLst>
                <a:path w="9966" h="6069" extrusionOk="0">
                  <a:moveTo>
                    <a:pt x="2035" y="184"/>
                  </a:moveTo>
                  <a:cubicBezTo>
                    <a:pt x="3053" y="184"/>
                    <a:pt x="3881" y="1012"/>
                    <a:pt x="3881" y="2034"/>
                  </a:cubicBezTo>
                  <a:cubicBezTo>
                    <a:pt x="3881" y="3053"/>
                    <a:pt x="3053" y="3881"/>
                    <a:pt x="2035" y="3881"/>
                  </a:cubicBezTo>
                  <a:cubicBezTo>
                    <a:pt x="1013" y="3881"/>
                    <a:pt x="184" y="3053"/>
                    <a:pt x="184" y="2034"/>
                  </a:cubicBezTo>
                  <a:cubicBezTo>
                    <a:pt x="184" y="1012"/>
                    <a:pt x="1013" y="184"/>
                    <a:pt x="2035" y="184"/>
                  </a:cubicBezTo>
                  <a:close/>
                  <a:moveTo>
                    <a:pt x="7932" y="2184"/>
                  </a:moveTo>
                  <a:cubicBezTo>
                    <a:pt x="8950" y="2184"/>
                    <a:pt x="9779" y="3016"/>
                    <a:pt x="9779" y="4034"/>
                  </a:cubicBezTo>
                  <a:cubicBezTo>
                    <a:pt x="9779" y="5056"/>
                    <a:pt x="8950" y="5884"/>
                    <a:pt x="7932" y="5884"/>
                  </a:cubicBezTo>
                  <a:cubicBezTo>
                    <a:pt x="6910" y="5884"/>
                    <a:pt x="6082" y="5056"/>
                    <a:pt x="6082" y="4034"/>
                  </a:cubicBezTo>
                  <a:cubicBezTo>
                    <a:pt x="6082" y="3016"/>
                    <a:pt x="6910" y="2184"/>
                    <a:pt x="7932" y="2184"/>
                  </a:cubicBezTo>
                  <a:close/>
                  <a:moveTo>
                    <a:pt x="2035" y="1"/>
                  </a:moveTo>
                  <a:cubicBezTo>
                    <a:pt x="913" y="1"/>
                    <a:pt x="1" y="912"/>
                    <a:pt x="1" y="2034"/>
                  </a:cubicBezTo>
                  <a:cubicBezTo>
                    <a:pt x="1" y="3156"/>
                    <a:pt x="913" y="4067"/>
                    <a:pt x="2035" y="4067"/>
                  </a:cubicBezTo>
                  <a:cubicBezTo>
                    <a:pt x="3043" y="4067"/>
                    <a:pt x="3881" y="3325"/>
                    <a:pt x="4038" y="2357"/>
                  </a:cubicBezTo>
                  <a:lnTo>
                    <a:pt x="6151" y="3053"/>
                  </a:lnTo>
                  <a:cubicBezTo>
                    <a:pt x="5989" y="3342"/>
                    <a:pt x="5895" y="3678"/>
                    <a:pt x="5895" y="4034"/>
                  </a:cubicBezTo>
                  <a:cubicBezTo>
                    <a:pt x="5895" y="5156"/>
                    <a:pt x="6810" y="6068"/>
                    <a:pt x="7932" y="6068"/>
                  </a:cubicBezTo>
                  <a:cubicBezTo>
                    <a:pt x="9053" y="6068"/>
                    <a:pt x="9966" y="5156"/>
                    <a:pt x="9966" y="4034"/>
                  </a:cubicBezTo>
                  <a:cubicBezTo>
                    <a:pt x="9966" y="2913"/>
                    <a:pt x="9053" y="2001"/>
                    <a:pt x="7932" y="2001"/>
                  </a:cubicBezTo>
                  <a:cubicBezTo>
                    <a:pt x="7233" y="2001"/>
                    <a:pt x="6617" y="2354"/>
                    <a:pt x="6251" y="2889"/>
                  </a:cubicBezTo>
                  <a:lnTo>
                    <a:pt x="4061" y="2170"/>
                  </a:lnTo>
                  <a:cubicBezTo>
                    <a:pt x="4065" y="2124"/>
                    <a:pt x="4068" y="2081"/>
                    <a:pt x="4068" y="2034"/>
                  </a:cubicBezTo>
                  <a:cubicBezTo>
                    <a:pt x="4068" y="912"/>
                    <a:pt x="3156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1" name="Google Shape;1603;p49">
              <a:extLst>
                <a:ext uri="{FF2B5EF4-FFF2-40B4-BE49-F238E27FC236}">
                  <a16:creationId xmlns:a16="http://schemas.microsoft.com/office/drawing/2014/main" id="{4AE85CA0-6D76-45F0-849F-10C6EB2BA6A5}"/>
                </a:ext>
              </a:extLst>
            </p:cNvPr>
            <p:cNvSpPr/>
            <p:nvPr/>
          </p:nvSpPr>
          <p:spPr>
            <a:xfrm>
              <a:off x="5171977" y="979193"/>
              <a:ext cx="15673" cy="58133"/>
            </a:xfrm>
            <a:custGeom>
              <a:avLst/>
              <a:gdLst/>
              <a:ahLst/>
              <a:cxnLst/>
              <a:rect l="l" t="t" r="r" b="b"/>
              <a:pathLst>
                <a:path w="141" h="523" extrusionOk="0">
                  <a:moveTo>
                    <a:pt x="71" y="1"/>
                  </a:moveTo>
                  <a:cubicBezTo>
                    <a:pt x="36" y="1"/>
                    <a:pt x="1" y="22"/>
                    <a:pt x="1" y="66"/>
                  </a:cubicBezTo>
                  <a:lnTo>
                    <a:pt x="1" y="455"/>
                  </a:lnTo>
                  <a:cubicBezTo>
                    <a:pt x="1" y="500"/>
                    <a:pt x="36" y="523"/>
                    <a:pt x="71" y="523"/>
                  </a:cubicBezTo>
                  <a:cubicBezTo>
                    <a:pt x="106" y="523"/>
                    <a:pt x="141" y="500"/>
                    <a:pt x="141" y="455"/>
                  </a:cubicBezTo>
                  <a:lnTo>
                    <a:pt x="141" y="66"/>
                  </a:lnTo>
                  <a:cubicBezTo>
                    <a:pt x="141" y="22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2" name="Google Shape;1604;p49">
              <a:extLst>
                <a:ext uri="{FF2B5EF4-FFF2-40B4-BE49-F238E27FC236}">
                  <a16:creationId xmlns:a16="http://schemas.microsoft.com/office/drawing/2014/main" id="{4AA91967-8200-4FA7-8859-C47436DAF796}"/>
                </a:ext>
              </a:extLst>
            </p:cNvPr>
            <p:cNvSpPr/>
            <p:nvPr/>
          </p:nvSpPr>
          <p:spPr>
            <a:xfrm>
              <a:off x="5203879" y="955961"/>
              <a:ext cx="15228" cy="46795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355"/>
                  </a:lnTo>
                  <a:cubicBezTo>
                    <a:pt x="1" y="398"/>
                    <a:pt x="35" y="421"/>
                    <a:pt x="70" y="421"/>
                  </a:cubicBezTo>
                  <a:cubicBezTo>
                    <a:pt x="103" y="421"/>
                    <a:pt x="136" y="399"/>
                    <a:pt x="136" y="355"/>
                  </a:cubicBezTo>
                  <a:lnTo>
                    <a:pt x="136" y="68"/>
                  </a:lnTo>
                  <a:cubicBezTo>
                    <a:pt x="136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3" name="Google Shape;1605;p49">
              <a:extLst>
                <a:ext uri="{FF2B5EF4-FFF2-40B4-BE49-F238E27FC236}">
                  <a16:creationId xmlns:a16="http://schemas.microsoft.com/office/drawing/2014/main" id="{0899542C-55AB-43A8-A74F-D2101DA42C5A}"/>
                </a:ext>
              </a:extLst>
            </p:cNvPr>
            <p:cNvSpPr/>
            <p:nvPr/>
          </p:nvSpPr>
          <p:spPr>
            <a:xfrm>
              <a:off x="5418299" y="809125"/>
              <a:ext cx="23009" cy="55687"/>
            </a:xfrm>
            <a:custGeom>
              <a:avLst/>
              <a:gdLst/>
              <a:ahLst/>
              <a:cxnLst/>
              <a:rect l="l" t="t" r="r" b="b"/>
              <a:pathLst>
                <a:path w="207" h="501" extrusionOk="0">
                  <a:moveTo>
                    <a:pt x="121" y="1"/>
                  </a:moveTo>
                  <a:cubicBezTo>
                    <a:pt x="94" y="1"/>
                    <a:pt x="70" y="16"/>
                    <a:pt x="65" y="51"/>
                  </a:cubicBezTo>
                  <a:cubicBezTo>
                    <a:pt x="45" y="171"/>
                    <a:pt x="25" y="291"/>
                    <a:pt x="9" y="411"/>
                  </a:cubicBezTo>
                  <a:cubicBezTo>
                    <a:pt x="0" y="465"/>
                    <a:pt x="46" y="500"/>
                    <a:pt x="86" y="500"/>
                  </a:cubicBezTo>
                  <a:cubicBezTo>
                    <a:pt x="112" y="500"/>
                    <a:pt x="136" y="485"/>
                    <a:pt x="141" y="451"/>
                  </a:cubicBezTo>
                  <a:cubicBezTo>
                    <a:pt x="161" y="328"/>
                    <a:pt x="178" y="208"/>
                    <a:pt x="198" y="88"/>
                  </a:cubicBezTo>
                  <a:cubicBezTo>
                    <a:pt x="206" y="36"/>
                    <a:pt x="161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4" name="Google Shape;1606;p49">
              <a:extLst>
                <a:ext uri="{FF2B5EF4-FFF2-40B4-BE49-F238E27FC236}">
                  <a16:creationId xmlns:a16="http://schemas.microsoft.com/office/drawing/2014/main" id="{1DC861DB-CC12-45BE-8519-070BA1D7F98A}"/>
                </a:ext>
              </a:extLst>
            </p:cNvPr>
            <p:cNvSpPr/>
            <p:nvPr/>
          </p:nvSpPr>
          <p:spPr>
            <a:xfrm>
              <a:off x="5451313" y="838026"/>
              <a:ext cx="15339" cy="66803"/>
            </a:xfrm>
            <a:custGeom>
              <a:avLst/>
              <a:gdLst/>
              <a:ahLst/>
              <a:cxnLst/>
              <a:rect l="l" t="t" r="r" b="b"/>
              <a:pathLst>
                <a:path w="138" h="601" extrusionOk="0">
                  <a:moveTo>
                    <a:pt x="69" y="0"/>
                  </a:moveTo>
                  <a:cubicBezTo>
                    <a:pt x="35" y="0"/>
                    <a:pt x="1" y="23"/>
                    <a:pt x="1" y="68"/>
                  </a:cubicBezTo>
                  <a:lnTo>
                    <a:pt x="1" y="533"/>
                  </a:lnTo>
                  <a:cubicBezTo>
                    <a:pt x="1" y="578"/>
                    <a:pt x="35" y="601"/>
                    <a:pt x="69" y="601"/>
                  </a:cubicBezTo>
                  <a:cubicBezTo>
                    <a:pt x="103" y="601"/>
                    <a:pt x="137" y="578"/>
                    <a:pt x="137" y="533"/>
                  </a:cubicBezTo>
                  <a:lnTo>
                    <a:pt x="137" y="68"/>
                  </a:lnTo>
                  <a:cubicBezTo>
                    <a:pt x="137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5" name="Google Shape;1607;p49">
              <a:extLst>
                <a:ext uri="{FF2B5EF4-FFF2-40B4-BE49-F238E27FC236}">
                  <a16:creationId xmlns:a16="http://schemas.microsoft.com/office/drawing/2014/main" id="{81DDDC17-9C0B-4330-AAFA-FA74A5EDBD8F}"/>
                </a:ext>
              </a:extLst>
            </p:cNvPr>
            <p:cNvSpPr/>
            <p:nvPr/>
          </p:nvSpPr>
          <p:spPr>
            <a:xfrm>
              <a:off x="4333305" y="938955"/>
              <a:ext cx="20341" cy="52575"/>
            </a:xfrm>
            <a:custGeom>
              <a:avLst/>
              <a:gdLst/>
              <a:ahLst/>
              <a:cxnLst/>
              <a:rect l="l" t="t" r="r" b="b"/>
              <a:pathLst>
                <a:path w="183" h="473" extrusionOk="0">
                  <a:moveTo>
                    <a:pt x="91" y="1"/>
                  </a:moveTo>
                  <a:cubicBezTo>
                    <a:pt x="56" y="1"/>
                    <a:pt x="20" y="23"/>
                    <a:pt x="14" y="69"/>
                  </a:cubicBezTo>
                  <a:cubicBezTo>
                    <a:pt x="1" y="188"/>
                    <a:pt x="11" y="304"/>
                    <a:pt x="38" y="421"/>
                  </a:cubicBezTo>
                  <a:cubicBezTo>
                    <a:pt x="44" y="457"/>
                    <a:pt x="70" y="473"/>
                    <a:pt x="98" y="473"/>
                  </a:cubicBezTo>
                  <a:cubicBezTo>
                    <a:pt x="139" y="473"/>
                    <a:pt x="183" y="438"/>
                    <a:pt x="171" y="384"/>
                  </a:cubicBezTo>
                  <a:cubicBezTo>
                    <a:pt x="148" y="281"/>
                    <a:pt x="141" y="175"/>
                    <a:pt x="154" y="69"/>
                  </a:cubicBezTo>
                  <a:cubicBezTo>
                    <a:pt x="157" y="23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6" name="Google Shape;1608;p49">
              <a:extLst>
                <a:ext uri="{FF2B5EF4-FFF2-40B4-BE49-F238E27FC236}">
                  <a16:creationId xmlns:a16="http://schemas.microsoft.com/office/drawing/2014/main" id="{64BC2C08-61CA-4B31-8038-0E158EC42CFC}"/>
                </a:ext>
              </a:extLst>
            </p:cNvPr>
            <p:cNvSpPr/>
            <p:nvPr/>
          </p:nvSpPr>
          <p:spPr>
            <a:xfrm>
              <a:off x="4365207" y="953405"/>
              <a:ext cx="25454" cy="56243"/>
            </a:xfrm>
            <a:custGeom>
              <a:avLst/>
              <a:gdLst/>
              <a:ahLst/>
              <a:cxnLst/>
              <a:rect l="l" t="t" r="r" b="b"/>
              <a:pathLst>
                <a:path w="229" h="506" extrusionOk="0">
                  <a:moveTo>
                    <a:pt x="90" y="1"/>
                  </a:moveTo>
                  <a:cubicBezTo>
                    <a:pt x="55" y="1"/>
                    <a:pt x="19" y="23"/>
                    <a:pt x="13" y="68"/>
                  </a:cubicBezTo>
                  <a:cubicBezTo>
                    <a:pt x="1" y="208"/>
                    <a:pt x="27" y="341"/>
                    <a:pt x="84" y="470"/>
                  </a:cubicBezTo>
                  <a:cubicBezTo>
                    <a:pt x="95" y="495"/>
                    <a:pt x="115" y="506"/>
                    <a:pt x="135" y="506"/>
                  </a:cubicBezTo>
                  <a:cubicBezTo>
                    <a:pt x="180" y="506"/>
                    <a:pt x="229" y="456"/>
                    <a:pt x="203" y="401"/>
                  </a:cubicBezTo>
                  <a:cubicBezTo>
                    <a:pt x="157" y="294"/>
                    <a:pt x="144" y="181"/>
                    <a:pt x="153" y="68"/>
                  </a:cubicBezTo>
                  <a:cubicBezTo>
                    <a:pt x="157" y="23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7" name="Google Shape;1609;p49">
              <a:extLst>
                <a:ext uri="{FF2B5EF4-FFF2-40B4-BE49-F238E27FC236}">
                  <a16:creationId xmlns:a16="http://schemas.microsoft.com/office/drawing/2014/main" id="{761EFF4F-CDBF-45EF-BB28-1EC427DC48EE}"/>
                </a:ext>
              </a:extLst>
            </p:cNvPr>
            <p:cNvSpPr/>
            <p:nvPr/>
          </p:nvSpPr>
          <p:spPr>
            <a:xfrm>
              <a:off x="4432567" y="498223"/>
              <a:ext cx="21119" cy="64246"/>
            </a:xfrm>
            <a:custGeom>
              <a:avLst/>
              <a:gdLst/>
              <a:ahLst/>
              <a:cxnLst/>
              <a:rect l="l" t="t" r="r" b="b"/>
              <a:pathLst>
                <a:path w="190" h="578" extrusionOk="0">
                  <a:moveTo>
                    <a:pt x="105" y="0"/>
                  </a:moveTo>
                  <a:cubicBezTo>
                    <a:pt x="78" y="0"/>
                    <a:pt x="53" y="15"/>
                    <a:pt x="46" y="49"/>
                  </a:cubicBezTo>
                  <a:cubicBezTo>
                    <a:pt x="17" y="203"/>
                    <a:pt x="0" y="355"/>
                    <a:pt x="0" y="512"/>
                  </a:cubicBezTo>
                  <a:cubicBezTo>
                    <a:pt x="0" y="555"/>
                    <a:pt x="34" y="577"/>
                    <a:pt x="68" y="577"/>
                  </a:cubicBezTo>
                  <a:cubicBezTo>
                    <a:pt x="102" y="577"/>
                    <a:pt x="137" y="555"/>
                    <a:pt x="137" y="512"/>
                  </a:cubicBezTo>
                  <a:cubicBezTo>
                    <a:pt x="140" y="369"/>
                    <a:pt x="153" y="226"/>
                    <a:pt x="180" y="86"/>
                  </a:cubicBezTo>
                  <a:cubicBezTo>
                    <a:pt x="190" y="34"/>
                    <a:pt x="146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8" name="Google Shape;1610;p49">
              <a:extLst>
                <a:ext uri="{FF2B5EF4-FFF2-40B4-BE49-F238E27FC236}">
                  <a16:creationId xmlns:a16="http://schemas.microsoft.com/office/drawing/2014/main" id="{3C9B6A1C-7B85-4B9B-8047-8D193B3EF800}"/>
                </a:ext>
              </a:extLst>
            </p:cNvPr>
            <p:cNvSpPr/>
            <p:nvPr/>
          </p:nvSpPr>
          <p:spPr>
            <a:xfrm>
              <a:off x="4474362" y="549911"/>
              <a:ext cx="19786" cy="58466"/>
            </a:xfrm>
            <a:custGeom>
              <a:avLst/>
              <a:gdLst/>
              <a:ahLst/>
              <a:cxnLst/>
              <a:rect l="l" t="t" r="r" b="b"/>
              <a:pathLst>
                <a:path w="178" h="526" extrusionOk="0">
                  <a:moveTo>
                    <a:pt x="92" y="1"/>
                  </a:moveTo>
                  <a:cubicBezTo>
                    <a:pt x="65" y="1"/>
                    <a:pt x="40" y="16"/>
                    <a:pt x="34" y="50"/>
                  </a:cubicBezTo>
                  <a:cubicBezTo>
                    <a:pt x="10" y="187"/>
                    <a:pt x="0" y="323"/>
                    <a:pt x="14" y="460"/>
                  </a:cubicBezTo>
                  <a:cubicBezTo>
                    <a:pt x="19" y="503"/>
                    <a:pt x="56" y="526"/>
                    <a:pt x="91" y="526"/>
                  </a:cubicBezTo>
                  <a:cubicBezTo>
                    <a:pt x="125" y="526"/>
                    <a:pt x="157" y="504"/>
                    <a:pt x="154" y="460"/>
                  </a:cubicBezTo>
                  <a:cubicBezTo>
                    <a:pt x="140" y="334"/>
                    <a:pt x="146" y="214"/>
                    <a:pt x="170" y="87"/>
                  </a:cubicBezTo>
                  <a:cubicBezTo>
                    <a:pt x="178" y="35"/>
                    <a:pt x="133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9" name="Google Shape;1611;p49">
              <a:extLst>
                <a:ext uri="{FF2B5EF4-FFF2-40B4-BE49-F238E27FC236}">
                  <a16:creationId xmlns:a16="http://schemas.microsoft.com/office/drawing/2014/main" id="{3FDD6A1D-81D1-469E-8879-4658F7E2F9B3}"/>
                </a:ext>
              </a:extLst>
            </p:cNvPr>
            <p:cNvSpPr/>
            <p:nvPr/>
          </p:nvSpPr>
          <p:spPr>
            <a:xfrm>
              <a:off x="4441015" y="722980"/>
              <a:ext cx="15673" cy="55354"/>
            </a:xfrm>
            <a:custGeom>
              <a:avLst/>
              <a:gdLst/>
              <a:ahLst/>
              <a:cxnLst/>
              <a:rect l="l" t="t" r="r" b="b"/>
              <a:pathLst>
                <a:path w="141" h="498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430"/>
                  </a:lnTo>
                  <a:cubicBezTo>
                    <a:pt x="1" y="475"/>
                    <a:pt x="36" y="498"/>
                    <a:pt x="71" y="498"/>
                  </a:cubicBezTo>
                  <a:cubicBezTo>
                    <a:pt x="106" y="498"/>
                    <a:pt x="141" y="475"/>
                    <a:pt x="141" y="430"/>
                  </a:cubicBezTo>
                  <a:lnTo>
                    <a:pt x="141" y="67"/>
                  </a:lnTo>
                  <a:cubicBezTo>
                    <a:pt x="141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0" name="Google Shape;1612;p49">
              <a:extLst>
                <a:ext uri="{FF2B5EF4-FFF2-40B4-BE49-F238E27FC236}">
                  <a16:creationId xmlns:a16="http://schemas.microsoft.com/office/drawing/2014/main" id="{2953A97D-1FCC-473C-BCEC-BB57832C4853}"/>
                </a:ext>
              </a:extLst>
            </p:cNvPr>
            <p:cNvSpPr/>
            <p:nvPr/>
          </p:nvSpPr>
          <p:spPr>
            <a:xfrm>
              <a:off x="4472806" y="1802077"/>
              <a:ext cx="15673" cy="32457"/>
            </a:xfrm>
            <a:custGeom>
              <a:avLst/>
              <a:gdLst/>
              <a:ahLst/>
              <a:cxnLst/>
              <a:rect l="l" t="t" r="r" b="b"/>
              <a:pathLst>
                <a:path w="141" h="292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224"/>
                  </a:lnTo>
                  <a:cubicBezTo>
                    <a:pt x="1" y="269"/>
                    <a:pt x="36" y="292"/>
                    <a:pt x="71" y="292"/>
                  </a:cubicBezTo>
                  <a:cubicBezTo>
                    <a:pt x="106" y="292"/>
                    <a:pt x="140" y="269"/>
                    <a:pt x="140" y="224"/>
                  </a:cubicBezTo>
                  <a:lnTo>
                    <a:pt x="140" y="67"/>
                  </a:lnTo>
                  <a:cubicBezTo>
                    <a:pt x="140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1" name="Google Shape;1613;p49">
              <a:extLst>
                <a:ext uri="{FF2B5EF4-FFF2-40B4-BE49-F238E27FC236}">
                  <a16:creationId xmlns:a16="http://schemas.microsoft.com/office/drawing/2014/main" id="{B5A65210-C551-4968-A414-0B63E1AFDE19}"/>
                </a:ext>
              </a:extLst>
            </p:cNvPr>
            <p:cNvSpPr/>
            <p:nvPr/>
          </p:nvSpPr>
          <p:spPr>
            <a:xfrm>
              <a:off x="4483588" y="1883554"/>
              <a:ext cx="38793" cy="47907"/>
            </a:xfrm>
            <a:custGeom>
              <a:avLst/>
              <a:gdLst/>
              <a:ahLst/>
              <a:cxnLst/>
              <a:rect l="l" t="t" r="r" b="b"/>
              <a:pathLst>
                <a:path w="349" h="431" extrusionOk="0">
                  <a:moveTo>
                    <a:pt x="135" y="1"/>
                  </a:moveTo>
                  <a:cubicBezTo>
                    <a:pt x="115" y="1"/>
                    <a:pt x="96" y="10"/>
                    <a:pt x="83" y="33"/>
                  </a:cubicBezTo>
                  <a:cubicBezTo>
                    <a:pt x="0" y="187"/>
                    <a:pt x="74" y="370"/>
                    <a:pt x="237" y="426"/>
                  </a:cubicBezTo>
                  <a:cubicBezTo>
                    <a:pt x="245" y="429"/>
                    <a:pt x="253" y="431"/>
                    <a:pt x="260" y="431"/>
                  </a:cubicBezTo>
                  <a:cubicBezTo>
                    <a:pt x="326" y="431"/>
                    <a:pt x="348" y="317"/>
                    <a:pt x="274" y="293"/>
                  </a:cubicBezTo>
                  <a:cubicBezTo>
                    <a:pt x="197" y="267"/>
                    <a:pt x="163" y="173"/>
                    <a:pt x="200" y="104"/>
                  </a:cubicBezTo>
                  <a:cubicBezTo>
                    <a:pt x="230" y="50"/>
                    <a:pt x="181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2" name="Google Shape;1614;p49">
              <a:extLst>
                <a:ext uri="{FF2B5EF4-FFF2-40B4-BE49-F238E27FC236}">
                  <a16:creationId xmlns:a16="http://schemas.microsoft.com/office/drawing/2014/main" id="{DD75CDBA-949D-43FD-B2B4-45D24D3A9D03}"/>
                </a:ext>
              </a:extLst>
            </p:cNvPr>
            <p:cNvSpPr/>
            <p:nvPr/>
          </p:nvSpPr>
          <p:spPr>
            <a:xfrm>
              <a:off x="4529495" y="1810747"/>
              <a:ext cx="20341" cy="44016"/>
            </a:xfrm>
            <a:custGeom>
              <a:avLst/>
              <a:gdLst/>
              <a:ahLst/>
              <a:cxnLst/>
              <a:rect l="l" t="t" r="r" b="b"/>
              <a:pathLst>
                <a:path w="183" h="396" extrusionOk="0">
                  <a:moveTo>
                    <a:pt x="68" y="0"/>
                  </a:moveTo>
                  <a:cubicBezTo>
                    <a:pt x="41" y="0"/>
                    <a:pt x="17" y="15"/>
                    <a:pt x="13" y="49"/>
                  </a:cubicBezTo>
                  <a:cubicBezTo>
                    <a:pt x="0" y="153"/>
                    <a:pt x="3" y="246"/>
                    <a:pt x="33" y="346"/>
                  </a:cubicBezTo>
                  <a:cubicBezTo>
                    <a:pt x="43" y="380"/>
                    <a:pt x="70" y="395"/>
                    <a:pt x="98" y="395"/>
                  </a:cubicBezTo>
                  <a:cubicBezTo>
                    <a:pt x="140" y="395"/>
                    <a:pt x="182" y="361"/>
                    <a:pt x="166" y="309"/>
                  </a:cubicBezTo>
                  <a:cubicBezTo>
                    <a:pt x="143" y="236"/>
                    <a:pt x="137" y="163"/>
                    <a:pt x="146" y="86"/>
                  </a:cubicBezTo>
                  <a:cubicBezTo>
                    <a:pt x="155" y="34"/>
                    <a:pt x="10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3" name="Google Shape;1615;p49">
              <a:extLst>
                <a:ext uri="{FF2B5EF4-FFF2-40B4-BE49-F238E27FC236}">
                  <a16:creationId xmlns:a16="http://schemas.microsoft.com/office/drawing/2014/main" id="{6E4ED8DC-BC45-4D20-842E-8F8AD73E33C7}"/>
                </a:ext>
              </a:extLst>
            </p:cNvPr>
            <p:cNvSpPr/>
            <p:nvPr/>
          </p:nvSpPr>
          <p:spPr>
            <a:xfrm>
              <a:off x="4560175" y="1926126"/>
              <a:ext cx="24676" cy="49241"/>
            </a:xfrm>
            <a:custGeom>
              <a:avLst/>
              <a:gdLst/>
              <a:ahLst/>
              <a:cxnLst/>
              <a:rect l="l" t="t" r="r" b="b"/>
              <a:pathLst>
                <a:path w="222" h="443" extrusionOk="0">
                  <a:moveTo>
                    <a:pt x="85" y="1"/>
                  </a:moveTo>
                  <a:cubicBezTo>
                    <a:pt x="44" y="1"/>
                    <a:pt x="0" y="35"/>
                    <a:pt x="10" y="87"/>
                  </a:cubicBezTo>
                  <a:cubicBezTo>
                    <a:pt x="33" y="190"/>
                    <a:pt x="53" y="289"/>
                    <a:pt x="77" y="393"/>
                  </a:cubicBezTo>
                  <a:cubicBezTo>
                    <a:pt x="84" y="428"/>
                    <a:pt x="110" y="442"/>
                    <a:pt x="137" y="442"/>
                  </a:cubicBezTo>
                  <a:cubicBezTo>
                    <a:pt x="178" y="442"/>
                    <a:pt x="222" y="408"/>
                    <a:pt x="210" y="357"/>
                  </a:cubicBezTo>
                  <a:cubicBezTo>
                    <a:pt x="187" y="253"/>
                    <a:pt x="167" y="150"/>
                    <a:pt x="144" y="50"/>
                  </a:cubicBezTo>
                  <a:cubicBezTo>
                    <a:pt x="137" y="15"/>
                    <a:pt x="112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4" name="Google Shape;1616;p49">
              <a:extLst>
                <a:ext uri="{FF2B5EF4-FFF2-40B4-BE49-F238E27FC236}">
                  <a16:creationId xmlns:a16="http://schemas.microsoft.com/office/drawing/2014/main" id="{2A04B944-1E5E-40BD-B244-33FB03E181E8}"/>
                </a:ext>
              </a:extLst>
            </p:cNvPr>
            <p:cNvSpPr/>
            <p:nvPr/>
          </p:nvSpPr>
          <p:spPr>
            <a:xfrm>
              <a:off x="4625312" y="1836869"/>
              <a:ext cx="15562" cy="49463"/>
            </a:xfrm>
            <a:custGeom>
              <a:avLst/>
              <a:gdLst/>
              <a:ahLst/>
              <a:cxnLst/>
              <a:rect l="l" t="t" r="r" b="b"/>
              <a:pathLst>
                <a:path w="140" h="445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378"/>
                  </a:lnTo>
                  <a:cubicBezTo>
                    <a:pt x="0" y="422"/>
                    <a:pt x="35" y="445"/>
                    <a:pt x="70" y="445"/>
                  </a:cubicBezTo>
                  <a:cubicBezTo>
                    <a:pt x="105" y="445"/>
                    <a:pt x="140" y="422"/>
                    <a:pt x="140" y="378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5" name="Google Shape;1617;p49">
              <a:extLst>
                <a:ext uri="{FF2B5EF4-FFF2-40B4-BE49-F238E27FC236}">
                  <a16:creationId xmlns:a16="http://schemas.microsoft.com/office/drawing/2014/main" id="{B0FAB315-BCFD-4B04-81BE-CA1F35EA9400}"/>
                </a:ext>
              </a:extLst>
            </p:cNvPr>
            <p:cNvSpPr/>
            <p:nvPr/>
          </p:nvSpPr>
          <p:spPr>
            <a:xfrm>
              <a:off x="4628202" y="1943355"/>
              <a:ext cx="15673" cy="66580"/>
            </a:xfrm>
            <a:custGeom>
              <a:avLst/>
              <a:gdLst/>
              <a:ahLst/>
              <a:cxnLst/>
              <a:rect l="l" t="t" r="r" b="b"/>
              <a:pathLst>
                <a:path w="141" h="599" extrusionOk="0">
                  <a:moveTo>
                    <a:pt x="70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531"/>
                  </a:lnTo>
                  <a:cubicBezTo>
                    <a:pt x="1" y="576"/>
                    <a:pt x="35" y="598"/>
                    <a:pt x="70" y="598"/>
                  </a:cubicBezTo>
                  <a:cubicBezTo>
                    <a:pt x="105" y="598"/>
                    <a:pt x="140" y="576"/>
                    <a:pt x="140" y="531"/>
                  </a:cubicBezTo>
                  <a:lnTo>
                    <a:pt x="140" y="65"/>
                  </a:lnTo>
                  <a:cubicBezTo>
                    <a:pt x="140" y="2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6" name="Google Shape;1618;p49">
              <a:extLst>
                <a:ext uri="{FF2B5EF4-FFF2-40B4-BE49-F238E27FC236}">
                  <a16:creationId xmlns:a16="http://schemas.microsoft.com/office/drawing/2014/main" id="{6B3ACE9D-C2C0-4915-AD6D-4564CFE1CA6E}"/>
                </a:ext>
              </a:extLst>
            </p:cNvPr>
            <p:cNvSpPr/>
            <p:nvPr/>
          </p:nvSpPr>
          <p:spPr>
            <a:xfrm>
              <a:off x="4698008" y="1877107"/>
              <a:ext cx="26900" cy="60578"/>
            </a:xfrm>
            <a:custGeom>
              <a:avLst/>
              <a:gdLst/>
              <a:ahLst/>
              <a:cxnLst/>
              <a:rect l="l" t="t" r="r" b="b"/>
              <a:pathLst>
                <a:path w="242" h="545" extrusionOk="0">
                  <a:moveTo>
                    <a:pt x="174" y="0"/>
                  </a:moveTo>
                  <a:cubicBezTo>
                    <a:pt x="139" y="0"/>
                    <a:pt x="103" y="22"/>
                    <a:pt x="102" y="65"/>
                  </a:cubicBezTo>
                  <a:cubicBezTo>
                    <a:pt x="95" y="202"/>
                    <a:pt x="65" y="331"/>
                    <a:pt x="19" y="461"/>
                  </a:cubicBezTo>
                  <a:cubicBezTo>
                    <a:pt x="0" y="512"/>
                    <a:pt x="42" y="545"/>
                    <a:pt x="84" y="545"/>
                  </a:cubicBezTo>
                  <a:cubicBezTo>
                    <a:pt x="112" y="545"/>
                    <a:pt x="140" y="531"/>
                    <a:pt x="151" y="498"/>
                  </a:cubicBezTo>
                  <a:cubicBezTo>
                    <a:pt x="205" y="358"/>
                    <a:pt x="231" y="215"/>
                    <a:pt x="238" y="65"/>
                  </a:cubicBezTo>
                  <a:cubicBezTo>
                    <a:pt x="242" y="22"/>
                    <a:pt x="208" y="0"/>
                    <a:pt x="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7" name="Google Shape;1619;p49">
              <a:extLst>
                <a:ext uri="{FF2B5EF4-FFF2-40B4-BE49-F238E27FC236}">
                  <a16:creationId xmlns:a16="http://schemas.microsoft.com/office/drawing/2014/main" id="{23232E53-C6BF-45E6-9F0D-4FF0A2EB2F14}"/>
                </a:ext>
              </a:extLst>
            </p:cNvPr>
            <p:cNvSpPr/>
            <p:nvPr/>
          </p:nvSpPr>
          <p:spPr>
            <a:xfrm>
              <a:off x="4675110" y="1992597"/>
              <a:ext cx="31679" cy="45795"/>
            </a:xfrm>
            <a:custGeom>
              <a:avLst/>
              <a:gdLst/>
              <a:ahLst/>
              <a:cxnLst/>
              <a:rect l="l" t="t" r="r" b="b"/>
              <a:pathLst>
                <a:path w="285" h="412" extrusionOk="0">
                  <a:moveTo>
                    <a:pt x="201" y="1"/>
                  </a:moveTo>
                  <a:cubicBezTo>
                    <a:pt x="173" y="1"/>
                    <a:pt x="144" y="15"/>
                    <a:pt x="131" y="48"/>
                  </a:cubicBezTo>
                  <a:cubicBezTo>
                    <a:pt x="95" y="141"/>
                    <a:pt x="58" y="235"/>
                    <a:pt x="21" y="327"/>
                  </a:cubicBezTo>
                  <a:cubicBezTo>
                    <a:pt x="1" y="378"/>
                    <a:pt x="43" y="412"/>
                    <a:pt x="86" y="412"/>
                  </a:cubicBezTo>
                  <a:cubicBezTo>
                    <a:pt x="114" y="412"/>
                    <a:pt x="141" y="398"/>
                    <a:pt x="154" y="367"/>
                  </a:cubicBezTo>
                  <a:cubicBezTo>
                    <a:pt x="191" y="271"/>
                    <a:pt x="228" y="178"/>
                    <a:pt x="265" y="84"/>
                  </a:cubicBezTo>
                  <a:cubicBezTo>
                    <a:pt x="284" y="34"/>
                    <a:pt x="24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8" name="Google Shape;1620;p49">
              <a:extLst>
                <a:ext uri="{FF2B5EF4-FFF2-40B4-BE49-F238E27FC236}">
                  <a16:creationId xmlns:a16="http://schemas.microsoft.com/office/drawing/2014/main" id="{E6140D98-AB44-4D4F-AA4E-63BA00E0EA39}"/>
                </a:ext>
              </a:extLst>
            </p:cNvPr>
            <p:cNvSpPr/>
            <p:nvPr/>
          </p:nvSpPr>
          <p:spPr>
            <a:xfrm>
              <a:off x="4776373" y="1900449"/>
              <a:ext cx="46240" cy="60578"/>
            </a:xfrm>
            <a:custGeom>
              <a:avLst/>
              <a:gdLst/>
              <a:ahLst/>
              <a:cxnLst/>
              <a:rect l="l" t="t" r="r" b="b"/>
              <a:pathLst>
                <a:path w="416" h="545" extrusionOk="0">
                  <a:moveTo>
                    <a:pt x="318" y="0"/>
                  </a:moveTo>
                  <a:cubicBezTo>
                    <a:pt x="297" y="0"/>
                    <a:pt x="275" y="10"/>
                    <a:pt x="259" y="32"/>
                  </a:cubicBezTo>
                  <a:cubicBezTo>
                    <a:pt x="159" y="165"/>
                    <a:pt x="82" y="308"/>
                    <a:pt x="19" y="461"/>
                  </a:cubicBezTo>
                  <a:cubicBezTo>
                    <a:pt x="1" y="511"/>
                    <a:pt x="42" y="544"/>
                    <a:pt x="85" y="544"/>
                  </a:cubicBezTo>
                  <a:cubicBezTo>
                    <a:pt x="113" y="544"/>
                    <a:pt x="142" y="530"/>
                    <a:pt x="156" y="497"/>
                  </a:cubicBezTo>
                  <a:cubicBezTo>
                    <a:pt x="212" y="354"/>
                    <a:pt x="285" y="225"/>
                    <a:pt x="378" y="101"/>
                  </a:cubicBezTo>
                  <a:cubicBezTo>
                    <a:pt x="416" y="50"/>
                    <a:pt x="368" y="0"/>
                    <a:pt x="3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9" name="Google Shape;1621;p49">
              <a:extLst>
                <a:ext uri="{FF2B5EF4-FFF2-40B4-BE49-F238E27FC236}">
                  <a16:creationId xmlns:a16="http://schemas.microsoft.com/office/drawing/2014/main" id="{9AD1127F-0CB1-46C7-B3AD-007A57FA82F8}"/>
                </a:ext>
              </a:extLst>
            </p:cNvPr>
            <p:cNvSpPr/>
            <p:nvPr/>
          </p:nvSpPr>
          <p:spPr>
            <a:xfrm>
              <a:off x="4726019" y="2035170"/>
              <a:ext cx="50242" cy="44572"/>
            </a:xfrm>
            <a:custGeom>
              <a:avLst/>
              <a:gdLst/>
              <a:ahLst/>
              <a:cxnLst/>
              <a:rect l="l" t="t" r="r" b="b"/>
              <a:pathLst>
                <a:path w="452" h="401" extrusionOk="0">
                  <a:moveTo>
                    <a:pt x="352" y="0"/>
                  </a:moveTo>
                  <a:cubicBezTo>
                    <a:pt x="337" y="0"/>
                    <a:pt x="320" y="6"/>
                    <a:pt x="306" y="21"/>
                  </a:cubicBezTo>
                  <a:cubicBezTo>
                    <a:pt x="222" y="107"/>
                    <a:pt x="136" y="194"/>
                    <a:pt x="49" y="281"/>
                  </a:cubicBezTo>
                  <a:cubicBezTo>
                    <a:pt x="1" y="329"/>
                    <a:pt x="50" y="400"/>
                    <a:pt x="104" y="400"/>
                  </a:cubicBezTo>
                  <a:cubicBezTo>
                    <a:pt x="119" y="400"/>
                    <a:pt x="135" y="395"/>
                    <a:pt x="149" y="380"/>
                  </a:cubicBezTo>
                  <a:cubicBezTo>
                    <a:pt x="232" y="291"/>
                    <a:pt x="319" y="204"/>
                    <a:pt x="406" y="118"/>
                  </a:cubicBezTo>
                  <a:cubicBezTo>
                    <a:pt x="452" y="69"/>
                    <a:pt x="405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0" name="Google Shape;1622;p49">
              <a:extLst>
                <a:ext uri="{FF2B5EF4-FFF2-40B4-BE49-F238E27FC236}">
                  <a16:creationId xmlns:a16="http://schemas.microsoft.com/office/drawing/2014/main" id="{E0604753-20D7-4C1A-B357-6866F0F025AE}"/>
                </a:ext>
              </a:extLst>
            </p:cNvPr>
            <p:cNvSpPr/>
            <p:nvPr/>
          </p:nvSpPr>
          <p:spPr>
            <a:xfrm>
              <a:off x="4888085" y="1949247"/>
              <a:ext cx="35014" cy="38014"/>
            </a:xfrm>
            <a:custGeom>
              <a:avLst/>
              <a:gdLst/>
              <a:ahLst/>
              <a:cxnLst/>
              <a:rect l="l" t="t" r="r" b="b"/>
              <a:pathLst>
                <a:path w="315" h="342" extrusionOk="0">
                  <a:moveTo>
                    <a:pt x="217" y="1"/>
                  </a:moveTo>
                  <a:cubicBezTo>
                    <a:pt x="197" y="1"/>
                    <a:pt x="176" y="10"/>
                    <a:pt x="162" y="32"/>
                  </a:cubicBezTo>
                  <a:cubicBezTo>
                    <a:pt x="119" y="101"/>
                    <a:pt x="76" y="172"/>
                    <a:pt x="32" y="238"/>
                  </a:cubicBezTo>
                  <a:cubicBezTo>
                    <a:pt x="0" y="291"/>
                    <a:pt x="48" y="341"/>
                    <a:pt x="96" y="341"/>
                  </a:cubicBezTo>
                  <a:cubicBezTo>
                    <a:pt x="117" y="341"/>
                    <a:pt x="138" y="332"/>
                    <a:pt x="152" y="308"/>
                  </a:cubicBezTo>
                  <a:cubicBezTo>
                    <a:pt x="195" y="241"/>
                    <a:pt x="239" y="172"/>
                    <a:pt x="282" y="101"/>
                  </a:cubicBezTo>
                  <a:cubicBezTo>
                    <a:pt x="315" y="50"/>
                    <a:pt x="266" y="1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1" name="Google Shape;1623;p49">
              <a:extLst>
                <a:ext uri="{FF2B5EF4-FFF2-40B4-BE49-F238E27FC236}">
                  <a16:creationId xmlns:a16="http://schemas.microsoft.com/office/drawing/2014/main" id="{B184A4CC-092E-429E-9891-1566E72342E1}"/>
                </a:ext>
              </a:extLst>
            </p:cNvPr>
            <p:cNvSpPr/>
            <p:nvPr/>
          </p:nvSpPr>
          <p:spPr>
            <a:xfrm>
              <a:off x="4824059" y="2055622"/>
              <a:ext cx="44907" cy="35791"/>
            </a:xfrm>
            <a:custGeom>
              <a:avLst/>
              <a:gdLst/>
              <a:ahLst/>
              <a:cxnLst/>
              <a:rect l="l" t="t" r="r" b="b"/>
              <a:pathLst>
                <a:path w="404" h="322" extrusionOk="0">
                  <a:moveTo>
                    <a:pt x="302" y="1"/>
                  </a:moveTo>
                  <a:cubicBezTo>
                    <a:pt x="287" y="1"/>
                    <a:pt x="270" y="7"/>
                    <a:pt x="255" y="20"/>
                  </a:cubicBezTo>
                  <a:lnTo>
                    <a:pt x="52" y="207"/>
                  </a:lnTo>
                  <a:cubicBezTo>
                    <a:pt x="1" y="253"/>
                    <a:pt x="48" y="322"/>
                    <a:pt x="102" y="322"/>
                  </a:cubicBezTo>
                  <a:cubicBezTo>
                    <a:pt x="118" y="322"/>
                    <a:pt x="134" y="316"/>
                    <a:pt x="149" y="303"/>
                  </a:cubicBezTo>
                  <a:lnTo>
                    <a:pt x="352" y="116"/>
                  </a:lnTo>
                  <a:cubicBezTo>
                    <a:pt x="404" y="70"/>
                    <a:pt x="357" y="1"/>
                    <a:pt x="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2" name="Google Shape;1624;p49">
              <a:extLst>
                <a:ext uri="{FF2B5EF4-FFF2-40B4-BE49-F238E27FC236}">
                  <a16:creationId xmlns:a16="http://schemas.microsoft.com/office/drawing/2014/main" id="{753D1861-8915-4655-8DCD-A9A8653EE225}"/>
                </a:ext>
              </a:extLst>
            </p:cNvPr>
            <p:cNvSpPr/>
            <p:nvPr/>
          </p:nvSpPr>
          <p:spPr>
            <a:xfrm>
              <a:off x="4935104" y="2058624"/>
              <a:ext cx="40905" cy="28900"/>
            </a:xfrm>
            <a:custGeom>
              <a:avLst/>
              <a:gdLst/>
              <a:ahLst/>
              <a:cxnLst/>
              <a:rect l="l" t="t" r="r" b="b"/>
              <a:pathLst>
                <a:path w="368" h="260" extrusionOk="0">
                  <a:moveTo>
                    <a:pt x="256" y="1"/>
                  </a:moveTo>
                  <a:cubicBezTo>
                    <a:pt x="241" y="1"/>
                    <a:pt x="226" y="5"/>
                    <a:pt x="212" y="16"/>
                  </a:cubicBezTo>
                  <a:cubicBezTo>
                    <a:pt x="162" y="60"/>
                    <a:pt x="109" y="103"/>
                    <a:pt x="55" y="146"/>
                  </a:cubicBezTo>
                  <a:cubicBezTo>
                    <a:pt x="0" y="188"/>
                    <a:pt x="51" y="260"/>
                    <a:pt x="109" y="260"/>
                  </a:cubicBezTo>
                  <a:cubicBezTo>
                    <a:pt x="125" y="260"/>
                    <a:pt x="140" y="255"/>
                    <a:pt x="155" y="243"/>
                  </a:cubicBezTo>
                  <a:cubicBezTo>
                    <a:pt x="205" y="200"/>
                    <a:pt x="258" y="160"/>
                    <a:pt x="312" y="116"/>
                  </a:cubicBezTo>
                  <a:cubicBezTo>
                    <a:pt x="368" y="71"/>
                    <a:pt x="315" y="1"/>
                    <a:pt x="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3" name="Google Shape;1625;p49">
              <a:extLst>
                <a:ext uri="{FF2B5EF4-FFF2-40B4-BE49-F238E27FC236}">
                  <a16:creationId xmlns:a16="http://schemas.microsoft.com/office/drawing/2014/main" id="{E858D81F-D157-4227-8E4E-07503B6D925E}"/>
                </a:ext>
              </a:extLst>
            </p:cNvPr>
            <p:cNvSpPr/>
            <p:nvPr/>
          </p:nvSpPr>
          <p:spPr>
            <a:xfrm>
              <a:off x="5021583" y="1986261"/>
              <a:ext cx="42017" cy="32901"/>
            </a:xfrm>
            <a:custGeom>
              <a:avLst/>
              <a:gdLst/>
              <a:ahLst/>
              <a:cxnLst/>
              <a:rect l="l" t="t" r="r" b="b"/>
              <a:pathLst>
                <a:path w="378" h="296" extrusionOk="0">
                  <a:moveTo>
                    <a:pt x="280" y="1"/>
                  </a:moveTo>
                  <a:cubicBezTo>
                    <a:pt x="259" y="1"/>
                    <a:pt x="238" y="10"/>
                    <a:pt x="223" y="32"/>
                  </a:cubicBezTo>
                  <a:cubicBezTo>
                    <a:pt x="183" y="92"/>
                    <a:pt x="133" y="135"/>
                    <a:pt x="70" y="168"/>
                  </a:cubicBezTo>
                  <a:cubicBezTo>
                    <a:pt x="1" y="202"/>
                    <a:pt x="43" y="296"/>
                    <a:pt x="107" y="296"/>
                  </a:cubicBezTo>
                  <a:cubicBezTo>
                    <a:pt x="117" y="296"/>
                    <a:pt x="128" y="293"/>
                    <a:pt x="139" y="288"/>
                  </a:cubicBezTo>
                  <a:cubicBezTo>
                    <a:pt x="226" y="241"/>
                    <a:pt x="289" y="181"/>
                    <a:pt x="343" y="101"/>
                  </a:cubicBezTo>
                  <a:cubicBezTo>
                    <a:pt x="377" y="50"/>
                    <a:pt x="329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4" name="Google Shape;1626;p49">
              <a:extLst>
                <a:ext uri="{FF2B5EF4-FFF2-40B4-BE49-F238E27FC236}">
                  <a16:creationId xmlns:a16="http://schemas.microsoft.com/office/drawing/2014/main" id="{C9A98EBF-5A2C-4C5A-8D3F-6EC533EFFD09}"/>
                </a:ext>
              </a:extLst>
            </p:cNvPr>
            <p:cNvSpPr/>
            <p:nvPr/>
          </p:nvSpPr>
          <p:spPr>
            <a:xfrm>
              <a:off x="4941329" y="1969366"/>
              <a:ext cx="35125" cy="34902"/>
            </a:xfrm>
            <a:custGeom>
              <a:avLst/>
              <a:gdLst/>
              <a:ahLst/>
              <a:cxnLst/>
              <a:rect l="l" t="t" r="r" b="b"/>
              <a:pathLst>
                <a:path w="316" h="314" extrusionOk="0">
                  <a:moveTo>
                    <a:pt x="232" y="0"/>
                  </a:moveTo>
                  <a:cubicBezTo>
                    <a:pt x="204" y="0"/>
                    <a:pt x="175" y="15"/>
                    <a:pt x="162" y="47"/>
                  </a:cubicBezTo>
                  <a:cubicBezTo>
                    <a:pt x="139" y="107"/>
                    <a:pt x="102" y="154"/>
                    <a:pt x="53" y="197"/>
                  </a:cubicBezTo>
                  <a:cubicBezTo>
                    <a:pt x="0" y="244"/>
                    <a:pt x="49" y="314"/>
                    <a:pt x="104" y="314"/>
                  </a:cubicBezTo>
                  <a:cubicBezTo>
                    <a:pt x="119" y="314"/>
                    <a:pt x="135" y="309"/>
                    <a:pt x="149" y="297"/>
                  </a:cubicBezTo>
                  <a:cubicBezTo>
                    <a:pt x="219" y="237"/>
                    <a:pt x="262" y="167"/>
                    <a:pt x="295" y="84"/>
                  </a:cubicBezTo>
                  <a:cubicBezTo>
                    <a:pt x="316" y="33"/>
                    <a:pt x="275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5" name="Google Shape;1627;p49">
              <a:extLst>
                <a:ext uri="{FF2B5EF4-FFF2-40B4-BE49-F238E27FC236}">
                  <a16:creationId xmlns:a16="http://schemas.microsoft.com/office/drawing/2014/main" id="{97700538-7ADB-47CF-8D91-6E5908931EA7}"/>
                </a:ext>
              </a:extLst>
            </p:cNvPr>
            <p:cNvSpPr/>
            <p:nvPr/>
          </p:nvSpPr>
          <p:spPr>
            <a:xfrm>
              <a:off x="4734578" y="2158775"/>
              <a:ext cx="39015" cy="3279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249" y="0"/>
                  </a:moveTo>
                  <a:cubicBezTo>
                    <a:pt x="233" y="0"/>
                    <a:pt x="216" y="6"/>
                    <a:pt x="202" y="21"/>
                  </a:cubicBezTo>
                  <a:lnTo>
                    <a:pt x="49" y="177"/>
                  </a:lnTo>
                  <a:cubicBezTo>
                    <a:pt x="0" y="226"/>
                    <a:pt x="46" y="294"/>
                    <a:pt x="98" y="294"/>
                  </a:cubicBezTo>
                  <a:cubicBezTo>
                    <a:pt x="114" y="294"/>
                    <a:pt x="130" y="288"/>
                    <a:pt x="145" y="273"/>
                  </a:cubicBezTo>
                  <a:lnTo>
                    <a:pt x="302" y="117"/>
                  </a:lnTo>
                  <a:cubicBezTo>
                    <a:pt x="350" y="68"/>
                    <a:pt x="302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6" name="Google Shape;1628;p49">
              <a:extLst>
                <a:ext uri="{FF2B5EF4-FFF2-40B4-BE49-F238E27FC236}">
                  <a16:creationId xmlns:a16="http://schemas.microsoft.com/office/drawing/2014/main" id="{858088A0-3C11-42AD-8342-B259CE0985E1}"/>
                </a:ext>
              </a:extLst>
            </p:cNvPr>
            <p:cNvSpPr/>
            <p:nvPr/>
          </p:nvSpPr>
          <p:spPr>
            <a:xfrm>
              <a:off x="4680779" y="2118536"/>
              <a:ext cx="26900" cy="38459"/>
            </a:xfrm>
            <a:custGeom>
              <a:avLst/>
              <a:gdLst/>
              <a:ahLst/>
              <a:cxnLst/>
              <a:rect l="l" t="t" r="r" b="b"/>
              <a:pathLst>
                <a:path w="242" h="346" extrusionOk="0">
                  <a:moveTo>
                    <a:pt x="156" y="1"/>
                  </a:moveTo>
                  <a:cubicBezTo>
                    <a:pt x="129" y="1"/>
                    <a:pt x="104" y="15"/>
                    <a:pt x="97" y="50"/>
                  </a:cubicBezTo>
                  <a:cubicBezTo>
                    <a:pt x="87" y="120"/>
                    <a:pt x="63" y="180"/>
                    <a:pt x="30" y="243"/>
                  </a:cubicBezTo>
                  <a:cubicBezTo>
                    <a:pt x="0" y="296"/>
                    <a:pt x="48" y="346"/>
                    <a:pt x="95" y="346"/>
                  </a:cubicBezTo>
                  <a:cubicBezTo>
                    <a:pt x="116" y="346"/>
                    <a:pt x="136" y="336"/>
                    <a:pt x="150" y="312"/>
                  </a:cubicBezTo>
                  <a:cubicBezTo>
                    <a:pt x="190" y="240"/>
                    <a:pt x="217" y="166"/>
                    <a:pt x="234" y="86"/>
                  </a:cubicBezTo>
                  <a:cubicBezTo>
                    <a:pt x="241" y="35"/>
                    <a:pt x="196" y="1"/>
                    <a:pt x="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7" name="Google Shape;1629;p49">
              <a:extLst>
                <a:ext uri="{FF2B5EF4-FFF2-40B4-BE49-F238E27FC236}">
                  <a16:creationId xmlns:a16="http://schemas.microsoft.com/office/drawing/2014/main" id="{9BFD61FF-B9F1-4122-90B7-86714C155A47}"/>
                </a:ext>
              </a:extLst>
            </p:cNvPr>
            <p:cNvSpPr/>
            <p:nvPr/>
          </p:nvSpPr>
          <p:spPr>
            <a:xfrm>
              <a:off x="4617531" y="2075742"/>
              <a:ext cx="24454" cy="43905"/>
            </a:xfrm>
            <a:custGeom>
              <a:avLst/>
              <a:gdLst/>
              <a:ahLst/>
              <a:cxnLst/>
              <a:rect l="l" t="t" r="r" b="b"/>
              <a:pathLst>
                <a:path w="220" h="395" extrusionOk="0">
                  <a:moveTo>
                    <a:pt x="132" y="0"/>
                  </a:moveTo>
                  <a:cubicBezTo>
                    <a:pt x="97" y="0"/>
                    <a:pt x="65" y="22"/>
                    <a:pt x="70" y="66"/>
                  </a:cubicBezTo>
                  <a:cubicBezTo>
                    <a:pt x="80" y="149"/>
                    <a:pt x="67" y="218"/>
                    <a:pt x="30" y="292"/>
                  </a:cubicBezTo>
                  <a:cubicBezTo>
                    <a:pt x="0" y="345"/>
                    <a:pt x="49" y="395"/>
                    <a:pt x="96" y="395"/>
                  </a:cubicBezTo>
                  <a:cubicBezTo>
                    <a:pt x="116" y="395"/>
                    <a:pt x="137" y="385"/>
                    <a:pt x="150" y="361"/>
                  </a:cubicBezTo>
                  <a:cubicBezTo>
                    <a:pt x="200" y="269"/>
                    <a:pt x="220" y="172"/>
                    <a:pt x="210" y="66"/>
                  </a:cubicBezTo>
                  <a:cubicBezTo>
                    <a:pt x="205" y="22"/>
                    <a:pt x="167" y="0"/>
                    <a:pt x="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8" name="Google Shape;1630;p49">
              <a:extLst>
                <a:ext uri="{FF2B5EF4-FFF2-40B4-BE49-F238E27FC236}">
                  <a16:creationId xmlns:a16="http://schemas.microsoft.com/office/drawing/2014/main" id="{9D64A2BF-40EC-4A00-A119-34EA7F32BA2B}"/>
                </a:ext>
              </a:extLst>
            </p:cNvPr>
            <p:cNvSpPr/>
            <p:nvPr/>
          </p:nvSpPr>
          <p:spPr>
            <a:xfrm>
              <a:off x="4532386" y="2055511"/>
              <a:ext cx="19786" cy="60912"/>
            </a:xfrm>
            <a:custGeom>
              <a:avLst/>
              <a:gdLst/>
              <a:ahLst/>
              <a:cxnLst/>
              <a:rect l="l" t="t" r="r" b="b"/>
              <a:pathLst>
                <a:path w="178" h="548" extrusionOk="0">
                  <a:moveTo>
                    <a:pt x="68" y="0"/>
                  </a:moveTo>
                  <a:cubicBezTo>
                    <a:pt x="33" y="0"/>
                    <a:pt x="1" y="23"/>
                    <a:pt x="4" y="68"/>
                  </a:cubicBezTo>
                  <a:cubicBezTo>
                    <a:pt x="14" y="204"/>
                    <a:pt x="24" y="344"/>
                    <a:pt x="34" y="480"/>
                  </a:cubicBezTo>
                  <a:cubicBezTo>
                    <a:pt x="37" y="525"/>
                    <a:pt x="74" y="548"/>
                    <a:pt x="109" y="548"/>
                  </a:cubicBezTo>
                  <a:cubicBezTo>
                    <a:pt x="144" y="548"/>
                    <a:pt x="177" y="525"/>
                    <a:pt x="174" y="480"/>
                  </a:cubicBezTo>
                  <a:cubicBezTo>
                    <a:pt x="164" y="344"/>
                    <a:pt x="154" y="204"/>
                    <a:pt x="144" y="68"/>
                  </a:cubicBezTo>
                  <a:cubicBezTo>
                    <a:pt x="139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9" name="Google Shape;1631;p49">
              <a:extLst>
                <a:ext uri="{FF2B5EF4-FFF2-40B4-BE49-F238E27FC236}">
                  <a16:creationId xmlns:a16="http://schemas.microsoft.com/office/drawing/2014/main" id="{CB31DB94-6F18-4DCF-BE27-29AA4C492FE4}"/>
                </a:ext>
              </a:extLst>
            </p:cNvPr>
            <p:cNvSpPr/>
            <p:nvPr/>
          </p:nvSpPr>
          <p:spPr>
            <a:xfrm>
              <a:off x="4582406" y="2182006"/>
              <a:ext cx="15228" cy="38014"/>
            </a:xfrm>
            <a:custGeom>
              <a:avLst/>
              <a:gdLst/>
              <a:ahLst/>
              <a:cxnLst/>
              <a:rect l="l" t="t" r="r" b="b"/>
              <a:pathLst>
                <a:path w="137" h="342" extrusionOk="0">
                  <a:moveTo>
                    <a:pt x="68" y="0"/>
                  </a:moveTo>
                  <a:cubicBezTo>
                    <a:pt x="34" y="0"/>
                    <a:pt x="0" y="23"/>
                    <a:pt x="0" y="68"/>
                  </a:cubicBezTo>
                  <a:lnTo>
                    <a:pt x="0" y="274"/>
                  </a:lnTo>
                  <a:cubicBezTo>
                    <a:pt x="0" y="319"/>
                    <a:pt x="34" y="341"/>
                    <a:pt x="68" y="341"/>
                  </a:cubicBezTo>
                  <a:cubicBezTo>
                    <a:pt x="102" y="341"/>
                    <a:pt x="136" y="319"/>
                    <a:pt x="136" y="274"/>
                  </a:cubicBezTo>
                  <a:lnTo>
                    <a:pt x="136" y="68"/>
                  </a:lnTo>
                  <a:cubicBezTo>
                    <a:pt x="136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0" name="Google Shape;1632;p49">
              <a:extLst>
                <a:ext uri="{FF2B5EF4-FFF2-40B4-BE49-F238E27FC236}">
                  <a16:creationId xmlns:a16="http://schemas.microsoft.com/office/drawing/2014/main" id="{345E2DAF-C0B9-4FCF-9724-57DBF1B50DAF}"/>
                </a:ext>
              </a:extLst>
            </p:cNvPr>
            <p:cNvSpPr/>
            <p:nvPr/>
          </p:nvSpPr>
          <p:spPr>
            <a:xfrm>
              <a:off x="4631203" y="2193678"/>
              <a:ext cx="25121" cy="38014"/>
            </a:xfrm>
            <a:custGeom>
              <a:avLst/>
              <a:gdLst/>
              <a:ahLst/>
              <a:cxnLst/>
              <a:rect l="l" t="t" r="r" b="b"/>
              <a:pathLst>
                <a:path w="226" h="342" extrusionOk="0">
                  <a:moveTo>
                    <a:pt x="158" y="1"/>
                  </a:moveTo>
                  <a:cubicBezTo>
                    <a:pt x="123" y="1"/>
                    <a:pt x="85" y="23"/>
                    <a:pt x="81" y="66"/>
                  </a:cubicBezTo>
                  <a:cubicBezTo>
                    <a:pt x="73" y="126"/>
                    <a:pt x="57" y="183"/>
                    <a:pt x="30" y="236"/>
                  </a:cubicBezTo>
                  <a:cubicBezTo>
                    <a:pt x="1" y="291"/>
                    <a:pt x="48" y="341"/>
                    <a:pt x="95" y="341"/>
                  </a:cubicBezTo>
                  <a:cubicBezTo>
                    <a:pt x="116" y="341"/>
                    <a:pt x="137" y="331"/>
                    <a:pt x="150" y="306"/>
                  </a:cubicBezTo>
                  <a:cubicBezTo>
                    <a:pt x="187" y="229"/>
                    <a:pt x="210" y="152"/>
                    <a:pt x="220" y="66"/>
                  </a:cubicBezTo>
                  <a:cubicBezTo>
                    <a:pt x="225" y="23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1" name="Google Shape;1633;p49">
              <a:extLst>
                <a:ext uri="{FF2B5EF4-FFF2-40B4-BE49-F238E27FC236}">
                  <a16:creationId xmlns:a16="http://schemas.microsoft.com/office/drawing/2014/main" id="{7C85F44B-475D-492D-AF09-14EC8B92328E}"/>
                </a:ext>
              </a:extLst>
            </p:cNvPr>
            <p:cNvSpPr/>
            <p:nvPr/>
          </p:nvSpPr>
          <p:spPr>
            <a:xfrm>
              <a:off x="4671886" y="2242030"/>
              <a:ext cx="38015" cy="38014"/>
            </a:xfrm>
            <a:custGeom>
              <a:avLst/>
              <a:gdLst/>
              <a:ahLst/>
              <a:cxnLst/>
              <a:rect l="l" t="t" r="r" b="b"/>
              <a:pathLst>
                <a:path w="342" h="342" extrusionOk="0">
                  <a:moveTo>
                    <a:pt x="250" y="0"/>
                  </a:moveTo>
                  <a:cubicBezTo>
                    <a:pt x="238" y="0"/>
                    <a:pt x="226" y="4"/>
                    <a:pt x="214" y="14"/>
                  </a:cubicBezTo>
                  <a:cubicBezTo>
                    <a:pt x="124" y="80"/>
                    <a:pt x="64" y="157"/>
                    <a:pt x="20" y="260"/>
                  </a:cubicBezTo>
                  <a:cubicBezTo>
                    <a:pt x="0" y="309"/>
                    <a:pt x="42" y="341"/>
                    <a:pt x="85" y="341"/>
                  </a:cubicBezTo>
                  <a:cubicBezTo>
                    <a:pt x="112" y="341"/>
                    <a:pt x="141" y="328"/>
                    <a:pt x="154" y="297"/>
                  </a:cubicBezTo>
                  <a:cubicBezTo>
                    <a:pt x="180" y="230"/>
                    <a:pt x="227" y="174"/>
                    <a:pt x="283" y="134"/>
                  </a:cubicBezTo>
                  <a:cubicBezTo>
                    <a:pt x="341" y="90"/>
                    <a:pt x="304" y="0"/>
                    <a:pt x="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2" name="Google Shape;1634;p49">
              <a:extLst>
                <a:ext uri="{FF2B5EF4-FFF2-40B4-BE49-F238E27FC236}">
                  <a16:creationId xmlns:a16="http://schemas.microsoft.com/office/drawing/2014/main" id="{5BDEF1E7-1DF7-4ABA-BE4D-FF08AA807C35}"/>
                </a:ext>
              </a:extLst>
            </p:cNvPr>
            <p:cNvSpPr/>
            <p:nvPr/>
          </p:nvSpPr>
          <p:spPr>
            <a:xfrm>
              <a:off x="4589409" y="2303166"/>
              <a:ext cx="28011" cy="43572"/>
            </a:xfrm>
            <a:custGeom>
              <a:avLst/>
              <a:gdLst/>
              <a:ahLst/>
              <a:cxnLst/>
              <a:rect l="l" t="t" r="r" b="b"/>
              <a:pathLst>
                <a:path w="252" h="392" extrusionOk="0">
                  <a:moveTo>
                    <a:pt x="167" y="0"/>
                  </a:moveTo>
                  <a:cubicBezTo>
                    <a:pt x="139" y="0"/>
                    <a:pt x="111" y="15"/>
                    <a:pt x="100" y="49"/>
                  </a:cubicBezTo>
                  <a:cubicBezTo>
                    <a:pt x="73" y="136"/>
                    <a:pt x="44" y="219"/>
                    <a:pt x="17" y="306"/>
                  </a:cubicBezTo>
                  <a:cubicBezTo>
                    <a:pt x="1" y="358"/>
                    <a:pt x="43" y="392"/>
                    <a:pt x="84" y="392"/>
                  </a:cubicBezTo>
                  <a:cubicBezTo>
                    <a:pt x="112" y="392"/>
                    <a:pt x="139" y="377"/>
                    <a:pt x="150" y="342"/>
                  </a:cubicBezTo>
                  <a:lnTo>
                    <a:pt x="233" y="86"/>
                  </a:lnTo>
                  <a:cubicBezTo>
                    <a:pt x="251" y="34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3" name="Google Shape;1635;p49">
              <a:extLst>
                <a:ext uri="{FF2B5EF4-FFF2-40B4-BE49-F238E27FC236}">
                  <a16:creationId xmlns:a16="http://schemas.microsoft.com/office/drawing/2014/main" id="{8C6F278A-6A13-49CC-971A-FDF09C2A7759}"/>
                </a:ext>
              </a:extLst>
            </p:cNvPr>
            <p:cNvSpPr/>
            <p:nvPr/>
          </p:nvSpPr>
          <p:spPr>
            <a:xfrm>
              <a:off x="4545280" y="2268485"/>
              <a:ext cx="24565" cy="43905"/>
            </a:xfrm>
            <a:custGeom>
              <a:avLst/>
              <a:gdLst/>
              <a:ahLst/>
              <a:cxnLst/>
              <a:rect l="l" t="t" r="r" b="b"/>
              <a:pathLst>
                <a:path w="221" h="395" extrusionOk="0">
                  <a:moveTo>
                    <a:pt x="136" y="0"/>
                  </a:moveTo>
                  <a:cubicBezTo>
                    <a:pt x="102" y="0"/>
                    <a:pt x="70" y="22"/>
                    <a:pt x="75" y="65"/>
                  </a:cubicBezTo>
                  <a:cubicBezTo>
                    <a:pt x="81" y="149"/>
                    <a:pt x="68" y="218"/>
                    <a:pt x="31" y="292"/>
                  </a:cubicBezTo>
                  <a:cubicBezTo>
                    <a:pt x="1" y="345"/>
                    <a:pt x="49" y="395"/>
                    <a:pt x="96" y="395"/>
                  </a:cubicBezTo>
                  <a:cubicBezTo>
                    <a:pt x="117" y="395"/>
                    <a:pt x="137" y="385"/>
                    <a:pt x="151" y="361"/>
                  </a:cubicBezTo>
                  <a:cubicBezTo>
                    <a:pt x="198" y="269"/>
                    <a:pt x="221" y="172"/>
                    <a:pt x="211" y="65"/>
                  </a:cubicBezTo>
                  <a:cubicBezTo>
                    <a:pt x="207" y="22"/>
                    <a:pt x="171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4" name="Google Shape;1636;p49">
              <a:extLst>
                <a:ext uri="{FF2B5EF4-FFF2-40B4-BE49-F238E27FC236}">
                  <a16:creationId xmlns:a16="http://schemas.microsoft.com/office/drawing/2014/main" id="{75A72512-5981-4E52-BB0E-A3250FEE1D0D}"/>
                </a:ext>
              </a:extLst>
            </p:cNvPr>
            <p:cNvSpPr/>
            <p:nvPr/>
          </p:nvSpPr>
          <p:spPr>
            <a:xfrm>
              <a:off x="5121735" y="2245365"/>
              <a:ext cx="26900" cy="37903"/>
            </a:xfrm>
            <a:custGeom>
              <a:avLst/>
              <a:gdLst/>
              <a:ahLst/>
              <a:cxnLst/>
              <a:rect l="l" t="t" r="r" b="b"/>
              <a:pathLst>
                <a:path w="242" h="341" extrusionOk="0">
                  <a:moveTo>
                    <a:pt x="158" y="0"/>
                  </a:moveTo>
                  <a:cubicBezTo>
                    <a:pt x="130" y="0"/>
                    <a:pt x="102" y="14"/>
                    <a:pt x="90" y="47"/>
                  </a:cubicBezTo>
                  <a:cubicBezTo>
                    <a:pt x="67" y="117"/>
                    <a:pt x="41" y="187"/>
                    <a:pt x="17" y="257"/>
                  </a:cubicBezTo>
                  <a:cubicBezTo>
                    <a:pt x="1" y="307"/>
                    <a:pt x="43" y="340"/>
                    <a:pt x="85" y="340"/>
                  </a:cubicBezTo>
                  <a:cubicBezTo>
                    <a:pt x="113" y="340"/>
                    <a:pt x="140" y="326"/>
                    <a:pt x="150" y="293"/>
                  </a:cubicBezTo>
                  <a:cubicBezTo>
                    <a:pt x="177" y="223"/>
                    <a:pt x="201" y="153"/>
                    <a:pt x="224" y="84"/>
                  </a:cubicBezTo>
                  <a:cubicBezTo>
                    <a:pt x="242" y="33"/>
                    <a:pt x="200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5" name="Google Shape;1637;p49">
              <a:extLst>
                <a:ext uri="{FF2B5EF4-FFF2-40B4-BE49-F238E27FC236}">
                  <a16:creationId xmlns:a16="http://schemas.microsoft.com/office/drawing/2014/main" id="{F1C3D730-8CC8-4B7C-9F30-73E041A27C76}"/>
                </a:ext>
              </a:extLst>
            </p:cNvPr>
            <p:cNvSpPr/>
            <p:nvPr/>
          </p:nvSpPr>
          <p:spPr>
            <a:xfrm>
              <a:off x="5154081" y="2150549"/>
              <a:ext cx="20341" cy="40571"/>
            </a:xfrm>
            <a:custGeom>
              <a:avLst/>
              <a:gdLst/>
              <a:ahLst/>
              <a:cxnLst/>
              <a:rect l="l" t="t" r="r" b="b"/>
              <a:pathLst>
                <a:path w="183" h="365" extrusionOk="0">
                  <a:moveTo>
                    <a:pt x="116" y="1"/>
                  </a:moveTo>
                  <a:cubicBezTo>
                    <a:pt x="82" y="1"/>
                    <a:pt x="44" y="23"/>
                    <a:pt x="39" y="68"/>
                  </a:cubicBezTo>
                  <a:cubicBezTo>
                    <a:pt x="29" y="144"/>
                    <a:pt x="16" y="221"/>
                    <a:pt x="5" y="298"/>
                  </a:cubicBezTo>
                  <a:cubicBezTo>
                    <a:pt x="1" y="342"/>
                    <a:pt x="33" y="365"/>
                    <a:pt x="68" y="365"/>
                  </a:cubicBezTo>
                  <a:cubicBezTo>
                    <a:pt x="103" y="365"/>
                    <a:pt x="140" y="342"/>
                    <a:pt x="145" y="298"/>
                  </a:cubicBezTo>
                  <a:cubicBezTo>
                    <a:pt x="156" y="221"/>
                    <a:pt x="165" y="144"/>
                    <a:pt x="176" y="68"/>
                  </a:cubicBezTo>
                  <a:cubicBezTo>
                    <a:pt x="182" y="23"/>
                    <a:pt x="15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6" name="Google Shape;1638;p49">
              <a:extLst>
                <a:ext uri="{FF2B5EF4-FFF2-40B4-BE49-F238E27FC236}">
                  <a16:creationId xmlns:a16="http://schemas.microsoft.com/office/drawing/2014/main" id="{D661B1AA-4A62-4DCE-BC3A-C82221D01B3E}"/>
                </a:ext>
              </a:extLst>
            </p:cNvPr>
            <p:cNvSpPr/>
            <p:nvPr/>
          </p:nvSpPr>
          <p:spPr>
            <a:xfrm>
              <a:off x="5092279" y="2176448"/>
              <a:ext cx="30679" cy="40348"/>
            </a:xfrm>
            <a:custGeom>
              <a:avLst/>
              <a:gdLst/>
              <a:ahLst/>
              <a:cxnLst/>
              <a:rect l="l" t="t" r="r" b="b"/>
              <a:pathLst>
                <a:path w="276" h="363" extrusionOk="0">
                  <a:moveTo>
                    <a:pt x="191" y="0"/>
                  </a:moveTo>
                  <a:cubicBezTo>
                    <a:pt x="163" y="0"/>
                    <a:pt x="135" y="14"/>
                    <a:pt x="122" y="45"/>
                  </a:cubicBezTo>
                  <a:cubicBezTo>
                    <a:pt x="89" y="125"/>
                    <a:pt x="56" y="201"/>
                    <a:pt x="22" y="281"/>
                  </a:cubicBezTo>
                  <a:cubicBezTo>
                    <a:pt x="0" y="330"/>
                    <a:pt x="42" y="362"/>
                    <a:pt x="86" y="362"/>
                  </a:cubicBezTo>
                  <a:cubicBezTo>
                    <a:pt x="114" y="362"/>
                    <a:pt x="143" y="349"/>
                    <a:pt x="156" y="318"/>
                  </a:cubicBezTo>
                  <a:cubicBezTo>
                    <a:pt x="189" y="238"/>
                    <a:pt x="222" y="161"/>
                    <a:pt x="255" y="81"/>
                  </a:cubicBezTo>
                  <a:cubicBezTo>
                    <a:pt x="276" y="33"/>
                    <a:pt x="234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7" name="Google Shape;1639;p49">
              <a:extLst>
                <a:ext uri="{FF2B5EF4-FFF2-40B4-BE49-F238E27FC236}">
                  <a16:creationId xmlns:a16="http://schemas.microsoft.com/office/drawing/2014/main" id="{900FBE22-D6D0-41D4-8209-181C8CF7DB65}"/>
                </a:ext>
              </a:extLst>
            </p:cNvPr>
            <p:cNvSpPr/>
            <p:nvPr/>
          </p:nvSpPr>
          <p:spPr>
            <a:xfrm>
              <a:off x="4204142" y="1923236"/>
              <a:ext cx="27233" cy="43683"/>
            </a:xfrm>
            <a:custGeom>
              <a:avLst/>
              <a:gdLst/>
              <a:ahLst/>
              <a:cxnLst/>
              <a:rect l="l" t="t" r="r" b="b"/>
              <a:pathLst>
                <a:path w="245" h="393" extrusionOk="0">
                  <a:moveTo>
                    <a:pt x="160" y="0"/>
                  </a:moveTo>
                  <a:cubicBezTo>
                    <a:pt x="133" y="0"/>
                    <a:pt x="105" y="15"/>
                    <a:pt x="95" y="49"/>
                  </a:cubicBezTo>
                  <a:cubicBezTo>
                    <a:pt x="69" y="136"/>
                    <a:pt x="41" y="223"/>
                    <a:pt x="15" y="309"/>
                  </a:cubicBezTo>
                  <a:cubicBezTo>
                    <a:pt x="1" y="359"/>
                    <a:pt x="44" y="393"/>
                    <a:pt x="86" y="393"/>
                  </a:cubicBezTo>
                  <a:cubicBezTo>
                    <a:pt x="114" y="393"/>
                    <a:pt x="141" y="379"/>
                    <a:pt x="152" y="346"/>
                  </a:cubicBezTo>
                  <a:cubicBezTo>
                    <a:pt x="175" y="260"/>
                    <a:pt x="201" y="172"/>
                    <a:pt x="228" y="86"/>
                  </a:cubicBezTo>
                  <a:cubicBezTo>
                    <a:pt x="244" y="34"/>
                    <a:pt x="202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8" name="Google Shape;1640;p49">
              <a:extLst>
                <a:ext uri="{FF2B5EF4-FFF2-40B4-BE49-F238E27FC236}">
                  <a16:creationId xmlns:a16="http://schemas.microsoft.com/office/drawing/2014/main" id="{C8F30EB6-EA8C-4F20-A06A-CCCB84A005F1}"/>
                </a:ext>
              </a:extLst>
            </p:cNvPr>
            <p:cNvSpPr/>
            <p:nvPr/>
          </p:nvSpPr>
          <p:spPr>
            <a:xfrm>
              <a:off x="4244491" y="1943022"/>
              <a:ext cx="20341" cy="38236"/>
            </a:xfrm>
            <a:custGeom>
              <a:avLst/>
              <a:gdLst/>
              <a:ahLst/>
              <a:cxnLst/>
              <a:rect l="l" t="t" r="r" b="b"/>
              <a:pathLst>
                <a:path w="183" h="344" extrusionOk="0">
                  <a:moveTo>
                    <a:pt x="97" y="1"/>
                  </a:moveTo>
                  <a:cubicBezTo>
                    <a:pt x="71" y="1"/>
                    <a:pt x="46" y="16"/>
                    <a:pt x="41" y="51"/>
                  </a:cubicBezTo>
                  <a:cubicBezTo>
                    <a:pt x="28" y="121"/>
                    <a:pt x="18" y="188"/>
                    <a:pt x="8" y="257"/>
                  </a:cubicBezTo>
                  <a:cubicBezTo>
                    <a:pt x="0" y="310"/>
                    <a:pt x="45" y="344"/>
                    <a:pt x="85" y="344"/>
                  </a:cubicBezTo>
                  <a:cubicBezTo>
                    <a:pt x="111" y="344"/>
                    <a:pt x="136" y="329"/>
                    <a:pt x="141" y="294"/>
                  </a:cubicBezTo>
                  <a:cubicBezTo>
                    <a:pt x="151" y="224"/>
                    <a:pt x="165" y="157"/>
                    <a:pt x="174" y="88"/>
                  </a:cubicBezTo>
                  <a:cubicBezTo>
                    <a:pt x="183" y="36"/>
                    <a:pt x="137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9" name="Google Shape;1641;p49">
              <a:extLst>
                <a:ext uri="{FF2B5EF4-FFF2-40B4-BE49-F238E27FC236}">
                  <a16:creationId xmlns:a16="http://schemas.microsoft.com/office/drawing/2014/main" id="{D5F4F9AA-F892-4D3A-B100-05E1E308A45D}"/>
                </a:ext>
              </a:extLst>
            </p:cNvPr>
            <p:cNvSpPr/>
            <p:nvPr/>
          </p:nvSpPr>
          <p:spPr>
            <a:xfrm>
              <a:off x="4665217" y="2809479"/>
              <a:ext cx="33902" cy="55243"/>
            </a:xfrm>
            <a:custGeom>
              <a:avLst/>
              <a:gdLst/>
              <a:ahLst/>
              <a:cxnLst/>
              <a:rect l="l" t="t" r="r" b="b"/>
              <a:pathLst>
                <a:path w="305" h="497" extrusionOk="0">
                  <a:moveTo>
                    <a:pt x="237" y="0"/>
                  </a:moveTo>
                  <a:cubicBezTo>
                    <a:pt x="202" y="0"/>
                    <a:pt x="167" y="23"/>
                    <a:pt x="164" y="67"/>
                  </a:cubicBezTo>
                  <a:cubicBezTo>
                    <a:pt x="160" y="181"/>
                    <a:pt x="117" y="287"/>
                    <a:pt x="44" y="374"/>
                  </a:cubicBezTo>
                  <a:cubicBezTo>
                    <a:pt x="0" y="427"/>
                    <a:pt x="47" y="496"/>
                    <a:pt x="98" y="496"/>
                  </a:cubicBezTo>
                  <a:cubicBezTo>
                    <a:pt x="113" y="496"/>
                    <a:pt x="129" y="489"/>
                    <a:pt x="144" y="474"/>
                  </a:cubicBezTo>
                  <a:cubicBezTo>
                    <a:pt x="240" y="354"/>
                    <a:pt x="294" y="221"/>
                    <a:pt x="303" y="67"/>
                  </a:cubicBezTo>
                  <a:cubicBezTo>
                    <a:pt x="305" y="23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0" name="Google Shape;1642;p49">
              <a:extLst>
                <a:ext uri="{FF2B5EF4-FFF2-40B4-BE49-F238E27FC236}">
                  <a16:creationId xmlns:a16="http://schemas.microsoft.com/office/drawing/2014/main" id="{9263B95B-65B6-4458-9684-E96F8C9543D0}"/>
                </a:ext>
              </a:extLst>
            </p:cNvPr>
            <p:cNvSpPr/>
            <p:nvPr/>
          </p:nvSpPr>
          <p:spPr>
            <a:xfrm>
              <a:off x="4698453" y="2832377"/>
              <a:ext cx="20897" cy="46795"/>
            </a:xfrm>
            <a:custGeom>
              <a:avLst/>
              <a:gdLst/>
              <a:ahLst/>
              <a:cxnLst/>
              <a:rect l="l" t="t" r="r" b="b"/>
              <a:pathLst>
                <a:path w="188" h="421" extrusionOk="0">
                  <a:moveTo>
                    <a:pt x="107" y="0"/>
                  </a:moveTo>
                  <a:cubicBezTo>
                    <a:pt x="73" y="0"/>
                    <a:pt x="39" y="23"/>
                    <a:pt x="41" y="68"/>
                  </a:cubicBezTo>
                  <a:cubicBezTo>
                    <a:pt x="47" y="158"/>
                    <a:pt x="38" y="244"/>
                    <a:pt x="15" y="334"/>
                  </a:cubicBezTo>
                  <a:cubicBezTo>
                    <a:pt x="0" y="386"/>
                    <a:pt x="43" y="420"/>
                    <a:pt x="84" y="420"/>
                  </a:cubicBezTo>
                  <a:cubicBezTo>
                    <a:pt x="111" y="420"/>
                    <a:pt x="138" y="405"/>
                    <a:pt x="147" y="371"/>
                  </a:cubicBezTo>
                  <a:cubicBezTo>
                    <a:pt x="174" y="271"/>
                    <a:pt x="187" y="171"/>
                    <a:pt x="181" y="68"/>
                  </a:cubicBezTo>
                  <a:cubicBezTo>
                    <a:pt x="178" y="23"/>
                    <a:pt x="14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1" name="Google Shape;1643;p49">
              <a:extLst>
                <a:ext uri="{FF2B5EF4-FFF2-40B4-BE49-F238E27FC236}">
                  <a16:creationId xmlns:a16="http://schemas.microsoft.com/office/drawing/2014/main" id="{E8DF03A5-9CBC-4B58-91ED-84DC3B03A464}"/>
                </a:ext>
              </a:extLst>
            </p:cNvPr>
            <p:cNvSpPr/>
            <p:nvPr/>
          </p:nvSpPr>
          <p:spPr>
            <a:xfrm>
              <a:off x="4727353" y="2863278"/>
              <a:ext cx="39571" cy="47240"/>
            </a:xfrm>
            <a:custGeom>
              <a:avLst/>
              <a:gdLst/>
              <a:ahLst/>
              <a:cxnLst/>
              <a:rect l="l" t="t" r="r" b="b"/>
              <a:pathLst>
                <a:path w="356" h="425" extrusionOk="0">
                  <a:moveTo>
                    <a:pt x="258" y="0"/>
                  </a:moveTo>
                  <a:cubicBezTo>
                    <a:pt x="243" y="0"/>
                    <a:pt x="227" y="7"/>
                    <a:pt x="214" y="23"/>
                  </a:cubicBezTo>
                  <a:cubicBezTo>
                    <a:pt x="130" y="119"/>
                    <a:pt x="67" y="225"/>
                    <a:pt x="21" y="342"/>
                  </a:cubicBezTo>
                  <a:cubicBezTo>
                    <a:pt x="0" y="392"/>
                    <a:pt x="41" y="424"/>
                    <a:pt x="84" y="424"/>
                  </a:cubicBezTo>
                  <a:cubicBezTo>
                    <a:pt x="112" y="424"/>
                    <a:pt x="141" y="410"/>
                    <a:pt x="154" y="379"/>
                  </a:cubicBezTo>
                  <a:cubicBezTo>
                    <a:pt x="194" y="285"/>
                    <a:pt x="247" y="199"/>
                    <a:pt x="310" y="122"/>
                  </a:cubicBezTo>
                  <a:cubicBezTo>
                    <a:pt x="356" y="6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2" name="Google Shape;1644;p49">
              <a:extLst>
                <a:ext uri="{FF2B5EF4-FFF2-40B4-BE49-F238E27FC236}">
                  <a16:creationId xmlns:a16="http://schemas.microsoft.com/office/drawing/2014/main" id="{76E6ABDB-FA81-4487-9B4C-3FC51FF1CC94}"/>
                </a:ext>
              </a:extLst>
            </p:cNvPr>
            <p:cNvSpPr/>
            <p:nvPr/>
          </p:nvSpPr>
          <p:spPr>
            <a:xfrm>
              <a:off x="4069976" y="2740229"/>
              <a:ext cx="15339" cy="35235"/>
            </a:xfrm>
            <a:custGeom>
              <a:avLst/>
              <a:gdLst/>
              <a:ahLst/>
              <a:cxnLst/>
              <a:rect l="l" t="t" r="r" b="b"/>
              <a:pathLst>
                <a:path w="138" h="317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251"/>
                  </a:lnTo>
                  <a:cubicBezTo>
                    <a:pt x="1" y="294"/>
                    <a:pt x="35" y="316"/>
                    <a:pt x="69" y="316"/>
                  </a:cubicBezTo>
                  <a:cubicBezTo>
                    <a:pt x="103" y="316"/>
                    <a:pt x="137" y="294"/>
                    <a:pt x="137" y="251"/>
                  </a:cubicBezTo>
                  <a:lnTo>
                    <a:pt x="137" y="68"/>
                  </a:lnTo>
                  <a:cubicBezTo>
                    <a:pt x="137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3" name="Google Shape;1645;p49">
              <a:extLst>
                <a:ext uri="{FF2B5EF4-FFF2-40B4-BE49-F238E27FC236}">
                  <a16:creationId xmlns:a16="http://schemas.microsoft.com/office/drawing/2014/main" id="{DC59C634-B0C0-4768-825A-00F04360B02C}"/>
                </a:ext>
              </a:extLst>
            </p:cNvPr>
            <p:cNvSpPr/>
            <p:nvPr/>
          </p:nvSpPr>
          <p:spPr>
            <a:xfrm>
              <a:off x="4105991" y="2694099"/>
              <a:ext cx="20675" cy="38236"/>
            </a:xfrm>
            <a:custGeom>
              <a:avLst/>
              <a:gdLst/>
              <a:ahLst/>
              <a:cxnLst/>
              <a:rect l="l" t="t" r="r" b="b"/>
              <a:pathLst>
                <a:path w="186" h="344" extrusionOk="0">
                  <a:moveTo>
                    <a:pt x="116" y="1"/>
                  </a:moveTo>
                  <a:cubicBezTo>
                    <a:pt x="76" y="1"/>
                    <a:pt x="31" y="35"/>
                    <a:pt x="39" y="87"/>
                  </a:cubicBezTo>
                  <a:cubicBezTo>
                    <a:pt x="49" y="147"/>
                    <a:pt x="39" y="203"/>
                    <a:pt x="19" y="260"/>
                  </a:cubicBezTo>
                  <a:cubicBezTo>
                    <a:pt x="1" y="310"/>
                    <a:pt x="43" y="344"/>
                    <a:pt x="85" y="344"/>
                  </a:cubicBezTo>
                  <a:cubicBezTo>
                    <a:pt x="113" y="344"/>
                    <a:pt x="141" y="330"/>
                    <a:pt x="153" y="297"/>
                  </a:cubicBezTo>
                  <a:cubicBezTo>
                    <a:pt x="182" y="214"/>
                    <a:pt x="186" y="137"/>
                    <a:pt x="173" y="50"/>
                  </a:cubicBezTo>
                  <a:cubicBezTo>
                    <a:pt x="167" y="16"/>
                    <a:pt x="143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4" name="Google Shape;1646;p49">
              <a:extLst>
                <a:ext uri="{FF2B5EF4-FFF2-40B4-BE49-F238E27FC236}">
                  <a16:creationId xmlns:a16="http://schemas.microsoft.com/office/drawing/2014/main" id="{F3E4D8BC-3828-4CF2-B06A-819E57EC9A7B}"/>
                </a:ext>
              </a:extLst>
            </p:cNvPr>
            <p:cNvSpPr/>
            <p:nvPr/>
          </p:nvSpPr>
          <p:spPr>
            <a:xfrm>
              <a:off x="3333456" y="3491529"/>
              <a:ext cx="15228" cy="52131"/>
            </a:xfrm>
            <a:custGeom>
              <a:avLst/>
              <a:gdLst/>
              <a:ahLst/>
              <a:cxnLst/>
              <a:rect l="l" t="t" r="r" b="b"/>
              <a:pathLst>
                <a:path w="137" h="469" extrusionOk="0">
                  <a:moveTo>
                    <a:pt x="68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401"/>
                  </a:lnTo>
                  <a:cubicBezTo>
                    <a:pt x="0" y="446"/>
                    <a:pt x="34" y="469"/>
                    <a:pt x="68" y="469"/>
                  </a:cubicBezTo>
                  <a:cubicBezTo>
                    <a:pt x="103" y="469"/>
                    <a:pt x="137" y="446"/>
                    <a:pt x="137" y="401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5" name="Google Shape;1647;p49">
              <a:extLst>
                <a:ext uri="{FF2B5EF4-FFF2-40B4-BE49-F238E27FC236}">
                  <a16:creationId xmlns:a16="http://schemas.microsoft.com/office/drawing/2014/main" id="{1B75C65F-DB72-425C-BC14-DAAEE3E8EE1D}"/>
                </a:ext>
              </a:extLst>
            </p:cNvPr>
            <p:cNvSpPr/>
            <p:nvPr/>
          </p:nvSpPr>
          <p:spPr>
            <a:xfrm>
              <a:off x="3370805" y="3543327"/>
              <a:ext cx="15339" cy="29233"/>
            </a:xfrm>
            <a:custGeom>
              <a:avLst/>
              <a:gdLst/>
              <a:ahLst/>
              <a:cxnLst/>
              <a:rect l="l" t="t" r="r" b="b"/>
              <a:pathLst>
                <a:path w="138" h="263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195"/>
                  </a:lnTo>
                  <a:cubicBezTo>
                    <a:pt x="0" y="240"/>
                    <a:pt x="35" y="263"/>
                    <a:pt x="69" y="263"/>
                  </a:cubicBezTo>
                  <a:cubicBezTo>
                    <a:pt x="103" y="263"/>
                    <a:pt x="137" y="240"/>
                    <a:pt x="137" y="19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6" name="Google Shape;1648;p49">
              <a:extLst>
                <a:ext uri="{FF2B5EF4-FFF2-40B4-BE49-F238E27FC236}">
                  <a16:creationId xmlns:a16="http://schemas.microsoft.com/office/drawing/2014/main" id="{AB1DE643-6B3F-457F-B311-94C5B2FDBB48}"/>
                </a:ext>
              </a:extLst>
            </p:cNvPr>
            <p:cNvSpPr/>
            <p:nvPr/>
          </p:nvSpPr>
          <p:spPr>
            <a:xfrm>
              <a:off x="3425160" y="3427948"/>
              <a:ext cx="15673" cy="66914"/>
            </a:xfrm>
            <a:custGeom>
              <a:avLst/>
              <a:gdLst/>
              <a:ahLst/>
              <a:cxnLst/>
              <a:rect l="l" t="t" r="r" b="b"/>
              <a:pathLst>
                <a:path w="141" h="602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534"/>
                  </a:lnTo>
                  <a:cubicBezTo>
                    <a:pt x="0" y="579"/>
                    <a:pt x="35" y="602"/>
                    <a:pt x="70" y="602"/>
                  </a:cubicBezTo>
                  <a:cubicBezTo>
                    <a:pt x="105" y="602"/>
                    <a:pt x="140" y="579"/>
                    <a:pt x="140" y="534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7" name="Google Shape;1649;p49">
              <a:extLst>
                <a:ext uri="{FF2B5EF4-FFF2-40B4-BE49-F238E27FC236}">
                  <a16:creationId xmlns:a16="http://schemas.microsoft.com/office/drawing/2014/main" id="{222F7ABA-ACF8-4D09-9A3D-3BA186237E9F}"/>
                </a:ext>
              </a:extLst>
            </p:cNvPr>
            <p:cNvSpPr/>
            <p:nvPr/>
          </p:nvSpPr>
          <p:spPr>
            <a:xfrm>
              <a:off x="3813984" y="3830997"/>
              <a:ext cx="15228" cy="26454"/>
            </a:xfrm>
            <a:custGeom>
              <a:avLst/>
              <a:gdLst/>
              <a:ahLst/>
              <a:cxnLst/>
              <a:rect l="l" t="t" r="r" b="b"/>
              <a:pathLst>
                <a:path w="137" h="238" extrusionOk="0">
                  <a:moveTo>
                    <a:pt x="67" y="0"/>
                  </a:moveTo>
                  <a:cubicBezTo>
                    <a:pt x="34" y="0"/>
                    <a:pt x="0" y="22"/>
                    <a:pt x="0" y="66"/>
                  </a:cubicBezTo>
                  <a:lnTo>
                    <a:pt x="0" y="170"/>
                  </a:lnTo>
                  <a:cubicBezTo>
                    <a:pt x="0" y="215"/>
                    <a:pt x="34" y="237"/>
                    <a:pt x="68" y="237"/>
                  </a:cubicBezTo>
                  <a:cubicBezTo>
                    <a:pt x="102" y="237"/>
                    <a:pt x="137" y="215"/>
                    <a:pt x="137" y="170"/>
                  </a:cubicBezTo>
                  <a:lnTo>
                    <a:pt x="137" y="66"/>
                  </a:lnTo>
                  <a:cubicBezTo>
                    <a:pt x="137" y="23"/>
                    <a:pt x="102" y="0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8" name="Google Shape;1650;p49">
              <a:extLst>
                <a:ext uri="{FF2B5EF4-FFF2-40B4-BE49-F238E27FC236}">
                  <a16:creationId xmlns:a16="http://schemas.microsoft.com/office/drawing/2014/main" id="{E1293B9B-17E8-4C2D-ACE4-C728C6F7E99C}"/>
                </a:ext>
              </a:extLst>
            </p:cNvPr>
            <p:cNvSpPr/>
            <p:nvPr/>
          </p:nvSpPr>
          <p:spPr>
            <a:xfrm>
              <a:off x="3856890" y="3776309"/>
              <a:ext cx="15673" cy="38014"/>
            </a:xfrm>
            <a:custGeom>
              <a:avLst/>
              <a:gdLst/>
              <a:ahLst/>
              <a:cxnLst/>
              <a:rect l="l" t="t" r="r" b="b"/>
              <a:pathLst>
                <a:path w="141" h="342" extrusionOk="0">
                  <a:moveTo>
                    <a:pt x="71" y="1"/>
                  </a:moveTo>
                  <a:cubicBezTo>
                    <a:pt x="36" y="1"/>
                    <a:pt x="1" y="23"/>
                    <a:pt x="1" y="66"/>
                  </a:cubicBezTo>
                  <a:lnTo>
                    <a:pt x="1" y="275"/>
                  </a:lnTo>
                  <a:cubicBezTo>
                    <a:pt x="1" y="319"/>
                    <a:pt x="36" y="342"/>
                    <a:pt x="71" y="342"/>
                  </a:cubicBezTo>
                  <a:cubicBezTo>
                    <a:pt x="106" y="342"/>
                    <a:pt x="140" y="320"/>
                    <a:pt x="140" y="275"/>
                  </a:cubicBezTo>
                  <a:lnTo>
                    <a:pt x="140" y="66"/>
                  </a:lnTo>
                  <a:cubicBezTo>
                    <a:pt x="140" y="23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9" name="Google Shape;1651;p49">
              <a:extLst>
                <a:ext uri="{FF2B5EF4-FFF2-40B4-BE49-F238E27FC236}">
                  <a16:creationId xmlns:a16="http://schemas.microsoft.com/office/drawing/2014/main" id="{F8ACF0C5-D453-41D5-9E8F-0D7E7E82744C}"/>
                </a:ext>
              </a:extLst>
            </p:cNvPr>
            <p:cNvSpPr/>
            <p:nvPr/>
          </p:nvSpPr>
          <p:spPr>
            <a:xfrm>
              <a:off x="3888681" y="3868457"/>
              <a:ext cx="15339" cy="32234"/>
            </a:xfrm>
            <a:custGeom>
              <a:avLst/>
              <a:gdLst/>
              <a:ahLst/>
              <a:cxnLst/>
              <a:rect l="l" t="t" r="r" b="b"/>
              <a:pathLst>
                <a:path w="138" h="29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222"/>
                  </a:lnTo>
                  <a:cubicBezTo>
                    <a:pt x="1" y="267"/>
                    <a:pt x="35" y="290"/>
                    <a:pt x="69" y="290"/>
                  </a:cubicBezTo>
                  <a:cubicBezTo>
                    <a:pt x="103" y="290"/>
                    <a:pt x="137" y="267"/>
                    <a:pt x="137" y="222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0" name="Google Shape;1652;p49">
              <a:extLst>
                <a:ext uri="{FF2B5EF4-FFF2-40B4-BE49-F238E27FC236}">
                  <a16:creationId xmlns:a16="http://schemas.microsoft.com/office/drawing/2014/main" id="{D50B1A43-9A33-46E7-B277-C4DEF69432B2}"/>
                </a:ext>
              </a:extLst>
            </p:cNvPr>
            <p:cNvSpPr/>
            <p:nvPr/>
          </p:nvSpPr>
          <p:spPr>
            <a:xfrm>
              <a:off x="4225373" y="3678381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0" y="1"/>
                  </a:moveTo>
                  <a:cubicBezTo>
                    <a:pt x="35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5" y="342"/>
                    <a:pt x="70" y="342"/>
                  </a:cubicBezTo>
                  <a:cubicBezTo>
                    <a:pt x="105" y="342"/>
                    <a:pt x="140" y="320"/>
                    <a:pt x="140" y="275"/>
                  </a:cubicBezTo>
                  <a:lnTo>
                    <a:pt x="140" y="69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1" name="Google Shape;1653;p49">
              <a:extLst>
                <a:ext uri="{FF2B5EF4-FFF2-40B4-BE49-F238E27FC236}">
                  <a16:creationId xmlns:a16="http://schemas.microsoft.com/office/drawing/2014/main" id="{DF350289-195A-465A-B973-E22F27F4A6F7}"/>
                </a:ext>
              </a:extLst>
            </p:cNvPr>
            <p:cNvSpPr/>
            <p:nvPr/>
          </p:nvSpPr>
          <p:spPr>
            <a:xfrm>
              <a:off x="4251161" y="3689830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1" y="1"/>
                  </a:moveTo>
                  <a:cubicBezTo>
                    <a:pt x="36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6" y="342"/>
                    <a:pt x="71" y="342"/>
                  </a:cubicBezTo>
                  <a:cubicBezTo>
                    <a:pt x="106" y="342"/>
                    <a:pt x="141" y="320"/>
                    <a:pt x="141" y="275"/>
                  </a:cubicBezTo>
                  <a:lnTo>
                    <a:pt x="141" y="69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2" name="Google Shape;1654;p49">
              <a:extLst>
                <a:ext uri="{FF2B5EF4-FFF2-40B4-BE49-F238E27FC236}">
                  <a16:creationId xmlns:a16="http://schemas.microsoft.com/office/drawing/2014/main" id="{796CA72F-6716-4E7E-AA84-26BA0A52632F}"/>
                </a:ext>
              </a:extLst>
            </p:cNvPr>
            <p:cNvSpPr/>
            <p:nvPr/>
          </p:nvSpPr>
          <p:spPr>
            <a:xfrm>
              <a:off x="4498038" y="3042905"/>
              <a:ext cx="357808" cy="242757"/>
            </a:xfrm>
            <a:custGeom>
              <a:avLst/>
              <a:gdLst/>
              <a:ahLst/>
              <a:cxnLst/>
              <a:rect l="l" t="t" r="r" b="b"/>
              <a:pathLst>
                <a:path w="3219" h="2184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3219" y="1"/>
                    <a:pt x="1818" y="730"/>
                    <a:pt x="1434" y="1153"/>
                  </a:cubicBezTo>
                  <a:cubicBezTo>
                    <a:pt x="1159" y="816"/>
                    <a:pt x="509" y="773"/>
                    <a:pt x="187" y="773"/>
                  </a:cubicBezTo>
                  <a:cubicBezTo>
                    <a:pt x="73" y="773"/>
                    <a:pt x="1" y="777"/>
                    <a:pt x="1" y="777"/>
                  </a:cubicBezTo>
                  <a:lnTo>
                    <a:pt x="270" y="1062"/>
                  </a:lnTo>
                  <a:cubicBezTo>
                    <a:pt x="270" y="1062"/>
                    <a:pt x="1291" y="2184"/>
                    <a:pt x="1561" y="2184"/>
                  </a:cubicBezTo>
                  <a:cubicBezTo>
                    <a:pt x="1571" y="2184"/>
                    <a:pt x="1581" y="2184"/>
                    <a:pt x="1588" y="2181"/>
                  </a:cubicBezTo>
                  <a:cubicBezTo>
                    <a:pt x="1811" y="2101"/>
                    <a:pt x="3219" y="1"/>
                    <a:pt x="3219" y="1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3" name="Google Shape;1655;p49">
              <a:extLst>
                <a:ext uri="{FF2B5EF4-FFF2-40B4-BE49-F238E27FC236}">
                  <a16:creationId xmlns:a16="http://schemas.microsoft.com/office/drawing/2014/main" id="{F7EDF890-1C51-41BC-82D9-07A5EC870BF4}"/>
                </a:ext>
              </a:extLst>
            </p:cNvPr>
            <p:cNvSpPr/>
            <p:nvPr/>
          </p:nvSpPr>
          <p:spPr>
            <a:xfrm>
              <a:off x="4342642" y="3362588"/>
              <a:ext cx="432949" cy="197963"/>
            </a:xfrm>
            <a:custGeom>
              <a:avLst/>
              <a:gdLst/>
              <a:ahLst/>
              <a:cxnLst/>
              <a:rect l="l" t="t" r="r" b="b"/>
              <a:pathLst>
                <a:path w="3895" h="1781" extrusionOk="0">
                  <a:moveTo>
                    <a:pt x="1279" y="0"/>
                  </a:moveTo>
                  <a:cubicBezTo>
                    <a:pt x="1279" y="0"/>
                    <a:pt x="1" y="613"/>
                    <a:pt x="616" y="1382"/>
                  </a:cubicBezTo>
                  <a:cubicBezTo>
                    <a:pt x="849" y="1675"/>
                    <a:pt x="1288" y="1781"/>
                    <a:pt x="1778" y="1781"/>
                  </a:cubicBezTo>
                  <a:cubicBezTo>
                    <a:pt x="2560" y="1781"/>
                    <a:pt x="3471" y="1512"/>
                    <a:pt x="3895" y="1322"/>
                  </a:cubicBezTo>
                  <a:lnTo>
                    <a:pt x="3891" y="1322"/>
                  </a:lnTo>
                  <a:cubicBezTo>
                    <a:pt x="3395" y="1322"/>
                    <a:pt x="1279" y="0"/>
                    <a:pt x="1279" y="0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4" name="Google Shape;1656;p49">
              <a:extLst>
                <a:ext uri="{FF2B5EF4-FFF2-40B4-BE49-F238E27FC236}">
                  <a16:creationId xmlns:a16="http://schemas.microsoft.com/office/drawing/2014/main" id="{7306DBDE-01EF-4632-8CFD-5EBF8A2A6654}"/>
                </a:ext>
              </a:extLst>
            </p:cNvPr>
            <p:cNvSpPr/>
            <p:nvPr/>
          </p:nvSpPr>
          <p:spPr>
            <a:xfrm>
              <a:off x="3628687" y="2547485"/>
              <a:ext cx="942706" cy="565099"/>
            </a:xfrm>
            <a:custGeom>
              <a:avLst/>
              <a:gdLst/>
              <a:ahLst/>
              <a:cxnLst/>
              <a:rect l="l" t="t" r="r" b="b"/>
              <a:pathLst>
                <a:path w="8481" h="5084" extrusionOk="0">
                  <a:moveTo>
                    <a:pt x="214" y="0"/>
                  </a:moveTo>
                  <a:cubicBezTo>
                    <a:pt x="143" y="0"/>
                    <a:pt x="72" y="5"/>
                    <a:pt x="0" y="15"/>
                  </a:cubicBezTo>
                  <a:cubicBezTo>
                    <a:pt x="0" y="1542"/>
                    <a:pt x="705" y="2734"/>
                    <a:pt x="705" y="2734"/>
                  </a:cubicBezTo>
                  <a:lnTo>
                    <a:pt x="1581" y="4398"/>
                  </a:lnTo>
                  <a:lnTo>
                    <a:pt x="5039" y="5083"/>
                  </a:lnTo>
                  <a:lnTo>
                    <a:pt x="8464" y="4115"/>
                  </a:lnTo>
                  <a:lnTo>
                    <a:pt x="8481" y="3237"/>
                  </a:lnTo>
                  <a:cubicBezTo>
                    <a:pt x="8481" y="3237"/>
                    <a:pt x="7414" y="2627"/>
                    <a:pt x="5771" y="2627"/>
                  </a:cubicBezTo>
                  <a:cubicBezTo>
                    <a:pt x="4949" y="2627"/>
                    <a:pt x="3984" y="2779"/>
                    <a:pt x="2935" y="3237"/>
                  </a:cubicBezTo>
                  <a:cubicBezTo>
                    <a:pt x="3079" y="2561"/>
                    <a:pt x="182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5" name="Google Shape;1657;p49">
              <a:extLst>
                <a:ext uri="{FF2B5EF4-FFF2-40B4-BE49-F238E27FC236}">
                  <a16:creationId xmlns:a16="http://schemas.microsoft.com/office/drawing/2014/main" id="{22573060-4DFB-44C1-9F8A-7B66E45F51ED}"/>
                </a:ext>
              </a:extLst>
            </p:cNvPr>
            <p:cNvSpPr/>
            <p:nvPr/>
          </p:nvSpPr>
          <p:spPr>
            <a:xfrm>
              <a:off x="3806870" y="2971543"/>
              <a:ext cx="805540" cy="701595"/>
            </a:xfrm>
            <a:custGeom>
              <a:avLst/>
              <a:gdLst/>
              <a:ahLst/>
              <a:cxnLst/>
              <a:rect l="l" t="t" r="r" b="b"/>
              <a:pathLst>
                <a:path w="7247" h="6312" extrusionOk="0">
                  <a:moveTo>
                    <a:pt x="730" y="1"/>
                  </a:moveTo>
                  <a:cubicBezTo>
                    <a:pt x="693" y="1"/>
                    <a:pt x="660" y="7"/>
                    <a:pt x="627" y="21"/>
                  </a:cubicBezTo>
                  <a:cubicBezTo>
                    <a:pt x="483" y="61"/>
                    <a:pt x="377" y="187"/>
                    <a:pt x="371" y="343"/>
                  </a:cubicBezTo>
                  <a:lnTo>
                    <a:pt x="4" y="5921"/>
                  </a:lnTo>
                  <a:cubicBezTo>
                    <a:pt x="1" y="5961"/>
                    <a:pt x="4" y="5998"/>
                    <a:pt x="15" y="6035"/>
                  </a:cubicBezTo>
                  <a:cubicBezTo>
                    <a:pt x="53" y="6189"/>
                    <a:pt x="196" y="6312"/>
                    <a:pt x="367" y="6312"/>
                  </a:cubicBezTo>
                  <a:cubicBezTo>
                    <a:pt x="376" y="6312"/>
                    <a:pt x="385" y="6312"/>
                    <a:pt x="394" y="6311"/>
                  </a:cubicBezTo>
                  <a:lnTo>
                    <a:pt x="511" y="6305"/>
                  </a:lnTo>
                  <a:lnTo>
                    <a:pt x="5712" y="5941"/>
                  </a:lnTo>
                  <a:cubicBezTo>
                    <a:pt x="5875" y="5932"/>
                    <a:pt x="6008" y="5815"/>
                    <a:pt x="6045" y="5655"/>
                  </a:cubicBezTo>
                  <a:lnTo>
                    <a:pt x="7193" y="446"/>
                  </a:lnTo>
                  <a:cubicBezTo>
                    <a:pt x="7247" y="217"/>
                    <a:pt x="7073" y="1"/>
                    <a:pt x="6838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6" name="Google Shape;1658;p49">
              <a:extLst>
                <a:ext uri="{FF2B5EF4-FFF2-40B4-BE49-F238E27FC236}">
                  <a16:creationId xmlns:a16="http://schemas.microsoft.com/office/drawing/2014/main" id="{A64DCC9C-59B0-43F8-A6B0-B50F29132C92}"/>
                </a:ext>
              </a:extLst>
            </p:cNvPr>
            <p:cNvSpPr/>
            <p:nvPr/>
          </p:nvSpPr>
          <p:spPr>
            <a:xfrm>
              <a:off x="3543541" y="2539038"/>
              <a:ext cx="362699" cy="1112303"/>
            </a:xfrm>
            <a:custGeom>
              <a:avLst/>
              <a:gdLst/>
              <a:ahLst/>
              <a:cxnLst/>
              <a:rect l="l" t="t" r="r" b="b"/>
              <a:pathLst>
                <a:path w="3263" h="10007" extrusionOk="0">
                  <a:moveTo>
                    <a:pt x="605" y="1"/>
                  </a:moveTo>
                  <a:cubicBezTo>
                    <a:pt x="533" y="1"/>
                    <a:pt x="462" y="53"/>
                    <a:pt x="456" y="138"/>
                  </a:cubicBezTo>
                  <a:lnTo>
                    <a:pt x="1" y="7007"/>
                  </a:lnTo>
                  <a:cubicBezTo>
                    <a:pt x="1" y="7044"/>
                    <a:pt x="10" y="7076"/>
                    <a:pt x="30" y="7104"/>
                  </a:cubicBezTo>
                  <a:lnTo>
                    <a:pt x="2138" y="9949"/>
                  </a:lnTo>
                  <a:cubicBezTo>
                    <a:pt x="2166" y="9988"/>
                    <a:pt x="2210" y="10007"/>
                    <a:pt x="2254" y="10007"/>
                  </a:cubicBezTo>
                  <a:cubicBezTo>
                    <a:pt x="2287" y="10007"/>
                    <a:pt x="2321" y="9996"/>
                    <a:pt x="2347" y="9976"/>
                  </a:cubicBezTo>
                  <a:cubicBezTo>
                    <a:pt x="2364" y="9962"/>
                    <a:pt x="2373" y="9946"/>
                    <a:pt x="2384" y="9926"/>
                  </a:cubicBezTo>
                  <a:cubicBezTo>
                    <a:pt x="2390" y="9912"/>
                    <a:pt x="2397" y="9896"/>
                    <a:pt x="2397" y="9882"/>
                  </a:cubicBezTo>
                  <a:lnTo>
                    <a:pt x="3252" y="4188"/>
                  </a:lnTo>
                  <a:cubicBezTo>
                    <a:pt x="3262" y="4145"/>
                    <a:pt x="3249" y="4108"/>
                    <a:pt x="3225" y="4075"/>
                  </a:cubicBezTo>
                  <a:cubicBezTo>
                    <a:pt x="3196" y="4038"/>
                    <a:pt x="3152" y="3975"/>
                    <a:pt x="3099" y="3892"/>
                  </a:cubicBezTo>
                  <a:cubicBezTo>
                    <a:pt x="2623" y="3182"/>
                    <a:pt x="1279" y="976"/>
                    <a:pt x="726" y="71"/>
                  </a:cubicBezTo>
                  <a:cubicBezTo>
                    <a:pt x="697" y="23"/>
                    <a:pt x="651" y="1"/>
                    <a:pt x="605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7" name="Google Shape;1659;p49">
              <a:extLst>
                <a:ext uri="{FF2B5EF4-FFF2-40B4-BE49-F238E27FC236}">
                  <a16:creationId xmlns:a16="http://schemas.microsoft.com/office/drawing/2014/main" id="{B4CD672A-1D72-4FC0-8071-023B8081EAA7}"/>
                </a:ext>
              </a:extLst>
            </p:cNvPr>
            <p:cNvSpPr/>
            <p:nvPr/>
          </p:nvSpPr>
          <p:spPr>
            <a:xfrm>
              <a:off x="3771411" y="2924636"/>
              <a:ext cx="189630" cy="764729"/>
            </a:xfrm>
            <a:custGeom>
              <a:avLst/>
              <a:gdLst/>
              <a:ahLst/>
              <a:cxnLst/>
              <a:rect l="l" t="t" r="r" b="b"/>
              <a:pathLst>
                <a:path w="1706" h="6880" extrusionOk="0">
                  <a:moveTo>
                    <a:pt x="770" y="0"/>
                  </a:moveTo>
                  <a:cubicBezTo>
                    <a:pt x="610" y="1118"/>
                    <a:pt x="0" y="6490"/>
                    <a:pt x="0" y="6490"/>
                  </a:cubicBezTo>
                  <a:cubicBezTo>
                    <a:pt x="0" y="6490"/>
                    <a:pt x="47" y="6880"/>
                    <a:pt x="396" y="6880"/>
                  </a:cubicBezTo>
                  <a:cubicBezTo>
                    <a:pt x="512" y="6880"/>
                    <a:pt x="661" y="6837"/>
                    <a:pt x="853" y="6723"/>
                  </a:cubicBezTo>
                  <a:cubicBezTo>
                    <a:pt x="1039" y="5322"/>
                    <a:pt x="1705" y="423"/>
                    <a:pt x="1705" y="423"/>
                  </a:cubicBezTo>
                  <a:lnTo>
                    <a:pt x="1705" y="423"/>
                  </a:lnTo>
                  <a:cubicBezTo>
                    <a:pt x="1705" y="423"/>
                    <a:pt x="1621" y="443"/>
                    <a:pt x="1500" y="443"/>
                  </a:cubicBezTo>
                  <a:cubicBezTo>
                    <a:pt x="1280" y="443"/>
                    <a:pt x="939" y="376"/>
                    <a:pt x="77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8" name="Google Shape;1660;p49">
              <a:extLst>
                <a:ext uri="{FF2B5EF4-FFF2-40B4-BE49-F238E27FC236}">
                  <a16:creationId xmlns:a16="http://schemas.microsoft.com/office/drawing/2014/main" id="{8A93B049-355B-4799-BEFB-C3E1BF5CFBEF}"/>
                </a:ext>
              </a:extLst>
            </p:cNvPr>
            <p:cNvSpPr/>
            <p:nvPr/>
          </p:nvSpPr>
          <p:spPr>
            <a:xfrm>
              <a:off x="3778414" y="3595348"/>
              <a:ext cx="94815" cy="42016"/>
            </a:xfrm>
            <a:custGeom>
              <a:avLst/>
              <a:gdLst/>
              <a:ahLst/>
              <a:cxnLst/>
              <a:rect l="l" t="t" r="r" b="b"/>
              <a:pathLst>
                <a:path w="853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89"/>
                    <a:pt x="51" y="173"/>
                    <a:pt x="114" y="240"/>
                  </a:cubicBezTo>
                  <a:cubicBezTo>
                    <a:pt x="180" y="306"/>
                    <a:pt x="271" y="349"/>
                    <a:pt x="360" y="369"/>
                  </a:cubicBezTo>
                  <a:cubicBezTo>
                    <a:pt x="393" y="375"/>
                    <a:pt x="425" y="377"/>
                    <a:pt x="456" y="377"/>
                  </a:cubicBezTo>
                  <a:cubicBezTo>
                    <a:pt x="518" y="377"/>
                    <a:pt x="578" y="367"/>
                    <a:pt x="633" y="349"/>
                  </a:cubicBezTo>
                  <a:cubicBezTo>
                    <a:pt x="716" y="320"/>
                    <a:pt x="793" y="273"/>
                    <a:pt x="853" y="209"/>
                  </a:cubicBezTo>
                  <a:cubicBezTo>
                    <a:pt x="830" y="206"/>
                    <a:pt x="808" y="205"/>
                    <a:pt x="787" y="205"/>
                  </a:cubicBezTo>
                  <a:cubicBezTo>
                    <a:pt x="767" y="205"/>
                    <a:pt x="747" y="206"/>
                    <a:pt x="727" y="206"/>
                  </a:cubicBezTo>
                  <a:lnTo>
                    <a:pt x="610" y="206"/>
                  </a:lnTo>
                  <a:cubicBezTo>
                    <a:pt x="533" y="203"/>
                    <a:pt x="464" y="203"/>
                    <a:pt x="397" y="189"/>
                  </a:cubicBezTo>
                  <a:cubicBezTo>
                    <a:pt x="264" y="163"/>
                    <a:pt x="140" y="106"/>
                    <a:pt x="1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9" name="Google Shape;1661;p49">
              <a:extLst>
                <a:ext uri="{FF2B5EF4-FFF2-40B4-BE49-F238E27FC236}">
                  <a16:creationId xmlns:a16="http://schemas.microsoft.com/office/drawing/2014/main" id="{78765847-99AD-43BD-8C4C-D82ACF1F888A}"/>
                </a:ext>
              </a:extLst>
            </p:cNvPr>
            <p:cNvSpPr/>
            <p:nvPr/>
          </p:nvSpPr>
          <p:spPr>
            <a:xfrm>
              <a:off x="3844330" y="3022564"/>
              <a:ext cx="106931" cy="37458"/>
            </a:xfrm>
            <a:custGeom>
              <a:avLst/>
              <a:gdLst/>
              <a:ahLst/>
              <a:cxnLst/>
              <a:rect l="l" t="t" r="r" b="b"/>
              <a:pathLst>
                <a:path w="962" h="337" extrusionOk="0">
                  <a:moveTo>
                    <a:pt x="0" y="1"/>
                  </a:moveTo>
                  <a:cubicBezTo>
                    <a:pt x="37" y="90"/>
                    <a:pt x="100" y="161"/>
                    <a:pt x="177" y="214"/>
                  </a:cubicBezTo>
                  <a:cubicBezTo>
                    <a:pt x="253" y="270"/>
                    <a:pt x="343" y="307"/>
                    <a:pt x="433" y="324"/>
                  </a:cubicBezTo>
                  <a:cubicBezTo>
                    <a:pt x="477" y="332"/>
                    <a:pt x="522" y="337"/>
                    <a:pt x="567" y="337"/>
                  </a:cubicBezTo>
                  <a:cubicBezTo>
                    <a:pt x="712" y="337"/>
                    <a:pt x="855" y="291"/>
                    <a:pt x="962" y="197"/>
                  </a:cubicBezTo>
                  <a:cubicBezTo>
                    <a:pt x="865" y="184"/>
                    <a:pt x="782" y="184"/>
                    <a:pt x="702" y="178"/>
                  </a:cubicBezTo>
                  <a:cubicBezTo>
                    <a:pt x="622" y="170"/>
                    <a:pt x="546" y="161"/>
                    <a:pt x="470" y="144"/>
                  </a:cubicBezTo>
                  <a:cubicBezTo>
                    <a:pt x="317" y="118"/>
                    <a:pt x="174" y="64"/>
                    <a:pt x="0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0" name="Google Shape;1662;p49">
              <a:extLst>
                <a:ext uri="{FF2B5EF4-FFF2-40B4-BE49-F238E27FC236}">
                  <a16:creationId xmlns:a16="http://schemas.microsoft.com/office/drawing/2014/main" id="{8ADCA845-D233-46A8-981B-B586E035D3B9}"/>
                </a:ext>
              </a:extLst>
            </p:cNvPr>
            <p:cNvSpPr/>
            <p:nvPr/>
          </p:nvSpPr>
          <p:spPr>
            <a:xfrm>
              <a:off x="4331527" y="2997776"/>
              <a:ext cx="761078" cy="518304"/>
            </a:xfrm>
            <a:custGeom>
              <a:avLst/>
              <a:gdLst/>
              <a:ahLst/>
              <a:cxnLst/>
              <a:rect l="l" t="t" r="r" b="b"/>
              <a:pathLst>
                <a:path w="6847" h="4663" extrusionOk="0">
                  <a:moveTo>
                    <a:pt x="5715" y="0"/>
                  </a:moveTo>
                  <a:cubicBezTo>
                    <a:pt x="4763" y="0"/>
                    <a:pt x="2824" y="1983"/>
                    <a:pt x="2800" y="2264"/>
                  </a:cubicBezTo>
                  <a:cubicBezTo>
                    <a:pt x="2800" y="2264"/>
                    <a:pt x="2048" y="1264"/>
                    <a:pt x="1283" y="1264"/>
                  </a:cubicBezTo>
                  <a:cubicBezTo>
                    <a:pt x="1230" y="1264"/>
                    <a:pt x="1178" y="1269"/>
                    <a:pt x="1126" y="1279"/>
                  </a:cubicBezTo>
                  <a:cubicBezTo>
                    <a:pt x="310" y="1436"/>
                    <a:pt x="596" y="1875"/>
                    <a:pt x="829" y="1901"/>
                  </a:cubicBezTo>
                  <a:cubicBezTo>
                    <a:pt x="256" y="2058"/>
                    <a:pt x="390" y="2370"/>
                    <a:pt x="583" y="2421"/>
                  </a:cubicBezTo>
                  <a:cubicBezTo>
                    <a:pt x="181" y="2421"/>
                    <a:pt x="1" y="3146"/>
                    <a:pt x="506" y="3173"/>
                  </a:cubicBezTo>
                  <a:cubicBezTo>
                    <a:pt x="1012" y="3199"/>
                    <a:pt x="1305" y="3512"/>
                    <a:pt x="1705" y="4055"/>
                  </a:cubicBezTo>
                  <a:cubicBezTo>
                    <a:pt x="1932" y="4367"/>
                    <a:pt x="2581" y="4663"/>
                    <a:pt x="3382" y="4663"/>
                  </a:cubicBezTo>
                  <a:cubicBezTo>
                    <a:pt x="3980" y="4663"/>
                    <a:pt x="4662" y="4498"/>
                    <a:pt x="5316" y="4055"/>
                  </a:cubicBezTo>
                  <a:cubicBezTo>
                    <a:pt x="6846" y="3016"/>
                    <a:pt x="6770" y="527"/>
                    <a:pt x="5964" y="61"/>
                  </a:cubicBezTo>
                  <a:cubicBezTo>
                    <a:pt x="5893" y="19"/>
                    <a:pt x="5809" y="0"/>
                    <a:pt x="5715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1" name="Google Shape;1663;p49">
              <a:extLst>
                <a:ext uri="{FF2B5EF4-FFF2-40B4-BE49-F238E27FC236}">
                  <a16:creationId xmlns:a16="http://schemas.microsoft.com/office/drawing/2014/main" id="{16C58941-B514-4990-8FD9-191B24C4CEAE}"/>
                </a:ext>
              </a:extLst>
            </p:cNvPr>
            <p:cNvSpPr/>
            <p:nvPr/>
          </p:nvSpPr>
          <p:spPr>
            <a:xfrm>
              <a:off x="4855738" y="3241095"/>
              <a:ext cx="15339" cy="32123"/>
            </a:xfrm>
            <a:custGeom>
              <a:avLst/>
              <a:gdLst/>
              <a:ahLst/>
              <a:cxnLst/>
              <a:rect l="l" t="t" r="r" b="b"/>
              <a:pathLst>
                <a:path w="138" h="289" extrusionOk="0">
                  <a:moveTo>
                    <a:pt x="69" y="1"/>
                  </a:moveTo>
                  <a:cubicBezTo>
                    <a:pt x="35" y="1"/>
                    <a:pt x="1" y="24"/>
                    <a:pt x="1" y="69"/>
                  </a:cubicBezTo>
                  <a:lnTo>
                    <a:pt x="1" y="221"/>
                  </a:lnTo>
                  <a:cubicBezTo>
                    <a:pt x="1" y="266"/>
                    <a:pt x="35" y="289"/>
                    <a:pt x="69" y="289"/>
                  </a:cubicBezTo>
                  <a:cubicBezTo>
                    <a:pt x="103" y="289"/>
                    <a:pt x="137" y="266"/>
                    <a:pt x="137" y="221"/>
                  </a:cubicBezTo>
                  <a:lnTo>
                    <a:pt x="137" y="69"/>
                  </a:lnTo>
                  <a:cubicBezTo>
                    <a:pt x="137" y="24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2" name="Google Shape;1664;p49">
              <a:extLst>
                <a:ext uri="{FF2B5EF4-FFF2-40B4-BE49-F238E27FC236}">
                  <a16:creationId xmlns:a16="http://schemas.microsoft.com/office/drawing/2014/main" id="{84B75B25-99B4-42C5-8A6C-617C713AEC53}"/>
                </a:ext>
              </a:extLst>
            </p:cNvPr>
            <p:cNvSpPr/>
            <p:nvPr/>
          </p:nvSpPr>
          <p:spPr>
            <a:xfrm>
              <a:off x="4906426" y="3215641"/>
              <a:ext cx="24899" cy="46128"/>
            </a:xfrm>
            <a:custGeom>
              <a:avLst/>
              <a:gdLst/>
              <a:ahLst/>
              <a:cxnLst/>
              <a:rect l="l" t="t" r="r" b="b"/>
              <a:pathLst>
                <a:path w="224" h="415" extrusionOk="0">
                  <a:moveTo>
                    <a:pt x="140" y="1"/>
                  </a:moveTo>
                  <a:cubicBezTo>
                    <a:pt x="112" y="1"/>
                    <a:pt x="84" y="15"/>
                    <a:pt x="70" y="48"/>
                  </a:cubicBezTo>
                  <a:cubicBezTo>
                    <a:pt x="34" y="144"/>
                    <a:pt x="14" y="244"/>
                    <a:pt x="4" y="347"/>
                  </a:cubicBezTo>
                  <a:cubicBezTo>
                    <a:pt x="0" y="392"/>
                    <a:pt x="33" y="415"/>
                    <a:pt x="67" y="415"/>
                  </a:cubicBezTo>
                  <a:cubicBezTo>
                    <a:pt x="102" y="415"/>
                    <a:pt x="139" y="392"/>
                    <a:pt x="144" y="347"/>
                  </a:cubicBezTo>
                  <a:cubicBezTo>
                    <a:pt x="150" y="258"/>
                    <a:pt x="173" y="171"/>
                    <a:pt x="204" y="84"/>
                  </a:cubicBezTo>
                  <a:cubicBezTo>
                    <a:pt x="224" y="34"/>
                    <a:pt x="183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3" name="Google Shape;1665;p49">
              <a:extLst>
                <a:ext uri="{FF2B5EF4-FFF2-40B4-BE49-F238E27FC236}">
                  <a16:creationId xmlns:a16="http://schemas.microsoft.com/office/drawing/2014/main" id="{479BBDA1-5ADB-4473-8943-77365A447E52}"/>
                </a:ext>
              </a:extLst>
            </p:cNvPr>
            <p:cNvSpPr/>
            <p:nvPr/>
          </p:nvSpPr>
          <p:spPr>
            <a:xfrm>
              <a:off x="4913095" y="3120158"/>
              <a:ext cx="15673" cy="41015"/>
            </a:xfrm>
            <a:custGeom>
              <a:avLst/>
              <a:gdLst/>
              <a:ahLst/>
              <a:cxnLst/>
              <a:rect l="l" t="t" r="r" b="b"/>
              <a:pathLst>
                <a:path w="141" h="369" extrusionOk="0">
                  <a:moveTo>
                    <a:pt x="71" y="1"/>
                  </a:moveTo>
                  <a:cubicBezTo>
                    <a:pt x="36" y="1"/>
                    <a:pt x="1" y="23"/>
                    <a:pt x="1" y="68"/>
                  </a:cubicBezTo>
                  <a:lnTo>
                    <a:pt x="1" y="301"/>
                  </a:lnTo>
                  <a:cubicBezTo>
                    <a:pt x="1" y="346"/>
                    <a:pt x="36" y="368"/>
                    <a:pt x="71" y="368"/>
                  </a:cubicBezTo>
                  <a:cubicBezTo>
                    <a:pt x="106" y="368"/>
                    <a:pt x="141" y="346"/>
                    <a:pt x="141" y="301"/>
                  </a:cubicBezTo>
                  <a:lnTo>
                    <a:pt x="141" y="68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4" name="Google Shape;1666;p49">
              <a:extLst>
                <a:ext uri="{FF2B5EF4-FFF2-40B4-BE49-F238E27FC236}">
                  <a16:creationId xmlns:a16="http://schemas.microsoft.com/office/drawing/2014/main" id="{FCCB343C-F2F1-4E2F-B327-48C9DE447DCF}"/>
                </a:ext>
              </a:extLst>
            </p:cNvPr>
            <p:cNvSpPr/>
            <p:nvPr/>
          </p:nvSpPr>
          <p:spPr>
            <a:xfrm>
              <a:off x="3479960" y="2856386"/>
              <a:ext cx="194521" cy="255540"/>
            </a:xfrm>
            <a:custGeom>
              <a:avLst/>
              <a:gdLst/>
              <a:ahLst/>
              <a:cxnLst/>
              <a:rect l="l" t="t" r="r" b="b"/>
              <a:pathLst>
                <a:path w="1750" h="2299" extrusionOk="0">
                  <a:moveTo>
                    <a:pt x="1402" y="0"/>
                  </a:moveTo>
                  <a:cubicBezTo>
                    <a:pt x="1166" y="0"/>
                    <a:pt x="828" y="311"/>
                    <a:pt x="828" y="311"/>
                  </a:cubicBezTo>
                  <a:cubicBezTo>
                    <a:pt x="0" y="1126"/>
                    <a:pt x="226" y="1982"/>
                    <a:pt x="569" y="2228"/>
                  </a:cubicBezTo>
                  <a:cubicBezTo>
                    <a:pt x="636" y="2277"/>
                    <a:pt x="714" y="2299"/>
                    <a:pt x="798" y="2299"/>
                  </a:cubicBezTo>
                  <a:cubicBezTo>
                    <a:pt x="1143" y="2299"/>
                    <a:pt x="1574" y="1930"/>
                    <a:pt x="1627" y="1565"/>
                  </a:cubicBezTo>
                  <a:cubicBezTo>
                    <a:pt x="1667" y="1287"/>
                    <a:pt x="1129" y="1273"/>
                    <a:pt x="1023" y="1273"/>
                  </a:cubicBezTo>
                  <a:cubicBezTo>
                    <a:pt x="1017" y="1273"/>
                    <a:pt x="1012" y="1273"/>
                    <a:pt x="1009" y="1273"/>
                  </a:cubicBezTo>
                  <a:lnTo>
                    <a:pt x="1009" y="1273"/>
                  </a:lnTo>
                  <a:cubicBezTo>
                    <a:pt x="1066" y="1272"/>
                    <a:pt x="1712" y="1250"/>
                    <a:pt x="1594" y="894"/>
                  </a:cubicBezTo>
                  <a:cubicBezTo>
                    <a:pt x="1542" y="734"/>
                    <a:pt x="1432" y="689"/>
                    <a:pt x="1324" y="689"/>
                  </a:cubicBezTo>
                  <a:cubicBezTo>
                    <a:pt x="1181" y="689"/>
                    <a:pt x="1041" y="768"/>
                    <a:pt x="1035" y="771"/>
                  </a:cubicBezTo>
                  <a:lnTo>
                    <a:pt x="1035" y="771"/>
                  </a:lnTo>
                  <a:cubicBezTo>
                    <a:pt x="1047" y="764"/>
                    <a:pt x="1749" y="362"/>
                    <a:pt x="1564" y="85"/>
                  </a:cubicBezTo>
                  <a:cubicBezTo>
                    <a:pt x="1524" y="24"/>
                    <a:pt x="1467" y="0"/>
                    <a:pt x="1402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5" name="Google Shape;1667;p49">
              <a:extLst>
                <a:ext uri="{FF2B5EF4-FFF2-40B4-BE49-F238E27FC236}">
                  <a16:creationId xmlns:a16="http://schemas.microsoft.com/office/drawing/2014/main" id="{DF0B85CF-B090-4299-A3D2-6D47B15D9154}"/>
                </a:ext>
              </a:extLst>
            </p:cNvPr>
            <p:cNvSpPr/>
            <p:nvPr/>
          </p:nvSpPr>
          <p:spPr>
            <a:xfrm>
              <a:off x="4774039" y="2663754"/>
              <a:ext cx="49575" cy="49685"/>
            </a:xfrm>
            <a:custGeom>
              <a:avLst/>
              <a:gdLst/>
              <a:ahLst/>
              <a:cxnLst/>
              <a:rect l="l" t="t" r="r" b="b"/>
              <a:pathLst>
                <a:path w="446" h="447" extrusionOk="0">
                  <a:moveTo>
                    <a:pt x="223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7"/>
                    <a:pt x="100" y="447"/>
                    <a:pt x="223" y="447"/>
                  </a:cubicBezTo>
                  <a:cubicBezTo>
                    <a:pt x="346" y="447"/>
                    <a:pt x="446" y="347"/>
                    <a:pt x="446" y="223"/>
                  </a:cubicBezTo>
                  <a:cubicBezTo>
                    <a:pt x="446" y="100"/>
                    <a:pt x="346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6" name="Google Shape;1668;p49">
              <a:extLst>
                <a:ext uri="{FF2B5EF4-FFF2-40B4-BE49-F238E27FC236}">
                  <a16:creationId xmlns:a16="http://schemas.microsoft.com/office/drawing/2014/main" id="{8BEA8653-C8D6-4A4A-970D-37FBEF3BFBEC}"/>
                </a:ext>
              </a:extLst>
            </p:cNvPr>
            <p:cNvSpPr/>
            <p:nvPr/>
          </p:nvSpPr>
          <p:spPr>
            <a:xfrm>
              <a:off x="4158012" y="2402983"/>
              <a:ext cx="49353" cy="49685"/>
            </a:xfrm>
            <a:custGeom>
              <a:avLst/>
              <a:gdLst/>
              <a:ahLst/>
              <a:cxnLst/>
              <a:rect l="l" t="t" r="r" b="b"/>
              <a:pathLst>
                <a:path w="444" h="447" extrusionOk="0">
                  <a:moveTo>
                    <a:pt x="224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6"/>
                    <a:pt x="100" y="446"/>
                    <a:pt x="224" y="446"/>
                  </a:cubicBezTo>
                  <a:cubicBezTo>
                    <a:pt x="344" y="446"/>
                    <a:pt x="444" y="346"/>
                    <a:pt x="444" y="223"/>
                  </a:cubicBezTo>
                  <a:cubicBezTo>
                    <a:pt x="444" y="100"/>
                    <a:pt x="34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21537A-93C3-40BD-B1EC-563EDF9582EB}"/>
              </a:ext>
            </a:extLst>
          </p:cNvPr>
          <p:cNvCxnSpPr/>
          <p:nvPr/>
        </p:nvCxnSpPr>
        <p:spPr>
          <a:xfrm>
            <a:off x="4078982" y="2996952"/>
            <a:ext cx="72008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300DC99C-D117-4690-9033-AD753ECDD4B0}"/>
              </a:ext>
            </a:extLst>
          </p:cNvPr>
          <p:cNvCxnSpPr>
            <a:cxnSpLocks/>
          </p:cNvCxnSpPr>
          <p:nvPr/>
        </p:nvCxnSpPr>
        <p:spPr>
          <a:xfrm>
            <a:off x="6455246" y="3054342"/>
            <a:ext cx="1944216" cy="302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9F9E6E9-56EF-458F-9373-B1539E504C44}"/>
              </a:ext>
            </a:extLst>
          </p:cNvPr>
          <p:cNvCxnSpPr>
            <a:cxnSpLocks/>
          </p:cNvCxnSpPr>
          <p:nvPr/>
        </p:nvCxnSpPr>
        <p:spPr>
          <a:xfrm flipH="1">
            <a:off x="3567037" y="3054342"/>
            <a:ext cx="5516501" cy="1946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2C1E0E40-DCBE-4C8B-8183-F1F139FA489D}"/>
              </a:ext>
            </a:extLst>
          </p:cNvPr>
          <p:cNvCxnSpPr>
            <a:cxnSpLocks/>
          </p:cNvCxnSpPr>
          <p:nvPr/>
        </p:nvCxnSpPr>
        <p:spPr>
          <a:xfrm flipH="1" flipV="1">
            <a:off x="2259646" y="3757782"/>
            <a:ext cx="692330" cy="4373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0FD4A5AF-8F1F-44C5-AA29-420F51692B96}"/>
              </a:ext>
            </a:extLst>
          </p:cNvPr>
          <p:cNvCxnSpPr>
            <a:cxnSpLocks/>
          </p:cNvCxnSpPr>
          <p:nvPr/>
        </p:nvCxnSpPr>
        <p:spPr>
          <a:xfrm flipV="1">
            <a:off x="7558513" y="3757782"/>
            <a:ext cx="2281109" cy="5353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517CD28C-61CD-4DA7-8537-F9EA2CA2C6D0}"/>
              </a:ext>
            </a:extLst>
          </p:cNvPr>
          <p:cNvCxnSpPr>
            <a:cxnSpLocks/>
          </p:cNvCxnSpPr>
          <p:nvPr/>
        </p:nvCxnSpPr>
        <p:spPr>
          <a:xfrm>
            <a:off x="7161991" y="3718147"/>
            <a:ext cx="1921547" cy="4731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14580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5593" y="3578676"/>
            <a:ext cx="2747995" cy="8256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073" y="291191"/>
            <a:ext cx="4619033" cy="2410144"/>
          </a:xfrm>
          <a:prstGeom prst="rect">
            <a:avLst/>
          </a:prstGeom>
          <a:noFill/>
        </p:spPr>
        <p:txBody>
          <a:bodyPr wrap="none" lIns="91428" tIns="45714" rIns="91428" bIns="45714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7999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7999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7999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7999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19" y="2177759"/>
            <a:ext cx="1622418" cy="1339973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16" y="5026840"/>
            <a:ext cx="1088318" cy="8827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491795" y="3604005"/>
            <a:ext cx="2923946" cy="830889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9434" y="7273021"/>
            <a:ext cx="609521" cy="6095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95" y="3063193"/>
            <a:ext cx="3005197" cy="3224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64" y="539576"/>
            <a:ext cx="3633058" cy="29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06" y="944094"/>
            <a:ext cx="758482" cy="813868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560" y="1372121"/>
            <a:ext cx="3435690" cy="261847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58" y="3489636"/>
            <a:ext cx="1316679" cy="1085041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1017" y="7205453"/>
            <a:ext cx="609521" cy="609521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9233" y="4876359"/>
            <a:ext cx="609521" cy="609521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2791" y="1407503"/>
            <a:ext cx="2195616" cy="40783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001" y="5079785"/>
            <a:ext cx="985580" cy="812190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639" y="2707185"/>
            <a:ext cx="1458864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1975" y="1101882"/>
            <a:ext cx="1458864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186" y="4480125"/>
            <a:ext cx="1125482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5361" y="1101882"/>
            <a:ext cx="1125482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09251" y="1407508"/>
            <a:ext cx="813171" cy="37318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19873" y="4913654"/>
            <a:ext cx="649129" cy="53493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0527" y="4431590"/>
            <a:ext cx="1125482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5361" y="1101882"/>
            <a:ext cx="1125482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899424" y="1383990"/>
            <a:ext cx="3194486" cy="41018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0415" y="4897908"/>
            <a:ext cx="1426990" cy="117594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2812" y="1101882"/>
            <a:ext cx="1123880" cy="70779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5996" y="1383994"/>
            <a:ext cx="3763456" cy="221983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8237" y="3401419"/>
            <a:ext cx="742121" cy="61156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1878" y="2666004"/>
            <a:ext cx="1123880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6960" y="1101882"/>
            <a:ext cx="184707" cy="70779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202" y="406414"/>
            <a:ext cx="1173262" cy="1245362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85" y="1101886"/>
            <a:ext cx="808861" cy="656076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7797" y="4191547"/>
            <a:ext cx="1458864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72" y="295162"/>
            <a:ext cx="916948" cy="7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041" y="649977"/>
            <a:ext cx="8827923" cy="205468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Đọc số: 134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ba mươi bốn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43" y="3322974"/>
            <a:ext cx="4201967" cy="35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041" y="649977"/>
            <a:ext cx="8827923" cy="205468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Viết số: “Ba trăm bốn mươi mốt”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341</a:t>
            </a:r>
            <a:endParaRPr 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43" y="3322974"/>
            <a:ext cx="4201967" cy="35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041" y="649977"/>
            <a:ext cx="8827923" cy="205468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Đọc số: 540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trăm bốn mươi</a:t>
            </a:r>
            <a:endParaRPr lang="vi-VN" sz="400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43" y="3322974"/>
            <a:ext cx="4201967" cy="35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/>
          <p:nvPr/>
        </p:nvSpPr>
        <p:spPr>
          <a:xfrm>
            <a:off x="7216016" y="1995106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20"/>
          <p:cNvSpPr/>
          <p:nvPr/>
        </p:nvSpPr>
        <p:spPr>
          <a:xfrm>
            <a:off x="7221679" y="4107830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143511" y="1210338"/>
            <a:ext cx="1569502" cy="1570067"/>
            <a:chOff x="3851920" y="1538488"/>
            <a:chExt cx="1177280" cy="1177278"/>
          </a:xfrm>
        </p:grpSpPr>
        <p:grpSp>
          <p:nvGrpSpPr>
            <p:cNvPr id="28" name="组合 27"/>
            <p:cNvGrpSpPr/>
            <p:nvPr/>
          </p:nvGrpSpPr>
          <p:grpSpPr>
            <a:xfrm>
              <a:off x="3851920" y="1538488"/>
              <a:ext cx="1177280" cy="1177278"/>
              <a:chOff x="680580" y="1491630"/>
              <a:chExt cx="1479184" cy="1479182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680580" y="1491630"/>
                <a:ext cx="1479184" cy="1479182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2" name="同心圆 31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407840" y="776140"/>
                  <a:ext cx="3794420" cy="379442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1" name="Rectangle 273"/>
              <p:cNvSpPr>
                <a:spLocks noChangeArrowheads="1"/>
              </p:cNvSpPr>
              <p:nvPr/>
            </p:nvSpPr>
            <p:spPr bwMode="auto">
              <a:xfrm>
                <a:off x="1717555" y="2327320"/>
                <a:ext cx="1680" cy="16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4173562" y="1876014"/>
              <a:ext cx="570884" cy="501825"/>
            </a:xfrm>
            <a:custGeom>
              <a:avLst/>
              <a:gdLst>
                <a:gd name="T0" fmla="*/ 465 w 508"/>
                <a:gd name="T1" fmla="*/ 149 h 447"/>
                <a:gd name="T2" fmla="*/ 402 w 508"/>
                <a:gd name="T3" fmla="*/ 149 h 447"/>
                <a:gd name="T4" fmla="*/ 382 w 508"/>
                <a:gd name="T5" fmla="*/ 128 h 447"/>
                <a:gd name="T6" fmla="*/ 381 w 508"/>
                <a:gd name="T7" fmla="*/ 106 h 447"/>
                <a:gd name="T8" fmla="*/ 402 w 508"/>
                <a:gd name="T9" fmla="*/ 64 h 447"/>
                <a:gd name="T10" fmla="*/ 402 w 508"/>
                <a:gd name="T11" fmla="*/ 43 h 447"/>
                <a:gd name="T12" fmla="*/ 361 w 508"/>
                <a:gd name="T13" fmla="*/ 0 h 447"/>
                <a:gd name="T14" fmla="*/ 340 w 508"/>
                <a:gd name="T15" fmla="*/ 0 h 447"/>
                <a:gd name="T16" fmla="*/ 298 w 508"/>
                <a:gd name="T17" fmla="*/ 42 h 447"/>
                <a:gd name="T18" fmla="*/ 170 w 508"/>
                <a:gd name="T19" fmla="*/ 213 h 447"/>
                <a:gd name="T20" fmla="*/ 170 w 508"/>
                <a:gd name="T21" fmla="*/ 191 h 447"/>
                <a:gd name="T22" fmla="*/ 148 w 508"/>
                <a:gd name="T23" fmla="*/ 170 h 447"/>
                <a:gd name="T24" fmla="*/ 23 w 508"/>
                <a:gd name="T25" fmla="*/ 170 h 447"/>
                <a:gd name="T26" fmla="*/ 1 w 508"/>
                <a:gd name="T27" fmla="*/ 191 h 447"/>
                <a:gd name="T28" fmla="*/ 1 w 508"/>
                <a:gd name="T29" fmla="*/ 423 h 447"/>
                <a:gd name="T30" fmla="*/ 22 w 508"/>
                <a:gd name="T31" fmla="*/ 444 h 447"/>
                <a:gd name="T32" fmla="*/ 148 w 508"/>
                <a:gd name="T33" fmla="*/ 445 h 447"/>
                <a:gd name="T34" fmla="*/ 170 w 508"/>
                <a:gd name="T35" fmla="*/ 423 h 447"/>
                <a:gd name="T36" fmla="*/ 170 w 508"/>
                <a:gd name="T37" fmla="*/ 402 h 447"/>
                <a:gd name="T38" fmla="*/ 212 w 508"/>
                <a:gd name="T39" fmla="*/ 401 h 447"/>
                <a:gd name="T40" fmla="*/ 255 w 508"/>
                <a:gd name="T41" fmla="*/ 425 h 447"/>
                <a:gd name="T42" fmla="*/ 277 w 508"/>
                <a:gd name="T43" fmla="*/ 444 h 447"/>
                <a:gd name="T44" fmla="*/ 445 w 508"/>
                <a:gd name="T45" fmla="*/ 444 h 447"/>
                <a:gd name="T46" fmla="*/ 508 w 508"/>
                <a:gd name="T47" fmla="*/ 381 h 447"/>
                <a:gd name="T48" fmla="*/ 508 w 508"/>
                <a:gd name="T49" fmla="*/ 192 h 447"/>
                <a:gd name="T50" fmla="*/ 465 w 508"/>
                <a:gd name="T51" fmla="*/ 149 h 447"/>
                <a:gd name="T52" fmla="*/ 487 w 508"/>
                <a:gd name="T53" fmla="*/ 381 h 447"/>
                <a:gd name="T54" fmla="*/ 445 w 508"/>
                <a:gd name="T55" fmla="*/ 423 h 447"/>
                <a:gd name="T56" fmla="*/ 297 w 508"/>
                <a:gd name="T57" fmla="*/ 423 h 447"/>
                <a:gd name="T58" fmla="*/ 276 w 508"/>
                <a:gd name="T59" fmla="*/ 405 h 447"/>
                <a:gd name="T60" fmla="*/ 256 w 508"/>
                <a:gd name="T61" fmla="*/ 380 h 447"/>
                <a:gd name="T62" fmla="*/ 169 w 508"/>
                <a:gd name="T63" fmla="*/ 381 h 447"/>
                <a:gd name="T64" fmla="*/ 169 w 508"/>
                <a:gd name="T65" fmla="*/ 232 h 447"/>
                <a:gd name="T66" fmla="*/ 275 w 508"/>
                <a:gd name="T67" fmla="*/ 149 h 447"/>
                <a:gd name="T68" fmla="*/ 326 w 508"/>
                <a:gd name="T69" fmla="*/ 43 h 447"/>
                <a:gd name="T70" fmla="*/ 352 w 508"/>
                <a:gd name="T71" fmla="*/ 21 h 447"/>
                <a:gd name="T72" fmla="*/ 382 w 508"/>
                <a:gd name="T73" fmla="*/ 42 h 447"/>
                <a:gd name="T74" fmla="*/ 382 w 508"/>
                <a:gd name="T75" fmla="*/ 65 h 447"/>
                <a:gd name="T76" fmla="*/ 361 w 508"/>
                <a:gd name="T77" fmla="*/ 106 h 447"/>
                <a:gd name="T78" fmla="*/ 361 w 508"/>
                <a:gd name="T79" fmla="*/ 129 h 447"/>
                <a:gd name="T80" fmla="*/ 402 w 508"/>
                <a:gd name="T81" fmla="*/ 171 h 447"/>
                <a:gd name="T82" fmla="*/ 446 w 508"/>
                <a:gd name="T83" fmla="*/ 170 h 447"/>
                <a:gd name="T84" fmla="*/ 487 w 508"/>
                <a:gd name="T85" fmla="*/ 212 h 447"/>
                <a:gd name="T86" fmla="*/ 487 w 508"/>
                <a:gd name="T87" fmla="*/ 38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8" h="447">
                  <a:moveTo>
                    <a:pt x="465" y="149"/>
                  </a:moveTo>
                  <a:cubicBezTo>
                    <a:pt x="402" y="149"/>
                    <a:pt x="402" y="149"/>
                    <a:pt x="402" y="149"/>
                  </a:cubicBezTo>
                  <a:cubicBezTo>
                    <a:pt x="402" y="149"/>
                    <a:pt x="382" y="149"/>
                    <a:pt x="382" y="128"/>
                  </a:cubicBezTo>
                  <a:cubicBezTo>
                    <a:pt x="382" y="128"/>
                    <a:pt x="381" y="118"/>
                    <a:pt x="381" y="106"/>
                  </a:cubicBezTo>
                  <a:cubicBezTo>
                    <a:pt x="381" y="93"/>
                    <a:pt x="402" y="84"/>
                    <a:pt x="402" y="64"/>
                  </a:cubicBezTo>
                  <a:cubicBezTo>
                    <a:pt x="402" y="44"/>
                    <a:pt x="402" y="43"/>
                    <a:pt x="402" y="43"/>
                  </a:cubicBezTo>
                  <a:cubicBezTo>
                    <a:pt x="402" y="43"/>
                    <a:pt x="404" y="0"/>
                    <a:pt x="361" y="0"/>
                  </a:cubicBezTo>
                  <a:cubicBezTo>
                    <a:pt x="350" y="0"/>
                    <a:pt x="344" y="0"/>
                    <a:pt x="340" y="0"/>
                  </a:cubicBezTo>
                  <a:cubicBezTo>
                    <a:pt x="340" y="0"/>
                    <a:pt x="310" y="6"/>
                    <a:pt x="298" y="42"/>
                  </a:cubicBezTo>
                  <a:cubicBezTo>
                    <a:pt x="285" y="78"/>
                    <a:pt x="233" y="213"/>
                    <a:pt x="170" y="213"/>
                  </a:cubicBezTo>
                  <a:cubicBezTo>
                    <a:pt x="170" y="191"/>
                    <a:pt x="170" y="191"/>
                    <a:pt x="170" y="191"/>
                  </a:cubicBezTo>
                  <a:cubicBezTo>
                    <a:pt x="170" y="191"/>
                    <a:pt x="169" y="170"/>
                    <a:pt x="148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3" y="170"/>
                    <a:pt x="1" y="171"/>
                    <a:pt x="1" y="191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0" y="444"/>
                    <a:pt x="22" y="444"/>
                  </a:cubicBezTo>
                  <a:cubicBezTo>
                    <a:pt x="25" y="444"/>
                    <a:pt x="148" y="445"/>
                    <a:pt x="148" y="445"/>
                  </a:cubicBezTo>
                  <a:cubicBezTo>
                    <a:pt x="148" y="445"/>
                    <a:pt x="170" y="443"/>
                    <a:pt x="170" y="423"/>
                  </a:cubicBezTo>
                  <a:cubicBezTo>
                    <a:pt x="170" y="402"/>
                    <a:pt x="170" y="402"/>
                    <a:pt x="170" y="402"/>
                  </a:cubicBezTo>
                  <a:cubicBezTo>
                    <a:pt x="212" y="401"/>
                    <a:pt x="212" y="401"/>
                    <a:pt x="212" y="401"/>
                  </a:cubicBezTo>
                  <a:cubicBezTo>
                    <a:pt x="212" y="401"/>
                    <a:pt x="247" y="403"/>
                    <a:pt x="255" y="425"/>
                  </a:cubicBezTo>
                  <a:cubicBezTo>
                    <a:pt x="263" y="447"/>
                    <a:pt x="277" y="444"/>
                    <a:pt x="277" y="444"/>
                  </a:cubicBezTo>
                  <a:cubicBezTo>
                    <a:pt x="445" y="444"/>
                    <a:pt x="445" y="444"/>
                    <a:pt x="445" y="444"/>
                  </a:cubicBezTo>
                  <a:cubicBezTo>
                    <a:pt x="445" y="444"/>
                    <a:pt x="508" y="445"/>
                    <a:pt x="508" y="381"/>
                  </a:cubicBezTo>
                  <a:cubicBezTo>
                    <a:pt x="508" y="192"/>
                    <a:pt x="508" y="192"/>
                    <a:pt x="508" y="192"/>
                  </a:cubicBezTo>
                  <a:cubicBezTo>
                    <a:pt x="508" y="192"/>
                    <a:pt x="508" y="149"/>
                    <a:pt x="465" y="149"/>
                  </a:cubicBezTo>
                  <a:close/>
                  <a:moveTo>
                    <a:pt x="487" y="381"/>
                  </a:moveTo>
                  <a:cubicBezTo>
                    <a:pt x="487" y="381"/>
                    <a:pt x="486" y="423"/>
                    <a:pt x="445" y="423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297" y="423"/>
                    <a:pt x="280" y="423"/>
                    <a:pt x="276" y="405"/>
                  </a:cubicBezTo>
                  <a:cubicBezTo>
                    <a:pt x="272" y="386"/>
                    <a:pt x="263" y="380"/>
                    <a:pt x="256" y="380"/>
                  </a:cubicBezTo>
                  <a:cubicBezTo>
                    <a:pt x="248" y="380"/>
                    <a:pt x="169" y="381"/>
                    <a:pt x="169" y="381"/>
                  </a:cubicBezTo>
                  <a:cubicBezTo>
                    <a:pt x="169" y="232"/>
                    <a:pt x="169" y="232"/>
                    <a:pt x="169" y="232"/>
                  </a:cubicBezTo>
                  <a:cubicBezTo>
                    <a:pt x="169" y="232"/>
                    <a:pt x="230" y="246"/>
                    <a:pt x="275" y="149"/>
                  </a:cubicBezTo>
                  <a:cubicBezTo>
                    <a:pt x="314" y="59"/>
                    <a:pt x="326" y="43"/>
                    <a:pt x="326" y="43"/>
                  </a:cubicBezTo>
                  <a:cubicBezTo>
                    <a:pt x="326" y="43"/>
                    <a:pt x="333" y="21"/>
                    <a:pt x="352" y="21"/>
                  </a:cubicBezTo>
                  <a:cubicBezTo>
                    <a:pt x="371" y="21"/>
                    <a:pt x="382" y="25"/>
                    <a:pt x="382" y="42"/>
                  </a:cubicBezTo>
                  <a:cubicBezTo>
                    <a:pt x="382" y="51"/>
                    <a:pt x="382" y="50"/>
                    <a:pt x="382" y="65"/>
                  </a:cubicBezTo>
                  <a:cubicBezTo>
                    <a:pt x="355" y="77"/>
                    <a:pt x="361" y="106"/>
                    <a:pt x="361" y="106"/>
                  </a:cubicBezTo>
                  <a:cubicBezTo>
                    <a:pt x="361" y="129"/>
                    <a:pt x="361" y="129"/>
                    <a:pt x="361" y="129"/>
                  </a:cubicBezTo>
                  <a:cubicBezTo>
                    <a:pt x="361" y="172"/>
                    <a:pt x="402" y="171"/>
                    <a:pt x="402" y="171"/>
                  </a:cubicBezTo>
                  <a:cubicBezTo>
                    <a:pt x="446" y="170"/>
                    <a:pt x="446" y="170"/>
                    <a:pt x="446" y="170"/>
                  </a:cubicBezTo>
                  <a:cubicBezTo>
                    <a:pt x="446" y="170"/>
                    <a:pt x="487" y="168"/>
                    <a:pt x="487" y="212"/>
                  </a:cubicBezTo>
                  <a:lnTo>
                    <a:pt x="487" y="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143511" y="3260570"/>
            <a:ext cx="1569502" cy="1570067"/>
            <a:chOff x="3851920" y="3075806"/>
            <a:chExt cx="1177280" cy="1177278"/>
          </a:xfrm>
        </p:grpSpPr>
        <p:grpSp>
          <p:nvGrpSpPr>
            <p:cNvPr id="35" name="组合 34"/>
            <p:cNvGrpSpPr/>
            <p:nvPr/>
          </p:nvGrpSpPr>
          <p:grpSpPr>
            <a:xfrm>
              <a:off x="3851920" y="3075806"/>
              <a:ext cx="1177280" cy="1177278"/>
              <a:chOff x="680580" y="1491630"/>
              <a:chExt cx="1479184" cy="1479182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680580" y="1491630"/>
                <a:ext cx="1479184" cy="1479182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9" name="同心圆 38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407840" y="776140"/>
                  <a:ext cx="3794420" cy="379442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8" name="Rectangle 273"/>
              <p:cNvSpPr>
                <a:spLocks noChangeArrowheads="1"/>
              </p:cNvSpPr>
              <p:nvPr/>
            </p:nvSpPr>
            <p:spPr bwMode="auto">
              <a:xfrm>
                <a:off x="1717555" y="2327320"/>
                <a:ext cx="1680" cy="16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" name="Freeform 29"/>
            <p:cNvSpPr>
              <a:spLocks noEditPoints="1"/>
            </p:cNvSpPr>
            <p:nvPr/>
          </p:nvSpPr>
          <p:spPr bwMode="auto">
            <a:xfrm flipV="1">
              <a:off x="4173562" y="3484651"/>
              <a:ext cx="570884" cy="501825"/>
            </a:xfrm>
            <a:custGeom>
              <a:avLst/>
              <a:gdLst>
                <a:gd name="T0" fmla="*/ 465 w 508"/>
                <a:gd name="T1" fmla="*/ 149 h 447"/>
                <a:gd name="T2" fmla="*/ 402 w 508"/>
                <a:gd name="T3" fmla="*/ 149 h 447"/>
                <a:gd name="T4" fmla="*/ 382 w 508"/>
                <a:gd name="T5" fmla="*/ 128 h 447"/>
                <a:gd name="T6" fmla="*/ 381 w 508"/>
                <a:gd name="T7" fmla="*/ 106 h 447"/>
                <a:gd name="T8" fmla="*/ 402 w 508"/>
                <a:gd name="T9" fmla="*/ 64 h 447"/>
                <a:gd name="T10" fmla="*/ 402 w 508"/>
                <a:gd name="T11" fmla="*/ 43 h 447"/>
                <a:gd name="T12" fmla="*/ 361 w 508"/>
                <a:gd name="T13" fmla="*/ 0 h 447"/>
                <a:gd name="T14" fmla="*/ 340 w 508"/>
                <a:gd name="T15" fmla="*/ 0 h 447"/>
                <a:gd name="T16" fmla="*/ 298 w 508"/>
                <a:gd name="T17" fmla="*/ 42 h 447"/>
                <a:gd name="T18" fmla="*/ 170 w 508"/>
                <a:gd name="T19" fmla="*/ 213 h 447"/>
                <a:gd name="T20" fmla="*/ 170 w 508"/>
                <a:gd name="T21" fmla="*/ 191 h 447"/>
                <a:gd name="T22" fmla="*/ 148 w 508"/>
                <a:gd name="T23" fmla="*/ 170 h 447"/>
                <a:gd name="T24" fmla="*/ 23 w 508"/>
                <a:gd name="T25" fmla="*/ 170 h 447"/>
                <a:gd name="T26" fmla="*/ 1 w 508"/>
                <a:gd name="T27" fmla="*/ 191 h 447"/>
                <a:gd name="T28" fmla="*/ 1 w 508"/>
                <a:gd name="T29" fmla="*/ 423 h 447"/>
                <a:gd name="T30" fmla="*/ 22 w 508"/>
                <a:gd name="T31" fmla="*/ 444 h 447"/>
                <a:gd name="T32" fmla="*/ 148 w 508"/>
                <a:gd name="T33" fmla="*/ 445 h 447"/>
                <a:gd name="T34" fmla="*/ 170 w 508"/>
                <a:gd name="T35" fmla="*/ 423 h 447"/>
                <a:gd name="T36" fmla="*/ 170 w 508"/>
                <a:gd name="T37" fmla="*/ 402 h 447"/>
                <a:gd name="T38" fmla="*/ 212 w 508"/>
                <a:gd name="T39" fmla="*/ 401 h 447"/>
                <a:gd name="T40" fmla="*/ 255 w 508"/>
                <a:gd name="T41" fmla="*/ 425 h 447"/>
                <a:gd name="T42" fmla="*/ 277 w 508"/>
                <a:gd name="T43" fmla="*/ 444 h 447"/>
                <a:gd name="T44" fmla="*/ 445 w 508"/>
                <a:gd name="T45" fmla="*/ 444 h 447"/>
                <a:gd name="T46" fmla="*/ 508 w 508"/>
                <a:gd name="T47" fmla="*/ 381 h 447"/>
                <a:gd name="T48" fmla="*/ 508 w 508"/>
                <a:gd name="T49" fmla="*/ 192 h 447"/>
                <a:gd name="T50" fmla="*/ 465 w 508"/>
                <a:gd name="T51" fmla="*/ 149 h 447"/>
                <a:gd name="T52" fmla="*/ 487 w 508"/>
                <a:gd name="T53" fmla="*/ 381 h 447"/>
                <a:gd name="T54" fmla="*/ 445 w 508"/>
                <a:gd name="T55" fmla="*/ 423 h 447"/>
                <a:gd name="T56" fmla="*/ 297 w 508"/>
                <a:gd name="T57" fmla="*/ 423 h 447"/>
                <a:gd name="T58" fmla="*/ 276 w 508"/>
                <a:gd name="T59" fmla="*/ 405 h 447"/>
                <a:gd name="T60" fmla="*/ 256 w 508"/>
                <a:gd name="T61" fmla="*/ 380 h 447"/>
                <a:gd name="T62" fmla="*/ 169 w 508"/>
                <a:gd name="T63" fmla="*/ 381 h 447"/>
                <a:gd name="T64" fmla="*/ 169 w 508"/>
                <a:gd name="T65" fmla="*/ 232 h 447"/>
                <a:gd name="T66" fmla="*/ 275 w 508"/>
                <a:gd name="T67" fmla="*/ 149 h 447"/>
                <a:gd name="T68" fmla="*/ 326 w 508"/>
                <a:gd name="T69" fmla="*/ 43 h 447"/>
                <a:gd name="T70" fmla="*/ 352 w 508"/>
                <a:gd name="T71" fmla="*/ 21 h 447"/>
                <a:gd name="T72" fmla="*/ 382 w 508"/>
                <a:gd name="T73" fmla="*/ 42 h 447"/>
                <a:gd name="T74" fmla="*/ 382 w 508"/>
                <a:gd name="T75" fmla="*/ 65 h 447"/>
                <a:gd name="T76" fmla="*/ 361 w 508"/>
                <a:gd name="T77" fmla="*/ 106 h 447"/>
                <a:gd name="T78" fmla="*/ 361 w 508"/>
                <a:gd name="T79" fmla="*/ 129 h 447"/>
                <a:gd name="T80" fmla="*/ 402 w 508"/>
                <a:gd name="T81" fmla="*/ 171 h 447"/>
                <a:gd name="T82" fmla="*/ 446 w 508"/>
                <a:gd name="T83" fmla="*/ 170 h 447"/>
                <a:gd name="T84" fmla="*/ 487 w 508"/>
                <a:gd name="T85" fmla="*/ 212 h 447"/>
                <a:gd name="T86" fmla="*/ 487 w 508"/>
                <a:gd name="T87" fmla="*/ 38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8" h="447">
                  <a:moveTo>
                    <a:pt x="465" y="149"/>
                  </a:moveTo>
                  <a:cubicBezTo>
                    <a:pt x="402" y="149"/>
                    <a:pt x="402" y="149"/>
                    <a:pt x="402" y="149"/>
                  </a:cubicBezTo>
                  <a:cubicBezTo>
                    <a:pt x="402" y="149"/>
                    <a:pt x="382" y="149"/>
                    <a:pt x="382" y="128"/>
                  </a:cubicBezTo>
                  <a:cubicBezTo>
                    <a:pt x="382" y="128"/>
                    <a:pt x="381" y="118"/>
                    <a:pt x="381" y="106"/>
                  </a:cubicBezTo>
                  <a:cubicBezTo>
                    <a:pt x="381" y="93"/>
                    <a:pt x="402" y="84"/>
                    <a:pt x="402" y="64"/>
                  </a:cubicBezTo>
                  <a:cubicBezTo>
                    <a:pt x="402" y="44"/>
                    <a:pt x="402" y="43"/>
                    <a:pt x="402" y="43"/>
                  </a:cubicBezTo>
                  <a:cubicBezTo>
                    <a:pt x="402" y="43"/>
                    <a:pt x="404" y="0"/>
                    <a:pt x="361" y="0"/>
                  </a:cubicBezTo>
                  <a:cubicBezTo>
                    <a:pt x="350" y="0"/>
                    <a:pt x="344" y="0"/>
                    <a:pt x="340" y="0"/>
                  </a:cubicBezTo>
                  <a:cubicBezTo>
                    <a:pt x="340" y="0"/>
                    <a:pt x="310" y="6"/>
                    <a:pt x="298" y="42"/>
                  </a:cubicBezTo>
                  <a:cubicBezTo>
                    <a:pt x="285" y="78"/>
                    <a:pt x="233" y="213"/>
                    <a:pt x="170" y="213"/>
                  </a:cubicBezTo>
                  <a:cubicBezTo>
                    <a:pt x="170" y="191"/>
                    <a:pt x="170" y="191"/>
                    <a:pt x="170" y="191"/>
                  </a:cubicBezTo>
                  <a:cubicBezTo>
                    <a:pt x="170" y="191"/>
                    <a:pt x="169" y="170"/>
                    <a:pt x="148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3" y="170"/>
                    <a:pt x="1" y="171"/>
                    <a:pt x="1" y="191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0" y="444"/>
                    <a:pt x="22" y="444"/>
                  </a:cubicBezTo>
                  <a:cubicBezTo>
                    <a:pt x="25" y="444"/>
                    <a:pt x="148" y="445"/>
                    <a:pt x="148" y="445"/>
                  </a:cubicBezTo>
                  <a:cubicBezTo>
                    <a:pt x="148" y="445"/>
                    <a:pt x="170" y="443"/>
                    <a:pt x="170" y="423"/>
                  </a:cubicBezTo>
                  <a:cubicBezTo>
                    <a:pt x="170" y="402"/>
                    <a:pt x="170" y="402"/>
                    <a:pt x="170" y="402"/>
                  </a:cubicBezTo>
                  <a:cubicBezTo>
                    <a:pt x="212" y="401"/>
                    <a:pt x="212" y="401"/>
                    <a:pt x="212" y="401"/>
                  </a:cubicBezTo>
                  <a:cubicBezTo>
                    <a:pt x="212" y="401"/>
                    <a:pt x="247" y="403"/>
                    <a:pt x="255" y="425"/>
                  </a:cubicBezTo>
                  <a:cubicBezTo>
                    <a:pt x="263" y="447"/>
                    <a:pt x="277" y="444"/>
                    <a:pt x="277" y="444"/>
                  </a:cubicBezTo>
                  <a:cubicBezTo>
                    <a:pt x="445" y="444"/>
                    <a:pt x="445" y="444"/>
                    <a:pt x="445" y="444"/>
                  </a:cubicBezTo>
                  <a:cubicBezTo>
                    <a:pt x="445" y="444"/>
                    <a:pt x="508" y="445"/>
                    <a:pt x="508" y="381"/>
                  </a:cubicBezTo>
                  <a:cubicBezTo>
                    <a:pt x="508" y="192"/>
                    <a:pt x="508" y="192"/>
                    <a:pt x="508" y="192"/>
                  </a:cubicBezTo>
                  <a:cubicBezTo>
                    <a:pt x="508" y="192"/>
                    <a:pt x="508" y="149"/>
                    <a:pt x="465" y="149"/>
                  </a:cubicBezTo>
                  <a:close/>
                  <a:moveTo>
                    <a:pt x="487" y="381"/>
                  </a:moveTo>
                  <a:cubicBezTo>
                    <a:pt x="487" y="381"/>
                    <a:pt x="486" y="423"/>
                    <a:pt x="445" y="423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297" y="423"/>
                    <a:pt x="280" y="423"/>
                    <a:pt x="276" y="405"/>
                  </a:cubicBezTo>
                  <a:cubicBezTo>
                    <a:pt x="272" y="386"/>
                    <a:pt x="263" y="380"/>
                    <a:pt x="256" y="380"/>
                  </a:cubicBezTo>
                  <a:cubicBezTo>
                    <a:pt x="248" y="380"/>
                    <a:pt x="169" y="381"/>
                    <a:pt x="169" y="381"/>
                  </a:cubicBezTo>
                  <a:cubicBezTo>
                    <a:pt x="169" y="232"/>
                    <a:pt x="169" y="232"/>
                    <a:pt x="169" y="232"/>
                  </a:cubicBezTo>
                  <a:cubicBezTo>
                    <a:pt x="169" y="232"/>
                    <a:pt x="230" y="246"/>
                    <a:pt x="275" y="149"/>
                  </a:cubicBezTo>
                  <a:cubicBezTo>
                    <a:pt x="314" y="59"/>
                    <a:pt x="326" y="43"/>
                    <a:pt x="326" y="43"/>
                  </a:cubicBezTo>
                  <a:cubicBezTo>
                    <a:pt x="326" y="43"/>
                    <a:pt x="333" y="21"/>
                    <a:pt x="352" y="21"/>
                  </a:cubicBezTo>
                  <a:cubicBezTo>
                    <a:pt x="371" y="21"/>
                    <a:pt x="382" y="25"/>
                    <a:pt x="382" y="42"/>
                  </a:cubicBezTo>
                  <a:cubicBezTo>
                    <a:pt x="382" y="51"/>
                    <a:pt x="382" y="50"/>
                    <a:pt x="382" y="65"/>
                  </a:cubicBezTo>
                  <a:cubicBezTo>
                    <a:pt x="355" y="77"/>
                    <a:pt x="361" y="106"/>
                    <a:pt x="361" y="106"/>
                  </a:cubicBezTo>
                  <a:cubicBezTo>
                    <a:pt x="361" y="129"/>
                    <a:pt x="361" y="129"/>
                    <a:pt x="361" y="129"/>
                  </a:cubicBezTo>
                  <a:cubicBezTo>
                    <a:pt x="361" y="172"/>
                    <a:pt x="402" y="171"/>
                    <a:pt x="402" y="171"/>
                  </a:cubicBezTo>
                  <a:cubicBezTo>
                    <a:pt x="446" y="170"/>
                    <a:pt x="446" y="170"/>
                    <a:pt x="446" y="170"/>
                  </a:cubicBezTo>
                  <a:cubicBezTo>
                    <a:pt x="446" y="170"/>
                    <a:pt x="487" y="168"/>
                    <a:pt x="487" y="212"/>
                  </a:cubicBezTo>
                  <a:lnTo>
                    <a:pt x="487" y="3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圆角矩形 45"/>
          <p:cNvSpPr/>
          <p:nvPr/>
        </p:nvSpPr>
        <p:spPr>
          <a:xfrm>
            <a:off x="982638" y="1682375"/>
            <a:ext cx="3600400" cy="3861667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991CB0-C953-4355-8274-CAE57565C78B}"/>
              </a:ext>
            </a:extLst>
          </p:cNvPr>
          <p:cNvSpPr txBox="1"/>
          <p:nvPr/>
        </p:nvSpPr>
        <p:spPr>
          <a:xfrm>
            <a:off x="6815286" y="910270"/>
            <a:ext cx="4396282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algn="just">
              <a:lnSpc>
                <a:spcPct val="200000"/>
              </a:lnSpc>
            </a:pPr>
            <a:r>
              <a:rPr lang="vi-VN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</a:t>
            </a: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đã học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32433C-6D19-4E92-9712-7E4324AD66AE}"/>
              </a:ext>
            </a:extLst>
          </p:cNvPr>
          <p:cNvSpPr txBox="1"/>
          <p:nvPr/>
        </p:nvSpPr>
        <p:spPr>
          <a:xfrm>
            <a:off x="6815286" y="2992822"/>
            <a:ext cx="4709296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3DDA22-0660-453F-93BA-5B9795E15F54}"/>
              </a:ext>
            </a:extLst>
          </p:cNvPr>
          <p:cNvSpPr txBox="1"/>
          <p:nvPr/>
        </p:nvSpPr>
        <p:spPr>
          <a:xfrm>
            <a:off x="7103318" y="5457676"/>
            <a:ext cx="4709296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组合 26">
            <a:extLst>
              <a:ext uri="{FF2B5EF4-FFF2-40B4-BE49-F238E27FC236}">
                <a16:creationId xmlns:a16="http://schemas.microsoft.com/office/drawing/2014/main" id="{05285F43-9ACE-4157-813B-1C01693A7FD7}"/>
              </a:ext>
            </a:extLst>
          </p:cNvPr>
          <p:cNvGrpSpPr/>
          <p:nvPr/>
        </p:nvGrpSpPr>
        <p:grpSpPr>
          <a:xfrm>
            <a:off x="5207245" y="5108819"/>
            <a:ext cx="1569502" cy="1570067"/>
            <a:chOff x="3851920" y="1538488"/>
            <a:chExt cx="1177280" cy="1177278"/>
          </a:xfrm>
        </p:grpSpPr>
        <p:grpSp>
          <p:nvGrpSpPr>
            <p:cNvPr id="49" name="组合 27">
              <a:extLst>
                <a:ext uri="{FF2B5EF4-FFF2-40B4-BE49-F238E27FC236}">
                  <a16:creationId xmlns:a16="http://schemas.microsoft.com/office/drawing/2014/main" id="{2CE0F938-FB12-450C-9F70-0C25069DD403}"/>
                </a:ext>
              </a:extLst>
            </p:cNvPr>
            <p:cNvGrpSpPr/>
            <p:nvPr/>
          </p:nvGrpSpPr>
          <p:grpSpPr>
            <a:xfrm>
              <a:off x="3851920" y="1538488"/>
              <a:ext cx="1177280" cy="1177278"/>
              <a:chOff x="680580" y="1491630"/>
              <a:chExt cx="1479184" cy="1479182"/>
            </a:xfrm>
          </p:grpSpPr>
          <p:grpSp>
            <p:nvGrpSpPr>
              <p:cNvPr id="51" name="组合 29">
                <a:extLst>
                  <a:ext uri="{FF2B5EF4-FFF2-40B4-BE49-F238E27FC236}">
                    <a16:creationId xmlns:a16="http://schemas.microsoft.com/office/drawing/2014/main" id="{E10AED2A-CD38-4312-86EA-B5D487FD09E1}"/>
                  </a:ext>
                </a:extLst>
              </p:cNvPr>
              <p:cNvGrpSpPr/>
              <p:nvPr/>
            </p:nvGrpSpPr>
            <p:grpSpPr>
              <a:xfrm>
                <a:off x="680580" y="1491630"/>
                <a:ext cx="1479184" cy="1479182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53" name="同心圆 31">
                  <a:extLst>
                    <a:ext uri="{FF2B5EF4-FFF2-40B4-BE49-F238E27FC236}">
                      <a16:creationId xmlns:a16="http://schemas.microsoft.com/office/drawing/2014/main" id="{82E90499-DF46-42BC-AB9C-97FC83D4BF25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椭圆 32">
                  <a:extLst>
                    <a:ext uri="{FF2B5EF4-FFF2-40B4-BE49-F238E27FC236}">
                      <a16:creationId xmlns:a16="http://schemas.microsoft.com/office/drawing/2014/main" id="{A5DEEB2D-E002-4BCC-8821-29CFF27E3E40}"/>
                    </a:ext>
                  </a:extLst>
                </p:cNvPr>
                <p:cNvSpPr/>
                <p:nvPr/>
              </p:nvSpPr>
              <p:spPr>
                <a:xfrm>
                  <a:off x="407840" y="776140"/>
                  <a:ext cx="3794420" cy="379442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2" name="Rectangle 273">
                <a:extLst>
                  <a:ext uri="{FF2B5EF4-FFF2-40B4-BE49-F238E27FC236}">
                    <a16:creationId xmlns:a16="http://schemas.microsoft.com/office/drawing/2014/main" id="{2FD39415-5353-4F41-8D12-BBB0B5D12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7555" y="2327320"/>
                <a:ext cx="1680" cy="16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073CF67-F0D6-4AEC-87B5-D608C0B772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3562" y="1876014"/>
              <a:ext cx="570884" cy="501825"/>
            </a:xfrm>
            <a:custGeom>
              <a:avLst/>
              <a:gdLst>
                <a:gd name="T0" fmla="*/ 465 w 508"/>
                <a:gd name="T1" fmla="*/ 149 h 447"/>
                <a:gd name="T2" fmla="*/ 402 w 508"/>
                <a:gd name="T3" fmla="*/ 149 h 447"/>
                <a:gd name="T4" fmla="*/ 382 w 508"/>
                <a:gd name="T5" fmla="*/ 128 h 447"/>
                <a:gd name="T6" fmla="*/ 381 w 508"/>
                <a:gd name="T7" fmla="*/ 106 h 447"/>
                <a:gd name="T8" fmla="*/ 402 w 508"/>
                <a:gd name="T9" fmla="*/ 64 h 447"/>
                <a:gd name="T10" fmla="*/ 402 w 508"/>
                <a:gd name="T11" fmla="*/ 43 h 447"/>
                <a:gd name="T12" fmla="*/ 361 w 508"/>
                <a:gd name="T13" fmla="*/ 0 h 447"/>
                <a:gd name="T14" fmla="*/ 340 w 508"/>
                <a:gd name="T15" fmla="*/ 0 h 447"/>
                <a:gd name="T16" fmla="*/ 298 w 508"/>
                <a:gd name="T17" fmla="*/ 42 h 447"/>
                <a:gd name="T18" fmla="*/ 170 w 508"/>
                <a:gd name="T19" fmla="*/ 213 h 447"/>
                <a:gd name="T20" fmla="*/ 170 w 508"/>
                <a:gd name="T21" fmla="*/ 191 h 447"/>
                <a:gd name="T22" fmla="*/ 148 w 508"/>
                <a:gd name="T23" fmla="*/ 170 h 447"/>
                <a:gd name="T24" fmla="*/ 23 w 508"/>
                <a:gd name="T25" fmla="*/ 170 h 447"/>
                <a:gd name="T26" fmla="*/ 1 w 508"/>
                <a:gd name="T27" fmla="*/ 191 h 447"/>
                <a:gd name="T28" fmla="*/ 1 w 508"/>
                <a:gd name="T29" fmla="*/ 423 h 447"/>
                <a:gd name="T30" fmla="*/ 22 w 508"/>
                <a:gd name="T31" fmla="*/ 444 h 447"/>
                <a:gd name="T32" fmla="*/ 148 w 508"/>
                <a:gd name="T33" fmla="*/ 445 h 447"/>
                <a:gd name="T34" fmla="*/ 170 w 508"/>
                <a:gd name="T35" fmla="*/ 423 h 447"/>
                <a:gd name="T36" fmla="*/ 170 w 508"/>
                <a:gd name="T37" fmla="*/ 402 h 447"/>
                <a:gd name="T38" fmla="*/ 212 w 508"/>
                <a:gd name="T39" fmla="*/ 401 h 447"/>
                <a:gd name="T40" fmla="*/ 255 w 508"/>
                <a:gd name="T41" fmla="*/ 425 h 447"/>
                <a:gd name="T42" fmla="*/ 277 w 508"/>
                <a:gd name="T43" fmla="*/ 444 h 447"/>
                <a:gd name="T44" fmla="*/ 445 w 508"/>
                <a:gd name="T45" fmla="*/ 444 h 447"/>
                <a:gd name="T46" fmla="*/ 508 w 508"/>
                <a:gd name="T47" fmla="*/ 381 h 447"/>
                <a:gd name="T48" fmla="*/ 508 w 508"/>
                <a:gd name="T49" fmla="*/ 192 h 447"/>
                <a:gd name="T50" fmla="*/ 465 w 508"/>
                <a:gd name="T51" fmla="*/ 149 h 447"/>
                <a:gd name="T52" fmla="*/ 487 w 508"/>
                <a:gd name="T53" fmla="*/ 381 h 447"/>
                <a:gd name="T54" fmla="*/ 445 w 508"/>
                <a:gd name="T55" fmla="*/ 423 h 447"/>
                <a:gd name="T56" fmla="*/ 297 w 508"/>
                <a:gd name="T57" fmla="*/ 423 h 447"/>
                <a:gd name="T58" fmla="*/ 276 w 508"/>
                <a:gd name="T59" fmla="*/ 405 h 447"/>
                <a:gd name="T60" fmla="*/ 256 w 508"/>
                <a:gd name="T61" fmla="*/ 380 h 447"/>
                <a:gd name="T62" fmla="*/ 169 w 508"/>
                <a:gd name="T63" fmla="*/ 381 h 447"/>
                <a:gd name="T64" fmla="*/ 169 w 508"/>
                <a:gd name="T65" fmla="*/ 232 h 447"/>
                <a:gd name="T66" fmla="*/ 275 w 508"/>
                <a:gd name="T67" fmla="*/ 149 h 447"/>
                <a:gd name="T68" fmla="*/ 326 w 508"/>
                <a:gd name="T69" fmla="*/ 43 h 447"/>
                <a:gd name="T70" fmla="*/ 352 w 508"/>
                <a:gd name="T71" fmla="*/ 21 h 447"/>
                <a:gd name="T72" fmla="*/ 382 w 508"/>
                <a:gd name="T73" fmla="*/ 42 h 447"/>
                <a:gd name="T74" fmla="*/ 382 w 508"/>
                <a:gd name="T75" fmla="*/ 65 h 447"/>
                <a:gd name="T76" fmla="*/ 361 w 508"/>
                <a:gd name="T77" fmla="*/ 106 h 447"/>
                <a:gd name="T78" fmla="*/ 361 w 508"/>
                <a:gd name="T79" fmla="*/ 129 h 447"/>
                <a:gd name="T80" fmla="*/ 402 w 508"/>
                <a:gd name="T81" fmla="*/ 171 h 447"/>
                <a:gd name="T82" fmla="*/ 446 w 508"/>
                <a:gd name="T83" fmla="*/ 170 h 447"/>
                <a:gd name="T84" fmla="*/ 487 w 508"/>
                <a:gd name="T85" fmla="*/ 212 h 447"/>
                <a:gd name="T86" fmla="*/ 487 w 508"/>
                <a:gd name="T87" fmla="*/ 38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8" h="447">
                  <a:moveTo>
                    <a:pt x="465" y="149"/>
                  </a:moveTo>
                  <a:cubicBezTo>
                    <a:pt x="402" y="149"/>
                    <a:pt x="402" y="149"/>
                    <a:pt x="402" y="149"/>
                  </a:cubicBezTo>
                  <a:cubicBezTo>
                    <a:pt x="402" y="149"/>
                    <a:pt x="382" y="149"/>
                    <a:pt x="382" y="128"/>
                  </a:cubicBezTo>
                  <a:cubicBezTo>
                    <a:pt x="382" y="128"/>
                    <a:pt x="381" y="118"/>
                    <a:pt x="381" y="106"/>
                  </a:cubicBezTo>
                  <a:cubicBezTo>
                    <a:pt x="381" y="93"/>
                    <a:pt x="402" y="84"/>
                    <a:pt x="402" y="64"/>
                  </a:cubicBezTo>
                  <a:cubicBezTo>
                    <a:pt x="402" y="44"/>
                    <a:pt x="402" y="43"/>
                    <a:pt x="402" y="43"/>
                  </a:cubicBezTo>
                  <a:cubicBezTo>
                    <a:pt x="402" y="43"/>
                    <a:pt x="404" y="0"/>
                    <a:pt x="361" y="0"/>
                  </a:cubicBezTo>
                  <a:cubicBezTo>
                    <a:pt x="350" y="0"/>
                    <a:pt x="344" y="0"/>
                    <a:pt x="340" y="0"/>
                  </a:cubicBezTo>
                  <a:cubicBezTo>
                    <a:pt x="340" y="0"/>
                    <a:pt x="310" y="6"/>
                    <a:pt x="298" y="42"/>
                  </a:cubicBezTo>
                  <a:cubicBezTo>
                    <a:pt x="285" y="78"/>
                    <a:pt x="233" y="213"/>
                    <a:pt x="170" y="213"/>
                  </a:cubicBezTo>
                  <a:cubicBezTo>
                    <a:pt x="170" y="191"/>
                    <a:pt x="170" y="191"/>
                    <a:pt x="170" y="191"/>
                  </a:cubicBezTo>
                  <a:cubicBezTo>
                    <a:pt x="170" y="191"/>
                    <a:pt x="169" y="170"/>
                    <a:pt x="148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3" y="170"/>
                    <a:pt x="1" y="171"/>
                    <a:pt x="1" y="191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0" y="444"/>
                    <a:pt x="22" y="444"/>
                  </a:cubicBezTo>
                  <a:cubicBezTo>
                    <a:pt x="25" y="444"/>
                    <a:pt x="148" y="445"/>
                    <a:pt x="148" y="445"/>
                  </a:cubicBezTo>
                  <a:cubicBezTo>
                    <a:pt x="148" y="445"/>
                    <a:pt x="170" y="443"/>
                    <a:pt x="170" y="423"/>
                  </a:cubicBezTo>
                  <a:cubicBezTo>
                    <a:pt x="170" y="402"/>
                    <a:pt x="170" y="402"/>
                    <a:pt x="170" y="402"/>
                  </a:cubicBezTo>
                  <a:cubicBezTo>
                    <a:pt x="212" y="401"/>
                    <a:pt x="212" y="401"/>
                    <a:pt x="212" y="401"/>
                  </a:cubicBezTo>
                  <a:cubicBezTo>
                    <a:pt x="212" y="401"/>
                    <a:pt x="247" y="403"/>
                    <a:pt x="255" y="425"/>
                  </a:cubicBezTo>
                  <a:cubicBezTo>
                    <a:pt x="263" y="447"/>
                    <a:pt x="277" y="444"/>
                    <a:pt x="277" y="444"/>
                  </a:cubicBezTo>
                  <a:cubicBezTo>
                    <a:pt x="445" y="444"/>
                    <a:pt x="445" y="444"/>
                    <a:pt x="445" y="444"/>
                  </a:cubicBezTo>
                  <a:cubicBezTo>
                    <a:pt x="445" y="444"/>
                    <a:pt x="508" y="445"/>
                    <a:pt x="508" y="381"/>
                  </a:cubicBezTo>
                  <a:cubicBezTo>
                    <a:pt x="508" y="192"/>
                    <a:pt x="508" y="192"/>
                    <a:pt x="508" y="192"/>
                  </a:cubicBezTo>
                  <a:cubicBezTo>
                    <a:pt x="508" y="192"/>
                    <a:pt x="508" y="149"/>
                    <a:pt x="465" y="149"/>
                  </a:cubicBezTo>
                  <a:close/>
                  <a:moveTo>
                    <a:pt x="487" y="381"/>
                  </a:moveTo>
                  <a:cubicBezTo>
                    <a:pt x="487" y="381"/>
                    <a:pt x="486" y="423"/>
                    <a:pt x="445" y="423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297" y="423"/>
                    <a:pt x="280" y="423"/>
                    <a:pt x="276" y="405"/>
                  </a:cubicBezTo>
                  <a:cubicBezTo>
                    <a:pt x="272" y="386"/>
                    <a:pt x="263" y="380"/>
                    <a:pt x="256" y="380"/>
                  </a:cubicBezTo>
                  <a:cubicBezTo>
                    <a:pt x="248" y="380"/>
                    <a:pt x="169" y="381"/>
                    <a:pt x="169" y="381"/>
                  </a:cubicBezTo>
                  <a:cubicBezTo>
                    <a:pt x="169" y="232"/>
                    <a:pt x="169" y="232"/>
                    <a:pt x="169" y="232"/>
                  </a:cubicBezTo>
                  <a:cubicBezTo>
                    <a:pt x="169" y="232"/>
                    <a:pt x="230" y="246"/>
                    <a:pt x="275" y="149"/>
                  </a:cubicBezTo>
                  <a:cubicBezTo>
                    <a:pt x="314" y="59"/>
                    <a:pt x="326" y="43"/>
                    <a:pt x="326" y="43"/>
                  </a:cubicBezTo>
                  <a:cubicBezTo>
                    <a:pt x="326" y="43"/>
                    <a:pt x="333" y="21"/>
                    <a:pt x="352" y="21"/>
                  </a:cubicBezTo>
                  <a:cubicBezTo>
                    <a:pt x="371" y="21"/>
                    <a:pt x="382" y="25"/>
                    <a:pt x="382" y="42"/>
                  </a:cubicBezTo>
                  <a:cubicBezTo>
                    <a:pt x="382" y="51"/>
                    <a:pt x="382" y="50"/>
                    <a:pt x="382" y="65"/>
                  </a:cubicBezTo>
                  <a:cubicBezTo>
                    <a:pt x="355" y="77"/>
                    <a:pt x="361" y="106"/>
                    <a:pt x="361" y="106"/>
                  </a:cubicBezTo>
                  <a:cubicBezTo>
                    <a:pt x="361" y="129"/>
                    <a:pt x="361" y="129"/>
                    <a:pt x="361" y="129"/>
                  </a:cubicBezTo>
                  <a:cubicBezTo>
                    <a:pt x="361" y="172"/>
                    <a:pt x="402" y="171"/>
                    <a:pt x="402" y="171"/>
                  </a:cubicBezTo>
                  <a:cubicBezTo>
                    <a:pt x="446" y="170"/>
                    <a:pt x="446" y="170"/>
                    <a:pt x="446" y="170"/>
                  </a:cubicBezTo>
                  <a:cubicBezTo>
                    <a:pt x="446" y="170"/>
                    <a:pt x="487" y="168"/>
                    <a:pt x="487" y="212"/>
                  </a:cubicBezTo>
                  <a:lnTo>
                    <a:pt x="487" y="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TextBox 15">
            <a:extLst>
              <a:ext uri="{FF2B5EF4-FFF2-40B4-BE49-F238E27FC236}">
                <a16:creationId xmlns:a16="http://schemas.microsoft.com/office/drawing/2014/main" id="{C0CE3FF2-1EBD-44C8-A098-0716A2CE66EC}"/>
              </a:ext>
            </a:extLst>
          </p:cNvPr>
          <p:cNvSpPr txBox="1"/>
          <p:nvPr/>
        </p:nvSpPr>
        <p:spPr>
          <a:xfrm>
            <a:off x="3099359" y="377872"/>
            <a:ext cx="599169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8290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46" grpId="0" animBg="1"/>
      <p:bldP spid="43" grpId="0"/>
      <p:bldP spid="45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8" name="矩形 107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9" name="AutoShape 2"/>
          <p:cNvSpPr>
            <a:spLocks/>
          </p:cNvSpPr>
          <p:nvPr/>
        </p:nvSpPr>
        <p:spPr bwMode="auto">
          <a:xfrm>
            <a:off x="7349734" y="852146"/>
            <a:ext cx="4354650" cy="6015099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0" name="AutoShape 3"/>
          <p:cNvSpPr>
            <a:spLocks/>
          </p:cNvSpPr>
          <p:nvPr/>
        </p:nvSpPr>
        <p:spPr bwMode="auto">
          <a:xfrm>
            <a:off x="10117620" y="2832577"/>
            <a:ext cx="417570" cy="617503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1" name="AutoShape 4"/>
          <p:cNvSpPr>
            <a:spLocks/>
          </p:cNvSpPr>
          <p:nvPr/>
        </p:nvSpPr>
        <p:spPr bwMode="auto">
          <a:xfrm>
            <a:off x="10717864" y="2588850"/>
            <a:ext cx="393709" cy="634723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2" name="AutoShape 5"/>
          <p:cNvSpPr>
            <a:spLocks/>
          </p:cNvSpPr>
          <p:nvPr/>
        </p:nvSpPr>
        <p:spPr bwMode="auto">
          <a:xfrm>
            <a:off x="11384644" y="2200316"/>
            <a:ext cx="465291" cy="745429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3" name="AutoShape 6"/>
          <p:cNvSpPr>
            <a:spLocks/>
          </p:cNvSpPr>
          <p:nvPr/>
        </p:nvSpPr>
        <p:spPr bwMode="auto">
          <a:xfrm>
            <a:off x="11902928" y="2670450"/>
            <a:ext cx="751623" cy="418227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4" name="AutoShape 7"/>
          <p:cNvSpPr>
            <a:spLocks/>
          </p:cNvSpPr>
          <p:nvPr/>
        </p:nvSpPr>
        <p:spPr bwMode="auto">
          <a:xfrm>
            <a:off x="11572202" y="3357451"/>
            <a:ext cx="649021" cy="383785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5" name="AutoShape 8"/>
          <p:cNvSpPr>
            <a:spLocks/>
          </p:cNvSpPr>
          <p:nvPr/>
        </p:nvSpPr>
        <p:spPr bwMode="auto">
          <a:xfrm>
            <a:off x="11155579" y="3609432"/>
            <a:ext cx="529716" cy="519095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6" name="AutoShape 9"/>
          <p:cNvSpPr>
            <a:spLocks/>
          </p:cNvSpPr>
          <p:nvPr/>
        </p:nvSpPr>
        <p:spPr bwMode="auto">
          <a:xfrm>
            <a:off x="10717864" y="4011908"/>
            <a:ext cx="563121" cy="489575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7" name="AutoShape 10"/>
          <p:cNvSpPr>
            <a:spLocks/>
          </p:cNvSpPr>
          <p:nvPr/>
        </p:nvSpPr>
        <p:spPr bwMode="auto">
          <a:xfrm>
            <a:off x="8184873" y="2832578"/>
            <a:ext cx="393709" cy="570757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8" name="AutoShape 11"/>
          <p:cNvSpPr>
            <a:spLocks/>
          </p:cNvSpPr>
          <p:nvPr/>
        </p:nvSpPr>
        <p:spPr bwMode="auto">
          <a:xfrm>
            <a:off x="7695721" y="2549660"/>
            <a:ext cx="391322" cy="64702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9" name="AutoShape 12"/>
          <p:cNvSpPr>
            <a:spLocks/>
          </p:cNvSpPr>
          <p:nvPr/>
        </p:nvSpPr>
        <p:spPr bwMode="auto">
          <a:xfrm>
            <a:off x="7051470" y="2456175"/>
            <a:ext cx="408024" cy="661783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0" name="AutoShape 13"/>
          <p:cNvSpPr>
            <a:spLocks/>
          </p:cNvSpPr>
          <p:nvPr/>
        </p:nvSpPr>
        <p:spPr bwMode="auto">
          <a:xfrm>
            <a:off x="6342796" y="3091125"/>
            <a:ext cx="782643" cy="391167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1" name="AutoShape 14"/>
          <p:cNvSpPr>
            <a:spLocks/>
          </p:cNvSpPr>
          <p:nvPr/>
        </p:nvSpPr>
        <p:spPr bwMode="auto">
          <a:xfrm>
            <a:off x="6922619" y="3558326"/>
            <a:ext cx="613230" cy="578139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2" name="AutoShape 15"/>
          <p:cNvSpPr>
            <a:spLocks/>
          </p:cNvSpPr>
          <p:nvPr/>
        </p:nvSpPr>
        <p:spPr bwMode="auto">
          <a:xfrm>
            <a:off x="7626522" y="3863385"/>
            <a:ext cx="529716" cy="615040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3" name="AutoShape 16"/>
          <p:cNvSpPr>
            <a:spLocks/>
          </p:cNvSpPr>
          <p:nvPr/>
        </p:nvSpPr>
        <p:spPr bwMode="auto">
          <a:xfrm>
            <a:off x="9974455" y="5851"/>
            <a:ext cx="472449" cy="72574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4" name="AutoShape 17"/>
          <p:cNvSpPr>
            <a:spLocks/>
          </p:cNvSpPr>
          <p:nvPr/>
        </p:nvSpPr>
        <p:spPr bwMode="auto">
          <a:xfrm>
            <a:off x="9394631" y="246947"/>
            <a:ext cx="424727" cy="686385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5" name="AutoShape 18"/>
          <p:cNvSpPr>
            <a:spLocks/>
          </p:cNvSpPr>
          <p:nvPr/>
        </p:nvSpPr>
        <p:spPr bwMode="auto">
          <a:xfrm>
            <a:off x="10153412" y="871828"/>
            <a:ext cx="689585" cy="38870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6" name="AutoShape 19"/>
          <p:cNvSpPr>
            <a:spLocks/>
          </p:cNvSpPr>
          <p:nvPr/>
        </p:nvSpPr>
        <p:spPr bwMode="auto">
          <a:xfrm>
            <a:off x="9816970" y="1481949"/>
            <a:ext cx="739693" cy="364104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7" name="AutoShape 20"/>
          <p:cNvSpPr>
            <a:spLocks/>
          </p:cNvSpPr>
          <p:nvPr/>
        </p:nvSpPr>
        <p:spPr bwMode="auto">
          <a:xfrm>
            <a:off x="9850376" y="2062547"/>
            <a:ext cx="653794" cy="524015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8" name="AutoShape 21"/>
          <p:cNvSpPr>
            <a:spLocks/>
          </p:cNvSpPr>
          <p:nvPr/>
        </p:nvSpPr>
        <p:spPr bwMode="auto">
          <a:xfrm>
            <a:off x="8475978" y="2343007"/>
            <a:ext cx="734922" cy="440369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9" name="AutoShape 22"/>
          <p:cNvSpPr>
            <a:spLocks/>
          </p:cNvSpPr>
          <p:nvPr/>
        </p:nvSpPr>
        <p:spPr bwMode="auto">
          <a:xfrm>
            <a:off x="8137150" y="1710743"/>
            <a:ext cx="668110" cy="341964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0" name="AutoShape 23"/>
          <p:cNvSpPr>
            <a:spLocks/>
          </p:cNvSpPr>
          <p:nvPr/>
        </p:nvSpPr>
        <p:spPr bwMode="auto">
          <a:xfrm>
            <a:off x="7953420" y="640573"/>
            <a:ext cx="458132" cy="560917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1" name="AutoShape 24"/>
          <p:cNvSpPr>
            <a:spLocks/>
          </p:cNvSpPr>
          <p:nvPr/>
        </p:nvSpPr>
        <p:spPr bwMode="auto">
          <a:xfrm>
            <a:off x="8666865" y="571688"/>
            <a:ext cx="489154" cy="691305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2" name="AutoShape 25"/>
          <p:cNvSpPr>
            <a:spLocks/>
          </p:cNvSpPr>
          <p:nvPr/>
        </p:nvSpPr>
        <p:spPr bwMode="auto">
          <a:xfrm>
            <a:off x="10878791" y="1445045"/>
            <a:ext cx="541645" cy="693765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3" name="AutoShape 26"/>
          <p:cNvSpPr>
            <a:spLocks/>
          </p:cNvSpPr>
          <p:nvPr/>
        </p:nvSpPr>
        <p:spPr bwMode="auto">
          <a:xfrm>
            <a:off x="10888334" y="460981"/>
            <a:ext cx="410411" cy="649483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4" name="AutoShape 27"/>
          <p:cNvSpPr>
            <a:spLocks/>
          </p:cNvSpPr>
          <p:nvPr/>
        </p:nvSpPr>
        <p:spPr bwMode="auto">
          <a:xfrm>
            <a:off x="7311556" y="1686142"/>
            <a:ext cx="436659" cy="659323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6" name="AutoShape 29"/>
          <p:cNvSpPr>
            <a:spLocks/>
          </p:cNvSpPr>
          <p:nvPr/>
        </p:nvSpPr>
        <p:spPr bwMode="auto">
          <a:xfrm>
            <a:off x="7387911" y="861989"/>
            <a:ext cx="422342" cy="60027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164121" y="-1190749"/>
            <a:ext cx="6488524" cy="3844695"/>
            <a:chOff x="9564105" y="-488203"/>
            <a:chExt cx="1942865" cy="1858182"/>
          </a:xfrm>
        </p:grpSpPr>
        <p:sp>
          <p:nvSpPr>
            <p:cNvPr id="140" name="圆角矩形 139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1" name="组合 140"/>
            <p:cNvGrpSpPr/>
            <p:nvPr/>
          </p:nvGrpSpPr>
          <p:grpSpPr>
            <a:xfrm>
              <a:off x="9932705" y="-488203"/>
              <a:ext cx="131459" cy="1142939"/>
              <a:chOff x="2258684" y="-496098"/>
              <a:chExt cx="303045" cy="2634752"/>
            </a:xfrm>
            <a:effectLst/>
          </p:grpSpPr>
          <p:pic>
            <p:nvPicPr>
              <p:cNvPr id="145" name="图片 1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46" name="直接连接符 145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组合 141"/>
            <p:cNvGrpSpPr/>
            <p:nvPr/>
          </p:nvGrpSpPr>
          <p:grpSpPr>
            <a:xfrm>
              <a:off x="11076315" y="-488203"/>
              <a:ext cx="131459" cy="1142939"/>
              <a:chOff x="2279650" y="-496098"/>
              <a:chExt cx="303045" cy="2634752"/>
            </a:xfrm>
            <a:effectLst/>
          </p:grpSpPr>
          <p:pic>
            <p:nvPicPr>
              <p:cNvPr id="143" name="图片 1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44" name="直接连接符 143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7" name="图片 14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8" y="3759375"/>
            <a:ext cx="6315169" cy="3126009"/>
          </a:xfrm>
          <a:prstGeom prst="rect">
            <a:avLst/>
          </a:prstGeom>
        </p:spPr>
      </p:pic>
      <p:sp>
        <p:nvSpPr>
          <p:cNvPr id="43" name="AutoShape 28">
            <a:extLst>
              <a:ext uri="{FF2B5EF4-FFF2-40B4-BE49-F238E27FC236}">
                <a16:creationId xmlns:a16="http://schemas.microsoft.com/office/drawing/2014/main" id="{D92F44B1-2438-405B-9A44-740D7D24BCE6}"/>
              </a:ext>
            </a:extLst>
          </p:cNvPr>
          <p:cNvSpPr>
            <a:spLocks/>
          </p:cNvSpPr>
          <p:nvPr/>
        </p:nvSpPr>
        <p:spPr bwMode="auto">
          <a:xfrm>
            <a:off x="6478804" y="1821452"/>
            <a:ext cx="510627" cy="693765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FB725A-C473-4015-AC45-75058BBB233D}"/>
              </a:ext>
            </a:extLst>
          </p:cNvPr>
          <p:cNvSpPr txBox="1"/>
          <p:nvPr/>
        </p:nvSpPr>
        <p:spPr>
          <a:xfrm>
            <a:off x="617605" y="904157"/>
            <a:ext cx="5630589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3259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5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6" grpId="0" animBg="1"/>
      <p:bldP spid="136" grpId="1" animBg="1"/>
      <p:bldP spid="43" grpId="0" animBg="1"/>
      <p:bldP spid="43" grpId="1" animBg="1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542" y="3645024"/>
            <a:ext cx="2838691" cy="3035446"/>
            <a:chOff x="564997" y="1140462"/>
            <a:chExt cx="3204362" cy="3231968"/>
          </a:xfrm>
        </p:grpSpPr>
        <p:sp>
          <p:nvSpPr>
            <p:cNvPr id="6" name="任意多边形 5"/>
            <p:cNvSpPr/>
            <p:nvPr/>
          </p:nvSpPr>
          <p:spPr bwMode="auto">
            <a:xfrm rot="16200000" flipH="1">
              <a:off x="2245881" y="1140031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67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64997" y="2684918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20929" y="3656135"/>
            <a:ext cx="2825275" cy="2996850"/>
            <a:chOff x="667385" y="1151573"/>
            <a:chExt cx="3189218" cy="3190874"/>
          </a:xfrm>
        </p:grpSpPr>
        <p:sp>
          <p:nvSpPr>
            <p:cNvPr id="9" name="任意多边形 8"/>
            <p:cNvSpPr/>
            <p:nvPr/>
          </p:nvSpPr>
          <p:spPr bwMode="auto">
            <a:xfrm rot="5400000">
              <a:off x="667386" y="1151572"/>
              <a:ext cx="1503362" cy="1503364"/>
            </a:xfrm>
            <a:custGeom>
              <a:avLst/>
              <a:gdLst>
                <a:gd name="connsiteX0" fmla="*/ 1243013 w 1503362"/>
                <a:gd name="connsiteY0" fmla="*/ 144463 h 1503364"/>
                <a:gd name="connsiteX1" fmla="*/ 1336676 w 1503362"/>
                <a:gd name="connsiteY1" fmla="*/ 238126 h 1503364"/>
                <a:gd name="connsiteX2" fmla="*/ 1430339 w 1503362"/>
                <a:gd name="connsiteY2" fmla="*/ 144463 h 1503364"/>
                <a:gd name="connsiteX3" fmla="*/ 1336676 w 1503362"/>
                <a:gd name="connsiteY3" fmla="*/ 50800 h 1503364"/>
                <a:gd name="connsiteX4" fmla="*/ 1243013 w 1503362"/>
                <a:gd name="connsiteY4" fmla="*/ 144463 h 1503364"/>
                <a:gd name="connsiteX5" fmla="*/ 0 w 1503362"/>
                <a:gd name="connsiteY5" fmla="*/ 751682 h 1503364"/>
                <a:gd name="connsiteX6" fmla="*/ 751681 w 1503362"/>
                <a:gd name="connsiteY6" fmla="*/ 0 h 1503364"/>
                <a:gd name="connsiteX7" fmla="*/ 1503362 w 1503362"/>
                <a:gd name="connsiteY7" fmla="*/ 0 h 1503364"/>
                <a:gd name="connsiteX8" fmla="*/ 1503362 w 1503362"/>
                <a:gd name="connsiteY8" fmla="*/ 751682 h 1503364"/>
                <a:gd name="connsiteX9" fmla="*/ 751681 w 1503362"/>
                <a:gd name="connsiteY9" fmla="*/ 1503364 h 1503364"/>
                <a:gd name="connsiteX10" fmla="*/ 0 w 1503362"/>
                <a:gd name="connsiteY10" fmla="*/ 751682 h 150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4">
                  <a:moveTo>
                    <a:pt x="1243013" y="144463"/>
                  </a:moveTo>
                  <a:cubicBezTo>
                    <a:pt x="1243013" y="196192"/>
                    <a:pt x="1284947" y="238126"/>
                    <a:pt x="1336676" y="238126"/>
                  </a:cubicBezTo>
                  <a:cubicBezTo>
                    <a:pt x="1388405" y="238126"/>
                    <a:pt x="1430339" y="196192"/>
                    <a:pt x="1430339" y="144463"/>
                  </a:cubicBezTo>
                  <a:cubicBezTo>
                    <a:pt x="1430339" y="92734"/>
                    <a:pt x="1388405" y="50800"/>
                    <a:pt x="1336676" y="50800"/>
                  </a:cubicBezTo>
                  <a:cubicBezTo>
                    <a:pt x="1284947" y="50800"/>
                    <a:pt x="1243013" y="92734"/>
                    <a:pt x="1243013" y="144463"/>
                  </a:cubicBezTo>
                  <a:close/>
                  <a:moveTo>
                    <a:pt x="0" y="751682"/>
                  </a:moveTo>
                  <a:cubicBezTo>
                    <a:pt x="0" y="336539"/>
                    <a:pt x="336539" y="0"/>
                    <a:pt x="751681" y="0"/>
                  </a:cubicBezTo>
                  <a:lnTo>
                    <a:pt x="1503362" y="0"/>
                  </a:lnTo>
                  <a:lnTo>
                    <a:pt x="1503362" y="751682"/>
                  </a:lnTo>
                  <a:cubicBezTo>
                    <a:pt x="1503362" y="1166825"/>
                    <a:pt x="1166823" y="1503364"/>
                    <a:pt x="751681" y="1503364"/>
                  </a:cubicBezTo>
                  <a:cubicBezTo>
                    <a:pt x="336539" y="1503364"/>
                    <a:pt x="0" y="1166825"/>
                    <a:pt x="0" y="751682"/>
                  </a:cubicBezTo>
                  <a:close/>
                </a:path>
              </a:pathLst>
            </a:custGeom>
            <a:solidFill>
              <a:srgbClr val="02B3C5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67">
                <a:solidFill>
                  <a:srgbClr val="FFFFFF"/>
                </a:solidFill>
                <a:latin typeface="微软雅黑" panose="020B0503020204020204" pitchFamily="34" charset="-122"/>
                <a:ea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178660" y="2654935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5560" y="3587134"/>
            <a:ext cx="2856720" cy="3008477"/>
            <a:chOff x="642014" y="1082573"/>
            <a:chExt cx="3224713" cy="3203253"/>
          </a:xfrm>
        </p:grpSpPr>
        <p:sp>
          <p:nvSpPr>
            <p:cNvPr id="13" name="任意多边形 12"/>
            <p:cNvSpPr/>
            <p:nvPr/>
          </p:nvSpPr>
          <p:spPr bwMode="auto">
            <a:xfrm rot="16200000" flipV="1">
              <a:off x="642445" y="2762348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67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188784" y="1082573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8542" y="3578139"/>
            <a:ext cx="2838649" cy="3025376"/>
            <a:chOff x="564997" y="1073576"/>
            <a:chExt cx="3204315" cy="3221247"/>
          </a:xfrm>
        </p:grpSpPr>
        <p:sp>
          <p:nvSpPr>
            <p:cNvPr id="17" name="任意多边形 16"/>
            <p:cNvSpPr/>
            <p:nvPr/>
          </p:nvSpPr>
          <p:spPr bwMode="auto">
            <a:xfrm rot="5400000" flipH="1" flipV="1">
              <a:off x="2245834" y="2771345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rgbClr val="02B3C5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67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64997" y="1073576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38" y="26415"/>
            <a:ext cx="3813420" cy="23944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C23301-8AEE-4FF8-8544-9265659A5967}"/>
              </a:ext>
            </a:extLst>
          </p:cNvPr>
          <p:cNvSpPr txBox="1"/>
          <p:nvPr/>
        </p:nvSpPr>
        <p:spPr>
          <a:xfrm>
            <a:off x="4466356" y="513316"/>
            <a:ext cx="4142011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FF0000"/>
                </a:solidFill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FF0000"/>
                </a:solidFill>
              </a:rPr>
              <a:t>“Ai nhanh – Ai đúng”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528E72-BD1A-46AA-9665-6E77890CAC1C}"/>
              </a:ext>
            </a:extLst>
          </p:cNvPr>
          <p:cNvSpPr/>
          <p:nvPr/>
        </p:nvSpPr>
        <p:spPr>
          <a:xfrm>
            <a:off x="3026389" y="2295776"/>
            <a:ext cx="8136904" cy="3293464"/>
          </a:xfrm>
          <a:prstGeom prst="rect">
            <a:avLst/>
          </a:prstGeom>
          <a:solidFill>
            <a:schemeClr val="bg1"/>
          </a:solidFill>
          <a:ln>
            <a:solidFill>
              <a:srgbClr val="FF9F9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F8A165-50F4-4807-8488-009097554D2C}"/>
              </a:ext>
            </a:extLst>
          </p:cNvPr>
          <p:cNvSpPr txBox="1"/>
          <p:nvPr/>
        </p:nvSpPr>
        <p:spPr>
          <a:xfrm>
            <a:off x="3276733" y="2712113"/>
            <a:ext cx="7347862" cy="2585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Tìm đến trang sách 100.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Tìm đến trang sách 101.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Trang sách tiếp theo của trang sách 109 là trang bao nhiêu?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ình động đẹp về Sách">
            <a:extLst>
              <a:ext uri="{FF2B5EF4-FFF2-40B4-BE49-F238E27FC236}">
                <a16:creationId xmlns:a16="http://schemas.microsoft.com/office/drawing/2014/main" id="{FDA1BF97-39CA-439B-A575-565BF3A392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19" y="1905044"/>
            <a:ext cx="2292498" cy="243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6">
            <a:extLst>
              <a:ext uri="{FF2B5EF4-FFF2-40B4-BE49-F238E27FC236}">
                <a16:creationId xmlns:a16="http://schemas.microsoft.com/office/drawing/2014/main" id="{F6F5C6A7-C9DF-4F5C-A87D-128D1AF78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972" y="-283602"/>
            <a:ext cx="1971719" cy="26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99450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1565" y="2439964"/>
            <a:ext cx="12276000" cy="2812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08293" y="476672"/>
            <a:ext cx="4630365" cy="4693070"/>
            <a:chOff x="31941" y="206536"/>
            <a:chExt cx="6452039" cy="6539412"/>
          </a:xfrm>
        </p:grpSpPr>
        <p:sp>
          <p:nvSpPr>
            <p:cNvPr id="13" name="AutoShape 2"/>
            <p:cNvSpPr>
              <a:spLocks/>
            </p:cNvSpPr>
            <p:nvPr/>
          </p:nvSpPr>
          <p:spPr bwMode="auto">
            <a:xfrm>
              <a:off x="1038879" y="1027357"/>
              <a:ext cx="4354651" cy="5718591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AutoShape 4"/>
            <p:cNvSpPr>
              <a:spLocks/>
            </p:cNvSpPr>
            <p:nvPr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AutoShape 5"/>
            <p:cNvSpPr>
              <a:spLocks/>
            </p:cNvSpPr>
            <p:nvPr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AutoShape 6"/>
            <p:cNvSpPr>
              <a:spLocks/>
            </p:cNvSpPr>
            <p:nvPr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31941" y="3198940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AutoShape 19"/>
            <p:cNvSpPr>
              <a:spLocks/>
            </p:cNvSpPr>
            <p:nvPr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AutoShape 21"/>
            <p:cNvSpPr>
              <a:spLocks/>
            </p:cNvSpPr>
            <p:nvPr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AutoShape 22"/>
            <p:cNvSpPr>
              <a:spLocks/>
            </p:cNvSpPr>
            <p:nvPr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AutoShape 23"/>
            <p:cNvSpPr>
              <a:spLocks/>
            </p:cNvSpPr>
            <p:nvPr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AutoShape 24"/>
            <p:cNvSpPr>
              <a:spLocks/>
            </p:cNvSpPr>
            <p:nvPr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AutoShape 25"/>
            <p:cNvSpPr>
              <a:spLocks/>
            </p:cNvSpPr>
            <p:nvPr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AutoShape 26"/>
            <p:cNvSpPr>
              <a:spLocks/>
            </p:cNvSpPr>
            <p:nvPr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AutoShape 27"/>
            <p:cNvSpPr>
              <a:spLocks/>
            </p:cNvSpPr>
            <p:nvPr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AutoShape 28"/>
            <p:cNvSpPr>
              <a:spLocks/>
            </p:cNvSpPr>
            <p:nvPr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AutoShape 29"/>
            <p:cNvSpPr>
              <a:spLocks/>
            </p:cNvSpPr>
            <p:nvPr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4400383"/>
            <a:ext cx="2435896" cy="24358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A56F4C1-484D-4593-8886-501AE5CF08DB}"/>
              </a:ext>
            </a:extLst>
          </p:cNvPr>
          <p:cNvSpPr txBox="1"/>
          <p:nvPr/>
        </p:nvSpPr>
        <p:spPr>
          <a:xfrm>
            <a:off x="4295750" y="3530807"/>
            <a:ext cx="788957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74: CÁC SỐ CÓ BA CHỮ SỐ</a:t>
            </a:r>
            <a:endParaRPr lang="en-US" sz="35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98598"/>
      </p:ext>
    </p:extLst>
  </p:cSld>
  <p:clrMapOvr>
    <a:masterClrMapping/>
  </p:clrMapOvr>
  <p:transition spd="slow" advTm="300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855496" y="1403465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chemeClr val="accent1"/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1387531"/>
            <a:ext cx="3847836" cy="4879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72B034-DD70-4AF2-92DD-7663CF3B5F0C}"/>
              </a:ext>
            </a:extLst>
          </p:cNvPr>
          <p:cNvSpPr txBox="1"/>
          <p:nvPr/>
        </p:nvSpPr>
        <p:spPr>
          <a:xfrm>
            <a:off x="3774005" y="751734"/>
            <a:ext cx="540694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113B98-EA0B-48F0-B20D-066083DD7239}"/>
              </a:ext>
            </a:extLst>
          </p:cNvPr>
          <p:cNvSpPr/>
          <p:nvPr/>
        </p:nvSpPr>
        <p:spPr>
          <a:xfrm>
            <a:off x="5738241" y="1696971"/>
            <a:ext cx="5428804" cy="752558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Hình thành các số có ba chữ số</a:t>
            </a:r>
            <a:endParaRPr lang="en-US" sz="25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7B8664-DEEC-4CC9-B3A4-F04931D88E7C}"/>
              </a:ext>
            </a:extLst>
          </p:cNvPr>
          <p:cNvSpPr/>
          <p:nvPr/>
        </p:nvSpPr>
        <p:spPr>
          <a:xfrm>
            <a:off x="5807173" y="3038532"/>
            <a:ext cx="5359871" cy="752558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5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2. Luyện tập</a:t>
            </a:r>
            <a:endParaRPr lang="en-US" sz="25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05800F-C7B2-4AAE-9DD7-E82318E0C486}"/>
              </a:ext>
            </a:extLst>
          </p:cNvPr>
          <p:cNvSpPr/>
          <p:nvPr/>
        </p:nvSpPr>
        <p:spPr>
          <a:xfrm>
            <a:off x="5809101" y="4376054"/>
            <a:ext cx="5359871" cy="752558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5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3. Vận dụng</a:t>
            </a:r>
            <a:endParaRPr lang="en-US" sz="2500" b="1"/>
          </a:p>
        </p:txBody>
      </p:sp>
      <p:sp>
        <p:nvSpPr>
          <p:cNvPr id="15" name="MH_Other_2">
            <a:extLst>
              <a:ext uri="{FF2B5EF4-FFF2-40B4-BE49-F238E27FC236}">
                <a16:creationId xmlns:a16="http://schemas.microsoft.com/office/drawing/2014/main" id="{A5844E56-7748-4970-AA70-A7B95500F99C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10596244" y="2820452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chemeClr val="accent3"/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MH_Other_3">
            <a:extLst>
              <a:ext uri="{FF2B5EF4-FFF2-40B4-BE49-F238E27FC236}">
                <a16:creationId xmlns:a16="http://schemas.microsoft.com/office/drawing/2014/main" id="{40EC9495-1830-42E9-BF1D-1F98F7E1D3D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chemeClr val="accent6"/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7867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1515" y="1919763"/>
            <a:ext cx="10601776" cy="4758258"/>
            <a:chOff x="910630" y="2430814"/>
            <a:chExt cx="10601776" cy="4040921"/>
          </a:xfrm>
        </p:grpSpPr>
        <p:sp>
          <p:nvSpPr>
            <p:cNvPr id="60" name="圆角矩形 59"/>
            <p:cNvSpPr/>
            <p:nvPr/>
          </p:nvSpPr>
          <p:spPr>
            <a:xfrm>
              <a:off x="910630" y="3778493"/>
              <a:ext cx="10601776" cy="2693242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65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/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4" name="直接连接符 63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utoShape 16"/>
          <p:cNvSpPr>
            <a:spLocks/>
          </p:cNvSpPr>
          <p:nvPr/>
        </p:nvSpPr>
        <p:spPr bwMode="auto">
          <a:xfrm>
            <a:off x="742167" y="2878073"/>
            <a:ext cx="220013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>
            <a:off x="472150" y="2986969"/>
            <a:ext cx="197790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AutoShape 18"/>
          <p:cNvSpPr>
            <a:spLocks/>
          </p:cNvSpPr>
          <p:nvPr/>
        </p:nvSpPr>
        <p:spPr bwMode="auto">
          <a:xfrm>
            <a:off x="825505" y="3269208"/>
            <a:ext cx="321131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AutoShape 15"/>
          <p:cNvSpPr>
            <a:spLocks/>
          </p:cNvSpPr>
          <p:nvPr/>
        </p:nvSpPr>
        <p:spPr bwMode="auto">
          <a:xfrm>
            <a:off x="1202076" y="2839930"/>
            <a:ext cx="179413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5C2AA8-2D33-4E94-8AE8-ACC009354A32}"/>
              </a:ext>
            </a:extLst>
          </p:cNvPr>
          <p:cNvSpPr/>
          <p:nvPr/>
        </p:nvSpPr>
        <p:spPr>
          <a:xfrm>
            <a:off x="374791" y="1799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Hình thành các số có ba chữ số</a:t>
            </a:r>
            <a:endParaRPr lang="en-US" sz="2500" b="1">
              <a:solidFill>
                <a:srgbClr val="FFFF00"/>
              </a:solidFill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E75FEE8D-4DD7-40D5-A8AE-0796A70C0516}"/>
              </a:ext>
            </a:extLst>
          </p:cNvPr>
          <p:cNvSpPr/>
          <p:nvPr/>
        </p:nvSpPr>
        <p:spPr>
          <a:xfrm>
            <a:off x="1146636" y="8697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EAC47-2B80-4A87-908D-7F7F4AD09E99}"/>
              </a:ext>
            </a:extLst>
          </p:cNvPr>
          <p:cNvSpPr txBox="1"/>
          <p:nvPr/>
        </p:nvSpPr>
        <p:spPr>
          <a:xfrm>
            <a:off x="669939" y="1187435"/>
            <a:ext cx="10738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Thao tác trên các khối lập phương, đếm, đọc các số tương ứng</a:t>
            </a: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97E56B-C167-40D5-9FE5-9C0AF4D07BED}"/>
              </a:ext>
            </a:extLst>
          </p:cNvPr>
          <p:cNvSpPr txBox="1"/>
          <p:nvPr/>
        </p:nvSpPr>
        <p:spPr>
          <a:xfrm>
            <a:off x="2651517" y="1966720"/>
            <a:ext cx="8122623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Lấy ra 110 khối lập phương, đếm 110, lấy thêm từng khối lập phương nhỏ và đếm tiếp: 111, 112</a:t>
            </a:r>
            <a:endParaRPr lang="en-US" sz="250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EC7B-9453-47E2-9B8A-FEA5946390E9}"/>
              </a:ext>
            </a:extLst>
          </p:cNvPr>
          <p:cNvSpPr/>
          <p:nvPr/>
        </p:nvSpPr>
        <p:spPr>
          <a:xfrm>
            <a:off x="2350790" y="1875496"/>
            <a:ext cx="8136904" cy="1330375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581B8E-C3D8-4334-A8CC-A7D1C9B36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39" y="3585157"/>
            <a:ext cx="2065968" cy="2223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359C26-1041-4CE4-B8F7-55B744BBE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623" y="3589414"/>
            <a:ext cx="360040" cy="22238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A73D1A3-499A-4DF5-85E3-27A89349C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456" y="3567998"/>
            <a:ext cx="2065968" cy="2223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6C1AD-8501-4962-AB2E-B753C2AA9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840" y="4923308"/>
            <a:ext cx="328502" cy="8405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4622F6-CA41-4C55-8CD3-168E2B3C9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110" y="3588280"/>
            <a:ext cx="360040" cy="22238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D33AA9-38B1-4F04-88D7-6C181B272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726" y="3540013"/>
            <a:ext cx="2065968" cy="22238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C24247A-5732-4F52-AB27-E58920BC5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805" y="3588280"/>
            <a:ext cx="360040" cy="2223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7A95BF-D367-44C1-9489-01C09A937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703" y="5360471"/>
            <a:ext cx="360041" cy="442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1573E6-6595-4BD0-A239-CF05EB0ACBCC}"/>
              </a:ext>
            </a:extLst>
          </p:cNvPr>
          <p:cNvSpPr/>
          <p:nvPr/>
        </p:nvSpPr>
        <p:spPr>
          <a:xfrm>
            <a:off x="1008915" y="6034778"/>
            <a:ext cx="2401881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E711A7-9D13-4147-AE66-F55537B1C472}"/>
              </a:ext>
            </a:extLst>
          </p:cNvPr>
          <p:cNvSpPr/>
          <p:nvPr/>
        </p:nvSpPr>
        <p:spPr>
          <a:xfrm>
            <a:off x="4485649" y="6015157"/>
            <a:ext cx="2916394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 một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07EDB8-1242-4435-AD02-5B844BBBAA30}"/>
              </a:ext>
            </a:extLst>
          </p:cNvPr>
          <p:cNvSpPr/>
          <p:nvPr/>
        </p:nvSpPr>
        <p:spPr>
          <a:xfrm>
            <a:off x="8193193" y="5993552"/>
            <a:ext cx="2798557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 hai</a:t>
            </a:r>
          </a:p>
        </p:txBody>
      </p:sp>
    </p:spTree>
    <p:extLst>
      <p:ext uri="{BB962C8B-B14F-4D97-AF65-F5344CB8AC3E}">
        <p14:creationId xmlns:p14="http://schemas.microsoft.com/office/powerpoint/2010/main" val="145756094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6" grpId="0" animBg="1"/>
      <p:bldP spid="15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1515" y="1919763"/>
            <a:ext cx="10601776" cy="4758258"/>
            <a:chOff x="910630" y="2430814"/>
            <a:chExt cx="10601776" cy="4040921"/>
          </a:xfrm>
        </p:grpSpPr>
        <p:sp>
          <p:nvSpPr>
            <p:cNvPr id="60" name="圆角矩形 59"/>
            <p:cNvSpPr/>
            <p:nvPr/>
          </p:nvSpPr>
          <p:spPr>
            <a:xfrm>
              <a:off x="910630" y="3778493"/>
              <a:ext cx="10601776" cy="2693242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65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/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4" name="直接连接符 63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utoShape 16"/>
          <p:cNvSpPr>
            <a:spLocks/>
          </p:cNvSpPr>
          <p:nvPr/>
        </p:nvSpPr>
        <p:spPr bwMode="auto">
          <a:xfrm>
            <a:off x="742167" y="2878073"/>
            <a:ext cx="220013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>
            <a:off x="472150" y="2986969"/>
            <a:ext cx="197790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AutoShape 18"/>
          <p:cNvSpPr>
            <a:spLocks/>
          </p:cNvSpPr>
          <p:nvPr/>
        </p:nvSpPr>
        <p:spPr bwMode="auto">
          <a:xfrm>
            <a:off x="825505" y="3269208"/>
            <a:ext cx="321131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AutoShape 15"/>
          <p:cNvSpPr>
            <a:spLocks/>
          </p:cNvSpPr>
          <p:nvPr/>
        </p:nvSpPr>
        <p:spPr bwMode="auto">
          <a:xfrm>
            <a:off x="1202076" y="2839930"/>
            <a:ext cx="179413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5C2AA8-2D33-4E94-8AE8-ACC009354A32}"/>
              </a:ext>
            </a:extLst>
          </p:cNvPr>
          <p:cNvSpPr/>
          <p:nvPr/>
        </p:nvSpPr>
        <p:spPr>
          <a:xfrm>
            <a:off x="374791" y="1799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Hình thành các số có ba chữ số</a:t>
            </a:r>
            <a:endParaRPr lang="en-US" sz="2500" b="1">
              <a:solidFill>
                <a:srgbClr val="FFFF00"/>
              </a:solidFill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E75FEE8D-4DD7-40D5-A8AE-0796A70C0516}"/>
              </a:ext>
            </a:extLst>
          </p:cNvPr>
          <p:cNvSpPr/>
          <p:nvPr/>
        </p:nvSpPr>
        <p:spPr>
          <a:xfrm>
            <a:off x="1146636" y="8697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EAC47-2B80-4A87-908D-7F7F4AD09E99}"/>
              </a:ext>
            </a:extLst>
          </p:cNvPr>
          <p:cNvSpPr txBox="1"/>
          <p:nvPr/>
        </p:nvSpPr>
        <p:spPr>
          <a:xfrm>
            <a:off x="669939" y="1187435"/>
            <a:ext cx="10738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Thao tác trên các khối lập phương, đếm, đọc các số tương ứng</a:t>
            </a: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97E56B-C167-40D5-9FE5-9C0AF4D07BED}"/>
              </a:ext>
            </a:extLst>
          </p:cNvPr>
          <p:cNvSpPr txBox="1"/>
          <p:nvPr/>
        </p:nvSpPr>
        <p:spPr>
          <a:xfrm>
            <a:off x="2364159" y="1921628"/>
            <a:ext cx="8541932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ra 200 khối lập phương, đếm 200, lấy thêm từng khối lập phương nhỏ và đếm tiếp: 201, 202,.... 208...210...</a:t>
            </a:r>
            <a:endParaRPr lang="en-US" sz="25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EC7B-9453-47E2-9B8A-FEA5946390E9}"/>
              </a:ext>
            </a:extLst>
          </p:cNvPr>
          <p:cNvSpPr/>
          <p:nvPr/>
        </p:nvSpPr>
        <p:spPr>
          <a:xfrm>
            <a:off x="2186539" y="1866167"/>
            <a:ext cx="8719552" cy="1330375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E6C1AD-8501-4962-AB2E-B753C2AA9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9273" y="5079249"/>
            <a:ext cx="263537" cy="674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7A95BF-D367-44C1-9489-01C09A937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275" y="5432636"/>
            <a:ext cx="293266" cy="3209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1573E6-6595-4BD0-A239-CF05EB0ACBCC}"/>
              </a:ext>
            </a:extLst>
          </p:cNvPr>
          <p:cNvSpPr/>
          <p:nvPr/>
        </p:nvSpPr>
        <p:spPr>
          <a:xfrm>
            <a:off x="1566342" y="5988231"/>
            <a:ext cx="1501212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E711A7-9D13-4147-AE66-F55537B1C472}"/>
              </a:ext>
            </a:extLst>
          </p:cNvPr>
          <p:cNvSpPr/>
          <p:nvPr/>
        </p:nvSpPr>
        <p:spPr>
          <a:xfrm>
            <a:off x="4413063" y="6007691"/>
            <a:ext cx="2916394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 linh một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07EDB8-1242-4435-AD02-5B844BBBAA30}"/>
              </a:ext>
            </a:extLst>
          </p:cNvPr>
          <p:cNvSpPr/>
          <p:nvPr/>
        </p:nvSpPr>
        <p:spPr>
          <a:xfrm>
            <a:off x="8193193" y="5993552"/>
            <a:ext cx="2798557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 linh hai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BFB50-7280-4C46-A117-FDC3C50B2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73" y="3681121"/>
            <a:ext cx="3168293" cy="21233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5E7C7B5-D5FB-42A6-B540-ADB4EF793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4672" y="3670420"/>
            <a:ext cx="3168293" cy="21233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20544E-4A6B-4D1D-837C-C2DAFE310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414" y="3754485"/>
            <a:ext cx="3012324" cy="20238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D6024D-AD02-4FD7-B244-6C16EBFE6DB5}"/>
              </a:ext>
            </a:extLst>
          </p:cNvPr>
          <p:cNvCxnSpPr/>
          <p:nvPr/>
        </p:nvCxnSpPr>
        <p:spPr>
          <a:xfrm>
            <a:off x="4150990" y="3497815"/>
            <a:ext cx="0" cy="3189069"/>
          </a:xfrm>
          <a:prstGeom prst="line">
            <a:avLst/>
          </a:prstGeom>
          <a:ln w="28575">
            <a:solidFill>
              <a:srgbClr val="EE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215DE-6DD5-42A5-A949-E9763ADA0C42}"/>
              </a:ext>
            </a:extLst>
          </p:cNvPr>
          <p:cNvCxnSpPr/>
          <p:nvPr/>
        </p:nvCxnSpPr>
        <p:spPr>
          <a:xfrm>
            <a:off x="7819076" y="3506680"/>
            <a:ext cx="0" cy="3189069"/>
          </a:xfrm>
          <a:prstGeom prst="line">
            <a:avLst/>
          </a:prstGeom>
          <a:ln w="28575">
            <a:solidFill>
              <a:srgbClr val="EE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0C92044-280F-4234-8D29-639DD0FDB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62" y="3643422"/>
            <a:ext cx="3235901" cy="28147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8B6FD85-3111-47D2-ACAB-6EE53D81F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140" y="3480500"/>
            <a:ext cx="3735408" cy="32152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269934-16FB-4939-840A-59F9CA25B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646" y="3462773"/>
            <a:ext cx="3833205" cy="338860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5B1D93-66BB-4C3F-9293-DAA28C67D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308" y="3599951"/>
            <a:ext cx="3494820" cy="21881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44213-A78D-4F31-B0DE-CCC682AE5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3405" y="4077072"/>
            <a:ext cx="242176" cy="167652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BDE78C-37CE-405C-9052-9E0D5CDF4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677" y="3567998"/>
            <a:ext cx="3751953" cy="2219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60FA6-4624-4717-BB4A-24BC34AC28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8189" y="3658534"/>
            <a:ext cx="223348" cy="208653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798A0B1-0269-4017-854B-012EA9FC54F3}"/>
              </a:ext>
            </a:extLst>
          </p:cNvPr>
          <p:cNvSpPr/>
          <p:nvPr/>
        </p:nvSpPr>
        <p:spPr>
          <a:xfrm>
            <a:off x="1623981" y="5997096"/>
            <a:ext cx="2639671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 linh tám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25D2464-5BC9-4B9E-91B0-E29562180172}"/>
              </a:ext>
            </a:extLst>
          </p:cNvPr>
          <p:cNvSpPr/>
          <p:nvPr/>
        </p:nvSpPr>
        <p:spPr>
          <a:xfrm>
            <a:off x="7220840" y="5946605"/>
            <a:ext cx="2278383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 mười</a:t>
            </a:r>
          </a:p>
        </p:txBody>
      </p:sp>
    </p:spTree>
    <p:extLst>
      <p:ext uri="{BB962C8B-B14F-4D97-AF65-F5344CB8AC3E}">
        <p14:creationId xmlns:p14="http://schemas.microsoft.com/office/powerpoint/2010/main" val="111798327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 animBg="1"/>
      <p:bldP spid="15" grpId="0" animBg="1"/>
      <p:bldP spid="47" grpId="0" animBg="1"/>
      <p:bldP spid="48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1515" y="1919763"/>
            <a:ext cx="10601776" cy="4758258"/>
            <a:chOff x="910630" y="2430814"/>
            <a:chExt cx="10601776" cy="4040921"/>
          </a:xfrm>
        </p:grpSpPr>
        <p:sp>
          <p:nvSpPr>
            <p:cNvPr id="60" name="圆角矩形 59"/>
            <p:cNvSpPr/>
            <p:nvPr/>
          </p:nvSpPr>
          <p:spPr>
            <a:xfrm>
              <a:off x="910630" y="3778493"/>
              <a:ext cx="10601776" cy="2693242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65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/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4" name="直接连接符 63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utoShape 16"/>
          <p:cNvSpPr>
            <a:spLocks/>
          </p:cNvSpPr>
          <p:nvPr/>
        </p:nvSpPr>
        <p:spPr bwMode="auto">
          <a:xfrm>
            <a:off x="742167" y="2878073"/>
            <a:ext cx="220013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>
            <a:off x="472150" y="2986969"/>
            <a:ext cx="197790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AutoShape 18"/>
          <p:cNvSpPr>
            <a:spLocks/>
          </p:cNvSpPr>
          <p:nvPr/>
        </p:nvSpPr>
        <p:spPr bwMode="auto">
          <a:xfrm>
            <a:off x="825505" y="3269208"/>
            <a:ext cx="321131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AutoShape 15"/>
          <p:cNvSpPr>
            <a:spLocks/>
          </p:cNvSpPr>
          <p:nvPr/>
        </p:nvSpPr>
        <p:spPr bwMode="auto">
          <a:xfrm>
            <a:off x="1202076" y="2839930"/>
            <a:ext cx="179413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5C2AA8-2D33-4E94-8AE8-ACC009354A32}"/>
              </a:ext>
            </a:extLst>
          </p:cNvPr>
          <p:cNvSpPr/>
          <p:nvPr/>
        </p:nvSpPr>
        <p:spPr>
          <a:xfrm>
            <a:off x="374791" y="1799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Hình thành các số có ba chữ số</a:t>
            </a:r>
            <a:endParaRPr lang="en-US" sz="2500" b="1">
              <a:solidFill>
                <a:srgbClr val="FFFF00"/>
              </a:solidFill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E75FEE8D-4DD7-40D5-A8AE-0796A70C0516}"/>
              </a:ext>
            </a:extLst>
          </p:cNvPr>
          <p:cNvSpPr/>
          <p:nvPr/>
        </p:nvSpPr>
        <p:spPr>
          <a:xfrm>
            <a:off x="1146636" y="8697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EAC47-2B80-4A87-908D-7F7F4AD09E99}"/>
              </a:ext>
            </a:extLst>
          </p:cNvPr>
          <p:cNvSpPr txBox="1"/>
          <p:nvPr/>
        </p:nvSpPr>
        <p:spPr>
          <a:xfrm>
            <a:off x="669939" y="1187435"/>
            <a:ext cx="10738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Thao tác trên các khối lập phương, đếm, đọc các số tương ứng</a:t>
            </a: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97E56B-C167-40D5-9FE5-9C0AF4D07BED}"/>
              </a:ext>
            </a:extLst>
          </p:cNvPr>
          <p:cNvSpPr txBox="1"/>
          <p:nvPr/>
        </p:nvSpPr>
        <p:spPr>
          <a:xfrm>
            <a:off x="2494806" y="1951094"/>
            <a:ext cx="8122623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ra 430 khối lập phương, đếm 430, lấy thêm từng thanh chục khối lập phương và đếm tiếp: 440, 450,.... </a:t>
            </a:r>
            <a:endParaRPr lang="en-US" sz="25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EC7B-9453-47E2-9B8A-FEA5946390E9}"/>
              </a:ext>
            </a:extLst>
          </p:cNvPr>
          <p:cNvSpPr/>
          <p:nvPr/>
        </p:nvSpPr>
        <p:spPr>
          <a:xfrm>
            <a:off x="2350790" y="1875496"/>
            <a:ext cx="8136904" cy="1330375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07EDB8-1242-4435-AD02-5B844BBBAA30}"/>
              </a:ext>
            </a:extLst>
          </p:cNvPr>
          <p:cNvSpPr/>
          <p:nvPr/>
        </p:nvSpPr>
        <p:spPr>
          <a:xfrm>
            <a:off x="4741459" y="5959523"/>
            <a:ext cx="2798557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trăm ba mươi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94F38-9413-4BBE-A0B9-F679386F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023" y="3742649"/>
            <a:ext cx="1857375" cy="1962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6A5E08-B381-44EA-8F47-ABC2471BD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381" y="3706858"/>
            <a:ext cx="1857375" cy="1962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207B1AC-E006-46C8-93F7-4E15279BC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006" y="3723460"/>
            <a:ext cx="1857375" cy="1962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153495-1E3E-452B-9CBC-B92EB6D8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908" y="3726672"/>
            <a:ext cx="1857375" cy="1962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714CE-FC54-4C5A-9610-8845E5682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961" y="3784969"/>
            <a:ext cx="852014" cy="1903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3B6B2CA-70A3-4AC4-9837-904FAA562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896" y="3815114"/>
            <a:ext cx="243782" cy="190374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EB6BECF-2398-4E7B-B8F1-4495925E7E82}"/>
              </a:ext>
            </a:extLst>
          </p:cNvPr>
          <p:cNvSpPr/>
          <p:nvPr/>
        </p:nvSpPr>
        <p:spPr>
          <a:xfrm>
            <a:off x="4716009" y="5954986"/>
            <a:ext cx="3081939" cy="4504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trăm bốn mươi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D7F052B-F338-4300-8BCB-6DBFFD0E4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7890" y="3815114"/>
            <a:ext cx="243782" cy="190374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CB33DB74-CE4D-4E11-8D38-6AE2198AC93A}"/>
              </a:ext>
            </a:extLst>
          </p:cNvPr>
          <p:cNvSpPr/>
          <p:nvPr/>
        </p:nvSpPr>
        <p:spPr>
          <a:xfrm>
            <a:off x="4716008" y="5952220"/>
            <a:ext cx="3081939" cy="4504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trăm năm mươi</a:t>
            </a:r>
          </a:p>
        </p:txBody>
      </p:sp>
    </p:spTree>
    <p:extLst>
      <p:ext uri="{BB962C8B-B14F-4D97-AF65-F5344CB8AC3E}">
        <p14:creationId xmlns:p14="http://schemas.microsoft.com/office/powerpoint/2010/main" val="290545602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6" grpId="0" animBg="1"/>
      <p:bldP spid="48" grpId="0" animBg="1"/>
      <p:bldP spid="39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2B4656B-36B9-42A3-8AE1-7C4440C35B47}"/>
              </a:ext>
            </a:extLst>
          </p:cNvPr>
          <p:cNvSpPr/>
          <p:nvPr/>
        </p:nvSpPr>
        <p:spPr>
          <a:xfrm>
            <a:off x="1334192" y="2593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Hình thành các số có ba chữ số</a:t>
            </a:r>
            <a:endParaRPr lang="en-US" sz="2500" b="1">
              <a:solidFill>
                <a:srgbClr val="00B050"/>
              </a:solidFill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6F7436BB-EE4A-4E09-8A06-8134523E8F18}"/>
              </a:ext>
            </a:extLst>
          </p:cNvPr>
          <p:cNvSpPr/>
          <p:nvPr/>
        </p:nvSpPr>
        <p:spPr>
          <a:xfrm>
            <a:off x="2106037" y="9491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328122-3673-42C0-A5F9-15EAFAD25611}"/>
              </a:ext>
            </a:extLst>
          </p:cNvPr>
          <p:cNvSpPr txBox="1"/>
          <p:nvPr/>
        </p:nvSpPr>
        <p:spPr>
          <a:xfrm>
            <a:off x="1470932" y="1073869"/>
            <a:ext cx="7259074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b) Hướng dẫn cách đọc, viết số có ba chữ số </a:t>
            </a:r>
            <a:endParaRPr lang="en-US" sz="2500" b="1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46B8658-FF75-4424-9EC3-9924FDBD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29" y="2024769"/>
            <a:ext cx="2809798" cy="27603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9DB7DDE-E317-4F62-856D-9A18FC47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97" y="2067804"/>
            <a:ext cx="360040" cy="26723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1EBA247-D8C6-41D8-A425-2A44C400D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733" y="4252941"/>
            <a:ext cx="252901" cy="4422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916263-02E8-4BDB-9384-8572D94C3E78}"/>
              </a:ext>
            </a:extLst>
          </p:cNvPr>
          <p:cNvSpPr/>
          <p:nvPr/>
        </p:nvSpPr>
        <p:spPr>
          <a:xfrm>
            <a:off x="321491" y="4869160"/>
            <a:ext cx="4152662" cy="1140089"/>
          </a:xfrm>
          <a:prstGeom prst="rect">
            <a:avLst/>
          </a:prstGeom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Đọc: </a:t>
            </a:r>
            <a:r>
              <a:rPr lang="en-US" sz="25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 một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Viết: </a:t>
            </a:r>
            <a:r>
              <a:rPr lang="en-US" sz="25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822EF1-D7B9-441A-85FC-05B9B6F6B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539" y="2204864"/>
            <a:ext cx="7259074" cy="253531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9EC3D74-0322-4E39-ABFA-C88A8BA33FBB}"/>
              </a:ext>
            </a:extLst>
          </p:cNvPr>
          <p:cNvSpPr/>
          <p:nvPr/>
        </p:nvSpPr>
        <p:spPr>
          <a:xfrm>
            <a:off x="6311230" y="4853670"/>
            <a:ext cx="4645362" cy="1140089"/>
          </a:xfrm>
          <a:prstGeom prst="rect">
            <a:avLst/>
          </a:prstGeom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Đọc: </a:t>
            </a:r>
            <a:r>
              <a:rPr lang="en-US" sz="25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trăm năm mươi hai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Viết: 352</a:t>
            </a:r>
            <a:endParaRPr lang="en-US" sz="25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Trẻ Em, Học Tập, Học Bài, Giáo Dục, Tải hình PNG 91 - Free.Vector6.com">
            <a:extLst>
              <a:ext uri="{FF2B5EF4-FFF2-40B4-BE49-F238E27FC236}">
                <a16:creationId xmlns:a16="http://schemas.microsoft.com/office/drawing/2014/main" id="{9A18A8EA-9006-42AF-93AD-CBC2C55C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82" y="0"/>
            <a:ext cx="332817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492;p44">
            <a:extLst>
              <a:ext uri="{FF2B5EF4-FFF2-40B4-BE49-F238E27FC236}">
                <a16:creationId xmlns:a16="http://schemas.microsoft.com/office/drawing/2014/main" id="{8ED87325-F276-40D5-8AFA-F014EFFED3F6}"/>
              </a:ext>
            </a:extLst>
          </p:cNvPr>
          <p:cNvGrpSpPr/>
          <p:nvPr/>
        </p:nvGrpSpPr>
        <p:grpSpPr>
          <a:xfrm>
            <a:off x="4957985" y="5013176"/>
            <a:ext cx="1128651" cy="1140089"/>
            <a:chOff x="1190625" y="528425"/>
            <a:chExt cx="5262400" cy="4638575"/>
          </a:xfrm>
        </p:grpSpPr>
        <p:sp>
          <p:nvSpPr>
            <p:cNvPr id="15" name="Google Shape;2493;p44">
              <a:extLst>
                <a:ext uri="{FF2B5EF4-FFF2-40B4-BE49-F238E27FC236}">
                  <a16:creationId xmlns:a16="http://schemas.microsoft.com/office/drawing/2014/main" id="{CAF4DC7A-AFAF-449E-A2C4-916CBA399D7C}"/>
                </a:ext>
              </a:extLst>
            </p:cNvPr>
            <p:cNvSpPr/>
            <p:nvPr/>
          </p:nvSpPr>
          <p:spPr>
            <a:xfrm>
              <a:off x="1238725" y="2430175"/>
              <a:ext cx="617350" cy="617350"/>
            </a:xfrm>
            <a:custGeom>
              <a:avLst/>
              <a:gdLst/>
              <a:ahLst/>
              <a:cxnLst/>
              <a:rect l="l" t="t" r="r" b="b"/>
              <a:pathLst>
                <a:path w="24694" h="24694" extrusionOk="0">
                  <a:moveTo>
                    <a:pt x="12364" y="0"/>
                  </a:moveTo>
                  <a:cubicBezTo>
                    <a:pt x="5546" y="0"/>
                    <a:pt x="1" y="5546"/>
                    <a:pt x="1" y="12363"/>
                  </a:cubicBezTo>
                  <a:cubicBezTo>
                    <a:pt x="1" y="19181"/>
                    <a:pt x="5546" y="24693"/>
                    <a:pt x="12364" y="24693"/>
                  </a:cubicBezTo>
                  <a:cubicBezTo>
                    <a:pt x="19181" y="24693"/>
                    <a:pt x="24694" y="19181"/>
                    <a:pt x="24694" y="12363"/>
                  </a:cubicBezTo>
                  <a:cubicBezTo>
                    <a:pt x="24694" y="5546"/>
                    <a:pt x="19181" y="0"/>
                    <a:pt x="12364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" name="Google Shape;2494;p44">
              <a:extLst>
                <a:ext uri="{FF2B5EF4-FFF2-40B4-BE49-F238E27FC236}">
                  <a16:creationId xmlns:a16="http://schemas.microsoft.com/office/drawing/2014/main" id="{3095D680-ADF9-46E4-80A4-4FD41F1ABFCF}"/>
                </a:ext>
              </a:extLst>
            </p:cNvPr>
            <p:cNvSpPr/>
            <p:nvPr/>
          </p:nvSpPr>
          <p:spPr>
            <a:xfrm>
              <a:off x="3552300" y="4335975"/>
              <a:ext cx="497475" cy="831025"/>
            </a:xfrm>
            <a:custGeom>
              <a:avLst/>
              <a:gdLst/>
              <a:ahLst/>
              <a:cxnLst/>
              <a:rect l="l" t="t" r="r" b="b"/>
              <a:pathLst>
                <a:path w="19899" h="33241" extrusionOk="0">
                  <a:moveTo>
                    <a:pt x="0" y="1"/>
                  </a:moveTo>
                  <a:lnTo>
                    <a:pt x="0" y="30566"/>
                  </a:lnTo>
                  <a:cubicBezTo>
                    <a:pt x="0" y="32066"/>
                    <a:pt x="1207" y="33240"/>
                    <a:pt x="2675" y="33240"/>
                  </a:cubicBezTo>
                  <a:lnTo>
                    <a:pt x="17256" y="33240"/>
                  </a:lnTo>
                  <a:cubicBezTo>
                    <a:pt x="18724" y="33240"/>
                    <a:pt x="19898" y="32066"/>
                    <a:pt x="19898" y="30566"/>
                  </a:cubicBezTo>
                  <a:lnTo>
                    <a:pt x="19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" name="Google Shape;2495;p44">
              <a:extLst>
                <a:ext uri="{FF2B5EF4-FFF2-40B4-BE49-F238E27FC236}">
                  <a16:creationId xmlns:a16="http://schemas.microsoft.com/office/drawing/2014/main" id="{F4B3D1C6-24A6-4175-A180-1DA73EB25F48}"/>
                </a:ext>
              </a:extLst>
            </p:cNvPr>
            <p:cNvSpPr/>
            <p:nvPr/>
          </p:nvSpPr>
          <p:spPr>
            <a:xfrm>
              <a:off x="3552300" y="4954125"/>
              <a:ext cx="497475" cy="212875"/>
            </a:xfrm>
            <a:custGeom>
              <a:avLst/>
              <a:gdLst/>
              <a:ahLst/>
              <a:cxnLst/>
              <a:rect l="l" t="t" r="r" b="b"/>
              <a:pathLst>
                <a:path w="19899" h="8515" extrusionOk="0">
                  <a:moveTo>
                    <a:pt x="0" y="1"/>
                  </a:moveTo>
                  <a:lnTo>
                    <a:pt x="0" y="5840"/>
                  </a:lnTo>
                  <a:cubicBezTo>
                    <a:pt x="0" y="7340"/>
                    <a:pt x="1207" y="8514"/>
                    <a:pt x="2675" y="8514"/>
                  </a:cubicBezTo>
                  <a:lnTo>
                    <a:pt x="17256" y="8514"/>
                  </a:lnTo>
                  <a:cubicBezTo>
                    <a:pt x="18724" y="8514"/>
                    <a:pt x="19898" y="7340"/>
                    <a:pt x="19898" y="5840"/>
                  </a:cubicBezTo>
                  <a:lnTo>
                    <a:pt x="198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" name="Google Shape;2496;p44">
              <a:extLst>
                <a:ext uri="{FF2B5EF4-FFF2-40B4-BE49-F238E27FC236}">
                  <a16:creationId xmlns:a16="http://schemas.microsoft.com/office/drawing/2014/main" id="{A47256C4-5D0B-4C85-8B57-9BE3708BD4E7}"/>
                </a:ext>
              </a:extLst>
            </p:cNvPr>
            <p:cNvSpPr/>
            <p:nvPr/>
          </p:nvSpPr>
          <p:spPr>
            <a:xfrm>
              <a:off x="1190625" y="2282575"/>
              <a:ext cx="3435700" cy="2616125"/>
            </a:xfrm>
            <a:custGeom>
              <a:avLst/>
              <a:gdLst/>
              <a:ahLst/>
              <a:cxnLst/>
              <a:rect l="l" t="t" r="r" b="b"/>
              <a:pathLst>
                <a:path w="137428" h="104645" extrusionOk="0">
                  <a:moveTo>
                    <a:pt x="68697" y="0"/>
                  </a:moveTo>
                  <a:cubicBezTo>
                    <a:pt x="64489" y="0"/>
                    <a:pt x="60706" y="1794"/>
                    <a:pt x="58063" y="4632"/>
                  </a:cubicBezTo>
                  <a:cubicBezTo>
                    <a:pt x="55649" y="2871"/>
                    <a:pt x="52681" y="1859"/>
                    <a:pt x="49484" y="1859"/>
                  </a:cubicBezTo>
                  <a:cubicBezTo>
                    <a:pt x="44950" y="1859"/>
                    <a:pt x="40938" y="3882"/>
                    <a:pt x="38263" y="7111"/>
                  </a:cubicBezTo>
                  <a:cubicBezTo>
                    <a:pt x="37024" y="6785"/>
                    <a:pt x="35719" y="6589"/>
                    <a:pt x="34381" y="6589"/>
                  </a:cubicBezTo>
                  <a:cubicBezTo>
                    <a:pt x="27531" y="6589"/>
                    <a:pt x="21790" y="11319"/>
                    <a:pt x="20224" y="17680"/>
                  </a:cubicBezTo>
                  <a:cubicBezTo>
                    <a:pt x="12363" y="17908"/>
                    <a:pt x="6067" y="24334"/>
                    <a:pt x="6067" y="32228"/>
                  </a:cubicBezTo>
                  <a:cubicBezTo>
                    <a:pt x="6067" y="33109"/>
                    <a:pt x="6133" y="33990"/>
                    <a:pt x="6296" y="34838"/>
                  </a:cubicBezTo>
                  <a:cubicBezTo>
                    <a:pt x="2479" y="37448"/>
                    <a:pt x="0" y="41851"/>
                    <a:pt x="0" y="46810"/>
                  </a:cubicBezTo>
                  <a:cubicBezTo>
                    <a:pt x="0" y="50202"/>
                    <a:pt x="1142" y="53301"/>
                    <a:pt x="3066" y="55780"/>
                  </a:cubicBezTo>
                  <a:cubicBezTo>
                    <a:pt x="1142" y="58259"/>
                    <a:pt x="0" y="61358"/>
                    <a:pt x="0" y="64750"/>
                  </a:cubicBezTo>
                  <a:cubicBezTo>
                    <a:pt x="0" y="71307"/>
                    <a:pt x="4338" y="76852"/>
                    <a:pt x="10308" y="78679"/>
                  </a:cubicBezTo>
                  <a:cubicBezTo>
                    <a:pt x="10275" y="78907"/>
                    <a:pt x="10275" y="79103"/>
                    <a:pt x="10275" y="79332"/>
                  </a:cubicBezTo>
                  <a:cubicBezTo>
                    <a:pt x="10275" y="87389"/>
                    <a:pt x="16799" y="93913"/>
                    <a:pt x="24856" y="93913"/>
                  </a:cubicBezTo>
                  <a:cubicBezTo>
                    <a:pt x="25248" y="93913"/>
                    <a:pt x="25639" y="93880"/>
                    <a:pt x="25998" y="93847"/>
                  </a:cubicBezTo>
                  <a:cubicBezTo>
                    <a:pt x="28216" y="99099"/>
                    <a:pt x="33403" y="102753"/>
                    <a:pt x="39437" y="102753"/>
                  </a:cubicBezTo>
                  <a:cubicBezTo>
                    <a:pt x="42699" y="102753"/>
                    <a:pt x="45733" y="101676"/>
                    <a:pt x="48147" y="99882"/>
                  </a:cubicBezTo>
                  <a:cubicBezTo>
                    <a:pt x="50822" y="102785"/>
                    <a:pt x="54671" y="104645"/>
                    <a:pt x="58944" y="104645"/>
                  </a:cubicBezTo>
                  <a:cubicBezTo>
                    <a:pt x="62695" y="104645"/>
                    <a:pt x="66120" y="103209"/>
                    <a:pt x="68697" y="100893"/>
                  </a:cubicBezTo>
                  <a:cubicBezTo>
                    <a:pt x="71307" y="103209"/>
                    <a:pt x="74732" y="104645"/>
                    <a:pt x="78483" y="104645"/>
                  </a:cubicBezTo>
                  <a:cubicBezTo>
                    <a:pt x="82757" y="104645"/>
                    <a:pt x="86606" y="102785"/>
                    <a:pt x="89281" y="99882"/>
                  </a:cubicBezTo>
                  <a:cubicBezTo>
                    <a:pt x="91694" y="101676"/>
                    <a:pt x="94728" y="102753"/>
                    <a:pt x="97990" y="102753"/>
                  </a:cubicBezTo>
                  <a:cubicBezTo>
                    <a:pt x="104025" y="102753"/>
                    <a:pt x="109211" y="99099"/>
                    <a:pt x="111429" y="93847"/>
                  </a:cubicBezTo>
                  <a:cubicBezTo>
                    <a:pt x="111788" y="93880"/>
                    <a:pt x="112180" y="93913"/>
                    <a:pt x="112571" y="93913"/>
                  </a:cubicBezTo>
                  <a:cubicBezTo>
                    <a:pt x="120628" y="93913"/>
                    <a:pt x="127152" y="87389"/>
                    <a:pt x="127152" y="79332"/>
                  </a:cubicBezTo>
                  <a:cubicBezTo>
                    <a:pt x="127152" y="79103"/>
                    <a:pt x="127152" y="78907"/>
                    <a:pt x="127120" y="78679"/>
                  </a:cubicBezTo>
                  <a:cubicBezTo>
                    <a:pt x="133089" y="76852"/>
                    <a:pt x="137427" y="71307"/>
                    <a:pt x="137427" y="64750"/>
                  </a:cubicBezTo>
                  <a:cubicBezTo>
                    <a:pt x="137427" y="61358"/>
                    <a:pt x="136253" y="58259"/>
                    <a:pt x="134329" y="55780"/>
                  </a:cubicBezTo>
                  <a:cubicBezTo>
                    <a:pt x="136253" y="53301"/>
                    <a:pt x="137427" y="50202"/>
                    <a:pt x="137427" y="46810"/>
                  </a:cubicBezTo>
                  <a:cubicBezTo>
                    <a:pt x="137427" y="41851"/>
                    <a:pt x="134916" y="37448"/>
                    <a:pt x="131132" y="34838"/>
                  </a:cubicBezTo>
                  <a:cubicBezTo>
                    <a:pt x="131262" y="33990"/>
                    <a:pt x="131360" y="33109"/>
                    <a:pt x="131360" y="32228"/>
                  </a:cubicBezTo>
                  <a:cubicBezTo>
                    <a:pt x="131360" y="24334"/>
                    <a:pt x="125065" y="17908"/>
                    <a:pt x="117203" y="17680"/>
                  </a:cubicBezTo>
                  <a:cubicBezTo>
                    <a:pt x="115637" y="11319"/>
                    <a:pt x="109896" y="6589"/>
                    <a:pt x="103046" y="6589"/>
                  </a:cubicBezTo>
                  <a:cubicBezTo>
                    <a:pt x="101709" y="6589"/>
                    <a:pt x="100404" y="6785"/>
                    <a:pt x="99164" y="7111"/>
                  </a:cubicBezTo>
                  <a:cubicBezTo>
                    <a:pt x="96490" y="3882"/>
                    <a:pt x="92445" y="1859"/>
                    <a:pt x="87943" y="1859"/>
                  </a:cubicBezTo>
                  <a:cubicBezTo>
                    <a:pt x="84746" y="1859"/>
                    <a:pt x="81778" y="2871"/>
                    <a:pt x="79364" y="4632"/>
                  </a:cubicBezTo>
                  <a:cubicBezTo>
                    <a:pt x="76722" y="1794"/>
                    <a:pt x="72905" y="0"/>
                    <a:pt x="68697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" name="Google Shape;2497;p44">
              <a:extLst>
                <a:ext uri="{FF2B5EF4-FFF2-40B4-BE49-F238E27FC236}">
                  <a16:creationId xmlns:a16="http://schemas.microsoft.com/office/drawing/2014/main" id="{F18D53B5-FAB6-4337-8EB2-243966E19AA5}"/>
                </a:ext>
              </a:extLst>
            </p:cNvPr>
            <p:cNvSpPr/>
            <p:nvPr/>
          </p:nvSpPr>
          <p:spPr>
            <a:xfrm>
              <a:off x="1896025" y="1707950"/>
              <a:ext cx="863625" cy="992475"/>
            </a:xfrm>
            <a:custGeom>
              <a:avLst/>
              <a:gdLst/>
              <a:ahLst/>
              <a:cxnLst/>
              <a:rect l="l" t="t" r="r" b="b"/>
              <a:pathLst>
                <a:path w="34545" h="39699" extrusionOk="0">
                  <a:moveTo>
                    <a:pt x="30765" y="0"/>
                  </a:moveTo>
                  <a:cubicBezTo>
                    <a:pt x="29825" y="0"/>
                    <a:pt x="28889" y="359"/>
                    <a:pt x="28184" y="1064"/>
                  </a:cubicBezTo>
                  <a:lnTo>
                    <a:pt x="28119" y="1130"/>
                  </a:lnTo>
                  <a:cubicBezTo>
                    <a:pt x="21953" y="7360"/>
                    <a:pt x="15071" y="12318"/>
                    <a:pt x="7862" y="16559"/>
                  </a:cubicBezTo>
                  <a:cubicBezTo>
                    <a:pt x="5709" y="17798"/>
                    <a:pt x="3915" y="19723"/>
                    <a:pt x="2805" y="22170"/>
                  </a:cubicBezTo>
                  <a:cubicBezTo>
                    <a:pt x="0" y="28433"/>
                    <a:pt x="2773" y="35772"/>
                    <a:pt x="9036" y="38610"/>
                  </a:cubicBezTo>
                  <a:cubicBezTo>
                    <a:pt x="10685" y="39349"/>
                    <a:pt x="12409" y="39698"/>
                    <a:pt x="14105" y="39698"/>
                  </a:cubicBezTo>
                  <a:cubicBezTo>
                    <a:pt x="18852" y="39698"/>
                    <a:pt x="23386" y="36961"/>
                    <a:pt x="25476" y="32347"/>
                  </a:cubicBezTo>
                  <a:lnTo>
                    <a:pt x="25737" y="31792"/>
                  </a:lnTo>
                  <a:cubicBezTo>
                    <a:pt x="29750" y="22855"/>
                    <a:pt x="32816" y="13525"/>
                    <a:pt x="34349" y="4229"/>
                  </a:cubicBezTo>
                  <a:cubicBezTo>
                    <a:pt x="34545" y="3120"/>
                    <a:pt x="34186" y="1913"/>
                    <a:pt x="33338" y="1064"/>
                  </a:cubicBezTo>
                  <a:cubicBezTo>
                    <a:pt x="32624" y="351"/>
                    <a:pt x="31693" y="0"/>
                    <a:pt x="30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" name="Google Shape;2498;p44">
              <a:extLst>
                <a:ext uri="{FF2B5EF4-FFF2-40B4-BE49-F238E27FC236}">
                  <a16:creationId xmlns:a16="http://schemas.microsoft.com/office/drawing/2014/main" id="{3887D4FD-50B0-458F-A843-B1C99C02282C}"/>
                </a:ext>
              </a:extLst>
            </p:cNvPr>
            <p:cNvSpPr/>
            <p:nvPr/>
          </p:nvSpPr>
          <p:spPr>
            <a:xfrm>
              <a:off x="5589400" y="1707950"/>
              <a:ext cx="863625" cy="992475"/>
            </a:xfrm>
            <a:custGeom>
              <a:avLst/>
              <a:gdLst/>
              <a:ahLst/>
              <a:cxnLst/>
              <a:rect l="l" t="t" r="r" b="b"/>
              <a:pathLst>
                <a:path w="34545" h="39699" extrusionOk="0">
                  <a:moveTo>
                    <a:pt x="3768" y="0"/>
                  </a:moveTo>
                  <a:cubicBezTo>
                    <a:pt x="2844" y="0"/>
                    <a:pt x="1921" y="351"/>
                    <a:pt x="1207" y="1064"/>
                  </a:cubicBezTo>
                  <a:cubicBezTo>
                    <a:pt x="327" y="1913"/>
                    <a:pt x="1" y="3120"/>
                    <a:pt x="164" y="4229"/>
                  </a:cubicBezTo>
                  <a:cubicBezTo>
                    <a:pt x="1697" y="13525"/>
                    <a:pt x="4796" y="22855"/>
                    <a:pt x="8808" y="31792"/>
                  </a:cubicBezTo>
                  <a:lnTo>
                    <a:pt x="9069" y="32347"/>
                  </a:lnTo>
                  <a:cubicBezTo>
                    <a:pt x="11136" y="36961"/>
                    <a:pt x="15663" y="39698"/>
                    <a:pt x="20408" y="39698"/>
                  </a:cubicBezTo>
                  <a:cubicBezTo>
                    <a:pt x="22104" y="39698"/>
                    <a:pt x="23828" y="39349"/>
                    <a:pt x="25477" y="38610"/>
                  </a:cubicBezTo>
                  <a:cubicBezTo>
                    <a:pt x="31740" y="35772"/>
                    <a:pt x="34545" y="28433"/>
                    <a:pt x="31707" y="22170"/>
                  </a:cubicBezTo>
                  <a:cubicBezTo>
                    <a:pt x="30631" y="19723"/>
                    <a:pt x="28837" y="17798"/>
                    <a:pt x="26651" y="16559"/>
                  </a:cubicBezTo>
                  <a:cubicBezTo>
                    <a:pt x="19442" y="12318"/>
                    <a:pt x="12592" y="7360"/>
                    <a:pt x="6427" y="1130"/>
                  </a:cubicBezTo>
                  <a:lnTo>
                    <a:pt x="6361" y="1064"/>
                  </a:lnTo>
                  <a:cubicBezTo>
                    <a:pt x="5640" y="359"/>
                    <a:pt x="4703" y="0"/>
                    <a:pt x="3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1" name="Google Shape;2499;p44">
              <a:extLst>
                <a:ext uri="{FF2B5EF4-FFF2-40B4-BE49-F238E27FC236}">
                  <a16:creationId xmlns:a16="http://schemas.microsoft.com/office/drawing/2014/main" id="{22444696-58D9-471B-971A-6E831F2C4A8A}"/>
                </a:ext>
              </a:extLst>
            </p:cNvPr>
            <p:cNvSpPr/>
            <p:nvPr/>
          </p:nvSpPr>
          <p:spPr>
            <a:xfrm>
              <a:off x="2273600" y="528425"/>
              <a:ext cx="3801850" cy="3310125"/>
            </a:xfrm>
            <a:custGeom>
              <a:avLst/>
              <a:gdLst/>
              <a:ahLst/>
              <a:cxnLst/>
              <a:rect l="l" t="t" r="r" b="b"/>
              <a:pathLst>
                <a:path w="152074" h="132405" extrusionOk="0">
                  <a:moveTo>
                    <a:pt x="64033" y="1"/>
                  </a:moveTo>
                  <a:cubicBezTo>
                    <a:pt x="57542" y="1"/>
                    <a:pt x="51801" y="3393"/>
                    <a:pt x="48571" y="8514"/>
                  </a:cubicBezTo>
                  <a:cubicBezTo>
                    <a:pt x="46223" y="7438"/>
                    <a:pt x="43646" y="6851"/>
                    <a:pt x="40905" y="6851"/>
                  </a:cubicBezTo>
                  <a:cubicBezTo>
                    <a:pt x="32196" y="6851"/>
                    <a:pt x="24889" y="12951"/>
                    <a:pt x="23030" y="21106"/>
                  </a:cubicBezTo>
                  <a:cubicBezTo>
                    <a:pt x="13831" y="22117"/>
                    <a:pt x="6687" y="29880"/>
                    <a:pt x="6687" y="39340"/>
                  </a:cubicBezTo>
                  <a:cubicBezTo>
                    <a:pt x="6687" y="41950"/>
                    <a:pt x="7209" y="44396"/>
                    <a:pt x="8188" y="46647"/>
                  </a:cubicBezTo>
                  <a:cubicBezTo>
                    <a:pt x="3230" y="49909"/>
                    <a:pt x="0" y="55552"/>
                    <a:pt x="0" y="61913"/>
                  </a:cubicBezTo>
                  <a:cubicBezTo>
                    <a:pt x="0" y="67361"/>
                    <a:pt x="2349" y="72254"/>
                    <a:pt x="6133" y="75614"/>
                  </a:cubicBezTo>
                  <a:cubicBezTo>
                    <a:pt x="4241" y="78484"/>
                    <a:pt x="3164" y="81942"/>
                    <a:pt x="3164" y="85628"/>
                  </a:cubicBezTo>
                  <a:cubicBezTo>
                    <a:pt x="3164" y="93033"/>
                    <a:pt x="7535" y="99393"/>
                    <a:pt x="13831" y="102297"/>
                  </a:cubicBezTo>
                  <a:cubicBezTo>
                    <a:pt x="14614" y="111430"/>
                    <a:pt x="22051" y="118672"/>
                    <a:pt x="31250" y="119096"/>
                  </a:cubicBezTo>
                  <a:cubicBezTo>
                    <a:pt x="34349" y="124935"/>
                    <a:pt x="40449" y="128914"/>
                    <a:pt x="47495" y="128914"/>
                  </a:cubicBezTo>
                  <a:cubicBezTo>
                    <a:pt x="49191" y="128914"/>
                    <a:pt x="50855" y="128686"/>
                    <a:pt x="52388" y="128229"/>
                  </a:cubicBezTo>
                  <a:cubicBezTo>
                    <a:pt x="55584" y="130839"/>
                    <a:pt x="59629" y="132405"/>
                    <a:pt x="64033" y="132405"/>
                  </a:cubicBezTo>
                  <a:cubicBezTo>
                    <a:pt x="68632" y="132405"/>
                    <a:pt x="72808" y="130741"/>
                    <a:pt x="76037" y="127968"/>
                  </a:cubicBezTo>
                  <a:cubicBezTo>
                    <a:pt x="79234" y="130741"/>
                    <a:pt x="83409" y="132405"/>
                    <a:pt x="88009" y="132405"/>
                  </a:cubicBezTo>
                  <a:cubicBezTo>
                    <a:pt x="92412" y="132405"/>
                    <a:pt x="96490" y="130839"/>
                    <a:pt x="99654" y="128229"/>
                  </a:cubicBezTo>
                  <a:cubicBezTo>
                    <a:pt x="101220" y="128686"/>
                    <a:pt x="102851" y="128914"/>
                    <a:pt x="104547" y="128914"/>
                  </a:cubicBezTo>
                  <a:cubicBezTo>
                    <a:pt x="111593" y="128914"/>
                    <a:pt x="117693" y="124935"/>
                    <a:pt x="120792" y="119096"/>
                  </a:cubicBezTo>
                  <a:cubicBezTo>
                    <a:pt x="130023" y="118672"/>
                    <a:pt x="137460" y="111430"/>
                    <a:pt x="138211" y="102297"/>
                  </a:cubicBezTo>
                  <a:cubicBezTo>
                    <a:pt x="144506" y="99393"/>
                    <a:pt x="148910" y="93033"/>
                    <a:pt x="148910" y="85628"/>
                  </a:cubicBezTo>
                  <a:cubicBezTo>
                    <a:pt x="148910" y="81942"/>
                    <a:pt x="147801" y="78484"/>
                    <a:pt x="145941" y="75614"/>
                  </a:cubicBezTo>
                  <a:cubicBezTo>
                    <a:pt x="149693" y="72254"/>
                    <a:pt x="152074" y="67361"/>
                    <a:pt x="152074" y="61913"/>
                  </a:cubicBezTo>
                  <a:cubicBezTo>
                    <a:pt x="152074" y="55552"/>
                    <a:pt x="148812" y="49909"/>
                    <a:pt x="143854" y="46647"/>
                  </a:cubicBezTo>
                  <a:cubicBezTo>
                    <a:pt x="144832" y="44396"/>
                    <a:pt x="145354" y="41950"/>
                    <a:pt x="145354" y="39340"/>
                  </a:cubicBezTo>
                  <a:cubicBezTo>
                    <a:pt x="145354" y="29880"/>
                    <a:pt x="138211" y="22117"/>
                    <a:pt x="129012" y="21106"/>
                  </a:cubicBezTo>
                  <a:cubicBezTo>
                    <a:pt x="127152" y="12951"/>
                    <a:pt x="119846" y="6851"/>
                    <a:pt x="111136" y="6851"/>
                  </a:cubicBezTo>
                  <a:cubicBezTo>
                    <a:pt x="108396" y="6851"/>
                    <a:pt x="105819" y="7438"/>
                    <a:pt x="103503" y="8514"/>
                  </a:cubicBezTo>
                  <a:cubicBezTo>
                    <a:pt x="100241" y="3393"/>
                    <a:pt x="94533" y="1"/>
                    <a:pt x="88009" y="1"/>
                  </a:cubicBezTo>
                  <a:cubicBezTo>
                    <a:pt x="83409" y="1"/>
                    <a:pt x="79234" y="1664"/>
                    <a:pt x="76037" y="4437"/>
                  </a:cubicBezTo>
                  <a:cubicBezTo>
                    <a:pt x="72808" y="1664"/>
                    <a:pt x="68632" y="1"/>
                    <a:pt x="64033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2" name="Google Shape;2500;p44">
              <a:extLst>
                <a:ext uri="{FF2B5EF4-FFF2-40B4-BE49-F238E27FC236}">
                  <a16:creationId xmlns:a16="http://schemas.microsoft.com/office/drawing/2014/main" id="{0FF407DF-C444-4B0D-BDD4-5A44F19C0895}"/>
                </a:ext>
              </a:extLst>
            </p:cNvPr>
            <p:cNvSpPr/>
            <p:nvPr/>
          </p:nvSpPr>
          <p:spPr>
            <a:xfrm>
              <a:off x="3058925" y="1948825"/>
              <a:ext cx="2230400" cy="1009800"/>
            </a:xfrm>
            <a:custGeom>
              <a:avLst/>
              <a:gdLst/>
              <a:ahLst/>
              <a:cxnLst/>
              <a:rect l="l" t="t" r="r" b="b"/>
              <a:pathLst>
                <a:path w="89216" h="40392" extrusionOk="0">
                  <a:moveTo>
                    <a:pt x="12677" y="0"/>
                  </a:moveTo>
                  <a:cubicBezTo>
                    <a:pt x="5843" y="0"/>
                    <a:pt x="0" y="6331"/>
                    <a:pt x="0" y="14524"/>
                  </a:cubicBezTo>
                  <a:cubicBezTo>
                    <a:pt x="0" y="22605"/>
                    <a:pt x="5759" y="29005"/>
                    <a:pt x="12665" y="29005"/>
                  </a:cubicBezTo>
                  <a:cubicBezTo>
                    <a:pt x="13147" y="29005"/>
                    <a:pt x="13634" y="28973"/>
                    <a:pt x="14125" y="28910"/>
                  </a:cubicBezTo>
                  <a:cubicBezTo>
                    <a:pt x="14725" y="28833"/>
                    <a:pt x="15324" y="28796"/>
                    <a:pt x="15919" y="28796"/>
                  </a:cubicBezTo>
                  <a:cubicBezTo>
                    <a:pt x="20398" y="28796"/>
                    <a:pt x="24640" y="30921"/>
                    <a:pt x="27433" y="34520"/>
                  </a:cubicBezTo>
                  <a:cubicBezTo>
                    <a:pt x="30206" y="38141"/>
                    <a:pt x="34284" y="40392"/>
                    <a:pt x="38850" y="40392"/>
                  </a:cubicBezTo>
                  <a:lnTo>
                    <a:pt x="50398" y="40392"/>
                  </a:lnTo>
                  <a:cubicBezTo>
                    <a:pt x="54932" y="40392"/>
                    <a:pt x="59009" y="38141"/>
                    <a:pt x="61815" y="34520"/>
                  </a:cubicBezTo>
                  <a:cubicBezTo>
                    <a:pt x="64608" y="30921"/>
                    <a:pt x="68825" y="28796"/>
                    <a:pt x="73298" y="28796"/>
                  </a:cubicBezTo>
                  <a:cubicBezTo>
                    <a:pt x="73892" y="28796"/>
                    <a:pt x="74491" y="28833"/>
                    <a:pt x="75091" y="28910"/>
                  </a:cubicBezTo>
                  <a:cubicBezTo>
                    <a:pt x="75582" y="28973"/>
                    <a:pt x="76069" y="29005"/>
                    <a:pt x="76550" y="29005"/>
                  </a:cubicBezTo>
                  <a:cubicBezTo>
                    <a:pt x="83457" y="29005"/>
                    <a:pt x="89215" y="22605"/>
                    <a:pt x="89215" y="14524"/>
                  </a:cubicBezTo>
                  <a:cubicBezTo>
                    <a:pt x="89215" y="6331"/>
                    <a:pt x="83372" y="0"/>
                    <a:pt x="76561" y="0"/>
                  </a:cubicBezTo>
                  <a:cubicBezTo>
                    <a:pt x="75671" y="0"/>
                    <a:pt x="74764" y="108"/>
                    <a:pt x="73851" y="335"/>
                  </a:cubicBezTo>
                  <a:lnTo>
                    <a:pt x="61162" y="3499"/>
                  </a:lnTo>
                  <a:cubicBezTo>
                    <a:pt x="55715" y="4836"/>
                    <a:pt x="50169" y="5521"/>
                    <a:pt x="44624" y="5521"/>
                  </a:cubicBezTo>
                  <a:cubicBezTo>
                    <a:pt x="39046" y="5521"/>
                    <a:pt x="33501" y="4836"/>
                    <a:pt x="28086" y="3499"/>
                  </a:cubicBezTo>
                  <a:lnTo>
                    <a:pt x="15397" y="335"/>
                  </a:lnTo>
                  <a:cubicBezTo>
                    <a:pt x="14481" y="108"/>
                    <a:pt x="13570" y="0"/>
                    <a:pt x="12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3" name="Google Shape;2501;p44">
              <a:extLst>
                <a:ext uri="{FF2B5EF4-FFF2-40B4-BE49-F238E27FC236}">
                  <a16:creationId xmlns:a16="http://schemas.microsoft.com/office/drawing/2014/main" id="{3DEFA9C4-D9D8-4734-9A2F-71117D3B62A5}"/>
                </a:ext>
              </a:extLst>
            </p:cNvPr>
            <p:cNvSpPr/>
            <p:nvPr/>
          </p:nvSpPr>
          <p:spPr>
            <a:xfrm>
              <a:off x="3487875" y="2190400"/>
              <a:ext cx="167200" cy="291175"/>
            </a:xfrm>
            <a:custGeom>
              <a:avLst/>
              <a:gdLst/>
              <a:ahLst/>
              <a:cxnLst/>
              <a:rect l="l" t="t" r="r" b="b"/>
              <a:pathLst>
                <a:path w="6688" h="11647" extrusionOk="0">
                  <a:moveTo>
                    <a:pt x="3360" y="1"/>
                  </a:moveTo>
                  <a:cubicBezTo>
                    <a:pt x="1501" y="1"/>
                    <a:pt x="0" y="1501"/>
                    <a:pt x="0" y="3328"/>
                  </a:cubicBezTo>
                  <a:lnTo>
                    <a:pt x="0" y="8319"/>
                  </a:lnTo>
                  <a:cubicBezTo>
                    <a:pt x="0" y="10178"/>
                    <a:pt x="1501" y="11646"/>
                    <a:pt x="3360" y="11646"/>
                  </a:cubicBezTo>
                  <a:cubicBezTo>
                    <a:pt x="5187" y="11646"/>
                    <a:pt x="6687" y="10178"/>
                    <a:pt x="6687" y="8319"/>
                  </a:cubicBezTo>
                  <a:lnTo>
                    <a:pt x="6687" y="3328"/>
                  </a:lnTo>
                  <a:cubicBezTo>
                    <a:pt x="6687" y="1501"/>
                    <a:pt x="5187" y="1"/>
                    <a:pt x="3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4" name="Google Shape;2502;p44">
              <a:extLst>
                <a:ext uri="{FF2B5EF4-FFF2-40B4-BE49-F238E27FC236}">
                  <a16:creationId xmlns:a16="http://schemas.microsoft.com/office/drawing/2014/main" id="{0703F9B2-D57A-4EF2-B589-BD1083684521}"/>
                </a:ext>
              </a:extLst>
            </p:cNvPr>
            <p:cNvSpPr/>
            <p:nvPr/>
          </p:nvSpPr>
          <p:spPr>
            <a:xfrm>
              <a:off x="4693175" y="2190400"/>
              <a:ext cx="167200" cy="291175"/>
            </a:xfrm>
            <a:custGeom>
              <a:avLst/>
              <a:gdLst/>
              <a:ahLst/>
              <a:cxnLst/>
              <a:rect l="l" t="t" r="r" b="b"/>
              <a:pathLst>
                <a:path w="6688" h="11647" extrusionOk="0">
                  <a:moveTo>
                    <a:pt x="3360" y="1"/>
                  </a:moveTo>
                  <a:cubicBezTo>
                    <a:pt x="1501" y="1"/>
                    <a:pt x="0" y="1501"/>
                    <a:pt x="0" y="3328"/>
                  </a:cubicBezTo>
                  <a:lnTo>
                    <a:pt x="0" y="8319"/>
                  </a:lnTo>
                  <a:cubicBezTo>
                    <a:pt x="0" y="10178"/>
                    <a:pt x="1501" y="11646"/>
                    <a:pt x="3360" y="11646"/>
                  </a:cubicBezTo>
                  <a:cubicBezTo>
                    <a:pt x="5187" y="11646"/>
                    <a:pt x="6687" y="10178"/>
                    <a:pt x="6687" y="8319"/>
                  </a:cubicBezTo>
                  <a:lnTo>
                    <a:pt x="6687" y="3328"/>
                  </a:lnTo>
                  <a:cubicBezTo>
                    <a:pt x="6687" y="1501"/>
                    <a:pt x="5187" y="1"/>
                    <a:pt x="3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5" name="Google Shape;2503;p44">
              <a:extLst>
                <a:ext uri="{FF2B5EF4-FFF2-40B4-BE49-F238E27FC236}">
                  <a16:creationId xmlns:a16="http://schemas.microsoft.com/office/drawing/2014/main" id="{4C0382E8-CECC-4201-91C1-B56E890A96F6}"/>
                </a:ext>
              </a:extLst>
            </p:cNvPr>
            <p:cNvSpPr/>
            <p:nvPr/>
          </p:nvSpPr>
          <p:spPr>
            <a:xfrm>
              <a:off x="3811625" y="2414675"/>
              <a:ext cx="725000" cy="306650"/>
            </a:xfrm>
            <a:custGeom>
              <a:avLst/>
              <a:gdLst/>
              <a:ahLst/>
              <a:cxnLst/>
              <a:rect l="l" t="t" r="r" b="b"/>
              <a:pathLst>
                <a:path w="29000" h="12266" extrusionOk="0">
                  <a:moveTo>
                    <a:pt x="3360" y="0"/>
                  </a:moveTo>
                  <a:cubicBezTo>
                    <a:pt x="1501" y="0"/>
                    <a:pt x="0" y="1501"/>
                    <a:pt x="0" y="3360"/>
                  </a:cubicBezTo>
                  <a:cubicBezTo>
                    <a:pt x="0" y="8253"/>
                    <a:pt x="4012" y="12265"/>
                    <a:pt x="8938" y="12265"/>
                  </a:cubicBezTo>
                  <a:cubicBezTo>
                    <a:pt x="11026" y="12265"/>
                    <a:pt x="12983" y="11515"/>
                    <a:pt x="14516" y="10308"/>
                  </a:cubicBezTo>
                  <a:cubicBezTo>
                    <a:pt x="16049" y="11515"/>
                    <a:pt x="17974" y="12265"/>
                    <a:pt x="20094" y="12265"/>
                  </a:cubicBezTo>
                  <a:cubicBezTo>
                    <a:pt x="24987" y="12265"/>
                    <a:pt x="28999" y="8253"/>
                    <a:pt x="28999" y="3360"/>
                  </a:cubicBezTo>
                  <a:cubicBezTo>
                    <a:pt x="28999" y="1501"/>
                    <a:pt x="27499" y="0"/>
                    <a:pt x="25672" y="0"/>
                  </a:cubicBezTo>
                  <a:cubicBezTo>
                    <a:pt x="23813" y="0"/>
                    <a:pt x="22312" y="1501"/>
                    <a:pt x="22312" y="3360"/>
                  </a:cubicBezTo>
                  <a:cubicBezTo>
                    <a:pt x="22312" y="4567"/>
                    <a:pt x="21301" y="5578"/>
                    <a:pt x="20094" y="5578"/>
                  </a:cubicBezTo>
                  <a:cubicBezTo>
                    <a:pt x="18855" y="5578"/>
                    <a:pt x="17843" y="4567"/>
                    <a:pt x="17843" y="3360"/>
                  </a:cubicBezTo>
                  <a:cubicBezTo>
                    <a:pt x="17843" y="1501"/>
                    <a:pt x="16343" y="0"/>
                    <a:pt x="14516" y="0"/>
                  </a:cubicBezTo>
                  <a:cubicBezTo>
                    <a:pt x="12657" y="0"/>
                    <a:pt x="11156" y="1501"/>
                    <a:pt x="11156" y="3360"/>
                  </a:cubicBezTo>
                  <a:cubicBezTo>
                    <a:pt x="11156" y="4567"/>
                    <a:pt x="10178" y="5578"/>
                    <a:pt x="8938" y="5578"/>
                  </a:cubicBezTo>
                  <a:cubicBezTo>
                    <a:pt x="7699" y="5578"/>
                    <a:pt x="6687" y="4567"/>
                    <a:pt x="6687" y="3360"/>
                  </a:cubicBezTo>
                  <a:cubicBezTo>
                    <a:pt x="6687" y="1501"/>
                    <a:pt x="5187" y="0"/>
                    <a:pt x="3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6" name="Google Shape;2504;p44">
              <a:extLst>
                <a:ext uri="{FF2B5EF4-FFF2-40B4-BE49-F238E27FC236}">
                  <a16:creationId xmlns:a16="http://schemas.microsoft.com/office/drawing/2014/main" id="{93E1CE15-B7CD-4F7C-8B53-073D1DB681F1}"/>
                </a:ext>
              </a:extLst>
            </p:cNvPr>
            <p:cNvSpPr/>
            <p:nvPr/>
          </p:nvSpPr>
          <p:spPr>
            <a:xfrm>
              <a:off x="4021200" y="2362475"/>
              <a:ext cx="306650" cy="136225"/>
            </a:xfrm>
            <a:custGeom>
              <a:avLst/>
              <a:gdLst/>
              <a:ahLst/>
              <a:cxnLst/>
              <a:rect l="l" t="t" r="r" b="b"/>
              <a:pathLst>
                <a:path w="12266" h="5449" extrusionOk="0">
                  <a:moveTo>
                    <a:pt x="1566" y="1"/>
                  </a:moveTo>
                  <a:cubicBezTo>
                    <a:pt x="555" y="1"/>
                    <a:pt x="1" y="1175"/>
                    <a:pt x="653" y="1958"/>
                  </a:cubicBezTo>
                  <a:lnTo>
                    <a:pt x="1925" y="3491"/>
                  </a:lnTo>
                  <a:cubicBezTo>
                    <a:pt x="3018" y="4796"/>
                    <a:pt x="4567" y="5448"/>
                    <a:pt x="6117" y="5448"/>
                  </a:cubicBezTo>
                  <a:cubicBezTo>
                    <a:pt x="7666" y="5448"/>
                    <a:pt x="9216" y="4796"/>
                    <a:pt x="10308" y="3491"/>
                  </a:cubicBezTo>
                  <a:lnTo>
                    <a:pt x="11581" y="1958"/>
                  </a:lnTo>
                  <a:cubicBezTo>
                    <a:pt x="12266" y="1175"/>
                    <a:pt x="11711" y="1"/>
                    <a:pt x="10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7" name="Google Shape;2505;p44">
              <a:extLst>
                <a:ext uri="{FF2B5EF4-FFF2-40B4-BE49-F238E27FC236}">
                  <a16:creationId xmlns:a16="http://schemas.microsoft.com/office/drawing/2014/main" id="{4B8CCB4F-2439-4758-9C30-479BD49DAB39}"/>
                </a:ext>
              </a:extLst>
            </p:cNvPr>
            <p:cNvSpPr/>
            <p:nvPr/>
          </p:nvSpPr>
          <p:spPr>
            <a:xfrm>
              <a:off x="1762275" y="4335975"/>
              <a:ext cx="497475" cy="831025"/>
            </a:xfrm>
            <a:custGeom>
              <a:avLst/>
              <a:gdLst/>
              <a:ahLst/>
              <a:cxnLst/>
              <a:rect l="l" t="t" r="r" b="b"/>
              <a:pathLst>
                <a:path w="19899" h="33241" extrusionOk="0">
                  <a:moveTo>
                    <a:pt x="1" y="1"/>
                  </a:moveTo>
                  <a:lnTo>
                    <a:pt x="1" y="30566"/>
                  </a:lnTo>
                  <a:cubicBezTo>
                    <a:pt x="1" y="32066"/>
                    <a:pt x="1207" y="33240"/>
                    <a:pt x="2675" y="33240"/>
                  </a:cubicBezTo>
                  <a:lnTo>
                    <a:pt x="17224" y="33240"/>
                  </a:lnTo>
                  <a:cubicBezTo>
                    <a:pt x="18692" y="33240"/>
                    <a:pt x="19899" y="32066"/>
                    <a:pt x="19899" y="30566"/>
                  </a:cubicBezTo>
                  <a:lnTo>
                    <a:pt x="198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8" name="Google Shape;2506;p44">
              <a:extLst>
                <a:ext uri="{FF2B5EF4-FFF2-40B4-BE49-F238E27FC236}">
                  <a16:creationId xmlns:a16="http://schemas.microsoft.com/office/drawing/2014/main" id="{ECBD5B4E-21F6-4D8D-B2E6-A6E73537C8B2}"/>
                </a:ext>
              </a:extLst>
            </p:cNvPr>
            <p:cNvSpPr/>
            <p:nvPr/>
          </p:nvSpPr>
          <p:spPr>
            <a:xfrm>
              <a:off x="2799575" y="4335975"/>
              <a:ext cx="496675" cy="831025"/>
            </a:xfrm>
            <a:custGeom>
              <a:avLst/>
              <a:gdLst/>
              <a:ahLst/>
              <a:cxnLst/>
              <a:rect l="l" t="t" r="r" b="b"/>
              <a:pathLst>
                <a:path w="19867" h="33241" extrusionOk="0">
                  <a:moveTo>
                    <a:pt x="1" y="1"/>
                  </a:moveTo>
                  <a:lnTo>
                    <a:pt x="1" y="30566"/>
                  </a:lnTo>
                  <a:cubicBezTo>
                    <a:pt x="1" y="32066"/>
                    <a:pt x="1175" y="33240"/>
                    <a:pt x="2643" y="33240"/>
                  </a:cubicBezTo>
                  <a:lnTo>
                    <a:pt x="17224" y="33240"/>
                  </a:lnTo>
                  <a:cubicBezTo>
                    <a:pt x="18692" y="33240"/>
                    <a:pt x="19866" y="32066"/>
                    <a:pt x="19866" y="30566"/>
                  </a:cubicBezTo>
                  <a:lnTo>
                    <a:pt x="198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9" name="Google Shape;2507;p44">
              <a:extLst>
                <a:ext uri="{FF2B5EF4-FFF2-40B4-BE49-F238E27FC236}">
                  <a16:creationId xmlns:a16="http://schemas.microsoft.com/office/drawing/2014/main" id="{D754E39A-208A-42C0-BDE3-4D49AE08779F}"/>
                </a:ext>
              </a:extLst>
            </p:cNvPr>
            <p:cNvSpPr/>
            <p:nvPr/>
          </p:nvSpPr>
          <p:spPr>
            <a:xfrm>
              <a:off x="2560650" y="3925800"/>
              <a:ext cx="1069950" cy="669525"/>
            </a:xfrm>
            <a:custGeom>
              <a:avLst/>
              <a:gdLst/>
              <a:ahLst/>
              <a:cxnLst/>
              <a:rect l="l" t="t" r="r" b="b"/>
              <a:pathLst>
                <a:path w="42798" h="26781" extrusionOk="0">
                  <a:moveTo>
                    <a:pt x="30076" y="0"/>
                  </a:moveTo>
                  <a:cubicBezTo>
                    <a:pt x="26357" y="0"/>
                    <a:pt x="23030" y="1598"/>
                    <a:pt x="20681" y="4143"/>
                  </a:cubicBezTo>
                  <a:cubicBezTo>
                    <a:pt x="18528" y="2414"/>
                    <a:pt x="15756" y="1337"/>
                    <a:pt x="12722" y="1337"/>
                  </a:cubicBezTo>
                  <a:cubicBezTo>
                    <a:pt x="5709" y="1337"/>
                    <a:pt x="0" y="7046"/>
                    <a:pt x="0" y="14059"/>
                  </a:cubicBezTo>
                  <a:cubicBezTo>
                    <a:pt x="0" y="21105"/>
                    <a:pt x="5709" y="26781"/>
                    <a:pt x="12722" y="26781"/>
                  </a:cubicBezTo>
                  <a:cubicBezTo>
                    <a:pt x="16441" y="26781"/>
                    <a:pt x="19801" y="25215"/>
                    <a:pt x="22117" y="22671"/>
                  </a:cubicBezTo>
                  <a:cubicBezTo>
                    <a:pt x="24302" y="24400"/>
                    <a:pt x="27075" y="25444"/>
                    <a:pt x="30076" y="25444"/>
                  </a:cubicBezTo>
                  <a:cubicBezTo>
                    <a:pt x="37089" y="25444"/>
                    <a:pt x="42798" y="19768"/>
                    <a:pt x="42798" y="12722"/>
                  </a:cubicBezTo>
                  <a:cubicBezTo>
                    <a:pt x="42798" y="5709"/>
                    <a:pt x="37089" y="0"/>
                    <a:pt x="3007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0" name="Google Shape;2508;p44">
              <a:extLst>
                <a:ext uri="{FF2B5EF4-FFF2-40B4-BE49-F238E27FC236}">
                  <a16:creationId xmlns:a16="http://schemas.microsoft.com/office/drawing/2014/main" id="{3B074873-82EE-43B3-BE83-0ADCE495C74F}"/>
                </a:ext>
              </a:extLst>
            </p:cNvPr>
            <p:cNvSpPr/>
            <p:nvPr/>
          </p:nvSpPr>
          <p:spPr>
            <a:xfrm>
              <a:off x="1762275" y="4954125"/>
              <a:ext cx="497475" cy="212875"/>
            </a:xfrm>
            <a:custGeom>
              <a:avLst/>
              <a:gdLst/>
              <a:ahLst/>
              <a:cxnLst/>
              <a:rect l="l" t="t" r="r" b="b"/>
              <a:pathLst>
                <a:path w="19899" h="8515" extrusionOk="0">
                  <a:moveTo>
                    <a:pt x="1" y="1"/>
                  </a:moveTo>
                  <a:lnTo>
                    <a:pt x="1" y="5840"/>
                  </a:lnTo>
                  <a:cubicBezTo>
                    <a:pt x="1" y="7340"/>
                    <a:pt x="1207" y="8514"/>
                    <a:pt x="2675" y="8514"/>
                  </a:cubicBezTo>
                  <a:lnTo>
                    <a:pt x="17224" y="8514"/>
                  </a:lnTo>
                  <a:cubicBezTo>
                    <a:pt x="18692" y="8514"/>
                    <a:pt x="19899" y="7340"/>
                    <a:pt x="19899" y="5840"/>
                  </a:cubicBezTo>
                  <a:lnTo>
                    <a:pt x="19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1" name="Google Shape;2509;p44">
              <a:extLst>
                <a:ext uri="{FF2B5EF4-FFF2-40B4-BE49-F238E27FC236}">
                  <a16:creationId xmlns:a16="http://schemas.microsoft.com/office/drawing/2014/main" id="{9FFA4356-2F73-4924-94DD-B0304D532DEB}"/>
                </a:ext>
              </a:extLst>
            </p:cNvPr>
            <p:cNvSpPr/>
            <p:nvPr/>
          </p:nvSpPr>
          <p:spPr>
            <a:xfrm>
              <a:off x="2799575" y="4954125"/>
              <a:ext cx="496675" cy="212875"/>
            </a:xfrm>
            <a:custGeom>
              <a:avLst/>
              <a:gdLst/>
              <a:ahLst/>
              <a:cxnLst/>
              <a:rect l="l" t="t" r="r" b="b"/>
              <a:pathLst>
                <a:path w="19867" h="8515" extrusionOk="0">
                  <a:moveTo>
                    <a:pt x="1" y="1"/>
                  </a:moveTo>
                  <a:lnTo>
                    <a:pt x="1" y="5840"/>
                  </a:lnTo>
                  <a:cubicBezTo>
                    <a:pt x="1" y="7340"/>
                    <a:pt x="1175" y="8514"/>
                    <a:pt x="2643" y="8514"/>
                  </a:cubicBezTo>
                  <a:lnTo>
                    <a:pt x="17224" y="8514"/>
                  </a:lnTo>
                  <a:cubicBezTo>
                    <a:pt x="18692" y="8514"/>
                    <a:pt x="19866" y="7340"/>
                    <a:pt x="19866" y="5840"/>
                  </a:cubicBezTo>
                  <a:lnTo>
                    <a:pt x="19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2" name="Google Shape;2510;p44">
              <a:extLst>
                <a:ext uri="{FF2B5EF4-FFF2-40B4-BE49-F238E27FC236}">
                  <a16:creationId xmlns:a16="http://schemas.microsoft.com/office/drawing/2014/main" id="{A8DF4E50-C273-4678-9A2B-9017B6E19D17}"/>
                </a:ext>
              </a:extLst>
            </p:cNvPr>
            <p:cNvSpPr/>
            <p:nvPr/>
          </p:nvSpPr>
          <p:spPr>
            <a:xfrm>
              <a:off x="1521700" y="3925800"/>
              <a:ext cx="1069950" cy="669525"/>
            </a:xfrm>
            <a:custGeom>
              <a:avLst/>
              <a:gdLst/>
              <a:ahLst/>
              <a:cxnLst/>
              <a:rect l="l" t="t" r="r" b="b"/>
              <a:pathLst>
                <a:path w="42798" h="26781" extrusionOk="0">
                  <a:moveTo>
                    <a:pt x="30076" y="0"/>
                  </a:moveTo>
                  <a:cubicBezTo>
                    <a:pt x="26358" y="0"/>
                    <a:pt x="22998" y="1598"/>
                    <a:pt x="20682" y="4143"/>
                  </a:cubicBezTo>
                  <a:cubicBezTo>
                    <a:pt x="18496" y="2414"/>
                    <a:pt x="15723" y="1337"/>
                    <a:pt x="12722" y="1337"/>
                  </a:cubicBezTo>
                  <a:cubicBezTo>
                    <a:pt x="5709" y="1337"/>
                    <a:pt x="1" y="7046"/>
                    <a:pt x="1" y="14059"/>
                  </a:cubicBezTo>
                  <a:cubicBezTo>
                    <a:pt x="1" y="21105"/>
                    <a:pt x="5709" y="26781"/>
                    <a:pt x="12722" y="26781"/>
                  </a:cubicBezTo>
                  <a:cubicBezTo>
                    <a:pt x="16441" y="26781"/>
                    <a:pt x="19768" y="25215"/>
                    <a:pt x="22117" y="22671"/>
                  </a:cubicBezTo>
                  <a:cubicBezTo>
                    <a:pt x="24270" y="24400"/>
                    <a:pt x="27043" y="25444"/>
                    <a:pt x="30076" y="25444"/>
                  </a:cubicBezTo>
                  <a:cubicBezTo>
                    <a:pt x="37089" y="25444"/>
                    <a:pt x="42798" y="19768"/>
                    <a:pt x="42798" y="12722"/>
                  </a:cubicBezTo>
                  <a:cubicBezTo>
                    <a:pt x="42798" y="5709"/>
                    <a:pt x="37089" y="0"/>
                    <a:pt x="3007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</p:spTree>
    <p:extLst>
      <p:ext uri="{BB962C8B-B14F-4D97-AF65-F5344CB8AC3E}">
        <p14:creationId xmlns:p14="http://schemas.microsoft.com/office/powerpoint/2010/main" val="313646766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2B4656B-36B9-42A3-8AE1-7C4440C35B47}"/>
              </a:ext>
            </a:extLst>
          </p:cNvPr>
          <p:cNvSpPr/>
          <p:nvPr/>
        </p:nvSpPr>
        <p:spPr>
          <a:xfrm>
            <a:off x="1334192" y="2593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Hình thành các số có ba chữ số</a:t>
            </a:r>
            <a:endParaRPr lang="en-US" sz="2500" b="1">
              <a:solidFill>
                <a:srgbClr val="00B050"/>
              </a:solidFill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6F7436BB-EE4A-4E09-8A06-8134523E8F18}"/>
              </a:ext>
            </a:extLst>
          </p:cNvPr>
          <p:cNvSpPr/>
          <p:nvPr/>
        </p:nvSpPr>
        <p:spPr>
          <a:xfrm>
            <a:off x="2106037" y="9491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328122-3673-42C0-A5F9-15EAFAD25611}"/>
              </a:ext>
            </a:extLst>
          </p:cNvPr>
          <p:cNvSpPr txBox="1"/>
          <p:nvPr/>
        </p:nvSpPr>
        <p:spPr>
          <a:xfrm>
            <a:off x="1470932" y="1073869"/>
            <a:ext cx="7259074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b) Hướng dẫn cách đọc, viết số có ba chữ số </a:t>
            </a:r>
            <a:endParaRPr lang="en-US" sz="2500" b="1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6CC93-3891-4095-85DD-41098615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34" y="1802686"/>
            <a:ext cx="8784976" cy="48641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A83373-E16D-4388-A04F-C8F164C285EA}"/>
              </a:ext>
            </a:extLst>
          </p:cNvPr>
          <p:cNvSpPr/>
          <p:nvPr/>
        </p:nvSpPr>
        <p:spPr>
          <a:xfrm>
            <a:off x="1867604" y="1766592"/>
            <a:ext cx="8784976" cy="48965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12">
            <a:extLst>
              <a:ext uri="{FF2B5EF4-FFF2-40B4-BE49-F238E27FC236}">
                <a16:creationId xmlns:a16="http://schemas.microsoft.com/office/drawing/2014/main" id="{10BABE22-9C97-4041-9496-27391F263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50" y="4869159"/>
            <a:ext cx="1749062" cy="1829427"/>
          </a:xfrm>
          <a:prstGeom prst="rect">
            <a:avLst/>
          </a:prstGeom>
        </p:spPr>
      </p:pic>
      <p:grpSp>
        <p:nvGrpSpPr>
          <p:cNvPr id="60" name="Google Shape;1603;p61">
            <a:extLst>
              <a:ext uri="{FF2B5EF4-FFF2-40B4-BE49-F238E27FC236}">
                <a16:creationId xmlns:a16="http://schemas.microsoft.com/office/drawing/2014/main" id="{D0B3D523-9A4F-427F-A600-20C7BFF079C0}"/>
              </a:ext>
            </a:extLst>
          </p:cNvPr>
          <p:cNvGrpSpPr/>
          <p:nvPr/>
        </p:nvGrpSpPr>
        <p:grpSpPr>
          <a:xfrm>
            <a:off x="9233636" y="177205"/>
            <a:ext cx="2178346" cy="1589387"/>
            <a:chOff x="5718325" y="4570350"/>
            <a:chExt cx="919500" cy="695850"/>
          </a:xfrm>
        </p:grpSpPr>
        <p:sp>
          <p:nvSpPr>
            <p:cNvPr id="61" name="Google Shape;1604;p61">
              <a:extLst>
                <a:ext uri="{FF2B5EF4-FFF2-40B4-BE49-F238E27FC236}">
                  <a16:creationId xmlns:a16="http://schemas.microsoft.com/office/drawing/2014/main" id="{13A92DF6-7F3E-4B47-8575-31B31B7A9690}"/>
                </a:ext>
              </a:extLst>
            </p:cNvPr>
            <p:cNvSpPr/>
            <p:nvPr/>
          </p:nvSpPr>
          <p:spPr>
            <a:xfrm>
              <a:off x="5760175" y="4570350"/>
              <a:ext cx="877650" cy="695850"/>
            </a:xfrm>
            <a:custGeom>
              <a:avLst/>
              <a:gdLst/>
              <a:ahLst/>
              <a:cxnLst/>
              <a:rect l="l" t="t" r="r" b="b"/>
              <a:pathLst>
                <a:path w="35106" h="27834" extrusionOk="0">
                  <a:moveTo>
                    <a:pt x="9858" y="0"/>
                  </a:moveTo>
                  <a:cubicBezTo>
                    <a:pt x="9286" y="0"/>
                    <a:pt x="8116" y="2193"/>
                    <a:pt x="8116" y="2193"/>
                  </a:cubicBezTo>
                  <a:cubicBezTo>
                    <a:pt x="8116" y="2193"/>
                    <a:pt x="7159" y="1260"/>
                    <a:pt x="5441" y="1260"/>
                  </a:cubicBezTo>
                  <a:cubicBezTo>
                    <a:pt x="3780" y="1260"/>
                    <a:pt x="3006" y="1990"/>
                    <a:pt x="3006" y="1990"/>
                  </a:cubicBezTo>
                  <a:cubicBezTo>
                    <a:pt x="3006" y="1990"/>
                    <a:pt x="1832" y="401"/>
                    <a:pt x="1489" y="345"/>
                  </a:cubicBezTo>
                  <a:cubicBezTo>
                    <a:pt x="1486" y="344"/>
                    <a:pt x="1483" y="344"/>
                    <a:pt x="1480" y="344"/>
                  </a:cubicBezTo>
                  <a:cubicBezTo>
                    <a:pt x="1135" y="344"/>
                    <a:pt x="498" y="3760"/>
                    <a:pt x="970" y="6334"/>
                  </a:cubicBezTo>
                  <a:cubicBezTo>
                    <a:pt x="1420" y="8793"/>
                    <a:pt x="2126" y="9894"/>
                    <a:pt x="1783" y="12413"/>
                  </a:cubicBezTo>
                  <a:cubicBezTo>
                    <a:pt x="1439" y="14933"/>
                    <a:pt x="685" y="23423"/>
                    <a:pt x="343" y="25371"/>
                  </a:cubicBezTo>
                  <a:cubicBezTo>
                    <a:pt x="0" y="27318"/>
                    <a:pt x="401" y="27661"/>
                    <a:pt x="745" y="27718"/>
                  </a:cubicBezTo>
                  <a:cubicBezTo>
                    <a:pt x="777" y="27724"/>
                    <a:pt x="816" y="27727"/>
                    <a:pt x="859" y="27727"/>
                  </a:cubicBezTo>
                  <a:cubicBezTo>
                    <a:pt x="1270" y="27727"/>
                    <a:pt x="2111" y="27423"/>
                    <a:pt x="2578" y="25714"/>
                  </a:cubicBezTo>
                  <a:cubicBezTo>
                    <a:pt x="3093" y="23824"/>
                    <a:pt x="3841" y="20510"/>
                    <a:pt x="4528" y="20453"/>
                  </a:cubicBezTo>
                  <a:cubicBezTo>
                    <a:pt x="4533" y="20452"/>
                    <a:pt x="4538" y="20452"/>
                    <a:pt x="4544" y="20452"/>
                  </a:cubicBezTo>
                  <a:cubicBezTo>
                    <a:pt x="5216" y="20452"/>
                    <a:pt x="5239" y="24075"/>
                    <a:pt x="5410" y="25666"/>
                  </a:cubicBezTo>
                  <a:cubicBezTo>
                    <a:pt x="5579" y="27254"/>
                    <a:pt x="5955" y="27714"/>
                    <a:pt x="6518" y="27714"/>
                  </a:cubicBezTo>
                  <a:cubicBezTo>
                    <a:pt x="6524" y="27714"/>
                    <a:pt x="6530" y="27714"/>
                    <a:pt x="6535" y="27714"/>
                  </a:cubicBezTo>
                  <a:cubicBezTo>
                    <a:pt x="7108" y="27705"/>
                    <a:pt x="7560" y="27088"/>
                    <a:pt x="7788" y="24798"/>
                  </a:cubicBezTo>
                  <a:cubicBezTo>
                    <a:pt x="8018" y="22506"/>
                    <a:pt x="8255" y="18729"/>
                    <a:pt x="8255" y="18729"/>
                  </a:cubicBezTo>
                  <a:lnTo>
                    <a:pt x="10980" y="22657"/>
                  </a:lnTo>
                  <a:cubicBezTo>
                    <a:pt x="10980" y="22657"/>
                    <a:pt x="9257" y="23338"/>
                    <a:pt x="9377" y="24941"/>
                  </a:cubicBezTo>
                  <a:cubicBezTo>
                    <a:pt x="9472" y="26202"/>
                    <a:pt x="11101" y="26224"/>
                    <a:pt x="11101" y="26224"/>
                  </a:cubicBezTo>
                  <a:cubicBezTo>
                    <a:pt x="11101" y="26224"/>
                    <a:pt x="9393" y="26917"/>
                    <a:pt x="9393" y="27318"/>
                  </a:cubicBezTo>
                  <a:cubicBezTo>
                    <a:pt x="9393" y="27718"/>
                    <a:pt x="9794" y="27728"/>
                    <a:pt x="11683" y="27728"/>
                  </a:cubicBezTo>
                  <a:cubicBezTo>
                    <a:pt x="12943" y="27728"/>
                    <a:pt x="15807" y="27833"/>
                    <a:pt x="17898" y="27833"/>
                  </a:cubicBezTo>
                  <a:cubicBezTo>
                    <a:pt x="18944" y="27833"/>
                    <a:pt x="19796" y="27807"/>
                    <a:pt x="20159" y="27728"/>
                  </a:cubicBezTo>
                  <a:cubicBezTo>
                    <a:pt x="21247" y="27489"/>
                    <a:pt x="22163" y="26859"/>
                    <a:pt x="22163" y="26859"/>
                  </a:cubicBezTo>
                  <a:cubicBezTo>
                    <a:pt x="22163" y="26859"/>
                    <a:pt x="22759" y="27064"/>
                    <a:pt x="23543" y="27064"/>
                  </a:cubicBezTo>
                  <a:cubicBezTo>
                    <a:pt x="24196" y="27064"/>
                    <a:pt x="24980" y="26922"/>
                    <a:pt x="25657" y="26401"/>
                  </a:cubicBezTo>
                  <a:cubicBezTo>
                    <a:pt x="27145" y="25256"/>
                    <a:pt x="27833" y="23595"/>
                    <a:pt x="28177" y="21705"/>
                  </a:cubicBezTo>
                  <a:cubicBezTo>
                    <a:pt x="28422" y="20357"/>
                    <a:pt x="29307" y="19621"/>
                    <a:pt x="30107" y="19621"/>
                  </a:cubicBezTo>
                  <a:cubicBezTo>
                    <a:pt x="30428" y="19621"/>
                    <a:pt x="30736" y="19740"/>
                    <a:pt x="30982" y="19987"/>
                  </a:cubicBezTo>
                  <a:cubicBezTo>
                    <a:pt x="31698" y="20702"/>
                    <a:pt x="32334" y="21856"/>
                    <a:pt x="33256" y="21856"/>
                  </a:cubicBezTo>
                  <a:cubicBezTo>
                    <a:pt x="33440" y="21856"/>
                    <a:pt x="33636" y="21810"/>
                    <a:pt x="33846" y="21705"/>
                  </a:cubicBezTo>
                  <a:cubicBezTo>
                    <a:pt x="35106" y="21075"/>
                    <a:pt x="33846" y="17296"/>
                    <a:pt x="30754" y="16665"/>
                  </a:cubicBezTo>
                  <a:cubicBezTo>
                    <a:pt x="30425" y="16598"/>
                    <a:pt x="30113" y="16567"/>
                    <a:pt x="29817" y="16567"/>
                  </a:cubicBezTo>
                  <a:cubicBezTo>
                    <a:pt x="27332" y="16567"/>
                    <a:pt x="26003" y="18775"/>
                    <a:pt x="25542" y="20617"/>
                  </a:cubicBezTo>
                  <a:cubicBezTo>
                    <a:pt x="25060" y="22543"/>
                    <a:pt x="24530" y="23669"/>
                    <a:pt x="23668" y="23669"/>
                  </a:cubicBezTo>
                  <a:cubicBezTo>
                    <a:pt x="23607" y="23669"/>
                    <a:pt x="23545" y="23663"/>
                    <a:pt x="23480" y="23652"/>
                  </a:cubicBezTo>
                  <a:cubicBezTo>
                    <a:pt x="22506" y="23480"/>
                    <a:pt x="22392" y="21647"/>
                    <a:pt x="20903" y="19070"/>
                  </a:cubicBezTo>
                  <a:cubicBezTo>
                    <a:pt x="19415" y="16494"/>
                    <a:pt x="14260" y="10916"/>
                    <a:pt x="9863" y="8564"/>
                  </a:cubicBezTo>
                  <a:cubicBezTo>
                    <a:pt x="9863" y="8564"/>
                    <a:pt x="10185" y="7566"/>
                    <a:pt x="10377" y="5294"/>
                  </a:cubicBezTo>
                  <a:cubicBezTo>
                    <a:pt x="10630" y="2293"/>
                    <a:pt x="10431" y="0"/>
                    <a:pt x="9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605;p61">
              <a:extLst>
                <a:ext uri="{FF2B5EF4-FFF2-40B4-BE49-F238E27FC236}">
                  <a16:creationId xmlns:a16="http://schemas.microsoft.com/office/drawing/2014/main" id="{99F3E8A5-75EC-48BE-9A2C-2127E94AE658}"/>
                </a:ext>
              </a:extLst>
            </p:cNvPr>
            <p:cNvSpPr/>
            <p:nvPr/>
          </p:nvSpPr>
          <p:spPr>
            <a:xfrm>
              <a:off x="5854800" y="4728350"/>
              <a:ext cx="52775" cy="32200"/>
            </a:xfrm>
            <a:custGeom>
              <a:avLst/>
              <a:gdLst/>
              <a:ahLst/>
              <a:cxnLst/>
              <a:rect l="l" t="t" r="r" b="b"/>
              <a:pathLst>
                <a:path w="2111" h="1288" extrusionOk="0">
                  <a:moveTo>
                    <a:pt x="1762" y="0"/>
                  </a:moveTo>
                  <a:cubicBezTo>
                    <a:pt x="1759" y="0"/>
                    <a:pt x="1756" y="1"/>
                    <a:pt x="1753" y="2"/>
                  </a:cubicBezTo>
                  <a:cubicBezTo>
                    <a:pt x="1652" y="40"/>
                    <a:pt x="1656" y="96"/>
                    <a:pt x="1620" y="195"/>
                  </a:cubicBezTo>
                  <a:cubicBezTo>
                    <a:pt x="1551" y="382"/>
                    <a:pt x="1465" y="546"/>
                    <a:pt x="1320" y="688"/>
                  </a:cubicBezTo>
                  <a:cubicBezTo>
                    <a:pt x="1129" y="878"/>
                    <a:pt x="901" y="985"/>
                    <a:pt x="679" y="985"/>
                  </a:cubicBezTo>
                  <a:cubicBezTo>
                    <a:pt x="470" y="985"/>
                    <a:pt x="266" y="889"/>
                    <a:pt x="104" y="676"/>
                  </a:cubicBezTo>
                  <a:cubicBezTo>
                    <a:pt x="89" y="656"/>
                    <a:pt x="72" y="647"/>
                    <a:pt x="56" y="647"/>
                  </a:cubicBezTo>
                  <a:cubicBezTo>
                    <a:pt x="26" y="647"/>
                    <a:pt x="1" y="677"/>
                    <a:pt x="3" y="721"/>
                  </a:cubicBezTo>
                  <a:cubicBezTo>
                    <a:pt x="21" y="1122"/>
                    <a:pt x="363" y="1288"/>
                    <a:pt x="714" y="1288"/>
                  </a:cubicBezTo>
                  <a:cubicBezTo>
                    <a:pt x="867" y="1288"/>
                    <a:pt x="1021" y="1257"/>
                    <a:pt x="1150" y="1200"/>
                  </a:cubicBezTo>
                  <a:cubicBezTo>
                    <a:pt x="1485" y="1053"/>
                    <a:pt x="2111" y="432"/>
                    <a:pt x="1807" y="33"/>
                  </a:cubicBezTo>
                  <a:cubicBezTo>
                    <a:pt x="1797" y="20"/>
                    <a:pt x="1781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606;p61">
              <a:extLst>
                <a:ext uri="{FF2B5EF4-FFF2-40B4-BE49-F238E27FC236}">
                  <a16:creationId xmlns:a16="http://schemas.microsoft.com/office/drawing/2014/main" id="{9F24F945-835C-497E-87E3-6E8B316AECAA}"/>
                </a:ext>
              </a:extLst>
            </p:cNvPr>
            <p:cNvSpPr/>
            <p:nvPr/>
          </p:nvSpPr>
          <p:spPr>
            <a:xfrm>
              <a:off x="5894125" y="4728400"/>
              <a:ext cx="49025" cy="32200"/>
            </a:xfrm>
            <a:custGeom>
              <a:avLst/>
              <a:gdLst/>
              <a:ahLst/>
              <a:cxnLst/>
              <a:rect l="l" t="t" r="r" b="b"/>
              <a:pathLst>
                <a:path w="1961" h="1288" extrusionOk="0">
                  <a:moveTo>
                    <a:pt x="189" y="0"/>
                  </a:moveTo>
                  <a:cubicBezTo>
                    <a:pt x="182" y="0"/>
                    <a:pt x="174" y="2"/>
                    <a:pt x="167" y="5"/>
                  </a:cubicBezTo>
                  <a:cubicBezTo>
                    <a:pt x="0" y="77"/>
                    <a:pt x="116" y="349"/>
                    <a:pt x="165" y="466"/>
                  </a:cubicBezTo>
                  <a:cubicBezTo>
                    <a:pt x="280" y="738"/>
                    <a:pt x="480" y="969"/>
                    <a:pt x="734" y="1121"/>
                  </a:cubicBezTo>
                  <a:cubicBezTo>
                    <a:pt x="907" y="1224"/>
                    <a:pt x="1130" y="1287"/>
                    <a:pt x="1338" y="1287"/>
                  </a:cubicBezTo>
                  <a:cubicBezTo>
                    <a:pt x="1660" y="1287"/>
                    <a:pt x="1946" y="1135"/>
                    <a:pt x="1959" y="738"/>
                  </a:cubicBezTo>
                  <a:cubicBezTo>
                    <a:pt x="1960" y="709"/>
                    <a:pt x="1927" y="639"/>
                    <a:pt x="1889" y="639"/>
                  </a:cubicBezTo>
                  <a:cubicBezTo>
                    <a:pt x="1881" y="639"/>
                    <a:pt x="1873" y="642"/>
                    <a:pt x="1864" y="650"/>
                  </a:cubicBezTo>
                  <a:cubicBezTo>
                    <a:pt x="1647" y="851"/>
                    <a:pt x="1431" y="979"/>
                    <a:pt x="1200" y="979"/>
                  </a:cubicBezTo>
                  <a:cubicBezTo>
                    <a:pt x="1042" y="979"/>
                    <a:pt x="877" y="919"/>
                    <a:pt x="701" y="782"/>
                  </a:cubicBezTo>
                  <a:cubicBezTo>
                    <a:pt x="541" y="658"/>
                    <a:pt x="432" y="506"/>
                    <a:pt x="360" y="317"/>
                  </a:cubicBezTo>
                  <a:cubicBezTo>
                    <a:pt x="316" y="205"/>
                    <a:pt x="303" y="108"/>
                    <a:pt x="223" y="16"/>
                  </a:cubicBezTo>
                  <a:cubicBezTo>
                    <a:pt x="213" y="5"/>
                    <a:pt x="20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607;p61">
              <a:extLst>
                <a:ext uri="{FF2B5EF4-FFF2-40B4-BE49-F238E27FC236}">
                  <a16:creationId xmlns:a16="http://schemas.microsoft.com/office/drawing/2014/main" id="{699875E5-1DFA-4BA7-BF91-1734E6A18ACA}"/>
                </a:ext>
              </a:extLst>
            </p:cNvPr>
            <p:cNvSpPr/>
            <p:nvPr/>
          </p:nvSpPr>
          <p:spPr>
            <a:xfrm>
              <a:off x="5879600" y="4706400"/>
              <a:ext cx="40500" cy="23975"/>
            </a:xfrm>
            <a:custGeom>
              <a:avLst/>
              <a:gdLst/>
              <a:ahLst/>
              <a:cxnLst/>
              <a:rect l="l" t="t" r="r" b="b"/>
              <a:pathLst>
                <a:path w="1620" h="959" extrusionOk="0">
                  <a:moveTo>
                    <a:pt x="812" y="1"/>
                  </a:moveTo>
                  <a:cubicBezTo>
                    <a:pt x="530" y="1"/>
                    <a:pt x="0" y="157"/>
                    <a:pt x="1" y="452"/>
                  </a:cubicBezTo>
                  <a:cubicBezTo>
                    <a:pt x="3" y="670"/>
                    <a:pt x="548" y="959"/>
                    <a:pt x="750" y="959"/>
                  </a:cubicBezTo>
                  <a:cubicBezTo>
                    <a:pt x="996" y="959"/>
                    <a:pt x="1463" y="812"/>
                    <a:pt x="1541" y="480"/>
                  </a:cubicBezTo>
                  <a:cubicBezTo>
                    <a:pt x="1619" y="149"/>
                    <a:pt x="1124" y="22"/>
                    <a:pt x="859" y="2"/>
                  </a:cubicBezTo>
                  <a:cubicBezTo>
                    <a:pt x="844" y="1"/>
                    <a:pt x="829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608;p61">
              <a:extLst>
                <a:ext uri="{FF2B5EF4-FFF2-40B4-BE49-F238E27FC236}">
                  <a16:creationId xmlns:a16="http://schemas.microsoft.com/office/drawing/2014/main" id="{0633BD70-3AB2-447A-9C11-9E199BBE72D4}"/>
                </a:ext>
              </a:extLst>
            </p:cNvPr>
            <p:cNvSpPr/>
            <p:nvPr/>
          </p:nvSpPr>
          <p:spPr>
            <a:xfrm>
              <a:off x="5718325" y="4709825"/>
              <a:ext cx="103100" cy="25825"/>
            </a:xfrm>
            <a:custGeom>
              <a:avLst/>
              <a:gdLst/>
              <a:ahLst/>
              <a:cxnLst/>
              <a:rect l="l" t="t" r="r" b="b"/>
              <a:pathLst>
                <a:path w="4124" h="1033" extrusionOk="0">
                  <a:moveTo>
                    <a:pt x="758" y="0"/>
                  </a:moveTo>
                  <a:cubicBezTo>
                    <a:pt x="524" y="0"/>
                    <a:pt x="295" y="13"/>
                    <a:pt x="76" y="40"/>
                  </a:cubicBezTo>
                  <a:cubicBezTo>
                    <a:pt x="1" y="49"/>
                    <a:pt x="35" y="203"/>
                    <a:pt x="99" y="211"/>
                  </a:cubicBezTo>
                  <a:cubicBezTo>
                    <a:pt x="697" y="287"/>
                    <a:pt x="1299" y="313"/>
                    <a:pt x="1895" y="415"/>
                  </a:cubicBezTo>
                  <a:cubicBezTo>
                    <a:pt x="2649" y="544"/>
                    <a:pt x="3320" y="805"/>
                    <a:pt x="4048" y="1030"/>
                  </a:cubicBezTo>
                  <a:cubicBezTo>
                    <a:pt x="4054" y="1032"/>
                    <a:pt x="4059" y="1033"/>
                    <a:pt x="4064" y="1033"/>
                  </a:cubicBezTo>
                  <a:cubicBezTo>
                    <a:pt x="4123" y="1033"/>
                    <a:pt x="4102" y="899"/>
                    <a:pt x="4062" y="874"/>
                  </a:cubicBezTo>
                  <a:cubicBezTo>
                    <a:pt x="3149" y="305"/>
                    <a:pt x="1891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609;p61">
              <a:extLst>
                <a:ext uri="{FF2B5EF4-FFF2-40B4-BE49-F238E27FC236}">
                  <a16:creationId xmlns:a16="http://schemas.microsoft.com/office/drawing/2014/main" id="{2BAAB3F3-B3B8-4100-8CE7-4117DBD91F2E}"/>
                </a:ext>
              </a:extLst>
            </p:cNvPr>
            <p:cNvSpPr/>
            <p:nvPr/>
          </p:nvSpPr>
          <p:spPr>
            <a:xfrm>
              <a:off x="5732800" y="4744850"/>
              <a:ext cx="81625" cy="27775"/>
            </a:xfrm>
            <a:custGeom>
              <a:avLst/>
              <a:gdLst/>
              <a:ahLst/>
              <a:cxnLst/>
              <a:rect l="l" t="t" r="r" b="b"/>
              <a:pathLst>
                <a:path w="3265" h="1111" extrusionOk="0">
                  <a:moveTo>
                    <a:pt x="2755" y="0"/>
                  </a:moveTo>
                  <a:cubicBezTo>
                    <a:pt x="1789" y="0"/>
                    <a:pt x="794" y="469"/>
                    <a:pt x="31" y="1001"/>
                  </a:cubicBezTo>
                  <a:cubicBezTo>
                    <a:pt x="0" y="1022"/>
                    <a:pt x="8" y="1111"/>
                    <a:pt x="48" y="1111"/>
                  </a:cubicBezTo>
                  <a:cubicBezTo>
                    <a:pt x="52" y="1111"/>
                    <a:pt x="56" y="1110"/>
                    <a:pt x="60" y="1108"/>
                  </a:cubicBezTo>
                  <a:cubicBezTo>
                    <a:pt x="582" y="906"/>
                    <a:pt x="1096" y="672"/>
                    <a:pt x="1628" y="497"/>
                  </a:cubicBezTo>
                  <a:cubicBezTo>
                    <a:pt x="2150" y="327"/>
                    <a:pt x="2685" y="308"/>
                    <a:pt x="3210" y="177"/>
                  </a:cubicBezTo>
                  <a:cubicBezTo>
                    <a:pt x="3264" y="163"/>
                    <a:pt x="3265" y="46"/>
                    <a:pt x="3207" y="37"/>
                  </a:cubicBezTo>
                  <a:cubicBezTo>
                    <a:pt x="3058" y="12"/>
                    <a:pt x="2907" y="0"/>
                    <a:pt x="2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610;p61">
              <a:extLst>
                <a:ext uri="{FF2B5EF4-FFF2-40B4-BE49-F238E27FC236}">
                  <a16:creationId xmlns:a16="http://schemas.microsoft.com/office/drawing/2014/main" id="{8F4C13DF-3490-46E1-BEF8-ADFEB9E20796}"/>
                </a:ext>
              </a:extLst>
            </p:cNvPr>
            <p:cNvSpPr/>
            <p:nvPr/>
          </p:nvSpPr>
          <p:spPr>
            <a:xfrm>
              <a:off x="5975950" y="4713400"/>
              <a:ext cx="98475" cy="17925"/>
            </a:xfrm>
            <a:custGeom>
              <a:avLst/>
              <a:gdLst/>
              <a:ahLst/>
              <a:cxnLst/>
              <a:rect l="l" t="t" r="r" b="b"/>
              <a:pathLst>
                <a:path w="3939" h="717" extrusionOk="0">
                  <a:moveTo>
                    <a:pt x="1768" y="0"/>
                  </a:moveTo>
                  <a:cubicBezTo>
                    <a:pt x="1131" y="0"/>
                    <a:pt x="516" y="141"/>
                    <a:pt x="61" y="523"/>
                  </a:cubicBezTo>
                  <a:cubicBezTo>
                    <a:pt x="1" y="574"/>
                    <a:pt x="59" y="717"/>
                    <a:pt x="136" y="717"/>
                  </a:cubicBezTo>
                  <a:cubicBezTo>
                    <a:pt x="144" y="717"/>
                    <a:pt x="152" y="715"/>
                    <a:pt x="160" y="712"/>
                  </a:cubicBezTo>
                  <a:cubicBezTo>
                    <a:pt x="835" y="452"/>
                    <a:pt x="1437" y="347"/>
                    <a:pt x="2165" y="347"/>
                  </a:cubicBezTo>
                  <a:cubicBezTo>
                    <a:pt x="2169" y="347"/>
                    <a:pt x="2173" y="347"/>
                    <a:pt x="2177" y="347"/>
                  </a:cubicBezTo>
                  <a:cubicBezTo>
                    <a:pt x="2763" y="347"/>
                    <a:pt x="3290" y="551"/>
                    <a:pt x="3857" y="577"/>
                  </a:cubicBezTo>
                  <a:cubicBezTo>
                    <a:pt x="3858" y="577"/>
                    <a:pt x="3859" y="577"/>
                    <a:pt x="3860" y="577"/>
                  </a:cubicBezTo>
                  <a:cubicBezTo>
                    <a:pt x="3938" y="577"/>
                    <a:pt x="3926" y="434"/>
                    <a:pt x="3865" y="411"/>
                  </a:cubicBezTo>
                  <a:cubicBezTo>
                    <a:pt x="3280" y="190"/>
                    <a:pt x="2509" y="0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611;p61">
              <a:extLst>
                <a:ext uri="{FF2B5EF4-FFF2-40B4-BE49-F238E27FC236}">
                  <a16:creationId xmlns:a16="http://schemas.microsoft.com/office/drawing/2014/main" id="{100ACB07-7CE2-471F-8E7A-A30C284B73D7}"/>
                </a:ext>
              </a:extLst>
            </p:cNvPr>
            <p:cNvSpPr/>
            <p:nvPr/>
          </p:nvSpPr>
          <p:spPr>
            <a:xfrm>
              <a:off x="5980175" y="4740375"/>
              <a:ext cx="69525" cy="31750"/>
            </a:xfrm>
            <a:custGeom>
              <a:avLst/>
              <a:gdLst/>
              <a:ahLst/>
              <a:cxnLst/>
              <a:rect l="l" t="t" r="r" b="b"/>
              <a:pathLst>
                <a:path w="2781" h="1270" extrusionOk="0">
                  <a:moveTo>
                    <a:pt x="659" y="1"/>
                  </a:moveTo>
                  <a:cubicBezTo>
                    <a:pt x="429" y="1"/>
                    <a:pt x="217" y="44"/>
                    <a:pt x="47" y="141"/>
                  </a:cubicBezTo>
                  <a:cubicBezTo>
                    <a:pt x="1" y="169"/>
                    <a:pt x="16" y="288"/>
                    <a:pt x="76" y="288"/>
                  </a:cubicBezTo>
                  <a:cubicBezTo>
                    <a:pt x="78" y="288"/>
                    <a:pt x="80" y="288"/>
                    <a:pt x="82" y="288"/>
                  </a:cubicBezTo>
                  <a:cubicBezTo>
                    <a:pt x="221" y="269"/>
                    <a:pt x="358" y="260"/>
                    <a:pt x="493" y="260"/>
                  </a:cubicBezTo>
                  <a:cubicBezTo>
                    <a:pt x="1346" y="260"/>
                    <a:pt x="2111" y="631"/>
                    <a:pt x="2720" y="1258"/>
                  </a:cubicBezTo>
                  <a:cubicBezTo>
                    <a:pt x="2727" y="1266"/>
                    <a:pt x="2734" y="1270"/>
                    <a:pt x="2740" y="1270"/>
                  </a:cubicBezTo>
                  <a:cubicBezTo>
                    <a:pt x="2768" y="1270"/>
                    <a:pt x="2780" y="1197"/>
                    <a:pt x="2772" y="1176"/>
                  </a:cubicBezTo>
                  <a:cubicBezTo>
                    <a:pt x="2523" y="541"/>
                    <a:pt x="1474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612;p61">
              <a:extLst>
                <a:ext uri="{FF2B5EF4-FFF2-40B4-BE49-F238E27FC236}">
                  <a16:creationId xmlns:a16="http://schemas.microsoft.com/office/drawing/2014/main" id="{2D4EE950-874B-483B-8DB4-D5EC7D926409}"/>
                </a:ext>
              </a:extLst>
            </p:cNvPr>
            <p:cNvSpPr/>
            <p:nvPr/>
          </p:nvSpPr>
          <p:spPr>
            <a:xfrm>
              <a:off x="5839525" y="4677575"/>
              <a:ext cx="20425" cy="20450"/>
            </a:xfrm>
            <a:custGeom>
              <a:avLst/>
              <a:gdLst/>
              <a:ahLst/>
              <a:cxnLst/>
              <a:rect l="l" t="t" r="r" b="b"/>
              <a:pathLst>
                <a:path w="817" h="818" extrusionOk="0">
                  <a:moveTo>
                    <a:pt x="409" y="1"/>
                  </a:moveTo>
                  <a:cubicBezTo>
                    <a:pt x="183" y="1"/>
                    <a:pt x="1" y="184"/>
                    <a:pt x="1" y="410"/>
                  </a:cubicBezTo>
                  <a:cubicBezTo>
                    <a:pt x="1" y="635"/>
                    <a:pt x="183" y="818"/>
                    <a:pt x="409" y="818"/>
                  </a:cubicBezTo>
                  <a:cubicBezTo>
                    <a:pt x="634" y="818"/>
                    <a:pt x="816" y="635"/>
                    <a:pt x="816" y="410"/>
                  </a:cubicBezTo>
                  <a:cubicBezTo>
                    <a:pt x="816" y="184"/>
                    <a:pt x="634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613;p61">
              <a:extLst>
                <a:ext uri="{FF2B5EF4-FFF2-40B4-BE49-F238E27FC236}">
                  <a16:creationId xmlns:a16="http://schemas.microsoft.com/office/drawing/2014/main" id="{2D9DA77B-3579-4165-8130-1DF764410038}"/>
                </a:ext>
              </a:extLst>
            </p:cNvPr>
            <p:cNvSpPr/>
            <p:nvPr/>
          </p:nvSpPr>
          <p:spPr>
            <a:xfrm>
              <a:off x="5930700" y="4677575"/>
              <a:ext cx="20400" cy="20450"/>
            </a:xfrm>
            <a:custGeom>
              <a:avLst/>
              <a:gdLst/>
              <a:ahLst/>
              <a:cxnLst/>
              <a:rect l="l" t="t" r="r" b="b"/>
              <a:pathLst>
                <a:path w="816" h="818" extrusionOk="0">
                  <a:moveTo>
                    <a:pt x="408" y="1"/>
                  </a:moveTo>
                  <a:cubicBezTo>
                    <a:pt x="183" y="1"/>
                    <a:pt x="0" y="184"/>
                    <a:pt x="0" y="410"/>
                  </a:cubicBezTo>
                  <a:cubicBezTo>
                    <a:pt x="0" y="635"/>
                    <a:pt x="183" y="818"/>
                    <a:pt x="408" y="818"/>
                  </a:cubicBezTo>
                  <a:cubicBezTo>
                    <a:pt x="633" y="818"/>
                    <a:pt x="816" y="635"/>
                    <a:pt x="816" y="410"/>
                  </a:cubicBezTo>
                  <a:cubicBezTo>
                    <a:pt x="816" y="184"/>
                    <a:pt x="633" y="1"/>
                    <a:pt x="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614;p61">
              <a:extLst>
                <a:ext uri="{FF2B5EF4-FFF2-40B4-BE49-F238E27FC236}">
                  <a16:creationId xmlns:a16="http://schemas.microsoft.com/office/drawing/2014/main" id="{BA70507A-E9B0-4322-9ED1-2378B3F643CF}"/>
                </a:ext>
              </a:extLst>
            </p:cNvPr>
            <p:cNvSpPr/>
            <p:nvPr/>
          </p:nvSpPr>
          <p:spPr>
            <a:xfrm>
              <a:off x="6040350" y="4844250"/>
              <a:ext cx="100050" cy="57325"/>
            </a:xfrm>
            <a:custGeom>
              <a:avLst/>
              <a:gdLst/>
              <a:ahLst/>
              <a:cxnLst/>
              <a:rect l="l" t="t" r="r" b="b"/>
              <a:pathLst>
                <a:path w="4002" h="2293" extrusionOk="0">
                  <a:moveTo>
                    <a:pt x="3296" y="1"/>
                  </a:moveTo>
                  <a:cubicBezTo>
                    <a:pt x="3292" y="1"/>
                    <a:pt x="3288" y="1"/>
                    <a:pt x="3284" y="1"/>
                  </a:cubicBezTo>
                  <a:cubicBezTo>
                    <a:pt x="1971" y="52"/>
                    <a:pt x="115" y="728"/>
                    <a:pt x="2" y="2281"/>
                  </a:cubicBezTo>
                  <a:cubicBezTo>
                    <a:pt x="1" y="2289"/>
                    <a:pt x="5" y="2293"/>
                    <a:pt x="10" y="2293"/>
                  </a:cubicBezTo>
                  <a:cubicBezTo>
                    <a:pt x="15" y="2293"/>
                    <a:pt x="20" y="2290"/>
                    <a:pt x="23" y="2284"/>
                  </a:cubicBezTo>
                  <a:cubicBezTo>
                    <a:pt x="704" y="1220"/>
                    <a:pt x="2297" y="804"/>
                    <a:pt x="3507" y="802"/>
                  </a:cubicBezTo>
                  <a:cubicBezTo>
                    <a:pt x="4002" y="800"/>
                    <a:pt x="3708" y="1"/>
                    <a:pt x="3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615;p61">
              <a:extLst>
                <a:ext uri="{FF2B5EF4-FFF2-40B4-BE49-F238E27FC236}">
                  <a16:creationId xmlns:a16="http://schemas.microsoft.com/office/drawing/2014/main" id="{231FAB65-F165-4B86-9C8D-F331DFA7A7F4}"/>
                </a:ext>
              </a:extLst>
            </p:cNvPr>
            <p:cNvSpPr/>
            <p:nvPr/>
          </p:nvSpPr>
          <p:spPr>
            <a:xfrm>
              <a:off x="6101950" y="4904800"/>
              <a:ext cx="106025" cy="52750"/>
            </a:xfrm>
            <a:custGeom>
              <a:avLst/>
              <a:gdLst/>
              <a:ahLst/>
              <a:cxnLst/>
              <a:rect l="l" t="t" r="r" b="b"/>
              <a:pathLst>
                <a:path w="4241" h="2110" extrusionOk="0">
                  <a:moveTo>
                    <a:pt x="2991" y="1"/>
                  </a:moveTo>
                  <a:cubicBezTo>
                    <a:pt x="1747" y="1"/>
                    <a:pt x="543" y="1084"/>
                    <a:pt x="7" y="2088"/>
                  </a:cubicBezTo>
                  <a:cubicBezTo>
                    <a:pt x="4" y="2093"/>
                    <a:pt x="1" y="2109"/>
                    <a:pt x="9" y="2109"/>
                  </a:cubicBezTo>
                  <a:cubicBezTo>
                    <a:pt x="10" y="2109"/>
                    <a:pt x="11" y="2109"/>
                    <a:pt x="13" y="2109"/>
                  </a:cubicBezTo>
                  <a:cubicBezTo>
                    <a:pt x="647" y="1861"/>
                    <a:pt x="1211" y="1468"/>
                    <a:pt x="1861" y="1247"/>
                  </a:cubicBezTo>
                  <a:cubicBezTo>
                    <a:pt x="2149" y="1150"/>
                    <a:pt x="2819" y="877"/>
                    <a:pt x="3250" y="877"/>
                  </a:cubicBezTo>
                  <a:cubicBezTo>
                    <a:pt x="3341" y="877"/>
                    <a:pt x="3421" y="889"/>
                    <a:pt x="3485" y="918"/>
                  </a:cubicBezTo>
                  <a:cubicBezTo>
                    <a:pt x="3572" y="957"/>
                    <a:pt x="3651" y="974"/>
                    <a:pt x="3722" y="974"/>
                  </a:cubicBezTo>
                  <a:cubicBezTo>
                    <a:pt x="4148" y="974"/>
                    <a:pt x="4241" y="344"/>
                    <a:pt x="3764" y="151"/>
                  </a:cubicBezTo>
                  <a:cubicBezTo>
                    <a:pt x="3508" y="47"/>
                    <a:pt x="3249" y="1"/>
                    <a:pt x="2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616;p61">
              <a:extLst>
                <a:ext uri="{FF2B5EF4-FFF2-40B4-BE49-F238E27FC236}">
                  <a16:creationId xmlns:a16="http://schemas.microsoft.com/office/drawing/2014/main" id="{6D0B8F8B-85F5-4883-B106-DEE58763C9D0}"/>
                </a:ext>
              </a:extLst>
            </p:cNvPr>
            <p:cNvSpPr/>
            <p:nvPr/>
          </p:nvSpPr>
          <p:spPr>
            <a:xfrm>
              <a:off x="6156250" y="4978875"/>
              <a:ext cx="113250" cy="43925"/>
            </a:xfrm>
            <a:custGeom>
              <a:avLst/>
              <a:gdLst/>
              <a:ahLst/>
              <a:cxnLst/>
              <a:rect l="l" t="t" r="r" b="b"/>
              <a:pathLst>
                <a:path w="4530" h="1757" extrusionOk="0">
                  <a:moveTo>
                    <a:pt x="3394" y="1"/>
                  </a:moveTo>
                  <a:cubicBezTo>
                    <a:pt x="3084" y="1"/>
                    <a:pt x="2766" y="58"/>
                    <a:pt x="2522" y="109"/>
                  </a:cubicBezTo>
                  <a:cubicBezTo>
                    <a:pt x="1524" y="318"/>
                    <a:pt x="591" y="793"/>
                    <a:pt x="27" y="1670"/>
                  </a:cubicBezTo>
                  <a:cubicBezTo>
                    <a:pt x="13" y="1692"/>
                    <a:pt x="0" y="1756"/>
                    <a:pt x="35" y="1756"/>
                  </a:cubicBezTo>
                  <a:cubicBezTo>
                    <a:pt x="39" y="1756"/>
                    <a:pt x="43" y="1756"/>
                    <a:pt x="48" y="1754"/>
                  </a:cubicBezTo>
                  <a:cubicBezTo>
                    <a:pt x="1061" y="1437"/>
                    <a:pt x="2187" y="875"/>
                    <a:pt x="3294" y="875"/>
                  </a:cubicBezTo>
                  <a:cubicBezTo>
                    <a:pt x="3575" y="875"/>
                    <a:pt x="3855" y="911"/>
                    <a:pt x="4132" y="997"/>
                  </a:cubicBezTo>
                  <a:cubicBezTo>
                    <a:pt x="4170" y="1009"/>
                    <a:pt x="4205" y="1015"/>
                    <a:pt x="4237" y="1015"/>
                  </a:cubicBezTo>
                  <a:cubicBezTo>
                    <a:pt x="4470" y="1015"/>
                    <a:pt x="4530" y="716"/>
                    <a:pt x="4438" y="515"/>
                  </a:cubicBezTo>
                  <a:cubicBezTo>
                    <a:pt x="4254" y="114"/>
                    <a:pt x="3831" y="1"/>
                    <a:pt x="3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</p:spTree>
    <p:extLst>
      <p:ext uri="{BB962C8B-B14F-4D97-AF65-F5344CB8AC3E}">
        <p14:creationId xmlns:p14="http://schemas.microsoft.com/office/powerpoint/2010/main" val="381850512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21160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21160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258</TotalTime>
  <Words>507</Words>
  <Application>Microsoft Office PowerPoint</Application>
  <PresentationFormat>Custom</PresentationFormat>
  <Paragraphs>90</Paragraphs>
  <Slides>19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Courier New</vt:lpstr>
      <vt:lpstr>Calibri</vt:lpstr>
      <vt:lpstr>华康方圆体W7</vt:lpstr>
      <vt:lpstr>Impact</vt:lpstr>
      <vt:lpstr>Microsoft YaHei</vt:lpstr>
      <vt:lpstr>Times New Roman</vt:lpstr>
      <vt:lpstr>Britannic Bold</vt:lpstr>
      <vt:lpstr>Tahoma</vt:lpstr>
      <vt:lpstr>Arial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家长会PPT模板</dc:title>
  <dc:creator>www.33ppt.com</dc:creator>
  <cp:lastModifiedBy>huynhthi ngocdiem</cp:lastModifiedBy>
  <cp:revision>11</cp:revision>
  <dcterms:created xsi:type="dcterms:W3CDTF">2017-10-01T07:00:02Z</dcterms:created>
  <dcterms:modified xsi:type="dcterms:W3CDTF">2021-11-10T06:15:07Z</dcterms:modified>
</cp:coreProperties>
</file>