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82" r:id="rId4"/>
    <p:sldId id="274" r:id="rId5"/>
    <p:sldId id="257" r:id="rId6"/>
    <p:sldId id="258" r:id="rId7"/>
    <p:sldId id="275" r:id="rId8"/>
    <p:sldId id="259" r:id="rId9"/>
    <p:sldId id="276" r:id="rId10"/>
    <p:sldId id="262" r:id="rId11"/>
    <p:sldId id="277" r:id="rId12"/>
    <p:sldId id="278" r:id="rId13"/>
    <p:sldId id="279" r:id="rId14"/>
    <p:sldId id="266" r:id="rId15"/>
    <p:sldId id="280" r:id="rId16"/>
    <p:sldId id="263" r:id="rId17"/>
    <p:sldId id="267" r:id="rId18"/>
    <p:sldId id="281" r:id="rId19"/>
    <p:sldId id="260" r:id="rId20"/>
    <p:sldId id="264"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457"/>
    <a:srgbClr val="EAE2CF"/>
    <a:srgbClr val="FFFF99"/>
    <a:srgbClr val="B1D569"/>
    <a:srgbClr val="CF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1" autoAdjust="0"/>
    <p:restoredTop sz="94622" autoAdjust="0"/>
  </p:normalViewPr>
  <p:slideViewPr>
    <p:cSldViewPr>
      <p:cViewPr varScale="1">
        <p:scale>
          <a:sx n="50" d="100"/>
          <a:sy n="50" d="100"/>
        </p:scale>
        <p:origin x="4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9.sv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482615">
            <a:off x="15224765" y="6859184"/>
            <a:ext cx="3165919" cy="3272268"/>
          </a:xfrm>
          <a:prstGeom prst="rect">
            <a:avLst/>
          </a:prstGeom>
        </p:spPr>
      </p:pic>
      <p:pic>
        <p:nvPicPr>
          <p:cNvPr id="4" name="Picture 4"/>
          <p:cNvPicPr>
            <a:picLocks noChangeAspect="1"/>
          </p:cNvPicPr>
          <p:nvPr/>
        </p:nvPicPr>
        <p:blipFill>
          <a:blip r:embed="rId3"/>
          <a:srcRect/>
          <a:stretch>
            <a:fillRect/>
          </a:stretch>
        </p:blipFill>
        <p:spPr>
          <a:xfrm rot="-865426">
            <a:off x="-989370" y="-656350"/>
            <a:ext cx="3412895" cy="3344637"/>
          </a:xfrm>
          <a:prstGeom prst="rect">
            <a:avLst/>
          </a:prstGeom>
        </p:spPr>
      </p:pic>
      <p:pic>
        <p:nvPicPr>
          <p:cNvPr id="5" name="Picture 5"/>
          <p:cNvPicPr>
            <a:picLocks noChangeAspect="1"/>
          </p:cNvPicPr>
          <p:nvPr/>
        </p:nvPicPr>
        <p:blipFill>
          <a:blip r:embed="rId4"/>
          <a:srcRect/>
          <a:stretch>
            <a:fillRect/>
          </a:stretch>
        </p:blipFill>
        <p:spPr>
          <a:xfrm rot="531856">
            <a:off x="15344984" y="-704304"/>
            <a:ext cx="4206722" cy="2871088"/>
          </a:xfrm>
          <a:prstGeom prst="rect">
            <a:avLst/>
          </a:prstGeom>
        </p:spPr>
      </p:pic>
      <p:sp>
        <p:nvSpPr>
          <p:cNvPr id="10" name="TextBox 9">
            <a:extLst>
              <a:ext uri="{FF2B5EF4-FFF2-40B4-BE49-F238E27FC236}">
                <a16:creationId xmlns:a16="http://schemas.microsoft.com/office/drawing/2014/main" xmlns="" id="{49030785-02CD-4F56-923F-629B274C050C}"/>
              </a:ext>
            </a:extLst>
          </p:cNvPr>
          <p:cNvSpPr txBox="1"/>
          <p:nvPr/>
        </p:nvSpPr>
        <p:spPr>
          <a:xfrm>
            <a:off x="1225385" y="3314700"/>
            <a:ext cx="15837230" cy="2859244"/>
          </a:xfrm>
          <a:prstGeom prst="rect">
            <a:avLst/>
          </a:prstGeom>
        </p:spPr>
        <p:txBody>
          <a:bodyPr wrap="square" lIns="0" tIns="0" rIns="0" bIns="0" rtlCol="0" anchor="t">
            <a:spAutoFit/>
          </a:bodyPr>
          <a:lstStyle/>
          <a:p>
            <a:pPr algn="ctr">
              <a:lnSpc>
                <a:spcPts val="11700"/>
              </a:lnSpc>
            </a:pPr>
            <a:r>
              <a:rPr lang="en-US" sz="7200" b="1" spc="195" dirty="0">
                <a:solidFill>
                  <a:schemeClr val="bg1"/>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7955281"/>
            <a:ext cx="2438400" cy="2331720"/>
          </a:xfrm>
          <a:prstGeom prst="rect">
            <a:avLst/>
          </a:prstGeom>
        </p:spPr>
      </p:pic>
      <p:pic>
        <p:nvPicPr>
          <p:cNvPr id="4" name="Picture 4"/>
          <p:cNvPicPr>
            <a:picLocks noChangeAspect="1"/>
          </p:cNvPicPr>
          <p:nvPr/>
        </p:nvPicPr>
        <p:blipFill>
          <a:blip r:embed="rId3"/>
          <a:srcRect/>
          <a:stretch>
            <a:fillRect/>
          </a:stretch>
        </p:blipFill>
        <p:spPr>
          <a:xfrm>
            <a:off x="16383000" y="-527082"/>
            <a:ext cx="2244986" cy="1981200"/>
          </a:xfrm>
          <a:prstGeom prst="rect">
            <a:avLst/>
          </a:prstGeom>
        </p:spPr>
      </p:pic>
      <p:pic>
        <p:nvPicPr>
          <p:cNvPr id="5" name="Picture 5"/>
          <p:cNvPicPr>
            <a:picLocks noChangeAspect="1"/>
          </p:cNvPicPr>
          <p:nvPr/>
        </p:nvPicPr>
        <p:blipFill>
          <a:blip r:embed="rId4"/>
          <a:srcRect/>
          <a:stretch>
            <a:fillRect/>
          </a:stretch>
        </p:blipFill>
        <p:spPr>
          <a:xfrm>
            <a:off x="15816936" y="7112257"/>
            <a:ext cx="2440584" cy="3174743"/>
          </a:xfrm>
          <a:prstGeom prst="rect">
            <a:avLst/>
          </a:prstGeom>
        </p:spPr>
      </p:pic>
      <p:sp>
        <p:nvSpPr>
          <p:cNvPr id="9" name="TextBox 8">
            <a:extLst>
              <a:ext uri="{FF2B5EF4-FFF2-40B4-BE49-F238E27FC236}">
                <a16:creationId xmlns:a16="http://schemas.microsoft.com/office/drawing/2014/main" xmlns="" id="{5B5D02FF-55DA-47EF-92C9-CD0A79AED4AB}"/>
              </a:ext>
            </a:extLst>
          </p:cNvPr>
          <p:cNvSpPr txBox="1"/>
          <p:nvPr/>
        </p:nvSpPr>
        <p:spPr>
          <a:xfrm>
            <a:off x="2324100" y="651067"/>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2: Số?</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287BF477-7AB9-4658-BF78-028D1527F88C}"/>
              </a:ext>
            </a:extLst>
          </p:cNvPr>
          <p:cNvSpPr txBox="1"/>
          <p:nvPr/>
        </p:nvSpPr>
        <p:spPr>
          <a:xfrm>
            <a:off x="1305060" y="1501902"/>
            <a:ext cx="15677879"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tính kết quả của các phép tính, sau đó đổi vở với bạn cùng bàn và nói cho bạn nghe cách làm của mình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7C8B8BED-6ADD-4DC3-89FA-7800852CE1F5}"/>
              </a:ext>
            </a:extLst>
          </p:cNvPr>
          <p:cNvGrpSpPr/>
          <p:nvPr/>
        </p:nvGrpSpPr>
        <p:grpSpPr>
          <a:xfrm>
            <a:off x="2590800" y="3695700"/>
            <a:ext cx="3848100" cy="5793459"/>
            <a:chOff x="2590800" y="3695700"/>
            <a:chExt cx="3848100" cy="5793459"/>
          </a:xfrm>
        </p:grpSpPr>
        <p:grpSp>
          <p:nvGrpSpPr>
            <p:cNvPr id="14" name="Group 13">
              <a:extLst>
                <a:ext uri="{FF2B5EF4-FFF2-40B4-BE49-F238E27FC236}">
                  <a16:creationId xmlns:a16="http://schemas.microsoft.com/office/drawing/2014/main" xmlns="" id="{14C7C7F5-1E89-4BA3-BDFD-2713417A7857}"/>
                </a:ext>
              </a:extLst>
            </p:cNvPr>
            <p:cNvGrpSpPr/>
            <p:nvPr/>
          </p:nvGrpSpPr>
          <p:grpSpPr>
            <a:xfrm>
              <a:off x="2590800" y="3695700"/>
              <a:ext cx="3848100" cy="5793459"/>
              <a:chOff x="2324100" y="4150641"/>
              <a:chExt cx="3848100" cy="5793459"/>
            </a:xfrm>
          </p:grpSpPr>
          <p:sp>
            <p:nvSpPr>
              <p:cNvPr id="11" name="Rectangle 10">
                <a:extLst>
                  <a:ext uri="{FF2B5EF4-FFF2-40B4-BE49-F238E27FC236}">
                    <a16:creationId xmlns:a16="http://schemas.microsoft.com/office/drawing/2014/main" xmlns="" id="{08C64880-27FF-40AB-85DB-2AA74E4D3012}"/>
                  </a:ext>
                </a:extLst>
              </p:cNvPr>
              <p:cNvSpPr/>
              <p:nvPr/>
            </p:nvSpPr>
            <p:spPr>
              <a:xfrm>
                <a:off x="2324100" y="415064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 x 5 =</a:t>
                </a:r>
              </a:p>
            </p:txBody>
          </p:sp>
          <p:sp>
            <p:nvSpPr>
              <p:cNvPr id="12" name="Rectangle 11">
                <a:extLst>
                  <a:ext uri="{FF2B5EF4-FFF2-40B4-BE49-F238E27FC236}">
                    <a16:creationId xmlns:a16="http://schemas.microsoft.com/office/drawing/2014/main" xmlns="" id="{23B770B5-8F0D-42D6-A585-3064C96F7725}"/>
                  </a:ext>
                </a:extLst>
              </p:cNvPr>
              <p:cNvSpPr/>
              <p:nvPr/>
            </p:nvSpPr>
            <p:spPr>
              <a:xfrm>
                <a:off x="2324100" y="590653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10 : 2 = </a:t>
                </a:r>
              </a:p>
            </p:txBody>
          </p:sp>
          <p:sp>
            <p:nvSpPr>
              <p:cNvPr id="13" name="Rectangle 12">
                <a:extLst>
                  <a:ext uri="{FF2B5EF4-FFF2-40B4-BE49-F238E27FC236}">
                    <a16:creationId xmlns:a16="http://schemas.microsoft.com/office/drawing/2014/main" xmlns="" id="{8579230E-E8E1-4E38-B9E2-5154B5AF6B84}"/>
                  </a:ext>
                </a:extLst>
              </p:cNvPr>
              <p:cNvSpPr/>
              <p:nvPr/>
            </p:nvSpPr>
            <p:spPr>
              <a:xfrm>
                <a:off x="2324100" y="7793987"/>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10 : 5 =</a:t>
                </a:r>
              </a:p>
            </p:txBody>
          </p:sp>
        </p:grpSp>
        <p:sp>
          <p:nvSpPr>
            <p:cNvPr id="15" name="Flowchart: Process 14">
              <a:extLst>
                <a:ext uri="{FF2B5EF4-FFF2-40B4-BE49-F238E27FC236}">
                  <a16:creationId xmlns:a16="http://schemas.microsoft.com/office/drawing/2014/main" xmlns="" id="{5D639B18-3F79-42DE-8A14-902C6112407E}"/>
                </a:ext>
              </a:extLst>
            </p:cNvPr>
            <p:cNvSpPr/>
            <p:nvPr/>
          </p:nvSpPr>
          <p:spPr>
            <a:xfrm>
              <a:off x="4953000" y="4098166"/>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16" name="Flowchart: Process 15">
              <a:extLst>
                <a:ext uri="{FF2B5EF4-FFF2-40B4-BE49-F238E27FC236}">
                  <a16:creationId xmlns:a16="http://schemas.microsoft.com/office/drawing/2014/main" xmlns="" id="{4FE20ABC-1892-443F-A792-AC0128B090F2}"/>
                </a:ext>
              </a:extLst>
            </p:cNvPr>
            <p:cNvSpPr/>
            <p:nvPr/>
          </p:nvSpPr>
          <p:spPr>
            <a:xfrm>
              <a:off x="4953000" y="594357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17" name="Flowchart: Process 16">
              <a:extLst>
                <a:ext uri="{FF2B5EF4-FFF2-40B4-BE49-F238E27FC236}">
                  <a16:creationId xmlns:a16="http://schemas.microsoft.com/office/drawing/2014/main" xmlns="" id="{E8DC0335-56B5-401B-9251-88C1A93BC986}"/>
                </a:ext>
              </a:extLst>
            </p:cNvPr>
            <p:cNvSpPr/>
            <p:nvPr/>
          </p:nvSpPr>
          <p:spPr>
            <a:xfrm>
              <a:off x="4953000" y="773756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grpSp>
      <p:grpSp>
        <p:nvGrpSpPr>
          <p:cNvPr id="19" name="Group 18">
            <a:extLst>
              <a:ext uri="{FF2B5EF4-FFF2-40B4-BE49-F238E27FC236}">
                <a16:creationId xmlns:a16="http://schemas.microsoft.com/office/drawing/2014/main" xmlns="" id="{CDF8B541-E374-4A56-8617-433AEA7B5A3B}"/>
              </a:ext>
            </a:extLst>
          </p:cNvPr>
          <p:cNvGrpSpPr/>
          <p:nvPr/>
        </p:nvGrpSpPr>
        <p:grpSpPr>
          <a:xfrm>
            <a:off x="7188378" y="3695700"/>
            <a:ext cx="4030980" cy="5793459"/>
            <a:chOff x="2590800" y="3695700"/>
            <a:chExt cx="4030980" cy="5793459"/>
          </a:xfrm>
        </p:grpSpPr>
        <p:grpSp>
          <p:nvGrpSpPr>
            <p:cNvPr id="20" name="Group 19">
              <a:extLst>
                <a:ext uri="{FF2B5EF4-FFF2-40B4-BE49-F238E27FC236}">
                  <a16:creationId xmlns:a16="http://schemas.microsoft.com/office/drawing/2014/main" xmlns="" id="{13257408-79A8-4086-8247-1E16ECB181BA}"/>
                </a:ext>
              </a:extLst>
            </p:cNvPr>
            <p:cNvGrpSpPr/>
            <p:nvPr/>
          </p:nvGrpSpPr>
          <p:grpSpPr>
            <a:xfrm>
              <a:off x="2590800" y="3695700"/>
              <a:ext cx="4030980" cy="5793459"/>
              <a:chOff x="2324100" y="4150641"/>
              <a:chExt cx="4030980" cy="5793459"/>
            </a:xfrm>
          </p:grpSpPr>
          <p:sp>
            <p:nvSpPr>
              <p:cNvPr id="24" name="Rectangle 23">
                <a:extLst>
                  <a:ext uri="{FF2B5EF4-FFF2-40B4-BE49-F238E27FC236}">
                    <a16:creationId xmlns:a16="http://schemas.microsoft.com/office/drawing/2014/main" xmlns="" id="{1DA7B7B4-8B59-4C4F-B3B1-35917FF83056}"/>
                  </a:ext>
                </a:extLst>
              </p:cNvPr>
              <p:cNvSpPr/>
              <p:nvPr/>
            </p:nvSpPr>
            <p:spPr>
              <a:xfrm>
                <a:off x="2324100" y="4150641"/>
                <a:ext cx="403098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 x 10 =</a:t>
                </a:r>
              </a:p>
            </p:txBody>
          </p:sp>
          <p:sp>
            <p:nvSpPr>
              <p:cNvPr id="25" name="Rectangle 24">
                <a:extLst>
                  <a:ext uri="{FF2B5EF4-FFF2-40B4-BE49-F238E27FC236}">
                    <a16:creationId xmlns:a16="http://schemas.microsoft.com/office/drawing/2014/main" xmlns="" id="{BBCD24FE-4637-46DF-9C41-EBAE64EAAAC1}"/>
                  </a:ext>
                </a:extLst>
              </p:cNvPr>
              <p:cNvSpPr/>
              <p:nvPr/>
            </p:nvSpPr>
            <p:spPr>
              <a:xfrm>
                <a:off x="2324100" y="5906531"/>
                <a:ext cx="403098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20 : 2 = </a:t>
                </a:r>
              </a:p>
            </p:txBody>
          </p:sp>
          <p:sp>
            <p:nvSpPr>
              <p:cNvPr id="26" name="Rectangle 25">
                <a:extLst>
                  <a:ext uri="{FF2B5EF4-FFF2-40B4-BE49-F238E27FC236}">
                    <a16:creationId xmlns:a16="http://schemas.microsoft.com/office/drawing/2014/main" xmlns="" id="{44A2AD3E-768B-42F5-8E4E-ED1E81993D23}"/>
                  </a:ext>
                </a:extLst>
              </p:cNvPr>
              <p:cNvSpPr/>
              <p:nvPr/>
            </p:nvSpPr>
            <p:spPr>
              <a:xfrm>
                <a:off x="2324100" y="7793987"/>
                <a:ext cx="403098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20 : 10 =</a:t>
                </a:r>
              </a:p>
            </p:txBody>
          </p:sp>
        </p:grpSp>
        <p:sp>
          <p:nvSpPr>
            <p:cNvPr id="21" name="Flowchart: Process 20">
              <a:extLst>
                <a:ext uri="{FF2B5EF4-FFF2-40B4-BE49-F238E27FC236}">
                  <a16:creationId xmlns:a16="http://schemas.microsoft.com/office/drawing/2014/main" xmlns="" id="{0C58EB8B-7FC3-425E-B72A-83F5FCDA7543}"/>
                </a:ext>
              </a:extLst>
            </p:cNvPr>
            <p:cNvSpPr/>
            <p:nvPr/>
          </p:nvSpPr>
          <p:spPr>
            <a:xfrm>
              <a:off x="5232222" y="4098166"/>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22" name="Flowchart: Process 21">
              <a:extLst>
                <a:ext uri="{FF2B5EF4-FFF2-40B4-BE49-F238E27FC236}">
                  <a16:creationId xmlns:a16="http://schemas.microsoft.com/office/drawing/2014/main" xmlns="" id="{0B9087C8-26A4-49E0-AE2B-35BA50CD1E62}"/>
                </a:ext>
              </a:extLst>
            </p:cNvPr>
            <p:cNvSpPr/>
            <p:nvPr/>
          </p:nvSpPr>
          <p:spPr>
            <a:xfrm>
              <a:off x="5232222" y="594357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23" name="Flowchart: Process 22">
              <a:extLst>
                <a:ext uri="{FF2B5EF4-FFF2-40B4-BE49-F238E27FC236}">
                  <a16:creationId xmlns:a16="http://schemas.microsoft.com/office/drawing/2014/main" xmlns="" id="{76F7F9C5-1928-453F-9D99-A8C231A5F1CF}"/>
                </a:ext>
              </a:extLst>
            </p:cNvPr>
            <p:cNvSpPr/>
            <p:nvPr/>
          </p:nvSpPr>
          <p:spPr>
            <a:xfrm>
              <a:off x="5232222" y="773756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grpSp>
      <p:grpSp>
        <p:nvGrpSpPr>
          <p:cNvPr id="35" name="Group 34">
            <a:extLst>
              <a:ext uri="{FF2B5EF4-FFF2-40B4-BE49-F238E27FC236}">
                <a16:creationId xmlns:a16="http://schemas.microsoft.com/office/drawing/2014/main" xmlns="" id="{A8E7B6F4-F9E5-4D7F-AC9D-C3F564541900}"/>
              </a:ext>
            </a:extLst>
          </p:cNvPr>
          <p:cNvGrpSpPr/>
          <p:nvPr/>
        </p:nvGrpSpPr>
        <p:grpSpPr>
          <a:xfrm>
            <a:off x="11968836" y="3695700"/>
            <a:ext cx="3848100" cy="5793459"/>
            <a:chOff x="2590800" y="3695700"/>
            <a:chExt cx="3848100" cy="5793459"/>
          </a:xfrm>
        </p:grpSpPr>
        <p:grpSp>
          <p:nvGrpSpPr>
            <p:cNvPr id="36" name="Group 35">
              <a:extLst>
                <a:ext uri="{FF2B5EF4-FFF2-40B4-BE49-F238E27FC236}">
                  <a16:creationId xmlns:a16="http://schemas.microsoft.com/office/drawing/2014/main" xmlns="" id="{DE55A53C-3578-44E9-BD73-32F2F628875C}"/>
                </a:ext>
              </a:extLst>
            </p:cNvPr>
            <p:cNvGrpSpPr/>
            <p:nvPr/>
          </p:nvGrpSpPr>
          <p:grpSpPr>
            <a:xfrm>
              <a:off x="2590800" y="3695700"/>
              <a:ext cx="3848100" cy="5793459"/>
              <a:chOff x="2324100" y="4150641"/>
              <a:chExt cx="3848100" cy="5793459"/>
            </a:xfrm>
          </p:grpSpPr>
          <p:sp>
            <p:nvSpPr>
              <p:cNvPr id="40" name="Rectangle 39">
                <a:extLst>
                  <a:ext uri="{FF2B5EF4-FFF2-40B4-BE49-F238E27FC236}">
                    <a16:creationId xmlns:a16="http://schemas.microsoft.com/office/drawing/2014/main" xmlns="" id="{898EC576-A906-478E-A4DB-AF061096C0B7}"/>
                  </a:ext>
                </a:extLst>
              </p:cNvPr>
              <p:cNvSpPr/>
              <p:nvPr/>
            </p:nvSpPr>
            <p:spPr>
              <a:xfrm>
                <a:off x="2324100" y="415064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5 x 8 =</a:t>
                </a:r>
              </a:p>
            </p:txBody>
          </p:sp>
          <p:sp>
            <p:nvSpPr>
              <p:cNvPr id="41" name="Rectangle 40">
                <a:extLst>
                  <a:ext uri="{FF2B5EF4-FFF2-40B4-BE49-F238E27FC236}">
                    <a16:creationId xmlns:a16="http://schemas.microsoft.com/office/drawing/2014/main" xmlns="" id="{DB54DD3C-761B-455F-A874-07980C49AEB6}"/>
                  </a:ext>
                </a:extLst>
              </p:cNvPr>
              <p:cNvSpPr/>
              <p:nvPr/>
            </p:nvSpPr>
            <p:spPr>
              <a:xfrm>
                <a:off x="2324100" y="590653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40 : 5 = </a:t>
                </a:r>
              </a:p>
            </p:txBody>
          </p:sp>
          <p:sp>
            <p:nvSpPr>
              <p:cNvPr id="42" name="Rectangle 41">
                <a:extLst>
                  <a:ext uri="{FF2B5EF4-FFF2-40B4-BE49-F238E27FC236}">
                    <a16:creationId xmlns:a16="http://schemas.microsoft.com/office/drawing/2014/main" xmlns="" id="{CDC30B1E-EFBB-4E53-98A5-575189EA5506}"/>
                  </a:ext>
                </a:extLst>
              </p:cNvPr>
              <p:cNvSpPr/>
              <p:nvPr/>
            </p:nvSpPr>
            <p:spPr>
              <a:xfrm>
                <a:off x="2324100" y="7793987"/>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40 : 8 =</a:t>
                </a:r>
              </a:p>
            </p:txBody>
          </p:sp>
        </p:grpSp>
        <p:sp>
          <p:nvSpPr>
            <p:cNvPr id="37" name="Flowchart: Process 36">
              <a:extLst>
                <a:ext uri="{FF2B5EF4-FFF2-40B4-BE49-F238E27FC236}">
                  <a16:creationId xmlns:a16="http://schemas.microsoft.com/office/drawing/2014/main" xmlns="" id="{3C70C05F-72F6-4D64-BDB0-1C3B0F9FDDF1}"/>
                </a:ext>
              </a:extLst>
            </p:cNvPr>
            <p:cNvSpPr/>
            <p:nvPr/>
          </p:nvSpPr>
          <p:spPr>
            <a:xfrm>
              <a:off x="4953000" y="4098166"/>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38" name="Flowchart: Process 37">
              <a:extLst>
                <a:ext uri="{FF2B5EF4-FFF2-40B4-BE49-F238E27FC236}">
                  <a16:creationId xmlns:a16="http://schemas.microsoft.com/office/drawing/2014/main" xmlns="" id="{46D8E856-0444-4823-9910-1035388B2E9B}"/>
                </a:ext>
              </a:extLst>
            </p:cNvPr>
            <p:cNvSpPr/>
            <p:nvPr/>
          </p:nvSpPr>
          <p:spPr>
            <a:xfrm>
              <a:off x="4953000" y="594357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39" name="Flowchart: Process 38">
              <a:extLst>
                <a:ext uri="{FF2B5EF4-FFF2-40B4-BE49-F238E27FC236}">
                  <a16:creationId xmlns:a16="http://schemas.microsoft.com/office/drawing/2014/main" xmlns="" id="{4C7543A6-0C0D-4FB3-80F5-54AA15360C6B}"/>
                </a:ext>
              </a:extLst>
            </p:cNvPr>
            <p:cNvSpPr/>
            <p:nvPr/>
          </p:nvSpPr>
          <p:spPr>
            <a:xfrm>
              <a:off x="4953000" y="773756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grpSp>
      <p:sp>
        <p:nvSpPr>
          <p:cNvPr id="44" name="Flowchart: Process 43">
            <a:extLst>
              <a:ext uri="{FF2B5EF4-FFF2-40B4-BE49-F238E27FC236}">
                <a16:creationId xmlns:a16="http://schemas.microsoft.com/office/drawing/2014/main" xmlns="" id="{B10CDD8E-A03D-4A3B-8C25-A306EA18262E}"/>
              </a:ext>
            </a:extLst>
          </p:cNvPr>
          <p:cNvSpPr/>
          <p:nvPr/>
        </p:nvSpPr>
        <p:spPr>
          <a:xfrm>
            <a:off x="4953000" y="4098166"/>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10</a:t>
            </a:r>
          </a:p>
        </p:txBody>
      </p:sp>
      <p:sp>
        <p:nvSpPr>
          <p:cNvPr id="45" name="Flowchart: Process 44">
            <a:extLst>
              <a:ext uri="{FF2B5EF4-FFF2-40B4-BE49-F238E27FC236}">
                <a16:creationId xmlns:a16="http://schemas.microsoft.com/office/drawing/2014/main" xmlns="" id="{C7BD4F26-D196-48AC-8DCB-9C56FA1D57C4}"/>
              </a:ext>
            </a:extLst>
          </p:cNvPr>
          <p:cNvSpPr/>
          <p:nvPr/>
        </p:nvSpPr>
        <p:spPr>
          <a:xfrm>
            <a:off x="4953000" y="5942039"/>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5</a:t>
            </a:r>
          </a:p>
        </p:txBody>
      </p:sp>
      <p:sp>
        <p:nvSpPr>
          <p:cNvPr id="46" name="Flowchart: Process 45">
            <a:extLst>
              <a:ext uri="{FF2B5EF4-FFF2-40B4-BE49-F238E27FC236}">
                <a16:creationId xmlns:a16="http://schemas.microsoft.com/office/drawing/2014/main" xmlns="" id="{B85B4C2F-AAA8-4F5C-8CE5-2279B2219808}"/>
              </a:ext>
            </a:extLst>
          </p:cNvPr>
          <p:cNvSpPr/>
          <p:nvPr/>
        </p:nvSpPr>
        <p:spPr>
          <a:xfrm>
            <a:off x="4953000" y="7737567"/>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2</a:t>
            </a:r>
          </a:p>
        </p:txBody>
      </p:sp>
      <p:sp>
        <p:nvSpPr>
          <p:cNvPr id="47" name="Flowchart: Process 46">
            <a:extLst>
              <a:ext uri="{FF2B5EF4-FFF2-40B4-BE49-F238E27FC236}">
                <a16:creationId xmlns:a16="http://schemas.microsoft.com/office/drawing/2014/main" xmlns="" id="{7D9C60E9-E9DA-49A9-80A2-6AA17BB3D47F}"/>
              </a:ext>
            </a:extLst>
          </p:cNvPr>
          <p:cNvSpPr/>
          <p:nvPr/>
        </p:nvSpPr>
        <p:spPr>
          <a:xfrm>
            <a:off x="9829800" y="4098166"/>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20</a:t>
            </a:r>
          </a:p>
        </p:txBody>
      </p:sp>
      <p:sp>
        <p:nvSpPr>
          <p:cNvPr id="48" name="Flowchart: Process 47">
            <a:extLst>
              <a:ext uri="{FF2B5EF4-FFF2-40B4-BE49-F238E27FC236}">
                <a16:creationId xmlns:a16="http://schemas.microsoft.com/office/drawing/2014/main" xmlns="" id="{3B776F11-E07A-4E45-9BE5-95A221859591}"/>
              </a:ext>
            </a:extLst>
          </p:cNvPr>
          <p:cNvSpPr/>
          <p:nvPr/>
        </p:nvSpPr>
        <p:spPr>
          <a:xfrm>
            <a:off x="9829800" y="5942039"/>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10</a:t>
            </a:r>
          </a:p>
        </p:txBody>
      </p:sp>
      <p:sp>
        <p:nvSpPr>
          <p:cNvPr id="49" name="Flowchart: Process 48">
            <a:extLst>
              <a:ext uri="{FF2B5EF4-FFF2-40B4-BE49-F238E27FC236}">
                <a16:creationId xmlns:a16="http://schemas.microsoft.com/office/drawing/2014/main" xmlns="" id="{CACD1F5A-CE38-4E9E-B4DA-960CD7F24E14}"/>
              </a:ext>
            </a:extLst>
          </p:cNvPr>
          <p:cNvSpPr/>
          <p:nvPr/>
        </p:nvSpPr>
        <p:spPr>
          <a:xfrm>
            <a:off x="9829800" y="7737567"/>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2</a:t>
            </a:r>
          </a:p>
        </p:txBody>
      </p:sp>
      <p:sp>
        <p:nvSpPr>
          <p:cNvPr id="50" name="Flowchart: Process 49">
            <a:extLst>
              <a:ext uri="{FF2B5EF4-FFF2-40B4-BE49-F238E27FC236}">
                <a16:creationId xmlns:a16="http://schemas.microsoft.com/office/drawing/2014/main" xmlns="" id="{931207CA-3B71-4E19-B129-BE69D24DE7AE}"/>
              </a:ext>
            </a:extLst>
          </p:cNvPr>
          <p:cNvSpPr/>
          <p:nvPr/>
        </p:nvSpPr>
        <p:spPr>
          <a:xfrm>
            <a:off x="14331036" y="4098166"/>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40</a:t>
            </a:r>
          </a:p>
        </p:txBody>
      </p:sp>
      <p:sp>
        <p:nvSpPr>
          <p:cNvPr id="51" name="Flowchart: Process 50">
            <a:extLst>
              <a:ext uri="{FF2B5EF4-FFF2-40B4-BE49-F238E27FC236}">
                <a16:creationId xmlns:a16="http://schemas.microsoft.com/office/drawing/2014/main" xmlns="" id="{922A49D4-92D3-4F8A-BBAC-0E27C25F1704}"/>
              </a:ext>
            </a:extLst>
          </p:cNvPr>
          <p:cNvSpPr/>
          <p:nvPr/>
        </p:nvSpPr>
        <p:spPr>
          <a:xfrm>
            <a:off x="14331036" y="5942039"/>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8</a:t>
            </a:r>
          </a:p>
        </p:txBody>
      </p:sp>
      <p:sp>
        <p:nvSpPr>
          <p:cNvPr id="52" name="Flowchart: Process 51">
            <a:extLst>
              <a:ext uri="{FF2B5EF4-FFF2-40B4-BE49-F238E27FC236}">
                <a16:creationId xmlns:a16="http://schemas.microsoft.com/office/drawing/2014/main" xmlns="" id="{33560F02-5FF1-45B0-ADAB-BB10B640790D}"/>
              </a:ext>
            </a:extLst>
          </p:cNvPr>
          <p:cNvSpPr/>
          <p:nvPr/>
        </p:nvSpPr>
        <p:spPr>
          <a:xfrm>
            <a:off x="14331036" y="7737567"/>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76871CE3-8E71-48C2-A525-519A408F22E2}"/>
              </a:ext>
            </a:extLst>
          </p:cNvPr>
          <p:cNvSpPr txBox="1"/>
          <p:nvPr/>
        </p:nvSpPr>
        <p:spPr>
          <a:xfrm>
            <a:off x="2324099" y="876300"/>
            <a:ext cx="13639800" cy="1569660"/>
          </a:xfrm>
          <a:prstGeom prst="rect">
            <a:avLst/>
          </a:prstGeom>
          <a:noFill/>
        </p:spPr>
        <p:txBody>
          <a:bodyPr wrap="square">
            <a:spAutoFit/>
          </a:bodyPr>
          <a:lstStyle/>
          <a:p>
            <a:pPr algn="ctr">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3: Nêu phép nhân và phép chia thích hợp với mỗi tranh vẽ</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7081D593-843D-45E3-BA95-188A913F3842}"/>
              </a:ext>
            </a:extLst>
          </p:cNvPr>
          <p:cNvSpPr txBox="1"/>
          <p:nvPr/>
        </p:nvSpPr>
        <p:spPr>
          <a:xfrm>
            <a:off x="1305059" y="2445960"/>
            <a:ext cx="15677879" cy="2482667"/>
          </a:xfrm>
          <a:prstGeom prst="rect">
            <a:avLst/>
          </a:prstGeom>
          <a:noFill/>
        </p:spPr>
        <p:txBody>
          <a:bodyPr wrap="square">
            <a:spAutoFit/>
          </a:bodyPr>
          <a:lstStyle/>
          <a:p>
            <a:pPr algn="ctr">
              <a:lnSpc>
                <a:spcPct val="150000"/>
              </a:lnSpc>
              <a:spcAft>
                <a:spcPts val="1000"/>
              </a:spcAft>
            </a:pPr>
            <a:r>
              <a:rPr lang="en-US" sz="3600" dirty="0">
                <a:latin typeface="Arial" panose="020B0604020202020204" pitchFamily="34" charset="0"/>
                <a:ea typeface="Arial" panose="020B0604020202020204" pitchFamily="34" charset="0"/>
                <a:cs typeface="Arial" panose="020B0604020202020204" pitchFamily="34" charset="0"/>
              </a:rPr>
              <a:t>Các </a:t>
            </a:r>
            <a:r>
              <a:rPr lang="en-US" sz="3600" dirty="0" err="1">
                <a:latin typeface="Arial" panose="020B0604020202020204" pitchFamily="34" charset="0"/>
                <a:ea typeface="Arial" panose="020B0604020202020204" pitchFamily="34" charset="0"/>
                <a:cs typeface="Arial" panose="020B0604020202020204" pitchFamily="34" charset="0"/>
              </a:rPr>
              <a:t>em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hãy</a:t>
            </a:r>
            <a:r>
              <a:rPr lang="en-US" sz="3600" dirty="0">
                <a:latin typeface="Arial" panose="020B0604020202020204" pitchFamily="34" charset="0"/>
                <a:ea typeface="Arial" panose="020B0604020202020204" pitchFamily="34" charset="0"/>
                <a:cs typeface="Arial" panose="020B0604020202020204" pitchFamily="34" charset="0"/>
              </a:rPr>
              <a:t> </a:t>
            </a:r>
            <a:r>
              <a:rPr lang="vi-VN" sz="3600" dirty="0">
                <a:latin typeface="Arial" panose="020B0604020202020204" pitchFamily="34" charset="0"/>
                <a:ea typeface="Arial" panose="020B0604020202020204" pitchFamily="34" charset="0"/>
                <a:cs typeface="Arial" panose="020B0604020202020204" pitchFamily="34" charset="0"/>
              </a:rPr>
              <a:t>quan </a:t>
            </a:r>
            <a:r>
              <a:rPr lang="vi-VN" sz="3600" dirty="0" err="1">
                <a:latin typeface="Arial" panose="020B0604020202020204" pitchFamily="34" charset="0"/>
                <a:ea typeface="Arial" panose="020B0604020202020204" pitchFamily="34" charset="0"/>
                <a:cs typeface="Arial" panose="020B0604020202020204" pitchFamily="34" charset="0"/>
              </a:rPr>
              <a:t>sát</a:t>
            </a:r>
            <a:r>
              <a:rPr lang="vi-VN" sz="3600" dirty="0">
                <a:latin typeface="Arial" panose="020B0604020202020204" pitchFamily="34" charset="0"/>
                <a:ea typeface="Arial" panose="020B0604020202020204" pitchFamily="34" charset="0"/>
                <a:cs typeface="Arial" panose="020B0604020202020204" pitchFamily="34" charset="0"/>
              </a:rPr>
              <a:t> tranh nêu </a:t>
            </a:r>
            <a:r>
              <a:rPr lang="vi-VN" sz="3600" dirty="0" err="1">
                <a:latin typeface="Arial" panose="020B0604020202020204" pitchFamily="34" charset="0"/>
                <a:ea typeface="Arial" panose="020B0604020202020204" pitchFamily="34" charset="0"/>
                <a:cs typeface="Arial" panose="020B0604020202020204" pitchFamily="34" charset="0"/>
              </a:rPr>
              <a:t>phép</a:t>
            </a:r>
            <a:r>
              <a:rPr lang="vi-VN" sz="3600" dirty="0">
                <a:latin typeface="Arial" panose="020B0604020202020204" pitchFamily="34" charset="0"/>
                <a:ea typeface="Arial" panose="020B0604020202020204" pitchFamily="34" charset="0"/>
                <a:cs typeface="Arial" panose="020B0604020202020204" pitchFamily="34" charset="0"/>
              </a:rPr>
              <a:t> nhân </a:t>
            </a:r>
            <a:r>
              <a:rPr lang="vi-VN" sz="3600" dirty="0" err="1">
                <a:latin typeface="Arial" panose="020B0604020202020204" pitchFamily="34" charset="0"/>
                <a:ea typeface="Arial" panose="020B0604020202020204" pitchFamily="34" charset="0"/>
                <a:cs typeface="Arial" panose="020B0604020202020204" pitchFamily="34" charset="0"/>
              </a:rPr>
              <a:t>phù</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hợp</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với</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tình</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huống</a:t>
            </a:r>
            <a:r>
              <a:rPr lang="vi-VN" sz="3600" dirty="0">
                <a:latin typeface="Arial" panose="020B0604020202020204" pitchFamily="34" charset="0"/>
                <a:ea typeface="Arial" panose="020B0604020202020204" pitchFamily="34" charset="0"/>
                <a:cs typeface="Arial" panose="020B0604020202020204" pitchFamily="34" charset="0"/>
              </a:rPr>
              <a:t> trong </a:t>
            </a:r>
            <a:r>
              <a:rPr lang="vi-VN" sz="3600" dirty="0" err="1">
                <a:latin typeface="Arial" panose="020B0604020202020204" pitchFamily="34" charset="0"/>
                <a:ea typeface="Arial" panose="020B0604020202020204" pitchFamily="34" charset="0"/>
                <a:cs typeface="Arial" panose="020B0604020202020204" pitchFamily="34" charset="0"/>
              </a:rPr>
              <a:t>bức</a:t>
            </a:r>
            <a:r>
              <a:rPr lang="vi-VN" sz="3600" dirty="0">
                <a:latin typeface="Arial" panose="020B0604020202020204" pitchFamily="34" charset="0"/>
                <a:ea typeface="Arial" panose="020B0604020202020204" pitchFamily="34" charset="0"/>
                <a:cs typeface="Arial" panose="020B0604020202020204" pitchFamily="34" charset="0"/>
              </a:rPr>
              <a:t> tranh </a:t>
            </a:r>
            <a:r>
              <a:rPr lang="vi-VN" sz="3600" dirty="0" err="1">
                <a:latin typeface="Arial" panose="020B0604020202020204" pitchFamily="34" charset="0"/>
                <a:ea typeface="Arial" panose="020B0604020202020204" pitchFamily="34" charset="0"/>
                <a:cs typeface="Arial" panose="020B0604020202020204" pitchFamily="34" charset="0"/>
              </a:rPr>
              <a:t>rồi</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từ</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phép</a:t>
            </a:r>
            <a:r>
              <a:rPr lang="vi-VN" sz="3600" dirty="0">
                <a:latin typeface="Arial" panose="020B0604020202020204" pitchFamily="34" charset="0"/>
                <a:ea typeface="Arial" panose="020B0604020202020204" pitchFamily="34" charset="0"/>
                <a:cs typeface="Arial" panose="020B0604020202020204" pitchFamily="34" charset="0"/>
              </a:rPr>
              <a:t> nhân </a:t>
            </a:r>
            <a:r>
              <a:rPr lang="vi-VN" sz="3600" dirty="0" err="1">
                <a:latin typeface="Arial" panose="020B0604020202020204" pitchFamily="34" charset="0"/>
                <a:ea typeface="Arial" panose="020B0604020202020204" pitchFamily="34" charset="0"/>
                <a:cs typeface="Arial" panose="020B0604020202020204" pitchFamily="34" charset="0"/>
              </a:rPr>
              <a:t>đó</a:t>
            </a:r>
            <a:r>
              <a:rPr lang="vi-VN" sz="3600" dirty="0">
                <a:latin typeface="Arial" panose="020B0604020202020204" pitchFamily="34" charset="0"/>
                <a:ea typeface="Arial" panose="020B0604020202020204" pitchFamily="34" charset="0"/>
                <a:cs typeface="Arial" panose="020B0604020202020204" pitchFamily="34" charset="0"/>
              </a:rPr>
              <a:t> nêu hai </a:t>
            </a:r>
            <a:r>
              <a:rPr lang="vi-VN" sz="3600" dirty="0" err="1">
                <a:latin typeface="Arial" panose="020B0604020202020204" pitchFamily="34" charset="0"/>
                <a:ea typeface="Arial" panose="020B0604020202020204" pitchFamily="34" charset="0"/>
                <a:cs typeface="Arial" panose="020B0604020202020204" pitchFamily="34" charset="0"/>
              </a:rPr>
              <a:t>phép</a:t>
            </a:r>
            <a:r>
              <a:rPr lang="vi-VN" sz="3600" dirty="0">
                <a:latin typeface="Arial" panose="020B0604020202020204" pitchFamily="34" charset="0"/>
                <a:ea typeface="Arial" panose="020B0604020202020204" pitchFamily="34" charset="0"/>
                <a:cs typeface="Arial" panose="020B0604020202020204" pitchFamily="34" charset="0"/>
              </a:rPr>
              <a:t> chia tương </a:t>
            </a:r>
            <a:r>
              <a:rPr lang="vi-VN" sz="3600" dirty="0" err="1">
                <a:latin typeface="Arial" panose="020B0604020202020204" pitchFamily="34" charset="0"/>
                <a:ea typeface="Arial" panose="020B0604020202020204" pitchFamily="34" charset="0"/>
                <a:cs typeface="Arial" panose="020B0604020202020204" pitchFamily="34" charset="0"/>
              </a:rPr>
              <a:t>ứng</a:t>
            </a:r>
            <a:r>
              <a:rPr lang="vi-VN" sz="3600" dirty="0">
                <a:latin typeface="Arial" panose="020B0604020202020204" pitchFamily="34" charset="0"/>
                <a:ea typeface="Arial" panose="020B0604020202020204" pitchFamily="34" charset="0"/>
                <a:cs typeface="Arial" panose="020B0604020202020204" pitchFamily="34" charset="0"/>
              </a:rPr>
              <a:t>. </a:t>
            </a:r>
            <a:r>
              <a:rPr lang="en-US" sz="3600" dirty="0">
                <a:latin typeface="Arial" panose="020B0604020202020204" pitchFamily="34" charset="0"/>
                <a:ea typeface="Arial" panose="020B0604020202020204" pitchFamily="34" charset="0"/>
                <a:cs typeface="Arial" panose="020B0604020202020204" pitchFamily="34" charset="0"/>
              </a:rPr>
              <a:t>Các </a:t>
            </a:r>
            <a:r>
              <a:rPr lang="en-US" sz="3600" dirty="0" err="1">
                <a:latin typeface="Arial" panose="020B0604020202020204" pitchFamily="34" charset="0"/>
                <a:ea typeface="Arial" panose="020B0604020202020204" pitchFamily="34" charset="0"/>
                <a:cs typeface="Arial" panose="020B0604020202020204" pitchFamily="34" charset="0"/>
              </a:rPr>
              <a:t>em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nói</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cho</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bạn</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cùng</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bàn</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nghe</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về</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cách</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làm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của</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mình</a:t>
            </a:r>
            <a:r>
              <a:rPr lang="en-US" sz="3600" dirty="0">
                <a:latin typeface="Arial" panose="020B0604020202020204" pitchFamily="34" charset="0"/>
                <a:ea typeface="Arial" panose="020B0604020202020204" pitchFamily="34" charset="0"/>
                <a:cs typeface="Arial" panose="020B0604020202020204" pitchFamily="34" charset="0"/>
              </a:rPr>
              <a:t>.</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2">
            <a:extLst>
              <a:ext uri="{FF2B5EF4-FFF2-40B4-BE49-F238E27FC236}">
                <a16:creationId xmlns:a16="http://schemas.microsoft.com/office/drawing/2014/main" xmlns="" id="{E7E29E5F-EE52-4E08-BAEE-E05B8A6739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63899" y="235315"/>
            <a:ext cx="2247454" cy="1651878"/>
          </a:xfrm>
          <a:prstGeom prst="rect">
            <a:avLst/>
          </a:prstGeom>
        </p:spPr>
      </p:pic>
      <p:grpSp>
        <p:nvGrpSpPr>
          <p:cNvPr id="7" name="Group 6">
            <a:extLst>
              <a:ext uri="{FF2B5EF4-FFF2-40B4-BE49-F238E27FC236}">
                <a16:creationId xmlns:a16="http://schemas.microsoft.com/office/drawing/2014/main" xmlns="" id="{0A961ACC-F59B-4E64-9DF9-EF3ACECBA480}"/>
              </a:ext>
            </a:extLst>
          </p:cNvPr>
          <p:cNvGrpSpPr/>
          <p:nvPr/>
        </p:nvGrpSpPr>
        <p:grpSpPr>
          <a:xfrm>
            <a:off x="990600" y="5143500"/>
            <a:ext cx="7239844" cy="4148477"/>
            <a:chOff x="990600" y="5143500"/>
            <a:chExt cx="7239844" cy="4148477"/>
          </a:xfrm>
        </p:grpSpPr>
        <p:pic>
          <p:nvPicPr>
            <p:cNvPr id="6" name="Picture 5" descr="A picture containing swing&#10;&#10;Description automatically generated">
              <a:extLst>
                <a:ext uri="{FF2B5EF4-FFF2-40B4-BE49-F238E27FC236}">
                  <a16:creationId xmlns:a16="http://schemas.microsoft.com/office/drawing/2014/main" xmlns="" id="{4575A0F0-44C8-442C-A032-8174DAB50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5143500"/>
              <a:ext cx="7239844" cy="3200570"/>
            </a:xfrm>
            <a:prstGeom prst="rect">
              <a:avLst/>
            </a:prstGeom>
          </p:spPr>
        </p:pic>
        <p:sp>
          <p:nvSpPr>
            <p:cNvPr id="36" name="TextBox 35">
              <a:extLst>
                <a:ext uri="{FF2B5EF4-FFF2-40B4-BE49-F238E27FC236}">
                  <a16:creationId xmlns:a16="http://schemas.microsoft.com/office/drawing/2014/main" xmlns="" id="{F36021E0-CBAE-4527-B563-E75DDBE1CA71}"/>
                </a:ext>
              </a:extLst>
            </p:cNvPr>
            <p:cNvSpPr txBox="1"/>
            <p:nvPr/>
          </p:nvSpPr>
          <p:spPr>
            <a:xfrm>
              <a:off x="3733800" y="8276314"/>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A99EAE9A-078E-4790-B369-3B95FAB318D8}"/>
              </a:ext>
            </a:extLst>
          </p:cNvPr>
          <p:cNvGrpSpPr/>
          <p:nvPr/>
        </p:nvGrpSpPr>
        <p:grpSpPr>
          <a:xfrm>
            <a:off x="9174478" y="5495014"/>
            <a:ext cx="8258175" cy="3877586"/>
            <a:chOff x="9174478" y="5495014"/>
            <a:chExt cx="8258175" cy="3877586"/>
          </a:xfrm>
        </p:grpSpPr>
        <p:pic>
          <p:nvPicPr>
            <p:cNvPr id="4" name="Picture 3" descr="A group of children standing around a tree&#10;&#10;Description automatically generated with low confidence">
              <a:extLst>
                <a:ext uri="{FF2B5EF4-FFF2-40B4-BE49-F238E27FC236}">
                  <a16:creationId xmlns:a16="http://schemas.microsoft.com/office/drawing/2014/main" xmlns="" id="{92957F1F-1FBB-45D1-88E5-006284D46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478" y="5495014"/>
              <a:ext cx="8258175" cy="2743200"/>
            </a:xfrm>
            <a:prstGeom prst="rect">
              <a:avLst/>
            </a:prstGeom>
          </p:spPr>
        </p:pic>
        <p:sp>
          <p:nvSpPr>
            <p:cNvPr id="37" name="TextBox 36">
              <a:extLst>
                <a:ext uri="{FF2B5EF4-FFF2-40B4-BE49-F238E27FC236}">
                  <a16:creationId xmlns:a16="http://schemas.microsoft.com/office/drawing/2014/main" xmlns="" id="{E9DBCB92-BB42-4088-BA57-F3E896DF018E}"/>
                </a:ext>
              </a:extLst>
            </p:cNvPr>
            <p:cNvSpPr txBox="1"/>
            <p:nvPr/>
          </p:nvSpPr>
          <p:spPr>
            <a:xfrm>
              <a:off x="13220167" y="8356937"/>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b.</a:t>
              </a:r>
              <a:endParaRPr lang="en-US" sz="6000" b="1" i="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7967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xmlns="" id="{E7E29E5F-EE52-4E08-BAEE-E05B8A6739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63899" y="235315"/>
            <a:ext cx="2247454" cy="1651878"/>
          </a:xfrm>
          <a:prstGeom prst="rect">
            <a:avLst/>
          </a:prstGeom>
        </p:spPr>
      </p:pic>
      <p:grpSp>
        <p:nvGrpSpPr>
          <p:cNvPr id="20" name="Group 19">
            <a:extLst>
              <a:ext uri="{FF2B5EF4-FFF2-40B4-BE49-F238E27FC236}">
                <a16:creationId xmlns:a16="http://schemas.microsoft.com/office/drawing/2014/main" xmlns="" id="{1B3938AF-68EA-4587-8245-BCA24344FB7F}"/>
              </a:ext>
            </a:extLst>
          </p:cNvPr>
          <p:cNvGrpSpPr/>
          <p:nvPr/>
        </p:nvGrpSpPr>
        <p:grpSpPr>
          <a:xfrm>
            <a:off x="2218576" y="7486523"/>
            <a:ext cx="5566842" cy="1619377"/>
            <a:chOff x="9376263" y="7221597"/>
            <a:chExt cx="3901932" cy="1502524"/>
          </a:xfrm>
        </p:grpSpPr>
        <p:grpSp>
          <p:nvGrpSpPr>
            <p:cNvPr id="21" name="Group 20">
              <a:extLst>
                <a:ext uri="{FF2B5EF4-FFF2-40B4-BE49-F238E27FC236}">
                  <a16:creationId xmlns:a16="http://schemas.microsoft.com/office/drawing/2014/main" xmlns="" id="{2A184A8E-6AAE-4E52-8168-8E292883B561}"/>
                </a:ext>
              </a:extLst>
            </p:cNvPr>
            <p:cNvGrpSpPr/>
            <p:nvPr/>
          </p:nvGrpSpPr>
          <p:grpSpPr>
            <a:xfrm>
              <a:off x="9376263" y="7221597"/>
              <a:ext cx="3901932" cy="1502524"/>
              <a:chOff x="1307503" y="7221597"/>
              <a:chExt cx="3481507" cy="1502524"/>
            </a:xfrm>
          </p:grpSpPr>
          <p:sp>
            <p:nvSpPr>
              <p:cNvPr id="26" name="Rectangle: Rounded Corners 25">
                <a:extLst>
                  <a:ext uri="{FF2B5EF4-FFF2-40B4-BE49-F238E27FC236}">
                    <a16:creationId xmlns:a16="http://schemas.microsoft.com/office/drawing/2014/main" xmlns="" id="{8EB4A156-91B6-4C9A-BDA5-7FD826B46043}"/>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xmlns="" id="{0B253250-E1A3-4FA6-9E43-C0949F594234}"/>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22" name="Rectangle: Rounded Corners 21">
              <a:extLst>
                <a:ext uri="{FF2B5EF4-FFF2-40B4-BE49-F238E27FC236}">
                  <a16:creationId xmlns:a16="http://schemas.microsoft.com/office/drawing/2014/main" xmlns="" id="{BEFC13F4-F2DE-4716-B932-0D76C075E1BD}"/>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3" name="Rectangle: Rounded Corners 22">
              <a:extLst>
                <a:ext uri="{FF2B5EF4-FFF2-40B4-BE49-F238E27FC236}">
                  <a16:creationId xmlns:a16="http://schemas.microsoft.com/office/drawing/2014/main" xmlns="" id="{2E5CA6BC-9F4B-453E-A510-CCEFD29F85E7}"/>
                </a:ext>
              </a:extLst>
            </p:cNvPr>
            <p:cNvSpPr/>
            <p:nvPr/>
          </p:nvSpPr>
          <p:spPr>
            <a:xfrm>
              <a:off x="10454064"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x</a:t>
              </a:r>
            </a:p>
          </p:txBody>
        </p:sp>
        <p:sp>
          <p:nvSpPr>
            <p:cNvPr id="24" name="Rectangle: Rounded Corners 23">
              <a:extLst>
                <a:ext uri="{FF2B5EF4-FFF2-40B4-BE49-F238E27FC236}">
                  <a16:creationId xmlns:a16="http://schemas.microsoft.com/office/drawing/2014/main" xmlns="" id="{1ABFC45F-FB73-4775-8285-73F06474F0C7}"/>
                </a:ext>
              </a:extLst>
            </p:cNvPr>
            <p:cNvSpPr/>
            <p:nvPr/>
          </p:nvSpPr>
          <p:spPr>
            <a:xfrm>
              <a:off x="10948086"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6EAB9DD-885E-4031-9A01-D8F17505630F}"/>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2" name="Group 1">
            <a:extLst>
              <a:ext uri="{FF2B5EF4-FFF2-40B4-BE49-F238E27FC236}">
                <a16:creationId xmlns:a16="http://schemas.microsoft.com/office/drawing/2014/main" xmlns="" id="{2178C302-5159-477D-AFB4-97C4896B6410}"/>
              </a:ext>
            </a:extLst>
          </p:cNvPr>
          <p:cNvGrpSpPr/>
          <p:nvPr/>
        </p:nvGrpSpPr>
        <p:grpSpPr>
          <a:xfrm>
            <a:off x="3304206" y="518967"/>
            <a:ext cx="11307363" cy="4761130"/>
            <a:chOff x="3272401" y="389990"/>
            <a:chExt cx="11307363" cy="4761130"/>
          </a:xfrm>
        </p:grpSpPr>
        <p:pic>
          <p:nvPicPr>
            <p:cNvPr id="6" name="Picture 5" descr="A picture containing swing&#10;&#10;Description automatically generated">
              <a:extLst>
                <a:ext uri="{FF2B5EF4-FFF2-40B4-BE49-F238E27FC236}">
                  <a16:creationId xmlns:a16="http://schemas.microsoft.com/office/drawing/2014/main" xmlns="" id="{4575A0F0-44C8-442C-A032-8174DAB50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57" y="389990"/>
              <a:ext cx="10769907" cy="4761130"/>
            </a:xfrm>
            <a:prstGeom prst="rect">
              <a:avLst/>
            </a:prstGeom>
          </p:spPr>
        </p:pic>
        <p:sp>
          <p:nvSpPr>
            <p:cNvPr id="36" name="TextBox 35">
              <a:extLst>
                <a:ext uri="{FF2B5EF4-FFF2-40B4-BE49-F238E27FC236}">
                  <a16:creationId xmlns:a16="http://schemas.microsoft.com/office/drawing/2014/main" xmlns="" id="{FCCBA3A8-3AC5-4C02-BBFF-5F8BFF962FA9}"/>
                </a:ext>
              </a:extLst>
            </p:cNvPr>
            <p:cNvSpPr txBox="1"/>
            <p:nvPr/>
          </p:nvSpPr>
          <p:spPr>
            <a:xfrm>
              <a:off x="3272401" y="1894813"/>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37" name="Straight Arrow Connector 36">
            <a:extLst>
              <a:ext uri="{FF2B5EF4-FFF2-40B4-BE49-F238E27FC236}">
                <a16:creationId xmlns:a16="http://schemas.microsoft.com/office/drawing/2014/main" xmlns="" id="{BEC8E56E-286A-46E9-A6D7-9FEBCC2CA1F6}"/>
              </a:ext>
            </a:extLst>
          </p:cNvPr>
          <p:cNvCxnSpPr>
            <a:cxnSpLocks/>
            <a:stCxn id="26" idx="3"/>
          </p:cNvCxnSpPr>
          <p:nvPr/>
        </p:nvCxnSpPr>
        <p:spPr>
          <a:xfrm flipV="1">
            <a:off x="7785418" y="6918596"/>
            <a:ext cx="2344940" cy="1377616"/>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47CF1D24-78C0-4C08-A582-1D766B443455}"/>
              </a:ext>
            </a:extLst>
          </p:cNvPr>
          <p:cNvCxnSpPr>
            <a:cxnSpLocks/>
            <a:stCxn id="26" idx="3"/>
            <a:endCxn id="53" idx="1"/>
          </p:cNvCxnSpPr>
          <p:nvPr/>
        </p:nvCxnSpPr>
        <p:spPr>
          <a:xfrm>
            <a:off x="7785418" y="8296212"/>
            <a:ext cx="2344940" cy="60960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xmlns="" id="{93A2AC02-430B-4A9E-9323-22626CB070C1}"/>
              </a:ext>
            </a:extLst>
          </p:cNvPr>
          <p:cNvGrpSpPr/>
          <p:nvPr/>
        </p:nvGrpSpPr>
        <p:grpSpPr>
          <a:xfrm>
            <a:off x="10130358" y="6108907"/>
            <a:ext cx="5566842" cy="1619377"/>
            <a:chOff x="9376263" y="7221597"/>
            <a:chExt cx="3901932" cy="1502524"/>
          </a:xfrm>
        </p:grpSpPr>
        <p:grpSp>
          <p:nvGrpSpPr>
            <p:cNvPr id="40" name="Group 39">
              <a:extLst>
                <a:ext uri="{FF2B5EF4-FFF2-40B4-BE49-F238E27FC236}">
                  <a16:creationId xmlns:a16="http://schemas.microsoft.com/office/drawing/2014/main" xmlns="" id="{190279DF-69E1-44D5-BB9C-553E1181761F}"/>
                </a:ext>
              </a:extLst>
            </p:cNvPr>
            <p:cNvGrpSpPr/>
            <p:nvPr/>
          </p:nvGrpSpPr>
          <p:grpSpPr>
            <a:xfrm>
              <a:off x="9376263" y="7221597"/>
              <a:ext cx="3901932" cy="1502524"/>
              <a:chOff x="1307503" y="7221597"/>
              <a:chExt cx="3481507" cy="1502524"/>
            </a:xfrm>
          </p:grpSpPr>
          <p:sp>
            <p:nvSpPr>
              <p:cNvPr id="45" name="Rectangle: Rounded Corners 44">
                <a:extLst>
                  <a:ext uri="{FF2B5EF4-FFF2-40B4-BE49-F238E27FC236}">
                    <a16:creationId xmlns:a16="http://schemas.microsoft.com/office/drawing/2014/main" xmlns="" id="{169D28E7-4AFB-4989-8157-B3732EE1B277}"/>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xmlns="" id="{AEB4A0D8-0A6C-44D6-96BA-39609278D1FB}"/>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1" name="Rectangle: Rounded Corners 40">
              <a:extLst>
                <a:ext uri="{FF2B5EF4-FFF2-40B4-BE49-F238E27FC236}">
                  <a16:creationId xmlns:a16="http://schemas.microsoft.com/office/drawing/2014/main" xmlns="" id="{4F96CEDB-3465-40BB-A369-096B41A906D9}"/>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2" name="Rectangle: Rounded Corners 41">
              <a:extLst>
                <a:ext uri="{FF2B5EF4-FFF2-40B4-BE49-F238E27FC236}">
                  <a16:creationId xmlns:a16="http://schemas.microsoft.com/office/drawing/2014/main" xmlns="" id="{C5F7ED41-0405-4F52-8CFF-BA3F75D7C26D}"/>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43" name="Rectangle: Rounded Corners 42">
              <a:extLst>
                <a:ext uri="{FF2B5EF4-FFF2-40B4-BE49-F238E27FC236}">
                  <a16:creationId xmlns:a16="http://schemas.microsoft.com/office/drawing/2014/main" xmlns="" id="{733E8325-AC87-4F14-B296-F878DD2AA4ED}"/>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4" name="Rectangle: Rounded Corners 43">
              <a:extLst>
                <a:ext uri="{FF2B5EF4-FFF2-40B4-BE49-F238E27FC236}">
                  <a16:creationId xmlns:a16="http://schemas.microsoft.com/office/drawing/2014/main" xmlns="" id="{880A5D65-7F88-4338-A7D2-E8018BAB5711}"/>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xmlns="" id="{F1BDCA67-ECBF-4B89-A205-FF0707969249}"/>
              </a:ext>
            </a:extLst>
          </p:cNvPr>
          <p:cNvGrpSpPr/>
          <p:nvPr/>
        </p:nvGrpSpPr>
        <p:grpSpPr>
          <a:xfrm>
            <a:off x="10130358" y="8096123"/>
            <a:ext cx="5566842" cy="1619377"/>
            <a:chOff x="9376263" y="7221597"/>
            <a:chExt cx="3901932" cy="1502524"/>
          </a:xfrm>
        </p:grpSpPr>
        <p:grpSp>
          <p:nvGrpSpPr>
            <p:cNvPr id="48" name="Group 47">
              <a:extLst>
                <a:ext uri="{FF2B5EF4-FFF2-40B4-BE49-F238E27FC236}">
                  <a16:creationId xmlns:a16="http://schemas.microsoft.com/office/drawing/2014/main" xmlns="" id="{F934B986-223A-4A11-A6EC-B5373181F7F7}"/>
                </a:ext>
              </a:extLst>
            </p:cNvPr>
            <p:cNvGrpSpPr/>
            <p:nvPr/>
          </p:nvGrpSpPr>
          <p:grpSpPr>
            <a:xfrm>
              <a:off x="9376263" y="7221597"/>
              <a:ext cx="3901932" cy="1502524"/>
              <a:chOff x="1307503" y="7221597"/>
              <a:chExt cx="3481507" cy="1502524"/>
            </a:xfrm>
          </p:grpSpPr>
          <p:sp>
            <p:nvSpPr>
              <p:cNvPr id="53" name="Rectangle: Rounded Corners 52">
                <a:extLst>
                  <a:ext uri="{FF2B5EF4-FFF2-40B4-BE49-F238E27FC236}">
                    <a16:creationId xmlns:a16="http://schemas.microsoft.com/office/drawing/2014/main" xmlns="" id="{0F7DA142-4D57-4FE2-8C53-E57B1055F0AB}"/>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xmlns="" id="{ED45D0B6-9D4B-4A5E-9884-721710C16287}"/>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9" name="Rectangle: Rounded Corners 48">
              <a:extLst>
                <a:ext uri="{FF2B5EF4-FFF2-40B4-BE49-F238E27FC236}">
                  <a16:creationId xmlns:a16="http://schemas.microsoft.com/office/drawing/2014/main" xmlns="" id="{CB90AA1A-78C7-414F-96A7-B3200D3ABA27}"/>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0" name="Rectangle: Rounded Corners 49">
              <a:extLst>
                <a:ext uri="{FF2B5EF4-FFF2-40B4-BE49-F238E27FC236}">
                  <a16:creationId xmlns:a16="http://schemas.microsoft.com/office/drawing/2014/main" xmlns="" id="{FE211E3C-8EB7-46FD-A20E-6BEE9ACB6ADB}"/>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51" name="Rectangle: Rounded Corners 50">
              <a:extLst>
                <a:ext uri="{FF2B5EF4-FFF2-40B4-BE49-F238E27FC236}">
                  <a16:creationId xmlns:a16="http://schemas.microsoft.com/office/drawing/2014/main" xmlns="" id="{7CC88507-7D14-4462-8CFF-79B1ADF2131B}"/>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2" name="Rectangle: Rounded Corners 51">
              <a:extLst>
                <a:ext uri="{FF2B5EF4-FFF2-40B4-BE49-F238E27FC236}">
                  <a16:creationId xmlns:a16="http://schemas.microsoft.com/office/drawing/2014/main" xmlns="" id="{D1BBDF96-C8FB-4A2E-B9DF-DF84430F422B}"/>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55" name="Rectangle: Rounded Corners 54">
            <a:extLst>
              <a:ext uri="{FF2B5EF4-FFF2-40B4-BE49-F238E27FC236}">
                <a16:creationId xmlns:a16="http://schemas.microsoft.com/office/drawing/2014/main" xmlns="" id="{381C19F4-5727-4D47-831B-2D7970347669}"/>
              </a:ext>
            </a:extLst>
          </p:cNvPr>
          <p:cNvSpPr/>
          <p:nvPr/>
        </p:nvSpPr>
        <p:spPr>
          <a:xfrm>
            <a:off x="2491265" y="7704628"/>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56" name="Rectangle: Rounded Corners 55">
            <a:extLst>
              <a:ext uri="{FF2B5EF4-FFF2-40B4-BE49-F238E27FC236}">
                <a16:creationId xmlns:a16="http://schemas.microsoft.com/office/drawing/2014/main" xmlns="" id="{35796B7B-41C2-49CB-89C4-63A13DDFD1B4}"/>
              </a:ext>
            </a:extLst>
          </p:cNvPr>
          <p:cNvSpPr/>
          <p:nvPr/>
        </p:nvSpPr>
        <p:spPr>
          <a:xfrm>
            <a:off x="4458933" y="7704628"/>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57" name="Rectangle: Rounded Corners 56">
            <a:extLst>
              <a:ext uri="{FF2B5EF4-FFF2-40B4-BE49-F238E27FC236}">
                <a16:creationId xmlns:a16="http://schemas.microsoft.com/office/drawing/2014/main" xmlns="" id="{D062E5CC-6DA0-43B1-BA57-B3A39055C909}"/>
              </a:ext>
            </a:extLst>
          </p:cNvPr>
          <p:cNvSpPr/>
          <p:nvPr/>
        </p:nvSpPr>
        <p:spPr>
          <a:xfrm>
            <a:off x="6360002" y="7705598"/>
            <a:ext cx="1100962" cy="110504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8</a:t>
            </a:r>
          </a:p>
        </p:txBody>
      </p:sp>
      <p:sp>
        <p:nvSpPr>
          <p:cNvPr id="58" name="Rectangle: Rounded Corners 57">
            <a:extLst>
              <a:ext uri="{FF2B5EF4-FFF2-40B4-BE49-F238E27FC236}">
                <a16:creationId xmlns:a16="http://schemas.microsoft.com/office/drawing/2014/main" xmlns="" id="{E4D5B056-CA98-43E7-BF27-268ACE9CDCBA}"/>
              </a:ext>
            </a:extLst>
          </p:cNvPr>
          <p:cNvSpPr/>
          <p:nvPr/>
        </p:nvSpPr>
        <p:spPr>
          <a:xfrm>
            <a:off x="10410488" y="6319987"/>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8</a:t>
            </a:r>
          </a:p>
        </p:txBody>
      </p:sp>
      <p:sp>
        <p:nvSpPr>
          <p:cNvPr id="59" name="Rectangle: Rounded Corners 58">
            <a:extLst>
              <a:ext uri="{FF2B5EF4-FFF2-40B4-BE49-F238E27FC236}">
                <a16:creationId xmlns:a16="http://schemas.microsoft.com/office/drawing/2014/main" xmlns="" id="{9A0464DA-8639-4410-A817-014C6426A399}"/>
              </a:ext>
            </a:extLst>
          </p:cNvPr>
          <p:cNvSpPr/>
          <p:nvPr/>
        </p:nvSpPr>
        <p:spPr>
          <a:xfrm>
            <a:off x="12155528" y="6319987"/>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60" name="Rectangle: Rounded Corners 59">
            <a:extLst>
              <a:ext uri="{FF2B5EF4-FFF2-40B4-BE49-F238E27FC236}">
                <a16:creationId xmlns:a16="http://schemas.microsoft.com/office/drawing/2014/main" xmlns="" id="{B86F04FA-8237-492F-9BBE-F50058286F35}"/>
              </a:ext>
            </a:extLst>
          </p:cNvPr>
          <p:cNvSpPr/>
          <p:nvPr/>
        </p:nvSpPr>
        <p:spPr>
          <a:xfrm>
            <a:off x="14272614" y="6319987"/>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61" name="Rectangle: Rounded Corners 60">
            <a:extLst>
              <a:ext uri="{FF2B5EF4-FFF2-40B4-BE49-F238E27FC236}">
                <a16:creationId xmlns:a16="http://schemas.microsoft.com/office/drawing/2014/main" xmlns="" id="{7C5050F8-7FAC-4815-BE7B-F978BE275CE4}"/>
              </a:ext>
            </a:extLst>
          </p:cNvPr>
          <p:cNvSpPr/>
          <p:nvPr/>
        </p:nvSpPr>
        <p:spPr>
          <a:xfrm>
            <a:off x="10410488" y="8312691"/>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8</a:t>
            </a:r>
          </a:p>
        </p:txBody>
      </p:sp>
      <p:sp>
        <p:nvSpPr>
          <p:cNvPr id="62" name="Rectangle: Rounded Corners 61">
            <a:extLst>
              <a:ext uri="{FF2B5EF4-FFF2-40B4-BE49-F238E27FC236}">
                <a16:creationId xmlns:a16="http://schemas.microsoft.com/office/drawing/2014/main" xmlns="" id="{D9DAA0CE-B43D-4491-943F-B0FDDAA10B0F}"/>
              </a:ext>
            </a:extLst>
          </p:cNvPr>
          <p:cNvSpPr/>
          <p:nvPr/>
        </p:nvSpPr>
        <p:spPr>
          <a:xfrm>
            <a:off x="12155528" y="8312691"/>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63" name="Rectangle: Rounded Corners 62">
            <a:extLst>
              <a:ext uri="{FF2B5EF4-FFF2-40B4-BE49-F238E27FC236}">
                <a16:creationId xmlns:a16="http://schemas.microsoft.com/office/drawing/2014/main" xmlns="" id="{A6938720-9FE2-42D4-81F3-B53F59B78113}"/>
              </a:ext>
            </a:extLst>
          </p:cNvPr>
          <p:cNvSpPr/>
          <p:nvPr/>
        </p:nvSpPr>
        <p:spPr>
          <a:xfrm>
            <a:off x="14272614" y="8312691"/>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64" name="TextBox 63">
            <a:extLst>
              <a:ext uri="{FF2B5EF4-FFF2-40B4-BE49-F238E27FC236}">
                <a16:creationId xmlns:a16="http://schemas.microsoft.com/office/drawing/2014/main" xmlns="" id="{8BD5214F-AED9-4596-B925-F268879E951B}"/>
              </a:ext>
            </a:extLst>
          </p:cNvPr>
          <p:cNvSpPr txBox="1"/>
          <p:nvPr/>
        </p:nvSpPr>
        <p:spPr>
          <a:xfrm>
            <a:off x="2084609" y="4686300"/>
            <a:ext cx="5727940" cy="2693045"/>
          </a:xfrm>
          <a:prstGeom prst="rect">
            <a:avLst/>
          </a:prstGeom>
          <a:noFill/>
        </p:spPr>
        <p:txBody>
          <a:bodyPr wrap="square">
            <a:spAutoFit/>
          </a:bodyPr>
          <a:lstStyle/>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Mỗi xích đu có 2 bạn nhỏ, </a:t>
            </a: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4 xích đu có 8 bạn nhỏ. </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2 được lấy 4 lần.</a:t>
            </a:r>
          </a:p>
          <a:p>
            <a:pPr marL="0" marR="0" algn="ctr">
              <a:spcBef>
                <a:spcPts val="0"/>
              </a:spcBef>
              <a:spcAft>
                <a:spcPts val="1000"/>
              </a:spcAft>
            </a:pPr>
            <a:r>
              <a:rPr lang="nl-NL" sz="3600" dirty="0">
                <a:latin typeface="Arial" panose="020B0604020202020204" pitchFamily="34" charset="0"/>
                <a:ea typeface="Arial" panose="020B0604020202020204" pitchFamily="34" charset="0"/>
                <a:cs typeface="Arial" panose="020B0604020202020204" pitchFamily="34" charset="0"/>
              </a:rPr>
              <a:t>Ta viết được phép nhân</a:t>
            </a:r>
            <a:r>
              <a:rPr lang="nl-NL" sz="3600" dirty="0">
                <a:effectLst/>
                <a:latin typeface="Arial" panose="020B0604020202020204" pitchFamily="34" charset="0"/>
                <a:ea typeface="Arial" panose="020B0604020202020204" pitchFamily="34" charset="0"/>
                <a:cs typeface="Arial" panose="020B0604020202020204" pitchFamily="34" charset="0"/>
              </a:rPr>
              <a:t> </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17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barn(inVertical)">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xmlns="" id="{E7E29E5F-EE52-4E08-BAEE-E05B8A6739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63899" y="235315"/>
            <a:ext cx="2247454" cy="1651878"/>
          </a:xfrm>
          <a:prstGeom prst="rect">
            <a:avLst/>
          </a:prstGeom>
        </p:spPr>
      </p:pic>
      <p:grpSp>
        <p:nvGrpSpPr>
          <p:cNvPr id="20" name="Group 19">
            <a:extLst>
              <a:ext uri="{FF2B5EF4-FFF2-40B4-BE49-F238E27FC236}">
                <a16:creationId xmlns:a16="http://schemas.microsoft.com/office/drawing/2014/main" xmlns="" id="{1B3938AF-68EA-4587-8245-BCA24344FB7F}"/>
              </a:ext>
            </a:extLst>
          </p:cNvPr>
          <p:cNvGrpSpPr/>
          <p:nvPr/>
        </p:nvGrpSpPr>
        <p:grpSpPr>
          <a:xfrm>
            <a:off x="2438400" y="7886700"/>
            <a:ext cx="5566842" cy="1619377"/>
            <a:chOff x="9376263" y="7221597"/>
            <a:chExt cx="3901932" cy="1502524"/>
          </a:xfrm>
        </p:grpSpPr>
        <p:grpSp>
          <p:nvGrpSpPr>
            <p:cNvPr id="21" name="Group 20">
              <a:extLst>
                <a:ext uri="{FF2B5EF4-FFF2-40B4-BE49-F238E27FC236}">
                  <a16:creationId xmlns:a16="http://schemas.microsoft.com/office/drawing/2014/main" xmlns="" id="{2A184A8E-6AAE-4E52-8168-8E292883B561}"/>
                </a:ext>
              </a:extLst>
            </p:cNvPr>
            <p:cNvGrpSpPr/>
            <p:nvPr/>
          </p:nvGrpSpPr>
          <p:grpSpPr>
            <a:xfrm>
              <a:off x="9376263" y="7221597"/>
              <a:ext cx="3901932" cy="1502524"/>
              <a:chOff x="1307503" y="7221597"/>
              <a:chExt cx="3481507" cy="1502524"/>
            </a:xfrm>
          </p:grpSpPr>
          <p:sp>
            <p:nvSpPr>
              <p:cNvPr id="26" name="Rectangle: Rounded Corners 25">
                <a:extLst>
                  <a:ext uri="{FF2B5EF4-FFF2-40B4-BE49-F238E27FC236}">
                    <a16:creationId xmlns:a16="http://schemas.microsoft.com/office/drawing/2014/main" xmlns="" id="{8EB4A156-91B6-4C9A-BDA5-7FD826B46043}"/>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xmlns="" id="{0B253250-E1A3-4FA6-9E43-C0949F594234}"/>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22" name="Rectangle: Rounded Corners 21">
              <a:extLst>
                <a:ext uri="{FF2B5EF4-FFF2-40B4-BE49-F238E27FC236}">
                  <a16:creationId xmlns:a16="http://schemas.microsoft.com/office/drawing/2014/main" xmlns="" id="{BEFC13F4-F2DE-4716-B932-0D76C075E1BD}"/>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3" name="Rectangle: Rounded Corners 22">
              <a:extLst>
                <a:ext uri="{FF2B5EF4-FFF2-40B4-BE49-F238E27FC236}">
                  <a16:creationId xmlns:a16="http://schemas.microsoft.com/office/drawing/2014/main" xmlns="" id="{2E5CA6BC-9F4B-453E-A510-CCEFD29F85E7}"/>
                </a:ext>
              </a:extLst>
            </p:cNvPr>
            <p:cNvSpPr/>
            <p:nvPr/>
          </p:nvSpPr>
          <p:spPr>
            <a:xfrm>
              <a:off x="10454064"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x</a:t>
              </a:r>
            </a:p>
          </p:txBody>
        </p:sp>
        <p:sp>
          <p:nvSpPr>
            <p:cNvPr id="24" name="Rectangle: Rounded Corners 23">
              <a:extLst>
                <a:ext uri="{FF2B5EF4-FFF2-40B4-BE49-F238E27FC236}">
                  <a16:creationId xmlns:a16="http://schemas.microsoft.com/office/drawing/2014/main" xmlns="" id="{1ABFC45F-FB73-4775-8285-73F06474F0C7}"/>
                </a:ext>
              </a:extLst>
            </p:cNvPr>
            <p:cNvSpPr/>
            <p:nvPr/>
          </p:nvSpPr>
          <p:spPr>
            <a:xfrm>
              <a:off x="10948086"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6EAB9DD-885E-4031-9A01-D8F17505630F}"/>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cxnSp>
        <p:nvCxnSpPr>
          <p:cNvPr id="37" name="Straight Arrow Connector 36">
            <a:extLst>
              <a:ext uri="{FF2B5EF4-FFF2-40B4-BE49-F238E27FC236}">
                <a16:creationId xmlns:a16="http://schemas.microsoft.com/office/drawing/2014/main" xmlns="" id="{BEC8E56E-286A-46E9-A6D7-9FEBCC2CA1F6}"/>
              </a:ext>
            </a:extLst>
          </p:cNvPr>
          <p:cNvCxnSpPr>
            <a:cxnSpLocks/>
            <a:stCxn id="26" idx="3"/>
          </p:cNvCxnSpPr>
          <p:nvPr/>
        </p:nvCxnSpPr>
        <p:spPr>
          <a:xfrm flipV="1">
            <a:off x="8005242" y="6766197"/>
            <a:ext cx="2344940" cy="1930192"/>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47CF1D24-78C0-4C08-A582-1D766B443455}"/>
              </a:ext>
            </a:extLst>
          </p:cNvPr>
          <p:cNvCxnSpPr>
            <a:cxnSpLocks/>
            <a:stCxn id="26" idx="3"/>
            <a:endCxn id="53" idx="1"/>
          </p:cNvCxnSpPr>
          <p:nvPr/>
        </p:nvCxnSpPr>
        <p:spPr>
          <a:xfrm>
            <a:off x="8005242" y="8696389"/>
            <a:ext cx="2344940" cy="57023"/>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xmlns="" id="{93A2AC02-430B-4A9E-9323-22626CB070C1}"/>
              </a:ext>
            </a:extLst>
          </p:cNvPr>
          <p:cNvGrpSpPr/>
          <p:nvPr/>
        </p:nvGrpSpPr>
        <p:grpSpPr>
          <a:xfrm>
            <a:off x="10350182" y="5956507"/>
            <a:ext cx="5566842" cy="1619377"/>
            <a:chOff x="9376263" y="7221597"/>
            <a:chExt cx="3901932" cy="1502524"/>
          </a:xfrm>
        </p:grpSpPr>
        <p:grpSp>
          <p:nvGrpSpPr>
            <p:cNvPr id="40" name="Group 39">
              <a:extLst>
                <a:ext uri="{FF2B5EF4-FFF2-40B4-BE49-F238E27FC236}">
                  <a16:creationId xmlns:a16="http://schemas.microsoft.com/office/drawing/2014/main" xmlns="" id="{190279DF-69E1-44D5-BB9C-553E1181761F}"/>
                </a:ext>
              </a:extLst>
            </p:cNvPr>
            <p:cNvGrpSpPr/>
            <p:nvPr/>
          </p:nvGrpSpPr>
          <p:grpSpPr>
            <a:xfrm>
              <a:off x="9376263" y="7221597"/>
              <a:ext cx="3901932" cy="1502524"/>
              <a:chOff x="1307503" y="7221597"/>
              <a:chExt cx="3481507" cy="1502524"/>
            </a:xfrm>
          </p:grpSpPr>
          <p:sp>
            <p:nvSpPr>
              <p:cNvPr id="45" name="Rectangle: Rounded Corners 44">
                <a:extLst>
                  <a:ext uri="{FF2B5EF4-FFF2-40B4-BE49-F238E27FC236}">
                    <a16:creationId xmlns:a16="http://schemas.microsoft.com/office/drawing/2014/main" xmlns="" id="{169D28E7-4AFB-4989-8157-B3732EE1B277}"/>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xmlns="" id="{AEB4A0D8-0A6C-44D6-96BA-39609278D1FB}"/>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1" name="Rectangle: Rounded Corners 40">
              <a:extLst>
                <a:ext uri="{FF2B5EF4-FFF2-40B4-BE49-F238E27FC236}">
                  <a16:creationId xmlns:a16="http://schemas.microsoft.com/office/drawing/2014/main" xmlns="" id="{4F96CEDB-3465-40BB-A369-096B41A906D9}"/>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2" name="Rectangle: Rounded Corners 41">
              <a:extLst>
                <a:ext uri="{FF2B5EF4-FFF2-40B4-BE49-F238E27FC236}">
                  <a16:creationId xmlns:a16="http://schemas.microsoft.com/office/drawing/2014/main" xmlns="" id="{C5F7ED41-0405-4F52-8CFF-BA3F75D7C26D}"/>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43" name="Rectangle: Rounded Corners 42">
              <a:extLst>
                <a:ext uri="{FF2B5EF4-FFF2-40B4-BE49-F238E27FC236}">
                  <a16:creationId xmlns:a16="http://schemas.microsoft.com/office/drawing/2014/main" xmlns="" id="{733E8325-AC87-4F14-B296-F878DD2AA4ED}"/>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4" name="Rectangle: Rounded Corners 43">
              <a:extLst>
                <a:ext uri="{FF2B5EF4-FFF2-40B4-BE49-F238E27FC236}">
                  <a16:creationId xmlns:a16="http://schemas.microsoft.com/office/drawing/2014/main" xmlns="" id="{880A5D65-7F88-4338-A7D2-E8018BAB5711}"/>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xmlns="" id="{F1BDCA67-ECBF-4B89-A205-FF0707969249}"/>
              </a:ext>
            </a:extLst>
          </p:cNvPr>
          <p:cNvGrpSpPr/>
          <p:nvPr/>
        </p:nvGrpSpPr>
        <p:grpSpPr>
          <a:xfrm>
            <a:off x="10350182" y="7943723"/>
            <a:ext cx="5566842" cy="1619377"/>
            <a:chOff x="9376263" y="7221597"/>
            <a:chExt cx="3901932" cy="1502524"/>
          </a:xfrm>
        </p:grpSpPr>
        <p:grpSp>
          <p:nvGrpSpPr>
            <p:cNvPr id="48" name="Group 47">
              <a:extLst>
                <a:ext uri="{FF2B5EF4-FFF2-40B4-BE49-F238E27FC236}">
                  <a16:creationId xmlns:a16="http://schemas.microsoft.com/office/drawing/2014/main" xmlns="" id="{F934B986-223A-4A11-A6EC-B5373181F7F7}"/>
                </a:ext>
              </a:extLst>
            </p:cNvPr>
            <p:cNvGrpSpPr/>
            <p:nvPr/>
          </p:nvGrpSpPr>
          <p:grpSpPr>
            <a:xfrm>
              <a:off x="9376263" y="7221597"/>
              <a:ext cx="3901932" cy="1502524"/>
              <a:chOff x="1307503" y="7221597"/>
              <a:chExt cx="3481507" cy="1502524"/>
            </a:xfrm>
          </p:grpSpPr>
          <p:sp>
            <p:nvSpPr>
              <p:cNvPr id="53" name="Rectangle: Rounded Corners 52">
                <a:extLst>
                  <a:ext uri="{FF2B5EF4-FFF2-40B4-BE49-F238E27FC236}">
                    <a16:creationId xmlns:a16="http://schemas.microsoft.com/office/drawing/2014/main" xmlns="" id="{0F7DA142-4D57-4FE2-8C53-E57B1055F0AB}"/>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xmlns="" id="{ED45D0B6-9D4B-4A5E-9884-721710C16287}"/>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9" name="Rectangle: Rounded Corners 48">
              <a:extLst>
                <a:ext uri="{FF2B5EF4-FFF2-40B4-BE49-F238E27FC236}">
                  <a16:creationId xmlns:a16="http://schemas.microsoft.com/office/drawing/2014/main" xmlns="" id="{CB90AA1A-78C7-414F-96A7-B3200D3ABA27}"/>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0" name="Rectangle: Rounded Corners 49">
              <a:extLst>
                <a:ext uri="{FF2B5EF4-FFF2-40B4-BE49-F238E27FC236}">
                  <a16:creationId xmlns:a16="http://schemas.microsoft.com/office/drawing/2014/main" xmlns="" id="{FE211E3C-8EB7-46FD-A20E-6BEE9ACB6ADB}"/>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51" name="Rectangle: Rounded Corners 50">
              <a:extLst>
                <a:ext uri="{FF2B5EF4-FFF2-40B4-BE49-F238E27FC236}">
                  <a16:creationId xmlns:a16="http://schemas.microsoft.com/office/drawing/2014/main" xmlns="" id="{7CC88507-7D14-4462-8CFF-79B1ADF2131B}"/>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2" name="Rectangle: Rounded Corners 51">
              <a:extLst>
                <a:ext uri="{FF2B5EF4-FFF2-40B4-BE49-F238E27FC236}">
                  <a16:creationId xmlns:a16="http://schemas.microsoft.com/office/drawing/2014/main" xmlns="" id="{D1BBDF96-C8FB-4A2E-B9DF-DF84430F422B}"/>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55" name="Rectangle: Rounded Corners 54">
            <a:extLst>
              <a:ext uri="{FF2B5EF4-FFF2-40B4-BE49-F238E27FC236}">
                <a16:creationId xmlns:a16="http://schemas.microsoft.com/office/drawing/2014/main" xmlns="" id="{381C19F4-5727-4D47-831B-2D7970347669}"/>
              </a:ext>
            </a:extLst>
          </p:cNvPr>
          <p:cNvSpPr/>
          <p:nvPr/>
        </p:nvSpPr>
        <p:spPr>
          <a:xfrm>
            <a:off x="2711089" y="8104805"/>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5</a:t>
            </a:r>
          </a:p>
        </p:txBody>
      </p:sp>
      <p:sp>
        <p:nvSpPr>
          <p:cNvPr id="56" name="Rectangle: Rounded Corners 55">
            <a:extLst>
              <a:ext uri="{FF2B5EF4-FFF2-40B4-BE49-F238E27FC236}">
                <a16:creationId xmlns:a16="http://schemas.microsoft.com/office/drawing/2014/main" xmlns="" id="{35796B7B-41C2-49CB-89C4-63A13DDFD1B4}"/>
              </a:ext>
            </a:extLst>
          </p:cNvPr>
          <p:cNvSpPr/>
          <p:nvPr/>
        </p:nvSpPr>
        <p:spPr>
          <a:xfrm>
            <a:off x="4678757" y="8104805"/>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57" name="Rectangle: Rounded Corners 56">
            <a:extLst>
              <a:ext uri="{FF2B5EF4-FFF2-40B4-BE49-F238E27FC236}">
                <a16:creationId xmlns:a16="http://schemas.microsoft.com/office/drawing/2014/main" xmlns="" id="{D062E5CC-6DA0-43B1-BA57-B3A39055C909}"/>
              </a:ext>
            </a:extLst>
          </p:cNvPr>
          <p:cNvSpPr/>
          <p:nvPr/>
        </p:nvSpPr>
        <p:spPr>
          <a:xfrm>
            <a:off x="6573215" y="8104805"/>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20</a:t>
            </a:r>
          </a:p>
        </p:txBody>
      </p:sp>
      <p:sp>
        <p:nvSpPr>
          <p:cNvPr id="58" name="Rectangle: Rounded Corners 57">
            <a:extLst>
              <a:ext uri="{FF2B5EF4-FFF2-40B4-BE49-F238E27FC236}">
                <a16:creationId xmlns:a16="http://schemas.microsoft.com/office/drawing/2014/main" xmlns="" id="{E4D5B056-CA98-43E7-BF27-268ACE9CDCBA}"/>
              </a:ext>
            </a:extLst>
          </p:cNvPr>
          <p:cNvSpPr/>
          <p:nvPr/>
        </p:nvSpPr>
        <p:spPr>
          <a:xfrm>
            <a:off x="10630312" y="6167587"/>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20</a:t>
            </a:r>
          </a:p>
        </p:txBody>
      </p:sp>
      <p:sp>
        <p:nvSpPr>
          <p:cNvPr id="59" name="Rectangle: Rounded Corners 58">
            <a:extLst>
              <a:ext uri="{FF2B5EF4-FFF2-40B4-BE49-F238E27FC236}">
                <a16:creationId xmlns:a16="http://schemas.microsoft.com/office/drawing/2014/main" xmlns="" id="{9A0464DA-8639-4410-A817-014C6426A399}"/>
              </a:ext>
            </a:extLst>
          </p:cNvPr>
          <p:cNvSpPr/>
          <p:nvPr/>
        </p:nvSpPr>
        <p:spPr>
          <a:xfrm>
            <a:off x="12375352" y="6167587"/>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60" name="Rectangle: Rounded Corners 59">
            <a:extLst>
              <a:ext uri="{FF2B5EF4-FFF2-40B4-BE49-F238E27FC236}">
                <a16:creationId xmlns:a16="http://schemas.microsoft.com/office/drawing/2014/main" xmlns="" id="{B86F04FA-8237-492F-9BBE-F50058286F35}"/>
              </a:ext>
            </a:extLst>
          </p:cNvPr>
          <p:cNvSpPr/>
          <p:nvPr/>
        </p:nvSpPr>
        <p:spPr>
          <a:xfrm>
            <a:off x="14492438" y="6167587"/>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5</a:t>
            </a:r>
          </a:p>
        </p:txBody>
      </p:sp>
      <p:sp>
        <p:nvSpPr>
          <p:cNvPr id="61" name="Rectangle: Rounded Corners 60">
            <a:extLst>
              <a:ext uri="{FF2B5EF4-FFF2-40B4-BE49-F238E27FC236}">
                <a16:creationId xmlns:a16="http://schemas.microsoft.com/office/drawing/2014/main" xmlns="" id="{7C5050F8-7FAC-4815-BE7B-F978BE275CE4}"/>
              </a:ext>
            </a:extLst>
          </p:cNvPr>
          <p:cNvSpPr/>
          <p:nvPr/>
        </p:nvSpPr>
        <p:spPr>
          <a:xfrm>
            <a:off x="10630312" y="8160291"/>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20</a:t>
            </a:r>
          </a:p>
        </p:txBody>
      </p:sp>
      <p:sp>
        <p:nvSpPr>
          <p:cNvPr id="62" name="Rectangle: Rounded Corners 61">
            <a:extLst>
              <a:ext uri="{FF2B5EF4-FFF2-40B4-BE49-F238E27FC236}">
                <a16:creationId xmlns:a16="http://schemas.microsoft.com/office/drawing/2014/main" xmlns="" id="{D9DAA0CE-B43D-4491-943F-B0FDDAA10B0F}"/>
              </a:ext>
            </a:extLst>
          </p:cNvPr>
          <p:cNvSpPr/>
          <p:nvPr/>
        </p:nvSpPr>
        <p:spPr>
          <a:xfrm>
            <a:off x="12375352" y="8160291"/>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5</a:t>
            </a:r>
          </a:p>
        </p:txBody>
      </p:sp>
      <p:sp>
        <p:nvSpPr>
          <p:cNvPr id="63" name="Rectangle: Rounded Corners 62">
            <a:extLst>
              <a:ext uri="{FF2B5EF4-FFF2-40B4-BE49-F238E27FC236}">
                <a16:creationId xmlns:a16="http://schemas.microsoft.com/office/drawing/2014/main" xmlns="" id="{A6938720-9FE2-42D4-81F3-B53F59B78113}"/>
              </a:ext>
            </a:extLst>
          </p:cNvPr>
          <p:cNvSpPr/>
          <p:nvPr/>
        </p:nvSpPr>
        <p:spPr>
          <a:xfrm>
            <a:off x="14492438" y="8160291"/>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grpSp>
        <p:nvGrpSpPr>
          <p:cNvPr id="64" name="Group 63">
            <a:extLst>
              <a:ext uri="{FF2B5EF4-FFF2-40B4-BE49-F238E27FC236}">
                <a16:creationId xmlns:a16="http://schemas.microsoft.com/office/drawing/2014/main" xmlns="" id="{A1E78255-400E-403E-AB21-0696B8F582F7}"/>
              </a:ext>
            </a:extLst>
          </p:cNvPr>
          <p:cNvGrpSpPr/>
          <p:nvPr/>
        </p:nvGrpSpPr>
        <p:grpSpPr>
          <a:xfrm>
            <a:off x="1786645" y="419100"/>
            <a:ext cx="14714710" cy="4438493"/>
            <a:chOff x="7821480" y="5495013"/>
            <a:chExt cx="14714710" cy="4438493"/>
          </a:xfrm>
        </p:grpSpPr>
        <p:pic>
          <p:nvPicPr>
            <p:cNvPr id="65" name="Picture 64" descr="A group of children standing around a tree&#10;&#10;Description automatically generated with low confidence">
              <a:extLst>
                <a:ext uri="{FF2B5EF4-FFF2-40B4-BE49-F238E27FC236}">
                  <a16:creationId xmlns:a16="http://schemas.microsoft.com/office/drawing/2014/main" xmlns="" id="{9A6512F1-3552-4514-98A2-59DF15CD7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4478" y="5495013"/>
              <a:ext cx="13361712" cy="4438493"/>
            </a:xfrm>
            <a:prstGeom prst="rect">
              <a:avLst/>
            </a:prstGeom>
          </p:spPr>
        </p:pic>
        <p:sp>
          <p:nvSpPr>
            <p:cNvPr id="66" name="TextBox 65">
              <a:extLst>
                <a:ext uri="{FF2B5EF4-FFF2-40B4-BE49-F238E27FC236}">
                  <a16:creationId xmlns:a16="http://schemas.microsoft.com/office/drawing/2014/main" xmlns="" id="{907FBCE2-AE29-44C7-96B8-A8581CE2CC43}"/>
                </a:ext>
              </a:extLst>
            </p:cNvPr>
            <p:cNvSpPr txBox="1"/>
            <p:nvPr/>
          </p:nvSpPr>
          <p:spPr>
            <a:xfrm>
              <a:off x="7821480" y="7388578"/>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b.</a:t>
              </a:r>
              <a:endParaRPr lang="en-US" sz="6000" b="1" i="1" dirty="0">
                <a:solidFill>
                  <a:srgbClr val="FF0000"/>
                </a:solidFill>
                <a:latin typeface="Arial" panose="020B0604020202020204" pitchFamily="34" charset="0"/>
                <a:cs typeface="Arial" panose="020B0604020202020204" pitchFamily="34" charset="0"/>
              </a:endParaRPr>
            </a:p>
          </p:txBody>
        </p:sp>
      </p:grpSp>
      <p:sp>
        <p:nvSpPr>
          <p:cNvPr id="67" name="TextBox 66">
            <a:extLst>
              <a:ext uri="{FF2B5EF4-FFF2-40B4-BE49-F238E27FC236}">
                <a16:creationId xmlns:a16="http://schemas.microsoft.com/office/drawing/2014/main" xmlns="" id="{C4432605-036E-4250-8EC3-F4577483DAFC}"/>
              </a:ext>
            </a:extLst>
          </p:cNvPr>
          <p:cNvSpPr txBox="1"/>
          <p:nvPr/>
        </p:nvSpPr>
        <p:spPr>
          <a:xfrm>
            <a:off x="2465273" y="4965055"/>
            <a:ext cx="5727940" cy="2693045"/>
          </a:xfrm>
          <a:prstGeom prst="rect">
            <a:avLst/>
          </a:prstGeom>
          <a:noFill/>
        </p:spPr>
        <p:txBody>
          <a:bodyPr wrap="square">
            <a:spAutoFit/>
          </a:bodyPr>
          <a:lstStyle/>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Mỗi nhóm có </a:t>
            </a:r>
            <a:r>
              <a:rPr lang="nl-NL" sz="3600" dirty="0">
                <a:latin typeface="Arial" panose="020B0604020202020204" pitchFamily="34" charset="0"/>
                <a:ea typeface="Arial" panose="020B0604020202020204" pitchFamily="34" charset="0"/>
                <a:cs typeface="Arial" panose="020B0604020202020204" pitchFamily="34" charset="0"/>
              </a:rPr>
              <a:t>5</a:t>
            </a:r>
            <a:r>
              <a:rPr lang="nl-NL" sz="3600" dirty="0">
                <a:effectLst/>
                <a:latin typeface="Arial" panose="020B0604020202020204" pitchFamily="34" charset="0"/>
                <a:ea typeface="Arial" panose="020B0604020202020204" pitchFamily="34" charset="0"/>
                <a:cs typeface="Arial" panose="020B0604020202020204" pitchFamily="34" charset="0"/>
              </a:rPr>
              <a:t> bạn nhỏ, </a:t>
            </a: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4 nhóm có </a:t>
            </a:r>
            <a:r>
              <a:rPr lang="nl-NL" sz="3600" dirty="0">
                <a:latin typeface="Arial" panose="020B0604020202020204" pitchFamily="34" charset="0"/>
                <a:ea typeface="Arial" panose="020B0604020202020204" pitchFamily="34" charset="0"/>
                <a:cs typeface="Arial" panose="020B0604020202020204" pitchFamily="34" charset="0"/>
              </a:rPr>
              <a:t>20</a:t>
            </a:r>
            <a:r>
              <a:rPr lang="nl-NL" sz="3600" dirty="0">
                <a:effectLst/>
                <a:latin typeface="Arial" panose="020B0604020202020204" pitchFamily="34" charset="0"/>
                <a:ea typeface="Arial" panose="020B0604020202020204" pitchFamily="34" charset="0"/>
                <a:cs typeface="Arial" panose="020B0604020202020204" pitchFamily="34" charset="0"/>
              </a:rPr>
              <a:t> bạn nhỏ. </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5 được lấy 4 lần.</a:t>
            </a:r>
          </a:p>
          <a:p>
            <a:pPr marL="0" marR="0" algn="ctr">
              <a:spcBef>
                <a:spcPts val="0"/>
              </a:spcBef>
              <a:spcAft>
                <a:spcPts val="1000"/>
              </a:spcAft>
            </a:pPr>
            <a:r>
              <a:rPr lang="nl-NL" sz="3600" dirty="0">
                <a:latin typeface="Arial" panose="020B0604020202020204" pitchFamily="34" charset="0"/>
                <a:ea typeface="Arial" panose="020B0604020202020204" pitchFamily="34" charset="0"/>
                <a:cs typeface="Arial" panose="020B0604020202020204" pitchFamily="34" charset="0"/>
              </a:rPr>
              <a:t>Ta viết được phép nhân</a:t>
            </a:r>
            <a:r>
              <a:rPr lang="nl-NL" sz="3600" dirty="0">
                <a:effectLst/>
                <a:latin typeface="Arial" panose="020B0604020202020204" pitchFamily="34" charset="0"/>
                <a:ea typeface="Arial" panose="020B0604020202020204" pitchFamily="34" charset="0"/>
                <a:cs typeface="Arial" panose="020B0604020202020204" pitchFamily="34" charset="0"/>
              </a:rPr>
              <a:t> </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236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arn(inVertic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4886421" y="41109"/>
            <a:ext cx="3418054" cy="2234553"/>
          </a:xfrm>
          <a:prstGeom prst="rect">
            <a:avLst/>
          </a:prstGeom>
        </p:spPr>
      </p:pic>
      <p:pic>
        <p:nvPicPr>
          <p:cNvPr id="4" name="Picture 4"/>
          <p:cNvPicPr>
            <a:picLocks noChangeAspect="1"/>
          </p:cNvPicPr>
          <p:nvPr/>
        </p:nvPicPr>
        <p:blipFill>
          <a:blip r:embed="rId3"/>
          <a:srcRect/>
          <a:stretch>
            <a:fillRect/>
          </a:stretch>
        </p:blipFill>
        <p:spPr>
          <a:xfrm rot="782637">
            <a:off x="-36346" y="7505588"/>
            <a:ext cx="1919508" cy="2598319"/>
          </a:xfrm>
          <a:prstGeom prst="rect">
            <a:avLst/>
          </a:prstGeom>
        </p:spPr>
      </p:pic>
      <p:sp>
        <p:nvSpPr>
          <p:cNvPr id="5" name="TextBox 7">
            <a:extLst>
              <a:ext uri="{FF2B5EF4-FFF2-40B4-BE49-F238E27FC236}">
                <a16:creationId xmlns:a16="http://schemas.microsoft.com/office/drawing/2014/main" xmlns="" id="{9B2263E3-8072-4B1E-B031-136547ACACB7}"/>
              </a:ext>
            </a:extLst>
          </p:cNvPr>
          <p:cNvSpPr txBox="1"/>
          <p:nvPr/>
        </p:nvSpPr>
        <p:spPr>
          <a:xfrm>
            <a:off x="3955253" y="876300"/>
            <a:ext cx="10377494" cy="923330"/>
          </a:xfrm>
          <a:prstGeom prst="rect">
            <a:avLst/>
          </a:prstGeom>
        </p:spPr>
        <p:txBody>
          <a:bodyPr wrap="square" lIns="0" tIns="0" rIns="0" bIns="0" rtlCol="0" anchor="t">
            <a:spAutoFit/>
          </a:bodyPr>
          <a:lstStyle/>
          <a:p>
            <a:pPr algn="ctr">
              <a:lnSpc>
                <a:spcPts val="7186"/>
              </a:lnSpc>
            </a:pPr>
            <a:r>
              <a:rPr lang="en-US" sz="6000" b="1" dirty="0">
                <a:solidFill>
                  <a:srgbClr val="000000"/>
                </a:solidFill>
                <a:latin typeface="Arial" panose="020B0604020202020204" pitchFamily="34" charset="0"/>
                <a:cs typeface="Arial" panose="020B0604020202020204" pitchFamily="34" charset="0"/>
              </a:rPr>
              <a:t>VẬN DỤNG</a:t>
            </a:r>
          </a:p>
        </p:txBody>
      </p:sp>
      <p:sp>
        <p:nvSpPr>
          <p:cNvPr id="6" name="TextBox 5">
            <a:extLst>
              <a:ext uri="{FF2B5EF4-FFF2-40B4-BE49-F238E27FC236}">
                <a16:creationId xmlns:a16="http://schemas.microsoft.com/office/drawing/2014/main" xmlns="" id="{FE2A6B58-B87D-4B42-9548-37344CCE1E51}"/>
              </a:ext>
            </a:extLst>
          </p:cNvPr>
          <p:cNvSpPr txBox="1"/>
          <p:nvPr/>
        </p:nvSpPr>
        <p:spPr>
          <a:xfrm>
            <a:off x="2324098" y="2135375"/>
            <a:ext cx="13639800" cy="830997"/>
          </a:xfrm>
          <a:prstGeom prst="rect">
            <a:avLst/>
          </a:prstGeom>
          <a:noFill/>
        </p:spPr>
        <p:txBody>
          <a:bodyPr wrap="square">
            <a:spAutoFit/>
          </a:bodyPr>
          <a:lstStyle/>
          <a:p>
            <a:pPr algn="ctr">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4: Kể chuyện theo tranh</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72EBAA67-D020-4FF6-87EB-C4A3AFD557F7}"/>
              </a:ext>
            </a:extLst>
          </p:cNvPr>
          <p:cNvSpPr txBox="1"/>
          <p:nvPr/>
        </p:nvSpPr>
        <p:spPr>
          <a:xfrm>
            <a:off x="1262128" y="2933700"/>
            <a:ext cx="15763741" cy="1998176"/>
          </a:xfrm>
          <a:prstGeom prst="rect">
            <a:avLst/>
          </a:prstGeom>
          <a:noFill/>
        </p:spPr>
        <p:txBody>
          <a:bodyPr wrap="square">
            <a:spAutoFit/>
          </a:bodyPr>
          <a:lstStyle/>
          <a:p>
            <a:pPr algn="ctr">
              <a:lnSpc>
                <a:spcPct val="150000"/>
              </a:lnSpc>
              <a:spcAft>
                <a:spcPts val="1000"/>
              </a:spcAft>
            </a:pPr>
            <a:r>
              <a:rPr lang="en-US" sz="4400" dirty="0">
                <a:latin typeface="Arial" panose="020B0604020202020204" pitchFamily="34" charset="0"/>
                <a:ea typeface="Arial" panose="020B0604020202020204" pitchFamily="34" charset="0"/>
                <a:cs typeface="Arial" panose="020B0604020202020204" pitchFamily="34" charset="0"/>
              </a:rPr>
              <a:t>Các </a:t>
            </a:r>
            <a:r>
              <a:rPr lang="en-US" sz="4400" dirty="0" err="1">
                <a:latin typeface="Arial" panose="020B0604020202020204" pitchFamily="34" charset="0"/>
                <a:ea typeface="Arial" panose="020B0604020202020204" pitchFamily="34" charset="0"/>
                <a:cs typeface="Arial" panose="020B0604020202020204" pitchFamily="34" charset="0"/>
              </a:rPr>
              <a:t>em</a:t>
            </a:r>
            <a:r>
              <a:rPr lang="en-US" sz="4400" dirty="0">
                <a:latin typeface="Arial" panose="020B0604020202020204" pitchFamily="34" charset="0"/>
                <a:ea typeface="Arial" panose="020B0604020202020204" pitchFamily="34" charset="0"/>
                <a:cs typeface="Arial" panose="020B0604020202020204" pitchFamily="34" charset="0"/>
              </a:rPr>
              <a:t> </a:t>
            </a:r>
            <a:r>
              <a:rPr lang="en-US" sz="4400" dirty="0" err="1">
                <a:latin typeface="Arial" panose="020B0604020202020204" pitchFamily="34" charset="0"/>
                <a:ea typeface="Arial" panose="020B0604020202020204" pitchFamily="34" charset="0"/>
                <a:cs typeface="Arial" panose="020B0604020202020204" pitchFamily="34" charset="0"/>
              </a:rPr>
              <a:t>hãy</a:t>
            </a:r>
            <a:r>
              <a:rPr lang="en-US" sz="4400" dirty="0">
                <a:latin typeface="Arial" panose="020B0604020202020204" pitchFamily="34" charset="0"/>
                <a:ea typeface="Arial" panose="020B0604020202020204" pitchFamily="34" charset="0"/>
                <a:cs typeface="Arial" panose="020B0604020202020204" pitchFamily="34" charset="0"/>
              </a:rPr>
              <a:t> </a:t>
            </a:r>
            <a:r>
              <a:rPr lang="vi-VN" sz="4400" dirty="0">
                <a:latin typeface="Arial" panose="020B0604020202020204" pitchFamily="34" charset="0"/>
                <a:ea typeface="Arial" panose="020B0604020202020204" pitchFamily="34" charset="0"/>
                <a:cs typeface="Arial" panose="020B0604020202020204" pitchFamily="34" charset="0"/>
              </a:rPr>
              <a:t>quan </a:t>
            </a:r>
            <a:r>
              <a:rPr lang="vi-VN" sz="4400" dirty="0" err="1">
                <a:latin typeface="Arial" panose="020B0604020202020204" pitchFamily="34" charset="0"/>
                <a:ea typeface="Arial" panose="020B0604020202020204" pitchFamily="34" charset="0"/>
                <a:cs typeface="Arial" panose="020B0604020202020204" pitchFamily="34" charset="0"/>
              </a:rPr>
              <a:t>sát</a:t>
            </a:r>
            <a:r>
              <a:rPr lang="vi-VN" sz="4400" dirty="0">
                <a:latin typeface="Arial" panose="020B0604020202020204" pitchFamily="34" charset="0"/>
                <a:ea typeface="Arial" panose="020B0604020202020204" pitchFamily="34" charset="0"/>
                <a:cs typeface="Arial" panose="020B0604020202020204" pitchFamily="34" charset="0"/>
              </a:rPr>
              <a:t> tranh </a:t>
            </a:r>
            <a:r>
              <a:rPr lang="en-US" sz="4400" dirty="0" err="1">
                <a:latin typeface="Arial" panose="020B0604020202020204" pitchFamily="34" charset="0"/>
                <a:ea typeface="Arial" panose="020B0604020202020204" pitchFamily="34" charset="0"/>
                <a:cs typeface="Arial" panose="020B0604020202020204" pitchFamily="34" charset="0"/>
              </a:rPr>
              <a:t>và</a:t>
            </a:r>
            <a:r>
              <a:rPr lang="en-US"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kể</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chuyện</a:t>
            </a:r>
            <a:r>
              <a:rPr lang="vi-VN" sz="4400" dirty="0">
                <a:latin typeface="Arial" panose="020B0604020202020204" pitchFamily="34" charset="0"/>
                <a:ea typeface="Arial" panose="020B0604020202020204" pitchFamily="34" charset="0"/>
                <a:cs typeface="Arial" panose="020B0604020202020204" pitchFamily="34" charset="0"/>
              </a:rPr>
              <a:t> theo </a:t>
            </a:r>
            <a:r>
              <a:rPr lang="vi-VN" sz="4400" dirty="0" err="1">
                <a:latin typeface="Arial" panose="020B0604020202020204" pitchFamily="34" charset="0"/>
                <a:ea typeface="Arial" panose="020B0604020202020204" pitchFamily="34" charset="0"/>
                <a:cs typeface="Arial" panose="020B0604020202020204" pitchFamily="34" charset="0"/>
              </a:rPr>
              <a:t>các</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bức</a:t>
            </a:r>
            <a:r>
              <a:rPr lang="vi-VN" sz="4400" dirty="0">
                <a:latin typeface="Arial" panose="020B0604020202020204" pitchFamily="34" charset="0"/>
                <a:ea typeface="Arial" panose="020B0604020202020204" pitchFamily="34" charset="0"/>
                <a:cs typeface="Arial" panose="020B0604020202020204" pitchFamily="34" charset="0"/>
              </a:rPr>
              <a:t> tranh </a:t>
            </a:r>
            <a:r>
              <a:rPr lang="vi-VN" sz="4400" dirty="0" err="1">
                <a:latin typeface="Arial" panose="020B0604020202020204" pitchFamily="34" charset="0"/>
                <a:ea typeface="Arial" panose="020B0604020202020204" pitchFamily="34" charset="0"/>
                <a:cs typeface="Arial" panose="020B0604020202020204" pitchFamily="34" charset="0"/>
              </a:rPr>
              <a:t>có</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sử</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dụng</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phép</a:t>
            </a:r>
            <a:r>
              <a:rPr lang="vi-VN" sz="4400" dirty="0">
                <a:latin typeface="Arial" panose="020B0604020202020204" pitchFamily="34" charset="0"/>
                <a:ea typeface="Arial" panose="020B0604020202020204" pitchFamily="34" charset="0"/>
                <a:cs typeface="Arial" panose="020B0604020202020204" pitchFamily="34" charset="0"/>
              </a:rPr>
              <a:t> chia 8:2</a:t>
            </a:r>
            <a:r>
              <a:rPr lang="en-US" sz="4400" dirty="0">
                <a:latin typeface="Arial" panose="020B0604020202020204" pitchFamily="34" charset="0"/>
                <a:ea typeface="Arial" panose="020B0604020202020204" pitchFamily="34" charset="0"/>
                <a:cs typeface="Arial" panose="020B0604020202020204" pitchFamily="34" charset="0"/>
              </a:rPr>
              <a:t>.</a:t>
            </a:r>
            <a:endParaRPr lang="vi-VN" sz="4400" dirty="0">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B934EF59-E4F3-4AF6-BC89-E6DF46CD8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22" y="5126490"/>
            <a:ext cx="14916952" cy="4752188"/>
          </a:xfrm>
          <a:prstGeom prst="rect">
            <a:avLst/>
          </a:prstGeom>
        </p:spPr>
      </p:pic>
    </p:spTree>
    <p:extLst>
      <p:ext uri="{BB962C8B-B14F-4D97-AF65-F5344CB8AC3E}">
        <p14:creationId xmlns:p14="http://schemas.microsoft.com/office/powerpoint/2010/main" val="3848304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4886421" y="41109"/>
            <a:ext cx="3418054" cy="2234553"/>
          </a:xfrm>
          <a:prstGeom prst="rect">
            <a:avLst/>
          </a:prstGeom>
        </p:spPr>
      </p:pic>
      <p:pic>
        <p:nvPicPr>
          <p:cNvPr id="4" name="Picture 4"/>
          <p:cNvPicPr>
            <a:picLocks noChangeAspect="1"/>
          </p:cNvPicPr>
          <p:nvPr/>
        </p:nvPicPr>
        <p:blipFill>
          <a:blip r:embed="rId3"/>
          <a:srcRect/>
          <a:stretch>
            <a:fillRect/>
          </a:stretch>
        </p:blipFill>
        <p:spPr>
          <a:xfrm rot="782637">
            <a:off x="-36346" y="7505588"/>
            <a:ext cx="1919508" cy="2598319"/>
          </a:xfrm>
          <a:prstGeom prst="rect">
            <a:avLst/>
          </a:prstGeom>
        </p:spPr>
      </p:pic>
      <p:sp>
        <p:nvSpPr>
          <p:cNvPr id="7" name="TextBox 6">
            <a:extLst>
              <a:ext uri="{FF2B5EF4-FFF2-40B4-BE49-F238E27FC236}">
                <a16:creationId xmlns:a16="http://schemas.microsoft.com/office/drawing/2014/main" xmlns="" id="{72EBAA67-D020-4FF6-87EB-C4A3AFD557F7}"/>
              </a:ext>
            </a:extLst>
          </p:cNvPr>
          <p:cNvSpPr txBox="1"/>
          <p:nvPr/>
        </p:nvSpPr>
        <p:spPr>
          <a:xfrm>
            <a:off x="1850260" y="6515100"/>
            <a:ext cx="14587474" cy="2748253"/>
          </a:xfrm>
          <a:prstGeom prst="rect">
            <a:avLst/>
          </a:prstGeom>
          <a:noFill/>
        </p:spPr>
        <p:txBody>
          <a:bodyPr wrap="square">
            <a:spAutoFit/>
          </a:bodyPr>
          <a:lstStyle/>
          <a:p>
            <a:pPr algn="ctr">
              <a:lnSpc>
                <a:spcPct val="150000"/>
              </a:lnSpc>
              <a:spcAft>
                <a:spcPts val="1000"/>
              </a:spcAft>
            </a:pPr>
            <a:r>
              <a:rPr lang="en-US" sz="4000" dirty="0">
                <a:latin typeface="Arial" panose="020B0604020202020204" pitchFamily="34" charset="0"/>
                <a:ea typeface="Arial" panose="020B0604020202020204" pitchFamily="34" charset="0"/>
                <a:cs typeface="Arial" panose="020B0604020202020204" pitchFamily="34" charset="0"/>
              </a:rPr>
              <a:t>Nam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Hoa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một</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trong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8 con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Không</a:t>
            </a:r>
            <a:r>
              <a:rPr lang="en-US" sz="4000" dirty="0">
                <a:latin typeface="Arial" panose="020B0604020202020204" pitchFamily="34" charset="0"/>
                <a:ea typeface="Arial" panose="020B0604020202020204" pitchFamily="34" charset="0"/>
                <a:cs typeface="Arial" panose="020B0604020202020204" pitchFamily="34" charset="0"/>
              </a:rPr>
              <a:t> may </a:t>
            </a:r>
            <a:r>
              <a:rPr lang="en-US" sz="4000" dirty="0" err="1">
                <a:latin typeface="Arial" panose="020B0604020202020204" pitchFamily="34" charset="0"/>
                <a:ea typeface="Arial" panose="020B0604020202020204" pitchFamily="34" charset="0"/>
                <a:cs typeface="Arial" panose="020B0604020202020204" pitchFamily="34" charset="0"/>
              </a:rPr>
              <a:t>cún</a:t>
            </a:r>
            <a:r>
              <a:rPr lang="en-US" sz="4000" dirty="0">
                <a:latin typeface="Arial" panose="020B0604020202020204" pitchFamily="34" charset="0"/>
                <a:ea typeface="Arial" panose="020B0604020202020204" pitchFamily="34" charset="0"/>
                <a:cs typeface="Arial" panose="020B0604020202020204" pitchFamily="34" charset="0"/>
              </a:rPr>
              <a:t> con </a:t>
            </a:r>
            <a:r>
              <a:rPr lang="en-US" sz="4000" dirty="0" err="1">
                <a:latin typeface="Arial" panose="020B0604020202020204" pitchFamily="34" charset="0"/>
                <a:ea typeface="Arial" panose="020B0604020202020204" pitchFamily="34" charset="0"/>
                <a:cs typeface="Arial" panose="020B0604020202020204" pitchFamily="34" charset="0"/>
              </a:rPr>
              <a:t>đùa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nghịch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làm</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vì</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vậy</a:t>
            </a:r>
            <a:r>
              <a:rPr lang="en-US" sz="4000" dirty="0">
                <a:latin typeface="Arial" panose="020B0604020202020204" pitchFamily="34" charset="0"/>
                <a:ea typeface="Arial" panose="020B0604020202020204" pitchFamily="34" charset="0"/>
                <a:cs typeface="Arial" panose="020B0604020202020204" pitchFamily="34" charset="0"/>
              </a:rPr>
              <a:t> Nam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Hoa</a:t>
            </a:r>
            <a:r>
              <a:rPr lang="en-US" sz="4000" dirty="0">
                <a:latin typeface="Arial" panose="020B0604020202020204" pitchFamily="34" charset="0"/>
                <a:ea typeface="Arial" panose="020B0604020202020204" pitchFamily="34" charset="0"/>
                <a:cs typeface="Arial" panose="020B0604020202020204" pitchFamily="34" charset="0"/>
              </a:rPr>
              <a:t> chia </a:t>
            </a:r>
            <a:r>
              <a:rPr lang="en-US" sz="4000" dirty="0" err="1">
                <a:latin typeface="Arial" panose="020B0604020202020204" pitchFamily="34" charset="0"/>
                <a:ea typeface="Arial" panose="020B0604020202020204" pitchFamily="34" charset="0"/>
                <a:cs typeface="Arial" panose="020B0604020202020204" pitchFamily="34" charset="0"/>
              </a:rPr>
              <a:t>đều</a:t>
            </a:r>
            <a:r>
              <a:rPr lang="en-US" sz="4000" dirty="0">
                <a:latin typeface="Arial" panose="020B0604020202020204" pitchFamily="34" charset="0"/>
                <a:ea typeface="Arial" panose="020B0604020202020204" pitchFamily="34" charset="0"/>
                <a:cs typeface="Arial" panose="020B0604020202020204" pitchFamily="34" charset="0"/>
              </a:rPr>
              <a:t> 8 con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vào</a:t>
            </a:r>
            <a:r>
              <a:rPr lang="en-US" sz="4000" dirty="0">
                <a:latin typeface="Arial" panose="020B0604020202020204" pitchFamily="34" charset="0"/>
                <a:ea typeface="Arial" panose="020B0604020202020204" pitchFamily="34" charset="0"/>
                <a:cs typeface="Arial" panose="020B0604020202020204" pitchFamily="34" charset="0"/>
              </a:rPr>
              <a:t> 2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mang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đi</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mỗi</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4 con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a:t>
            </a:r>
          </a:p>
        </p:txBody>
      </p:sp>
      <p:pic>
        <p:nvPicPr>
          <p:cNvPr id="8" name="Picture 7" descr="A picture containing text&#10;&#10;Description automatically generated">
            <a:extLst>
              <a:ext uri="{FF2B5EF4-FFF2-40B4-BE49-F238E27FC236}">
                <a16:creationId xmlns:a16="http://schemas.microsoft.com/office/drawing/2014/main" xmlns="" id="{B934EF59-E4F3-4AF6-BC89-E6DF46CD8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21" y="1505270"/>
            <a:ext cx="14916952" cy="4752188"/>
          </a:xfrm>
          <a:prstGeom prst="rect">
            <a:avLst/>
          </a:prstGeom>
        </p:spPr>
      </p:pic>
    </p:spTree>
    <p:extLst>
      <p:ext uri="{BB962C8B-B14F-4D97-AF65-F5344CB8AC3E}">
        <p14:creationId xmlns:p14="http://schemas.microsoft.com/office/powerpoint/2010/main" val="3648716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776558">
            <a:off x="90199" y="7814640"/>
            <a:ext cx="2354268" cy="2433352"/>
          </a:xfrm>
          <a:prstGeom prst="rect">
            <a:avLst/>
          </a:prstGeom>
        </p:spPr>
      </p:pic>
      <p:pic>
        <p:nvPicPr>
          <p:cNvPr id="9" name="Picture 9"/>
          <p:cNvPicPr>
            <a:picLocks noChangeAspect="1"/>
          </p:cNvPicPr>
          <p:nvPr/>
        </p:nvPicPr>
        <p:blipFill>
          <a:blip r:embed="rId3"/>
          <a:srcRect/>
          <a:stretch>
            <a:fillRect/>
          </a:stretch>
        </p:blipFill>
        <p:spPr>
          <a:xfrm>
            <a:off x="16040388" y="8392671"/>
            <a:ext cx="2247612" cy="1896423"/>
          </a:xfrm>
          <a:prstGeom prst="rect">
            <a:avLst/>
          </a:prstGeom>
        </p:spPr>
      </p:pic>
      <p:pic>
        <p:nvPicPr>
          <p:cNvPr id="10" name="Picture 10"/>
          <p:cNvPicPr>
            <a:picLocks noChangeAspect="1"/>
          </p:cNvPicPr>
          <p:nvPr/>
        </p:nvPicPr>
        <p:blipFill>
          <a:blip r:embed="rId4"/>
          <a:srcRect/>
          <a:stretch>
            <a:fillRect/>
          </a:stretch>
        </p:blipFill>
        <p:spPr>
          <a:xfrm rot="-759067">
            <a:off x="-161206" y="13761"/>
            <a:ext cx="2035665" cy="1536927"/>
          </a:xfrm>
          <a:prstGeom prst="rect">
            <a:avLst/>
          </a:prstGeom>
        </p:spPr>
      </p:pic>
      <p:sp>
        <p:nvSpPr>
          <p:cNvPr id="12" name="TextBox 7">
            <a:extLst>
              <a:ext uri="{FF2B5EF4-FFF2-40B4-BE49-F238E27FC236}">
                <a16:creationId xmlns:a16="http://schemas.microsoft.com/office/drawing/2014/main" xmlns="" id="{11B929CF-A6EB-4299-8FA1-F43DBE377804}"/>
              </a:ext>
            </a:extLst>
          </p:cNvPr>
          <p:cNvSpPr txBox="1"/>
          <p:nvPr/>
        </p:nvSpPr>
        <p:spPr>
          <a:xfrm>
            <a:off x="3311125" y="1293286"/>
            <a:ext cx="11665747" cy="923330"/>
          </a:xfrm>
          <a:prstGeom prst="rect">
            <a:avLst/>
          </a:prstGeom>
        </p:spPr>
        <p:txBody>
          <a:bodyPr wrap="square" lIns="0" tIns="0" rIns="0" bIns="0" rtlCol="0" anchor="t">
            <a:spAutoFit/>
          </a:bodyPr>
          <a:lstStyle/>
          <a:p>
            <a:pPr algn="ctr">
              <a:lnSpc>
                <a:spcPts val="7186"/>
              </a:lnSpc>
            </a:pPr>
            <a:r>
              <a:rPr lang="en-US" sz="6000" b="1" dirty="0">
                <a:solidFill>
                  <a:schemeClr val="bg1"/>
                </a:solidFill>
                <a:latin typeface="Arial" panose="020B0604020202020204" pitchFamily="34" charset="0"/>
                <a:cs typeface="Arial" panose="020B0604020202020204" pitchFamily="34" charset="0"/>
              </a:rPr>
              <a:t>TRÒ CHƠI “TÌM LÁ CHO HOA”</a:t>
            </a:r>
          </a:p>
        </p:txBody>
      </p:sp>
      <p:grpSp>
        <p:nvGrpSpPr>
          <p:cNvPr id="15" name="Group 14">
            <a:extLst>
              <a:ext uri="{FF2B5EF4-FFF2-40B4-BE49-F238E27FC236}">
                <a16:creationId xmlns:a16="http://schemas.microsoft.com/office/drawing/2014/main" xmlns="" id="{B4D67D43-8497-43DF-ADD3-FFCE274BFD0A}"/>
              </a:ext>
            </a:extLst>
          </p:cNvPr>
          <p:cNvGrpSpPr/>
          <p:nvPr/>
        </p:nvGrpSpPr>
        <p:grpSpPr>
          <a:xfrm>
            <a:off x="2396500" y="2667000"/>
            <a:ext cx="13494996" cy="6297171"/>
            <a:chOff x="2396500" y="2667000"/>
            <a:chExt cx="13494996" cy="6297171"/>
          </a:xfrm>
        </p:grpSpPr>
        <p:pic>
          <p:nvPicPr>
            <p:cNvPr id="13" name="Picture 3">
              <a:extLst>
                <a:ext uri="{FF2B5EF4-FFF2-40B4-BE49-F238E27FC236}">
                  <a16:creationId xmlns:a16="http://schemas.microsoft.com/office/drawing/2014/main" xmlns="" id="{D9986946-603D-4AFE-9C79-35F694997A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5345"/>
            <a:stretch>
              <a:fillRect/>
            </a:stretch>
          </p:blipFill>
          <p:spPr>
            <a:xfrm>
              <a:off x="2396500" y="2667000"/>
              <a:ext cx="13494996" cy="6297171"/>
            </a:xfrm>
            <a:prstGeom prst="rect">
              <a:avLst/>
            </a:prstGeom>
          </p:spPr>
        </p:pic>
        <p:sp>
          <p:nvSpPr>
            <p:cNvPr id="14" name="TextBox 13">
              <a:extLst>
                <a:ext uri="{FF2B5EF4-FFF2-40B4-BE49-F238E27FC236}">
                  <a16:creationId xmlns:a16="http://schemas.microsoft.com/office/drawing/2014/main" xmlns="" id="{48D0F90D-F893-4006-B4FC-A57D82DADF2A}"/>
                </a:ext>
              </a:extLst>
            </p:cNvPr>
            <p:cNvSpPr txBox="1"/>
            <p:nvPr/>
          </p:nvSpPr>
          <p:spPr>
            <a:xfrm>
              <a:off x="3064774" y="3009900"/>
              <a:ext cx="12158448" cy="5171737"/>
            </a:xfrm>
            <a:prstGeom prst="rect">
              <a:avLst/>
            </a:prstGeom>
            <a:noFill/>
          </p:spPr>
          <p:txBody>
            <a:bodyPr wrap="square">
              <a:spAutoFit/>
            </a:bodyPr>
            <a:lstStyle/>
            <a:p>
              <a:pPr algn="ctr">
                <a:lnSpc>
                  <a:spcPct val="150000"/>
                </a:lnSpc>
              </a:pPr>
              <a:r>
                <a:rPr lang="vi-VN" sz="3200" b="1" i="1" dirty="0" err="1">
                  <a:solidFill>
                    <a:srgbClr val="FF0000"/>
                  </a:solidFill>
                  <a:latin typeface="Arial" panose="020B0604020202020204" pitchFamily="34" charset="0"/>
                  <a:cs typeface="Arial" panose="020B0604020202020204" pitchFamily="34" charset="0"/>
                </a:rPr>
                <a:t>Luật</a:t>
              </a:r>
              <a:r>
                <a:rPr lang="vi-VN" sz="3200" b="1" i="1" dirty="0">
                  <a:solidFill>
                    <a:srgbClr val="FF0000"/>
                  </a:solidFill>
                  <a:latin typeface="Arial" panose="020B0604020202020204" pitchFamily="34" charset="0"/>
                  <a:cs typeface="Arial" panose="020B0604020202020204" pitchFamily="34" charset="0"/>
                </a:rPr>
                <a:t> chơi: </a:t>
              </a:r>
              <a:endParaRPr lang="en-US" sz="3200" b="1" i="1" dirty="0">
                <a:solidFill>
                  <a:srgbClr val="FF0000"/>
                </a:solidFill>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Chia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gồm 4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Cô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chia </a:t>
              </a:r>
              <a:r>
                <a:rPr lang="en-US" sz="3200" dirty="0" err="1">
                  <a:latin typeface="Arial" panose="020B0604020202020204" pitchFamily="34" charset="0"/>
                  <a:cs typeface="Arial" panose="020B0604020202020204" pitchFamily="34" charset="0"/>
                </a:rPr>
                <a:t>tương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nhị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p>
            <a:p>
              <a:pPr marL="457200" indent="-457200" algn="just">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Sau </a:t>
              </a:r>
              <a:r>
                <a:rPr lang="en-US" sz="3200" dirty="0" err="1">
                  <a:latin typeface="Arial" panose="020B0604020202020204" pitchFamily="34" charset="0"/>
                  <a:cs typeface="Arial" panose="020B0604020202020204" pitchFamily="34" charset="0"/>
                </a:rPr>
                <a:t>đó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ứng</a:t>
              </a:r>
              <a:r>
                <a:rPr lang="en-US" sz="32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Đội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thắng</a:t>
              </a:r>
              <a:r>
                <a:rPr lang="en-US" sz="3200" dirty="0">
                  <a:latin typeface="Arial" panose="020B0604020202020204" pitchFamily="34" charset="0"/>
                  <a:cs typeface="Arial" panose="020B0604020202020204" pitchFamily="34"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6150210" y="8460379"/>
            <a:ext cx="2137790" cy="1803761"/>
          </a:xfrm>
          <a:prstGeom prst="rect">
            <a:avLst/>
          </a:prstGeom>
        </p:spPr>
      </p:pic>
      <p:pic>
        <p:nvPicPr>
          <p:cNvPr id="11" name="Picture 4">
            <a:extLst>
              <a:ext uri="{FF2B5EF4-FFF2-40B4-BE49-F238E27FC236}">
                <a16:creationId xmlns:a16="http://schemas.microsoft.com/office/drawing/2014/main" xmlns="" id="{F18C8BC7-5C5C-45EC-AE1D-5E4E6EE03624}"/>
              </a:ext>
            </a:extLst>
          </p:cNvPr>
          <p:cNvPicPr>
            <a:picLocks noChangeAspect="1"/>
          </p:cNvPicPr>
          <p:nvPr/>
        </p:nvPicPr>
        <p:blipFill>
          <a:blip r:embed="rId3"/>
          <a:srcRect/>
          <a:stretch>
            <a:fillRect/>
          </a:stretch>
        </p:blipFill>
        <p:spPr>
          <a:xfrm rot="725332">
            <a:off x="-443671" y="-141453"/>
            <a:ext cx="2115290" cy="1808573"/>
          </a:xfrm>
          <a:prstGeom prst="rect">
            <a:avLst/>
          </a:prstGeom>
        </p:spPr>
      </p:pic>
      <p:pic>
        <p:nvPicPr>
          <p:cNvPr id="12" name="Picture 3">
            <a:extLst>
              <a:ext uri="{FF2B5EF4-FFF2-40B4-BE49-F238E27FC236}">
                <a16:creationId xmlns:a16="http://schemas.microsoft.com/office/drawing/2014/main" xmlns="" id="{12F1C4F6-BD5B-4DA0-8A5C-59B713F5EB3E}"/>
              </a:ext>
            </a:extLst>
          </p:cNvPr>
          <p:cNvPicPr>
            <a:picLocks noChangeAspect="1"/>
          </p:cNvPicPr>
          <p:nvPr/>
        </p:nvPicPr>
        <p:blipFill>
          <a:blip r:embed="rId4"/>
          <a:srcRect/>
          <a:stretch>
            <a:fillRect/>
          </a:stretch>
        </p:blipFill>
        <p:spPr>
          <a:xfrm rot="-792774">
            <a:off x="89003" y="8722096"/>
            <a:ext cx="1300911" cy="1562656"/>
          </a:xfrm>
          <a:prstGeom prst="rect">
            <a:avLst/>
          </a:prstGeom>
        </p:spPr>
      </p:pic>
      <p:grpSp>
        <p:nvGrpSpPr>
          <p:cNvPr id="16" name="Group 15">
            <a:extLst>
              <a:ext uri="{FF2B5EF4-FFF2-40B4-BE49-F238E27FC236}">
                <a16:creationId xmlns:a16="http://schemas.microsoft.com/office/drawing/2014/main" xmlns="" id="{66F23183-14ED-4A6E-BCCF-43A88D036CEF}"/>
              </a:ext>
            </a:extLst>
          </p:cNvPr>
          <p:cNvGrpSpPr/>
          <p:nvPr/>
        </p:nvGrpSpPr>
        <p:grpSpPr>
          <a:xfrm>
            <a:off x="1752600" y="755213"/>
            <a:ext cx="2550581" cy="4016665"/>
            <a:chOff x="2554129" y="568174"/>
            <a:chExt cx="2550581" cy="4016665"/>
          </a:xfrm>
        </p:grpSpPr>
        <p:pic>
          <p:nvPicPr>
            <p:cNvPr id="14" name="Picture 19">
              <a:extLst>
                <a:ext uri="{FF2B5EF4-FFF2-40B4-BE49-F238E27FC236}">
                  <a16:creationId xmlns:a16="http://schemas.microsoft.com/office/drawing/2014/main" xmlns="" id="{3FE6043F-92C8-4188-857E-D6B1599AC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86380" flipH="1">
              <a:off x="2554129" y="568174"/>
              <a:ext cx="2550581" cy="4016665"/>
            </a:xfrm>
            <a:prstGeom prst="rect">
              <a:avLst/>
            </a:prstGeom>
          </p:spPr>
        </p:pic>
        <p:sp>
          <p:nvSpPr>
            <p:cNvPr id="15" name="Rectangle: Rounded Corners 14">
              <a:extLst>
                <a:ext uri="{FF2B5EF4-FFF2-40B4-BE49-F238E27FC236}">
                  <a16:creationId xmlns:a16="http://schemas.microsoft.com/office/drawing/2014/main" xmlns="" id="{B4AB396E-AE36-4F85-AD6E-10BC80FAA717}"/>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8 x 2</a:t>
              </a:r>
            </a:p>
          </p:txBody>
        </p:sp>
      </p:grpSp>
      <p:grpSp>
        <p:nvGrpSpPr>
          <p:cNvPr id="17" name="Group 16">
            <a:extLst>
              <a:ext uri="{FF2B5EF4-FFF2-40B4-BE49-F238E27FC236}">
                <a16:creationId xmlns:a16="http://schemas.microsoft.com/office/drawing/2014/main" xmlns="" id="{B48E84BB-9D19-4889-8DC9-67B522531A1D}"/>
              </a:ext>
            </a:extLst>
          </p:cNvPr>
          <p:cNvGrpSpPr/>
          <p:nvPr/>
        </p:nvGrpSpPr>
        <p:grpSpPr>
          <a:xfrm>
            <a:off x="4191000" y="696260"/>
            <a:ext cx="2550581" cy="4016665"/>
            <a:chOff x="2554129" y="568174"/>
            <a:chExt cx="2550581" cy="4016665"/>
          </a:xfrm>
        </p:grpSpPr>
        <p:pic>
          <p:nvPicPr>
            <p:cNvPr id="18" name="Picture 19">
              <a:extLst>
                <a:ext uri="{FF2B5EF4-FFF2-40B4-BE49-F238E27FC236}">
                  <a16:creationId xmlns:a16="http://schemas.microsoft.com/office/drawing/2014/main" xmlns="" id="{6B1CCA94-6868-48C4-A884-FE517615B6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86380" flipH="1">
              <a:off x="2554129" y="568174"/>
              <a:ext cx="2550581" cy="4016665"/>
            </a:xfrm>
            <a:prstGeom prst="rect">
              <a:avLst/>
            </a:prstGeom>
          </p:spPr>
        </p:pic>
        <p:sp>
          <p:nvSpPr>
            <p:cNvPr id="19" name="Rectangle: Rounded Corners 18">
              <a:extLst>
                <a:ext uri="{FF2B5EF4-FFF2-40B4-BE49-F238E27FC236}">
                  <a16:creationId xmlns:a16="http://schemas.microsoft.com/office/drawing/2014/main" xmlns="" id="{3335D5E2-B438-4DE6-86AD-BC01E6976024}"/>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4</a:t>
              </a:r>
            </a:p>
          </p:txBody>
        </p:sp>
      </p:grpSp>
      <p:grpSp>
        <p:nvGrpSpPr>
          <p:cNvPr id="20" name="Group 19">
            <a:extLst>
              <a:ext uri="{FF2B5EF4-FFF2-40B4-BE49-F238E27FC236}">
                <a16:creationId xmlns:a16="http://schemas.microsoft.com/office/drawing/2014/main" xmlns="" id="{63002A21-4D04-48A0-A5AC-06C4427A3400}"/>
              </a:ext>
            </a:extLst>
          </p:cNvPr>
          <p:cNvGrpSpPr/>
          <p:nvPr/>
        </p:nvGrpSpPr>
        <p:grpSpPr>
          <a:xfrm>
            <a:off x="6781800" y="762833"/>
            <a:ext cx="2550581" cy="4016665"/>
            <a:chOff x="2554129" y="568174"/>
            <a:chExt cx="2550581" cy="4016665"/>
          </a:xfrm>
        </p:grpSpPr>
        <p:pic>
          <p:nvPicPr>
            <p:cNvPr id="21" name="Picture 19">
              <a:extLst>
                <a:ext uri="{FF2B5EF4-FFF2-40B4-BE49-F238E27FC236}">
                  <a16:creationId xmlns:a16="http://schemas.microsoft.com/office/drawing/2014/main" xmlns="" id="{7BCE1566-5030-42A4-90C1-6C1E91CBBB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86380" flipH="1">
              <a:off x="2554129" y="568174"/>
              <a:ext cx="2550581" cy="4016665"/>
            </a:xfrm>
            <a:prstGeom prst="rect">
              <a:avLst/>
            </a:prstGeom>
          </p:spPr>
        </p:pic>
        <p:sp>
          <p:nvSpPr>
            <p:cNvPr id="22" name="Rectangle: Rounded Corners 21">
              <a:extLst>
                <a:ext uri="{FF2B5EF4-FFF2-40B4-BE49-F238E27FC236}">
                  <a16:creationId xmlns:a16="http://schemas.microsoft.com/office/drawing/2014/main" xmlns="" id="{A7C89074-FD92-4ABC-BB7A-95D901956682}"/>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3 x 6</a:t>
              </a:r>
            </a:p>
          </p:txBody>
        </p:sp>
      </p:grpSp>
      <p:grpSp>
        <p:nvGrpSpPr>
          <p:cNvPr id="23" name="Group 22">
            <a:extLst>
              <a:ext uri="{FF2B5EF4-FFF2-40B4-BE49-F238E27FC236}">
                <a16:creationId xmlns:a16="http://schemas.microsoft.com/office/drawing/2014/main" xmlns="" id="{F15790FD-59F6-4341-8F7E-4AA6715F6E25}"/>
              </a:ext>
            </a:extLst>
          </p:cNvPr>
          <p:cNvGrpSpPr/>
          <p:nvPr/>
        </p:nvGrpSpPr>
        <p:grpSpPr>
          <a:xfrm>
            <a:off x="9296400" y="755212"/>
            <a:ext cx="2550581" cy="4016665"/>
            <a:chOff x="2554129" y="568174"/>
            <a:chExt cx="2550581" cy="4016665"/>
          </a:xfrm>
        </p:grpSpPr>
        <p:pic>
          <p:nvPicPr>
            <p:cNvPr id="24" name="Picture 19">
              <a:extLst>
                <a:ext uri="{FF2B5EF4-FFF2-40B4-BE49-F238E27FC236}">
                  <a16:creationId xmlns:a16="http://schemas.microsoft.com/office/drawing/2014/main" xmlns="" id="{5EE5E60B-64CA-4BF0-9FF3-E8EECBE9B0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86380" flipH="1">
              <a:off x="2554129" y="568174"/>
              <a:ext cx="2550581" cy="4016665"/>
            </a:xfrm>
            <a:prstGeom prst="rect">
              <a:avLst/>
            </a:prstGeom>
          </p:spPr>
        </p:pic>
        <p:sp>
          <p:nvSpPr>
            <p:cNvPr id="25" name="Rectangle: Rounded Corners 24">
              <a:extLst>
                <a:ext uri="{FF2B5EF4-FFF2-40B4-BE49-F238E27FC236}">
                  <a16:creationId xmlns:a16="http://schemas.microsoft.com/office/drawing/2014/main" xmlns="" id="{77B14BA6-263B-4D57-8886-FDC824B5398B}"/>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5</a:t>
              </a:r>
            </a:p>
          </p:txBody>
        </p:sp>
      </p:grpSp>
      <p:grpSp>
        <p:nvGrpSpPr>
          <p:cNvPr id="26" name="Group 25">
            <a:extLst>
              <a:ext uri="{FF2B5EF4-FFF2-40B4-BE49-F238E27FC236}">
                <a16:creationId xmlns:a16="http://schemas.microsoft.com/office/drawing/2014/main" xmlns="" id="{F640022A-6808-4A9F-8D0E-B31BFF3E9740}"/>
              </a:ext>
            </a:extLst>
          </p:cNvPr>
          <p:cNvGrpSpPr/>
          <p:nvPr/>
        </p:nvGrpSpPr>
        <p:grpSpPr>
          <a:xfrm>
            <a:off x="11887200" y="824232"/>
            <a:ext cx="2550581" cy="4016665"/>
            <a:chOff x="2554129" y="568174"/>
            <a:chExt cx="2550581" cy="4016665"/>
          </a:xfrm>
        </p:grpSpPr>
        <p:pic>
          <p:nvPicPr>
            <p:cNvPr id="27" name="Picture 19">
              <a:extLst>
                <a:ext uri="{FF2B5EF4-FFF2-40B4-BE49-F238E27FC236}">
                  <a16:creationId xmlns:a16="http://schemas.microsoft.com/office/drawing/2014/main" xmlns="" id="{70C580BB-4C3F-4A63-9392-A943F375066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86380" flipH="1">
              <a:off x="2554129" y="568174"/>
              <a:ext cx="2550581" cy="4016665"/>
            </a:xfrm>
            <a:prstGeom prst="rect">
              <a:avLst/>
            </a:prstGeom>
          </p:spPr>
        </p:pic>
        <p:sp>
          <p:nvSpPr>
            <p:cNvPr id="28" name="Rectangle: Rounded Corners 27">
              <a:extLst>
                <a:ext uri="{FF2B5EF4-FFF2-40B4-BE49-F238E27FC236}">
                  <a16:creationId xmlns:a16="http://schemas.microsoft.com/office/drawing/2014/main" xmlns="" id="{5E21F6F6-24FD-4AE0-AF92-BE969EAC7544}"/>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4 x 6</a:t>
              </a:r>
            </a:p>
          </p:txBody>
        </p:sp>
      </p:grpSp>
      <p:grpSp>
        <p:nvGrpSpPr>
          <p:cNvPr id="29" name="Group 28">
            <a:extLst>
              <a:ext uri="{FF2B5EF4-FFF2-40B4-BE49-F238E27FC236}">
                <a16:creationId xmlns:a16="http://schemas.microsoft.com/office/drawing/2014/main" xmlns="" id="{FEBCBA55-FD92-49EE-82A4-6C4A843868FF}"/>
              </a:ext>
            </a:extLst>
          </p:cNvPr>
          <p:cNvGrpSpPr/>
          <p:nvPr/>
        </p:nvGrpSpPr>
        <p:grpSpPr>
          <a:xfrm>
            <a:off x="14442019" y="824231"/>
            <a:ext cx="2550581" cy="4016665"/>
            <a:chOff x="2554129" y="568174"/>
            <a:chExt cx="2550581" cy="4016665"/>
          </a:xfrm>
        </p:grpSpPr>
        <p:pic>
          <p:nvPicPr>
            <p:cNvPr id="30" name="Picture 19">
              <a:extLst>
                <a:ext uri="{FF2B5EF4-FFF2-40B4-BE49-F238E27FC236}">
                  <a16:creationId xmlns:a16="http://schemas.microsoft.com/office/drawing/2014/main" xmlns="" id="{7D652AC4-2B24-403F-B6FD-83FCB0A325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86380" flipH="1">
              <a:off x="2554129" y="568174"/>
              <a:ext cx="2550581" cy="4016665"/>
            </a:xfrm>
            <a:prstGeom prst="rect">
              <a:avLst/>
            </a:prstGeom>
          </p:spPr>
        </p:pic>
        <p:sp>
          <p:nvSpPr>
            <p:cNvPr id="31" name="Rectangle: Rounded Corners 30">
              <a:extLst>
                <a:ext uri="{FF2B5EF4-FFF2-40B4-BE49-F238E27FC236}">
                  <a16:creationId xmlns:a16="http://schemas.microsoft.com/office/drawing/2014/main" xmlns="" id="{2240E710-B1A0-4E84-84EA-CCE58E3B00D1}"/>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a:t>
              </a:r>
            </a:p>
          </p:txBody>
        </p:sp>
      </p:grpSp>
      <p:grpSp>
        <p:nvGrpSpPr>
          <p:cNvPr id="34" name="Group 33">
            <a:extLst>
              <a:ext uri="{FF2B5EF4-FFF2-40B4-BE49-F238E27FC236}">
                <a16:creationId xmlns:a16="http://schemas.microsoft.com/office/drawing/2014/main" xmlns="" id="{178C1727-A94E-4DE4-9697-61F24DA0D2E2}"/>
              </a:ext>
            </a:extLst>
          </p:cNvPr>
          <p:cNvGrpSpPr/>
          <p:nvPr/>
        </p:nvGrpSpPr>
        <p:grpSpPr>
          <a:xfrm>
            <a:off x="1254734" y="5638360"/>
            <a:ext cx="2599269" cy="1371600"/>
            <a:chOff x="1600200" y="5905500"/>
            <a:chExt cx="2599269" cy="1371600"/>
          </a:xfrm>
        </p:grpSpPr>
        <p:pic>
          <p:nvPicPr>
            <p:cNvPr id="13" name="Picture 17">
              <a:extLst>
                <a:ext uri="{FF2B5EF4-FFF2-40B4-BE49-F238E27FC236}">
                  <a16:creationId xmlns:a16="http://schemas.microsoft.com/office/drawing/2014/main" xmlns="" id="{44ABAB9C-7567-4553-992F-0E799117E7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33" name="TextBox 32">
              <a:extLst>
                <a:ext uri="{FF2B5EF4-FFF2-40B4-BE49-F238E27FC236}">
                  <a16:creationId xmlns:a16="http://schemas.microsoft.com/office/drawing/2014/main" xmlns="" id="{5B680A91-34D1-4836-AAB2-5F580B61E266}"/>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4</a:t>
              </a:r>
            </a:p>
          </p:txBody>
        </p:sp>
      </p:grpSp>
      <p:grpSp>
        <p:nvGrpSpPr>
          <p:cNvPr id="35" name="Group 34">
            <a:extLst>
              <a:ext uri="{FF2B5EF4-FFF2-40B4-BE49-F238E27FC236}">
                <a16:creationId xmlns:a16="http://schemas.microsoft.com/office/drawing/2014/main" xmlns="" id="{69E4C45F-1FBA-43D9-9A02-616937D66696}"/>
              </a:ext>
            </a:extLst>
          </p:cNvPr>
          <p:cNvGrpSpPr/>
          <p:nvPr/>
        </p:nvGrpSpPr>
        <p:grpSpPr>
          <a:xfrm>
            <a:off x="3954085" y="5638360"/>
            <a:ext cx="2599269" cy="1371600"/>
            <a:chOff x="1600200" y="5905500"/>
            <a:chExt cx="2599269" cy="1371600"/>
          </a:xfrm>
        </p:grpSpPr>
        <p:pic>
          <p:nvPicPr>
            <p:cNvPr id="36" name="Picture 17">
              <a:extLst>
                <a:ext uri="{FF2B5EF4-FFF2-40B4-BE49-F238E27FC236}">
                  <a16:creationId xmlns:a16="http://schemas.microsoft.com/office/drawing/2014/main" xmlns="" id="{1CB58FA1-D1A8-446F-A181-3AAC9B42E3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37" name="TextBox 36">
              <a:extLst>
                <a:ext uri="{FF2B5EF4-FFF2-40B4-BE49-F238E27FC236}">
                  <a16:creationId xmlns:a16="http://schemas.microsoft.com/office/drawing/2014/main" xmlns="" id="{91C931AA-DC8E-4EF3-A396-1BA1A8A70798}"/>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 6</a:t>
              </a:r>
            </a:p>
          </p:txBody>
        </p:sp>
      </p:grpSp>
      <p:grpSp>
        <p:nvGrpSpPr>
          <p:cNvPr id="38" name="Group 37">
            <a:extLst>
              <a:ext uri="{FF2B5EF4-FFF2-40B4-BE49-F238E27FC236}">
                <a16:creationId xmlns:a16="http://schemas.microsoft.com/office/drawing/2014/main" xmlns="" id="{2416765F-7533-489C-838B-54D8C689C33E}"/>
              </a:ext>
            </a:extLst>
          </p:cNvPr>
          <p:cNvGrpSpPr/>
          <p:nvPr/>
        </p:nvGrpSpPr>
        <p:grpSpPr>
          <a:xfrm>
            <a:off x="6595378" y="5668189"/>
            <a:ext cx="2599269" cy="1371600"/>
            <a:chOff x="1600200" y="5905500"/>
            <a:chExt cx="2599269" cy="1371600"/>
          </a:xfrm>
        </p:grpSpPr>
        <p:pic>
          <p:nvPicPr>
            <p:cNvPr id="39" name="Picture 17">
              <a:extLst>
                <a:ext uri="{FF2B5EF4-FFF2-40B4-BE49-F238E27FC236}">
                  <a16:creationId xmlns:a16="http://schemas.microsoft.com/office/drawing/2014/main" xmlns="" id="{CEA0B78A-2370-4BEB-A6B8-F28B49B14EF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40" name="TextBox 39">
              <a:extLst>
                <a:ext uri="{FF2B5EF4-FFF2-40B4-BE49-F238E27FC236}">
                  <a16:creationId xmlns:a16="http://schemas.microsoft.com/office/drawing/2014/main" xmlns="" id="{DC8A8D3A-C02A-4A73-88FE-120D62AB0B3C}"/>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4</a:t>
              </a:r>
            </a:p>
          </p:txBody>
        </p:sp>
      </p:grpSp>
      <p:grpSp>
        <p:nvGrpSpPr>
          <p:cNvPr id="41" name="Group 40">
            <a:extLst>
              <a:ext uri="{FF2B5EF4-FFF2-40B4-BE49-F238E27FC236}">
                <a16:creationId xmlns:a16="http://schemas.microsoft.com/office/drawing/2014/main" xmlns="" id="{61F5CF70-AA31-4BE0-A847-0D248FEAE676}"/>
              </a:ext>
            </a:extLst>
          </p:cNvPr>
          <p:cNvGrpSpPr/>
          <p:nvPr/>
        </p:nvGrpSpPr>
        <p:grpSpPr>
          <a:xfrm>
            <a:off x="9294729" y="5668189"/>
            <a:ext cx="2599269" cy="1371600"/>
            <a:chOff x="1600200" y="5905500"/>
            <a:chExt cx="2599269" cy="1371600"/>
          </a:xfrm>
        </p:grpSpPr>
        <p:pic>
          <p:nvPicPr>
            <p:cNvPr id="42" name="Picture 17">
              <a:extLst>
                <a:ext uri="{FF2B5EF4-FFF2-40B4-BE49-F238E27FC236}">
                  <a16:creationId xmlns:a16="http://schemas.microsoft.com/office/drawing/2014/main" xmlns="" id="{E27CD89A-4121-4EB6-A3D3-5F31B3AE82F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43" name="TextBox 42">
              <a:extLst>
                <a:ext uri="{FF2B5EF4-FFF2-40B4-BE49-F238E27FC236}">
                  <a16:creationId xmlns:a16="http://schemas.microsoft.com/office/drawing/2014/main" xmlns="" id="{4196C9C8-B5DF-47BE-AB83-07F7FC6E5C19}"/>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2</a:t>
              </a:r>
            </a:p>
          </p:txBody>
        </p:sp>
      </p:grpSp>
      <p:grpSp>
        <p:nvGrpSpPr>
          <p:cNvPr id="44" name="Group 43">
            <a:extLst>
              <a:ext uri="{FF2B5EF4-FFF2-40B4-BE49-F238E27FC236}">
                <a16:creationId xmlns:a16="http://schemas.microsoft.com/office/drawing/2014/main" xmlns="" id="{B865310C-75B5-40C9-836D-E1FA9998727C}"/>
              </a:ext>
            </a:extLst>
          </p:cNvPr>
          <p:cNvGrpSpPr/>
          <p:nvPr/>
        </p:nvGrpSpPr>
        <p:grpSpPr>
          <a:xfrm>
            <a:off x="11786392" y="5741050"/>
            <a:ext cx="2599269" cy="1371600"/>
            <a:chOff x="1600200" y="5905500"/>
            <a:chExt cx="2599269" cy="1371600"/>
          </a:xfrm>
        </p:grpSpPr>
        <p:pic>
          <p:nvPicPr>
            <p:cNvPr id="45" name="Picture 17">
              <a:extLst>
                <a:ext uri="{FF2B5EF4-FFF2-40B4-BE49-F238E27FC236}">
                  <a16:creationId xmlns:a16="http://schemas.microsoft.com/office/drawing/2014/main" xmlns="" id="{06FAFE0E-718E-41C8-951C-E514C1C892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46" name="TextBox 45">
              <a:extLst>
                <a:ext uri="{FF2B5EF4-FFF2-40B4-BE49-F238E27FC236}">
                  <a16:creationId xmlns:a16="http://schemas.microsoft.com/office/drawing/2014/main" xmlns="" id="{B57FF200-8EBB-4AFC-97E7-C0A3864DBED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 3</a:t>
              </a:r>
            </a:p>
          </p:txBody>
        </p:sp>
      </p:grpSp>
      <p:grpSp>
        <p:nvGrpSpPr>
          <p:cNvPr id="47" name="Group 46">
            <a:extLst>
              <a:ext uri="{FF2B5EF4-FFF2-40B4-BE49-F238E27FC236}">
                <a16:creationId xmlns:a16="http://schemas.microsoft.com/office/drawing/2014/main" xmlns="" id="{452CB7A8-D067-43B8-98ED-78519C5A25D1}"/>
              </a:ext>
            </a:extLst>
          </p:cNvPr>
          <p:cNvGrpSpPr/>
          <p:nvPr/>
        </p:nvGrpSpPr>
        <p:grpSpPr>
          <a:xfrm>
            <a:off x="14485743" y="5741050"/>
            <a:ext cx="2599269" cy="1371600"/>
            <a:chOff x="1600200" y="5905500"/>
            <a:chExt cx="2599269" cy="1371600"/>
          </a:xfrm>
        </p:grpSpPr>
        <p:pic>
          <p:nvPicPr>
            <p:cNvPr id="48" name="Picture 17">
              <a:extLst>
                <a:ext uri="{FF2B5EF4-FFF2-40B4-BE49-F238E27FC236}">
                  <a16:creationId xmlns:a16="http://schemas.microsoft.com/office/drawing/2014/main" xmlns="" id="{8D1150CF-56BA-4BB1-898F-0AC83F031BA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49" name="TextBox 48">
              <a:extLst>
                <a:ext uri="{FF2B5EF4-FFF2-40B4-BE49-F238E27FC236}">
                  <a16:creationId xmlns:a16="http://schemas.microsoft.com/office/drawing/2014/main" xmlns="" id="{FCE4F789-35A7-43CE-8A63-92EDD1677C1A}"/>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5</a:t>
              </a:r>
            </a:p>
          </p:txBody>
        </p:sp>
      </p:grpSp>
      <p:grpSp>
        <p:nvGrpSpPr>
          <p:cNvPr id="50" name="Group 49">
            <a:extLst>
              <a:ext uri="{FF2B5EF4-FFF2-40B4-BE49-F238E27FC236}">
                <a16:creationId xmlns:a16="http://schemas.microsoft.com/office/drawing/2014/main" xmlns="" id="{88B64AF3-5FAA-48D1-A7CE-41F0A39B9B75}"/>
              </a:ext>
            </a:extLst>
          </p:cNvPr>
          <p:cNvGrpSpPr/>
          <p:nvPr/>
        </p:nvGrpSpPr>
        <p:grpSpPr>
          <a:xfrm>
            <a:off x="803724" y="7104028"/>
            <a:ext cx="2599269" cy="1371600"/>
            <a:chOff x="1600200" y="5905500"/>
            <a:chExt cx="2599269" cy="1371600"/>
          </a:xfrm>
        </p:grpSpPr>
        <p:pic>
          <p:nvPicPr>
            <p:cNvPr id="51" name="Picture 17">
              <a:extLst>
                <a:ext uri="{FF2B5EF4-FFF2-40B4-BE49-F238E27FC236}">
                  <a16:creationId xmlns:a16="http://schemas.microsoft.com/office/drawing/2014/main" xmlns="" id="{99A45ADB-24AC-481B-8A34-8B1040A4F7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52" name="TextBox 51">
              <a:extLst>
                <a:ext uri="{FF2B5EF4-FFF2-40B4-BE49-F238E27FC236}">
                  <a16:creationId xmlns:a16="http://schemas.microsoft.com/office/drawing/2014/main" xmlns="" id="{CCC00923-284F-4E14-80ED-4071D6262AE7}"/>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5</a:t>
              </a:r>
            </a:p>
          </p:txBody>
        </p:sp>
      </p:grpSp>
      <p:grpSp>
        <p:nvGrpSpPr>
          <p:cNvPr id="53" name="Group 52">
            <a:extLst>
              <a:ext uri="{FF2B5EF4-FFF2-40B4-BE49-F238E27FC236}">
                <a16:creationId xmlns:a16="http://schemas.microsoft.com/office/drawing/2014/main" xmlns="" id="{AF8434E1-BBFC-4511-AF30-0EB5CCCED41F}"/>
              </a:ext>
            </a:extLst>
          </p:cNvPr>
          <p:cNvGrpSpPr/>
          <p:nvPr/>
        </p:nvGrpSpPr>
        <p:grpSpPr>
          <a:xfrm>
            <a:off x="3503075" y="7104028"/>
            <a:ext cx="2599269" cy="1371600"/>
            <a:chOff x="1600200" y="5905500"/>
            <a:chExt cx="2599269" cy="1371600"/>
          </a:xfrm>
        </p:grpSpPr>
        <p:pic>
          <p:nvPicPr>
            <p:cNvPr id="54" name="Picture 17">
              <a:extLst>
                <a:ext uri="{FF2B5EF4-FFF2-40B4-BE49-F238E27FC236}">
                  <a16:creationId xmlns:a16="http://schemas.microsoft.com/office/drawing/2014/main" xmlns="" id="{89A37AD7-72DB-4941-B384-8274A837051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55" name="TextBox 54">
              <a:extLst>
                <a:ext uri="{FF2B5EF4-FFF2-40B4-BE49-F238E27FC236}">
                  <a16:creationId xmlns:a16="http://schemas.microsoft.com/office/drawing/2014/main" xmlns="" id="{00874B6A-B93E-423A-836F-27FEA34261C6}"/>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2</a:t>
              </a:r>
            </a:p>
          </p:txBody>
        </p:sp>
      </p:grpSp>
      <p:grpSp>
        <p:nvGrpSpPr>
          <p:cNvPr id="56" name="Group 55">
            <a:extLst>
              <a:ext uri="{FF2B5EF4-FFF2-40B4-BE49-F238E27FC236}">
                <a16:creationId xmlns:a16="http://schemas.microsoft.com/office/drawing/2014/main" xmlns="" id="{BAA080E9-CB2F-4DB8-9E21-AFC329B81569}"/>
              </a:ext>
            </a:extLst>
          </p:cNvPr>
          <p:cNvGrpSpPr/>
          <p:nvPr/>
        </p:nvGrpSpPr>
        <p:grpSpPr>
          <a:xfrm>
            <a:off x="6144368" y="7133857"/>
            <a:ext cx="2599269" cy="1371600"/>
            <a:chOff x="1600200" y="5905500"/>
            <a:chExt cx="2599269" cy="1371600"/>
          </a:xfrm>
        </p:grpSpPr>
        <p:pic>
          <p:nvPicPr>
            <p:cNvPr id="57" name="Picture 17">
              <a:extLst>
                <a:ext uri="{FF2B5EF4-FFF2-40B4-BE49-F238E27FC236}">
                  <a16:creationId xmlns:a16="http://schemas.microsoft.com/office/drawing/2014/main" xmlns="" id="{F4845A65-4979-4115-B050-06D2BE2A59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58" name="TextBox 57">
              <a:extLst>
                <a:ext uri="{FF2B5EF4-FFF2-40B4-BE49-F238E27FC236}">
                  <a16:creationId xmlns:a16="http://schemas.microsoft.com/office/drawing/2014/main" xmlns="" id="{656DEDE6-C0B9-4AEB-BA54-340161CFFA6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 5</a:t>
              </a:r>
            </a:p>
          </p:txBody>
        </p:sp>
      </p:grpSp>
      <p:grpSp>
        <p:nvGrpSpPr>
          <p:cNvPr id="59" name="Group 58">
            <a:extLst>
              <a:ext uri="{FF2B5EF4-FFF2-40B4-BE49-F238E27FC236}">
                <a16:creationId xmlns:a16="http://schemas.microsoft.com/office/drawing/2014/main" xmlns="" id="{D698AAAF-D759-473A-9E24-51F5929893E5}"/>
              </a:ext>
            </a:extLst>
          </p:cNvPr>
          <p:cNvGrpSpPr/>
          <p:nvPr/>
        </p:nvGrpSpPr>
        <p:grpSpPr>
          <a:xfrm>
            <a:off x="8843719" y="7133857"/>
            <a:ext cx="2599269" cy="1371600"/>
            <a:chOff x="1600200" y="5905500"/>
            <a:chExt cx="2599269" cy="1371600"/>
          </a:xfrm>
        </p:grpSpPr>
        <p:pic>
          <p:nvPicPr>
            <p:cNvPr id="60" name="Picture 17">
              <a:extLst>
                <a:ext uri="{FF2B5EF4-FFF2-40B4-BE49-F238E27FC236}">
                  <a16:creationId xmlns:a16="http://schemas.microsoft.com/office/drawing/2014/main" xmlns="" id="{90B8B7F7-E2A0-4202-A905-A74E4B0B94A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61" name="TextBox 60">
              <a:extLst>
                <a:ext uri="{FF2B5EF4-FFF2-40B4-BE49-F238E27FC236}">
                  <a16:creationId xmlns:a16="http://schemas.microsoft.com/office/drawing/2014/main" xmlns="" id="{39DD2C8C-8CD5-4515-90E1-45A8DC3E1CE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 3</a:t>
              </a:r>
            </a:p>
          </p:txBody>
        </p:sp>
      </p:grpSp>
      <p:grpSp>
        <p:nvGrpSpPr>
          <p:cNvPr id="62" name="Group 61">
            <a:extLst>
              <a:ext uri="{FF2B5EF4-FFF2-40B4-BE49-F238E27FC236}">
                <a16:creationId xmlns:a16="http://schemas.microsoft.com/office/drawing/2014/main" xmlns="" id="{4EFF80C5-8880-459F-9925-AEA60ED8A444}"/>
              </a:ext>
            </a:extLst>
          </p:cNvPr>
          <p:cNvGrpSpPr/>
          <p:nvPr/>
        </p:nvGrpSpPr>
        <p:grpSpPr>
          <a:xfrm>
            <a:off x="11335382" y="7206718"/>
            <a:ext cx="2599269" cy="1371600"/>
            <a:chOff x="1600200" y="5905500"/>
            <a:chExt cx="2599269" cy="1371600"/>
          </a:xfrm>
        </p:grpSpPr>
        <p:pic>
          <p:nvPicPr>
            <p:cNvPr id="63" name="Picture 17">
              <a:extLst>
                <a:ext uri="{FF2B5EF4-FFF2-40B4-BE49-F238E27FC236}">
                  <a16:creationId xmlns:a16="http://schemas.microsoft.com/office/drawing/2014/main" xmlns="" id="{6A1220F6-EB3A-4B5F-8FBE-9E548F537A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64" name="TextBox 63">
              <a:extLst>
                <a:ext uri="{FF2B5EF4-FFF2-40B4-BE49-F238E27FC236}">
                  <a16:creationId xmlns:a16="http://schemas.microsoft.com/office/drawing/2014/main" xmlns="" id="{7F6BFE2F-1095-43C2-83FE-0C846C578788}"/>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6</a:t>
              </a:r>
            </a:p>
          </p:txBody>
        </p:sp>
      </p:grpSp>
      <p:grpSp>
        <p:nvGrpSpPr>
          <p:cNvPr id="65" name="Group 64">
            <a:extLst>
              <a:ext uri="{FF2B5EF4-FFF2-40B4-BE49-F238E27FC236}">
                <a16:creationId xmlns:a16="http://schemas.microsoft.com/office/drawing/2014/main" xmlns="" id="{A74EB76B-3EB0-483C-BB9D-DAD1F960E668}"/>
              </a:ext>
            </a:extLst>
          </p:cNvPr>
          <p:cNvGrpSpPr/>
          <p:nvPr/>
        </p:nvGrpSpPr>
        <p:grpSpPr>
          <a:xfrm>
            <a:off x="14034733" y="7206718"/>
            <a:ext cx="2599269" cy="1371600"/>
            <a:chOff x="1600200" y="5905500"/>
            <a:chExt cx="2599269" cy="1371600"/>
          </a:xfrm>
        </p:grpSpPr>
        <p:pic>
          <p:nvPicPr>
            <p:cNvPr id="66" name="Picture 17">
              <a:extLst>
                <a:ext uri="{FF2B5EF4-FFF2-40B4-BE49-F238E27FC236}">
                  <a16:creationId xmlns:a16="http://schemas.microsoft.com/office/drawing/2014/main" xmlns="" id="{8B0D83F4-095D-4E72-8525-D8BB521257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748242">
              <a:off x="2210587" y="5295113"/>
              <a:ext cx="1371600" cy="2592374"/>
            </a:xfrm>
            <a:prstGeom prst="rect">
              <a:avLst/>
            </a:prstGeom>
          </p:spPr>
        </p:pic>
        <p:sp>
          <p:nvSpPr>
            <p:cNvPr id="67" name="TextBox 66">
              <a:extLst>
                <a:ext uri="{FF2B5EF4-FFF2-40B4-BE49-F238E27FC236}">
                  <a16:creationId xmlns:a16="http://schemas.microsoft.com/office/drawing/2014/main" xmlns="" id="{BF14DB89-F508-4A44-90D9-24F65EC98FC2}"/>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8</a:t>
              </a:r>
            </a:p>
          </p:txBody>
        </p:sp>
      </p:grpSp>
    </p:spTree>
    <p:extLst>
      <p:ext uri="{BB962C8B-B14F-4D97-AF65-F5344CB8AC3E}">
        <p14:creationId xmlns:p14="http://schemas.microsoft.com/office/powerpoint/2010/main" val="3318808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par>
                                <p:cTn id="34" presetID="16" presetClass="entr" presetSubtype="2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par>
                                <p:cTn id="37" presetID="16" presetClass="entr" presetSubtype="2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par>
                                <p:cTn id="43" presetID="16" presetClass="entr" presetSubtype="21"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barn(inVertical)">
                                      <p:cBhvr>
                                        <p:cTn id="45" dur="500"/>
                                        <p:tgtEl>
                                          <p:spTgt spid="50"/>
                                        </p:tgtEl>
                                      </p:cBhvr>
                                    </p:animEffect>
                                  </p:childTnLst>
                                </p:cTn>
                              </p:par>
                              <p:par>
                                <p:cTn id="46" presetID="16" presetClass="entr" presetSubtype="21"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cTn>
                              </p:par>
                              <p:par>
                                <p:cTn id="49" presetID="16" presetClass="entr" presetSubtype="21"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par>
                                <p:cTn id="52" presetID="16" presetClass="entr" presetSubtype="21" fill="hold"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barn(inVertical)">
                                      <p:cBhvr>
                                        <p:cTn id="54" dur="500"/>
                                        <p:tgtEl>
                                          <p:spTgt spid="59"/>
                                        </p:tgtEl>
                                      </p:cBhvr>
                                    </p:animEffect>
                                  </p:childTnLst>
                                </p:cTn>
                              </p:par>
                              <p:par>
                                <p:cTn id="55" presetID="16" presetClass="entr" presetSubtype="21"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barn(inVertical)">
                                      <p:cBhvr>
                                        <p:cTn id="57" dur="500"/>
                                        <p:tgtEl>
                                          <p:spTgt spid="62"/>
                                        </p:tgtEl>
                                      </p:cBhvr>
                                    </p:animEffect>
                                  </p:childTnLst>
                                </p:cTn>
                              </p:par>
                              <p:par>
                                <p:cTn id="58" presetID="16" presetClass="entr" presetSubtype="21"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barn(inVertical)">
                                      <p:cBhvr>
                                        <p:cTn id="6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xmlns="" id="{2C3F084C-A718-40F7-A8E0-5D61005B6464}"/>
              </a:ext>
            </a:extLst>
          </p:cNvPr>
          <p:cNvGrpSpPr/>
          <p:nvPr/>
        </p:nvGrpSpPr>
        <p:grpSpPr>
          <a:xfrm>
            <a:off x="3202272" y="3127728"/>
            <a:ext cx="2599269" cy="1371600"/>
            <a:chOff x="1600200" y="5905500"/>
            <a:chExt cx="2599269" cy="1371600"/>
          </a:xfrm>
        </p:grpSpPr>
        <p:pic>
          <p:nvPicPr>
            <p:cNvPr id="69" name="Picture 17">
              <a:extLst>
                <a:ext uri="{FF2B5EF4-FFF2-40B4-BE49-F238E27FC236}">
                  <a16:creationId xmlns:a16="http://schemas.microsoft.com/office/drawing/2014/main" xmlns="" id="{04C61D09-D6DA-4493-A862-BF9CE14425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70" name="TextBox 69">
              <a:extLst>
                <a:ext uri="{FF2B5EF4-FFF2-40B4-BE49-F238E27FC236}">
                  <a16:creationId xmlns:a16="http://schemas.microsoft.com/office/drawing/2014/main" xmlns="" id="{12F453CE-6AA8-4B3D-AA27-7A137316815C}"/>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2</a:t>
              </a:r>
            </a:p>
          </p:txBody>
        </p:sp>
      </p:grpSp>
      <p:pic>
        <p:nvPicPr>
          <p:cNvPr id="6" name="Picture 6"/>
          <p:cNvPicPr>
            <a:picLocks noChangeAspect="1"/>
          </p:cNvPicPr>
          <p:nvPr/>
        </p:nvPicPr>
        <p:blipFill>
          <a:blip r:embed="rId4"/>
          <a:srcRect/>
          <a:stretch>
            <a:fillRect/>
          </a:stretch>
        </p:blipFill>
        <p:spPr>
          <a:xfrm>
            <a:off x="16150210" y="8460379"/>
            <a:ext cx="2137790" cy="1803761"/>
          </a:xfrm>
          <a:prstGeom prst="rect">
            <a:avLst/>
          </a:prstGeom>
        </p:spPr>
      </p:pic>
      <p:pic>
        <p:nvPicPr>
          <p:cNvPr id="11" name="Picture 4">
            <a:extLst>
              <a:ext uri="{FF2B5EF4-FFF2-40B4-BE49-F238E27FC236}">
                <a16:creationId xmlns:a16="http://schemas.microsoft.com/office/drawing/2014/main" xmlns="" id="{F18C8BC7-5C5C-45EC-AE1D-5E4E6EE03624}"/>
              </a:ext>
            </a:extLst>
          </p:cNvPr>
          <p:cNvPicPr>
            <a:picLocks noChangeAspect="1"/>
          </p:cNvPicPr>
          <p:nvPr/>
        </p:nvPicPr>
        <p:blipFill>
          <a:blip r:embed="rId5"/>
          <a:srcRect/>
          <a:stretch>
            <a:fillRect/>
          </a:stretch>
        </p:blipFill>
        <p:spPr>
          <a:xfrm rot="725332">
            <a:off x="-443671" y="-141453"/>
            <a:ext cx="2115290" cy="1808573"/>
          </a:xfrm>
          <a:prstGeom prst="rect">
            <a:avLst/>
          </a:prstGeom>
        </p:spPr>
      </p:pic>
      <p:pic>
        <p:nvPicPr>
          <p:cNvPr id="12" name="Picture 3">
            <a:extLst>
              <a:ext uri="{FF2B5EF4-FFF2-40B4-BE49-F238E27FC236}">
                <a16:creationId xmlns:a16="http://schemas.microsoft.com/office/drawing/2014/main" xmlns="" id="{12F1C4F6-BD5B-4DA0-8A5C-59B713F5EB3E}"/>
              </a:ext>
            </a:extLst>
          </p:cNvPr>
          <p:cNvPicPr>
            <a:picLocks noChangeAspect="1"/>
          </p:cNvPicPr>
          <p:nvPr/>
        </p:nvPicPr>
        <p:blipFill>
          <a:blip r:embed="rId6"/>
          <a:srcRect/>
          <a:stretch>
            <a:fillRect/>
          </a:stretch>
        </p:blipFill>
        <p:spPr>
          <a:xfrm rot="-792774">
            <a:off x="89003" y="8722096"/>
            <a:ext cx="1300911" cy="1562656"/>
          </a:xfrm>
          <a:prstGeom prst="rect">
            <a:avLst/>
          </a:prstGeom>
        </p:spPr>
      </p:pic>
      <p:grpSp>
        <p:nvGrpSpPr>
          <p:cNvPr id="16" name="Group 15">
            <a:extLst>
              <a:ext uri="{FF2B5EF4-FFF2-40B4-BE49-F238E27FC236}">
                <a16:creationId xmlns:a16="http://schemas.microsoft.com/office/drawing/2014/main" xmlns="" id="{66F23183-14ED-4A6E-BCCF-43A88D036CEF}"/>
              </a:ext>
            </a:extLst>
          </p:cNvPr>
          <p:cNvGrpSpPr/>
          <p:nvPr/>
        </p:nvGrpSpPr>
        <p:grpSpPr>
          <a:xfrm>
            <a:off x="2238955" y="800100"/>
            <a:ext cx="2550581" cy="4016665"/>
            <a:chOff x="2554129" y="568174"/>
            <a:chExt cx="2550581" cy="4016665"/>
          </a:xfrm>
        </p:grpSpPr>
        <p:pic>
          <p:nvPicPr>
            <p:cNvPr id="14" name="Picture 19">
              <a:extLst>
                <a:ext uri="{FF2B5EF4-FFF2-40B4-BE49-F238E27FC236}">
                  <a16:creationId xmlns:a16="http://schemas.microsoft.com/office/drawing/2014/main" xmlns="" id="{3FE6043F-92C8-4188-857E-D6B1599ACF6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486380" flipH="1">
              <a:off x="2554129" y="568174"/>
              <a:ext cx="2550581" cy="4016665"/>
            </a:xfrm>
            <a:prstGeom prst="rect">
              <a:avLst/>
            </a:prstGeom>
          </p:spPr>
        </p:pic>
        <p:sp>
          <p:nvSpPr>
            <p:cNvPr id="15" name="Rectangle: Rounded Corners 14">
              <a:extLst>
                <a:ext uri="{FF2B5EF4-FFF2-40B4-BE49-F238E27FC236}">
                  <a16:creationId xmlns:a16="http://schemas.microsoft.com/office/drawing/2014/main" xmlns="" id="{B4AB396E-AE36-4F85-AD6E-10BC80FAA717}"/>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8 x 2</a:t>
              </a:r>
            </a:p>
          </p:txBody>
        </p:sp>
      </p:grpSp>
      <p:grpSp>
        <p:nvGrpSpPr>
          <p:cNvPr id="71" name="Group 70">
            <a:extLst>
              <a:ext uri="{FF2B5EF4-FFF2-40B4-BE49-F238E27FC236}">
                <a16:creationId xmlns:a16="http://schemas.microsoft.com/office/drawing/2014/main" xmlns="" id="{E49C59C3-FBCE-4F15-B724-7D8164BA6CB6}"/>
              </a:ext>
            </a:extLst>
          </p:cNvPr>
          <p:cNvGrpSpPr/>
          <p:nvPr/>
        </p:nvGrpSpPr>
        <p:grpSpPr>
          <a:xfrm flipH="1">
            <a:off x="533400" y="2650138"/>
            <a:ext cx="2599269" cy="1371600"/>
            <a:chOff x="1600200" y="5905500"/>
            <a:chExt cx="2599269" cy="1371600"/>
          </a:xfrm>
        </p:grpSpPr>
        <p:pic>
          <p:nvPicPr>
            <p:cNvPr id="72" name="Picture 17">
              <a:extLst>
                <a:ext uri="{FF2B5EF4-FFF2-40B4-BE49-F238E27FC236}">
                  <a16:creationId xmlns:a16="http://schemas.microsoft.com/office/drawing/2014/main" xmlns="" id="{C366705E-7730-48D6-93AE-5ACDD1BBA6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73" name="TextBox 72">
              <a:extLst>
                <a:ext uri="{FF2B5EF4-FFF2-40B4-BE49-F238E27FC236}">
                  <a16:creationId xmlns:a16="http://schemas.microsoft.com/office/drawing/2014/main" xmlns="" id="{AB93C458-F1E2-475F-9240-3C27ACA15100}"/>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8</a:t>
              </a:r>
            </a:p>
          </p:txBody>
        </p:sp>
      </p:grpSp>
      <p:grpSp>
        <p:nvGrpSpPr>
          <p:cNvPr id="74" name="Group 73">
            <a:extLst>
              <a:ext uri="{FF2B5EF4-FFF2-40B4-BE49-F238E27FC236}">
                <a16:creationId xmlns:a16="http://schemas.microsoft.com/office/drawing/2014/main" xmlns="" id="{A18540F0-0D72-4595-8578-645AC7A0C08C}"/>
              </a:ext>
            </a:extLst>
          </p:cNvPr>
          <p:cNvGrpSpPr/>
          <p:nvPr/>
        </p:nvGrpSpPr>
        <p:grpSpPr>
          <a:xfrm>
            <a:off x="9070881" y="3319460"/>
            <a:ext cx="2599269" cy="1371600"/>
            <a:chOff x="1600200" y="5905500"/>
            <a:chExt cx="2599269" cy="1371600"/>
          </a:xfrm>
        </p:grpSpPr>
        <p:pic>
          <p:nvPicPr>
            <p:cNvPr id="75" name="Picture 17">
              <a:extLst>
                <a:ext uri="{FF2B5EF4-FFF2-40B4-BE49-F238E27FC236}">
                  <a16:creationId xmlns:a16="http://schemas.microsoft.com/office/drawing/2014/main" xmlns="" id="{BF7B4A7D-B9D4-47D8-85F2-B128420843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76" name="TextBox 75">
              <a:extLst>
                <a:ext uri="{FF2B5EF4-FFF2-40B4-BE49-F238E27FC236}">
                  <a16:creationId xmlns:a16="http://schemas.microsoft.com/office/drawing/2014/main" xmlns="" id="{ABAFDB1F-FDDD-41BE-975B-27C3D7099F4A}"/>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5</a:t>
              </a:r>
            </a:p>
          </p:txBody>
        </p:sp>
      </p:grpSp>
      <p:grpSp>
        <p:nvGrpSpPr>
          <p:cNvPr id="77" name="Group 76">
            <a:extLst>
              <a:ext uri="{FF2B5EF4-FFF2-40B4-BE49-F238E27FC236}">
                <a16:creationId xmlns:a16="http://schemas.microsoft.com/office/drawing/2014/main" xmlns="" id="{7EAB4A63-708D-4ADE-B7C4-44659FAB2BAA}"/>
              </a:ext>
            </a:extLst>
          </p:cNvPr>
          <p:cNvGrpSpPr/>
          <p:nvPr/>
        </p:nvGrpSpPr>
        <p:grpSpPr>
          <a:xfrm>
            <a:off x="8107564" y="991832"/>
            <a:ext cx="2550581" cy="4016665"/>
            <a:chOff x="2554129" y="568174"/>
            <a:chExt cx="2550581" cy="4016665"/>
          </a:xfrm>
        </p:grpSpPr>
        <p:pic>
          <p:nvPicPr>
            <p:cNvPr id="78" name="Picture 19">
              <a:extLst>
                <a:ext uri="{FF2B5EF4-FFF2-40B4-BE49-F238E27FC236}">
                  <a16:creationId xmlns:a16="http://schemas.microsoft.com/office/drawing/2014/main" xmlns="" id="{E793F3B9-4FC5-4742-B67B-AA06A668BF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486380" flipH="1">
              <a:off x="2554129" y="568174"/>
              <a:ext cx="2550581" cy="4016665"/>
            </a:xfrm>
            <a:prstGeom prst="rect">
              <a:avLst/>
            </a:prstGeom>
          </p:spPr>
        </p:pic>
        <p:sp>
          <p:nvSpPr>
            <p:cNvPr id="79" name="Rectangle: Rounded Corners 78">
              <a:extLst>
                <a:ext uri="{FF2B5EF4-FFF2-40B4-BE49-F238E27FC236}">
                  <a16:creationId xmlns:a16="http://schemas.microsoft.com/office/drawing/2014/main" xmlns="" id="{5769FA55-F0B9-4460-8667-F4D68D5B0306}"/>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4</a:t>
              </a:r>
            </a:p>
          </p:txBody>
        </p:sp>
      </p:grpSp>
      <p:grpSp>
        <p:nvGrpSpPr>
          <p:cNvPr id="80" name="Group 79">
            <a:extLst>
              <a:ext uri="{FF2B5EF4-FFF2-40B4-BE49-F238E27FC236}">
                <a16:creationId xmlns:a16="http://schemas.microsoft.com/office/drawing/2014/main" xmlns="" id="{22B664B4-DADC-4AEB-8BFE-F2426BE08FE5}"/>
              </a:ext>
            </a:extLst>
          </p:cNvPr>
          <p:cNvGrpSpPr/>
          <p:nvPr/>
        </p:nvGrpSpPr>
        <p:grpSpPr>
          <a:xfrm flipH="1">
            <a:off x="6402009" y="2841870"/>
            <a:ext cx="2599269" cy="1371600"/>
            <a:chOff x="1600200" y="5905500"/>
            <a:chExt cx="2599269" cy="1371600"/>
          </a:xfrm>
        </p:grpSpPr>
        <p:pic>
          <p:nvPicPr>
            <p:cNvPr id="81" name="Picture 17">
              <a:extLst>
                <a:ext uri="{FF2B5EF4-FFF2-40B4-BE49-F238E27FC236}">
                  <a16:creationId xmlns:a16="http://schemas.microsoft.com/office/drawing/2014/main" xmlns="" id="{66AA437F-E899-4076-A21A-286A383136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82" name="TextBox 81">
              <a:extLst>
                <a:ext uri="{FF2B5EF4-FFF2-40B4-BE49-F238E27FC236}">
                  <a16:creationId xmlns:a16="http://schemas.microsoft.com/office/drawing/2014/main" xmlns="" id="{ABCB90CB-BB05-4632-B3A0-16BBEEB0EC84}"/>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4</a:t>
              </a:r>
            </a:p>
          </p:txBody>
        </p:sp>
      </p:grpSp>
      <p:grpSp>
        <p:nvGrpSpPr>
          <p:cNvPr id="83" name="Group 82">
            <a:extLst>
              <a:ext uri="{FF2B5EF4-FFF2-40B4-BE49-F238E27FC236}">
                <a16:creationId xmlns:a16="http://schemas.microsoft.com/office/drawing/2014/main" xmlns="" id="{806CC557-D21E-409D-91B1-EF39938D724B}"/>
              </a:ext>
            </a:extLst>
          </p:cNvPr>
          <p:cNvGrpSpPr/>
          <p:nvPr/>
        </p:nvGrpSpPr>
        <p:grpSpPr>
          <a:xfrm>
            <a:off x="14939311" y="3129586"/>
            <a:ext cx="2599269" cy="1371600"/>
            <a:chOff x="1600200" y="5905500"/>
            <a:chExt cx="2599269" cy="1371600"/>
          </a:xfrm>
        </p:grpSpPr>
        <p:pic>
          <p:nvPicPr>
            <p:cNvPr id="84" name="Picture 17">
              <a:extLst>
                <a:ext uri="{FF2B5EF4-FFF2-40B4-BE49-F238E27FC236}">
                  <a16:creationId xmlns:a16="http://schemas.microsoft.com/office/drawing/2014/main" xmlns="" id="{FFCDD952-C035-43CF-8514-B217BFF254D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85" name="TextBox 84">
              <a:extLst>
                <a:ext uri="{FF2B5EF4-FFF2-40B4-BE49-F238E27FC236}">
                  <a16:creationId xmlns:a16="http://schemas.microsoft.com/office/drawing/2014/main" xmlns="" id="{41018F71-8F89-4718-924F-E60E087A1A63}"/>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cs typeface="Arial" panose="020B0604020202020204" pitchFamily="34" charset="0"/>
                </a:rPr>
                <a:t>18 : 3</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6" name="Group 85">
            <a:extLst>
              <a:ext uri="{FF2B5EF4-FFF2-40B4-BE49-F238E27FC236}">
                <a16:creationId xmlns:a16="http://schemas.microsoft.com/office/drawing/2014/main" xmlns="" id="{CF70C607-73C9-4DEA-8467-F929EB98239B}"/>
              </a:ext>
            </a:extLst>
          </p:cNvPr>
          <p:cNvGrpSpPr/>
          <p:nvPr/>
        </p:nvGrpSpPr>
        <p:grpSpPr>
          <a:xfrm>
            <a:off x="13975994" y="801958"/>
            <a:ext cx="2550581" cy="4016665"/>
            <a:chOff x="2554129" y="568174"/>
            <a:chExt cx="2550581" cy="4016665"/>
          </a:xfrm>
        </p:grpSpPr>
        <p:pic>
          <p:nvPicPr>
            <p:cNvPr id="87" name="Picture 19">
              <a:extLst>
                <a:ext uri="{FF2B5EF4-FFF2-40B4-BE49-F238E27FC236}">
                  <a16:creationId xmlns:a16="http://schemas.microsoft.com/office/drawing/2014/main" xmlns="" id="{0B4B9C70-5E83-41FF-9DC6-D92EC387615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486380" flipH="1">
              <a:off x="2554129" y="568174"/>
              <a:ext cx="2550581" cy="4016665"/>
            </a:xfrm>
            <a:prstGeom prst="rect">
              <a:avLst/>
            </a:prstGeom>
          </p:spPr>
        </p:pic>
        <p:sp>
          <p:nvSpPr>
            <p:cNvPr id="88" name="Rectangle: Rounded Corners 87">
              <a:extLst>
                <a:ext uri="{FF2B5EF4-FFF2-40B4-BE49-F238E27FC236}">
                  <a16:creationId xmlns:a16="http://schemas.microsoft.com/office/drawing/2014/main" xmlns="" id="{AE871CB7-4291-4601-951A-6F800E69E3DA}"/>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3 x 6</a:t>
              </a:r>
            </a:p>
          </p:txBody>
        </p:sp>
      </p:grpSp>
      <p:grpSp>
        <p:nvGrpSpPr>
          <p:cNvPr id="89" name="Group 88">
            <a:extLst>
              <a:ext uri="{FF2B5EF4-FFF2-40B4-BE49-F238E27FC236}">
                <a16:creationId xmlns:a16="http://schemas.microsoft.com/office/drawing/2014/main" xmlns="" id="{9E44C304-372F-4F3D-B94D-8C91EC3B7DBF}"/>
              </a:ext>
            </a:extLst>
          </p:cNvPr>
          <p:cNvGrpSpPr/>
          <p:nvPr/>
        </p:nvGrpSpPr>
        <p:grpSpPr>
          <a:xfrm flipH="1">
            <a:off x="12270439" y="2651996"/>
            <a:ext cx="2599269" cy="1371600"/>
            <a:chOff x="1600200" y="5905500"/>
            <a:chExt cx="2599269" cy="1371600"/>
          </a:xfrm>
        </p:grpSpPr>
        <p:pic>
          <p:nvPicPr>
            <p:cNvPr id="90" name="Picture 17">
              <a:extLst>
                <a:ext uri="{FF2B5EF4-FFF2-40B4-BE49-F238E27FC236}">
                  <a16:creationId xmlns:a16="http://schemas.microsoft.com/office/drawing/2014/main" xmlns="" id="{60EF2CBA-834B-407D-BF49-B4D999A7B51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91" name="TextBox 90">
              <a:extLst>
                <a:ext uri="{FF2B5EF4-FFF2-40B4-BE49-F238E27FC236}">
                  <a16:creationId xmlns:a16="http://schemas.microsoft.com/office/drawing/2014/main" xmlns="" id="{B03B2563-08BA-4DF4-825C-DAA9D6B36C06}"/>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 6</a:t>
              </a:r>
            </a:p>
          </p:txBody>
        </p:sp>
      </p:grpSp>
      <p:grpSp>
        <p:nvGrpSpPr>
          <p:cNvPr id="95" name="Group 94">
            <a:extLst>
              <a:ext uri="{FF2B5EF4-FFF2-40B4-BE49-F238E27FC236}">
                <a16:creationId xmlns:a16="http://schemas.microsoft.com/office/drawing/2014/main" xmlns="" id="{D0C7E116-3D25-46A6-B7E1-4FD5112A7729}"/>
              </a:ext>
            </a:extLst>
          </p:cNvPr>
          <p:cNvGrpSpPr/>
          <p:nvPr/>
        </p:nvGrpSpPr>
        <p:grpSpPr>
          <a:xfrm>
            <a:off x="2334355" y="5646768"/>
            <a:ext cx="2550581" cy="4016665"/>
            <a:chOff x="2554129" y="568174"/>
            <a:chExt cx="2550581" cy="4016665"/>
          </a:xfrm>
        </p:grpSpPr>
        <p:pic>
          <p:nvPicPr>
            <p:cNvPr id="96" name="Picture 19">
              <a:extLst>
                <a:ext uri="{FF2B5EF4-FFF2-40B4-BE49-F238E27FC236}">
                  <a16:creationId xmlns:a16="http://schemas.microsoft.com/office/drawing/2014/main" xmlns="" id="{3CE6147C-410B-4557-8EFC-0D8E2D52AF2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486380" flipH="1">
              <a:off x="2554129" y="568174"/>
              <a:ext cx="2550581" cy="4016665"/>
            </a:xfrm>
            <a:prstGeom prst="rect">
              <a:avLst/>
            </a:prstGeom>
          </p:spPr>
        </p:pic>
        <p:sp>
          <p:nvSpPr>
            <p:cNvPr id="97" name="Rectangle: Rounded Corners 96">
              <a:extLst>
                <a:ext uri="{FF2B5EF4-FFF2-40B4-BE49-F238E27FC236}">
                  <a16:creationId xmlns:a16="http://schemas.microsoft.com/office/drawing/2014/main" xmlns="" id="{44C08678-2BB8-4199-8435-2FBA0D338DB9}"/>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5</a:t>
              </a:r>
            </a:p>
          </p:txBody>
        </p:sp>
      </p:grpSp>
      <p:grpSp>
        <p:nvGrpSpPr>
          <p:cNvPr id="98" name="Group 97">
            <a:extLst>
              <a:ext uri="{FF2B5EF4-FFF2-40B4-BE49-F238E27FC236}">
                <a16:creationId xmlns:a16="http://schemas.microsoft.com/office/drawing/2014/main" xmlns="" id="{4B31E907-8989-4C79-94E1-72B1C0FEA01D}"/>
              </a:ext>
            </a:extLst>
          </p:cNvPr>
          <p:cNvGrpSpPr/>
          <p:nvPr/>
        </p:nvGrpSpPr>
        <p:grpSpPr>
          <a:xfrm flipH="1">
            <a:off x="628800" y="7496806"/>
            <a:ext cx="2599269" cy="1371600"/>
            <a:chOff x="1600200" y="5905500"/>
            <a:chExt cx="2599269" cy="1371600"/>
          </a:xfrm>
        </p:grpSpPr>
        <p:pic>
          <p:nvPicPr>
            <p:cNvPr id="99" name="Picture 17">
              <a:extLst>
                <a:ext uri="{FF2B5EF4-FFF2-40B4-BE49-F238E27FC236}">
                  <a16:creationId xmlns:a16="http://schemas.microsoft.com/office/drawing/2014/main" xmlns="" id="{8CF487D0-55A1-4189-AF1C-1205EF30234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100" name="TextBox 99">
              <a:extLst>
                <a:ext uri="{FF2B5EF4-FFF2-40B4-BE49-F238E27FC236}">
                  <a16:creationId xmlns:a16="http://schemas.microsoft.com/office/drawing/2014/main" xmlns="" id="{0036463B-D834-4C90-9358-3C444682B41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2</a:t>
              </a:r>
            </a:p>
          </p:txBody>
        </p:sp>
      </p:grpSp>
      <p:grpSp>
        <p:nvGrpSpPr>
          <p:cNvPr id="104" name="Group 103">
            <a:extLst>
              <a:ext uri="{FF2B5EF4-FFF2-40B4-BE49-F238E27FC236}">
                <a16:creationId xmlns:a16="http://schemas.microsoft.com/office/drawing/2014/main" xmlns="" id="{67AF82F2-D13C-4252-B00C-5771803BC7D1}"/>
              </a:ext>
            </a:extLst>
          </p:cNvPr>
          <p:cNvGrpSpPr/>
          <p:nvPr/>
        </p:nvGrpSpPr>
        <p:grpSpPr>
          <a:xfrm>
            <a:off x="8202964" y="5600700"/>
            <a:ext cx="2550581" cy="4016665"/>
            <a:chOff x="2554129" y="568174"/>
            <a:chExt cx="2550581" cy="4016665"/>
          </a:xfrm>
        </p:grpSpPr>
        <p:pic>
          <p:nvPicPr>
            <p:cNvPr id="105" name="Picture 19">
              <a:extLst>
                <a:ext uri="{FF2B5EF4-FFF2-40B4-BE49-F238E27FC236}">
                  <a16:creationId xmlns:a16="http://schemas.microsoft.com/office/drawing/2014/main" xmlns="" id="{E5F213CF-668A-4ED1-AE41-3F06BBC36CF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486380" flipH="1">
              <a:off x="2554129" y="568174"/>
              <a:ext cx="2550581" cy="4016665"/>
            </a:xfrm>
            <a:prstGeom prst="rect">
              <a:avLst/>
            </a:prstGeom>
          </p:spPr>
        </p:pic>
        <p:sp>
          <p:nvSpPr>
            <p:cNvPr id="106" name="Rectangle: Rounded Corners 105">
              <a:extLst>
                <a:ext uri="{FF2B5EF4-FFF2-40B4-BE49-F238E27FC236}">
                  <a16:creationId xmlns:a16="http://schemas.microsoft.com/office/drawing/2014/main" xmlns="" id="{77F12720-84E3-4A3A-ABEE-53A9621D9261}"/>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4 x 6</a:t>
              </a:r>
            </a:p>
          </p:txBody>
        </p:sp>
      </p:grpSp>
      <p:grpSp>
        <p:nvGrpSpPr>
          <p:cNvPr id="107" name="Group 106">
            <a:extLst>
              <a:ext uri="{FF2B5EF4-FFF2-40B4-BE49-F238E27FC236}">
                <a16:creationId xmlns:a16="http://schemas.microsoft.com/office/drawing/2014/main" xmlns="" id="{E426445C-CD3F-4481-8215-4F93AD2B8499}"/>
              </a:ext>
            </a:extLst>
          </p:cNvPr>
          <p:cNvGrpSpPr/>
          <p:nvPr/>
        </p:nvGrpSpPr>
        <p:grpSpPr>
          <a:xfrm flipH="1">
            <a:off x="6497409" y="7450738"/>
            <a:ext cx="2599269" cy="1371600"/>
            <a:chOff x="1600200" y="5905500"/>
            <a:chExt cx="2599269" cy="1371600"/>
          </a:xfrm>
        </p:grpSpPr>
        <p:pic>
          <p:nvPicPr>
            <p:cNvPr id="108" name="Picture 17">
              <a:extLst>
                <a:ext uri="{FF2B5EF4-FFF2-40B4-BE49-F238E27FC236}">
                  <a16:creationId xmlns:a16="http://schemas.microsoft.com/office/drawing/2014/main" xmlns="" id="{BF4700D1-B9D4-419D-90AB-06CF23F239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109" name="TextBox 108">
              <a:extLst>
                <a:ext uri="{FF2B5EF4-FFF2-40B4-BE49-F238E27FC236}">
                  <a16:creationId xmlns:a16="http://schemas.microsoft.com/office/drawing/2014/main" xmlns="" id="{28D694B6-C612-46B2-B03A-927B69A210FF}"/>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4</a:t>
              </a:r>
            </a:p>
          </p:txBody>
        </p:sp>
      </p:grpSp>
      <p:grpSp>
        <p:nvGrpSpPr>
          <p:cNvPr id="113" name="Group 112">
            <a:extLst>
              <a:ext uri="{FF2B5EF4-FFF2-40B4-BE49-F238E27FC236}">
                <a16:creationId xmlns:a16="http://schemas.microsoft.com/office/drawing/2014/main" xmlns="" id="{90D76BDB-2EFF-44B3-80DD-0FB0C3FAF857}"/>
              </a:ext>
            </a:extLst>
          </p:cNvPr>
          <p:cNvGrpSpPr/>
          <p:nvPr/>
        </p:nvGrpSpPr>
        <p:grpSpPr>
          <a:xfrm>
            <a:off x="14071394" y="5648626"/>
            <a:ext cx="2550581" cy="4016665"/>
            <a:chOff x="2554129" y="568174"/>
            <a:chExt cx="2550581" cy="4016665"/>
          </a:xfrm>
        </p:grpSpPr>
        <p:pic>
          <p:nvPicPr>
            <p:cNvPr id="114" name="Picture 19">
              <a:extLst>
                <a:ext uri="{FF2B5EF4-FFF2-40B4-BE49-F238E27FC236}">
                  <a16:creationId xmlns:a16="http://schemas.microsoft.com/office/drawing/2014/main" xmlns="" id="{BA472EB1-7AD4-4BA2-85C0-946B4BF67B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486380" flipH="1">
              <a:off x="2554129" y="568174"/>
              <a:ext cx="2550581" cy="4016665"/>
            </a:xfrm>
            <a:prstGeom prst="rect">
              <a:avLst/>
            </a:prstGeom>
          </p:spPr>
        </p:pic>
        <p:sp>
          <p:nvSpPr>
            <p:cNvPr id="115" name="Rectangle: Rounded Corners 114">
              <a:extLst>
                <a:ext uri="{FF2B5EF4-FFF2-40B4-BE49-F238E27FC236}">
                  <a16:creationId xmlns:a16="http://schemas.microsoft.com/office/drawing/2014/main" xmlns="" id="{ADF4DA23-7450-4306-AB7C-D0093F31DA6A}"/>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a:t>
              </a:r>
            </a:p>
          </p:txBody>
        </p:sp>
      </p:grpSp>
      <p:grpSp>
        <p:nvGrpSpPr>
          <p:cNvPr id="116" name="Group 115">
            <a:extLst>
              <a:ext uri="{FF2B5EF4-FFF2-40B4-BE49-F238E27FC236}">
                <a16:creationId xmlns:a16="http://schemas.microsoft.com/office/drawing/2014/main" xmlns="" id="{A3FE4C69-602A-4985-BB98-A64ACFD09666}"/>
              </a:ext>
            </a:extLst>
          </p:cNvPr>
          <p:cNvGrpSpPr/>
          <p:nvPr/>
        </p:nvGrpSpPr>
        <p:grpSpPr>
          <a:xfrm flipH="1">
            <a:off x="12365839" y="7498664"/>
            <a:ext cx="2599269" cy="1371600"/>
            <a:chOff x="1600200" y="5905500"/>
            <a:chExt cx="2599269" cy="1371600"/>
          </a:xfrm>
        </p:grpSpPr>
        <p:pic>
          <p:nvPicPr>
            <p:cNvPr id="117" name="Picture 17">
              <a:extLst>
                <a:ext uri="{FF2B5EF4-FFF2-40B4-BE49-F238E27FC236}">
                  <a16:creationId xmlns:a16="http://schemas.microsoft.com/office/drawing/2014/main" xmlns="" id="{EE62A9AA-C744-4C1C-AAFE-B10985D9154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118" name="TextBox 117">
              <a:extLst>
                <a:ext uri="{FF2B5EF4-FFF2-40B4-BE49-F238E27FC236}">
                  <a16:creationId xmlns:a16="http://schemas.microsoft.com/office/drawing/2014/main" xmlns="" id="{4C0A05F8-69D0-4016-870D-3C6F6796FD03}"/>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 3</a:t>
              </a:r>
            </a:p>
          </p:txBody>
        </p:sp>
      </p:grpSp>
      <p:grpSp>
        <p:nvGrpSpPr>
          <p:cNvPr id="92" name="Group 91">
            <a:extLst>
              <a:ext uri="{FF2B5EF4-FFF2-40B4-BE49-F238E27FC236}">
                <a16:creationId xmlns:a16="http://schemas.microsoft.com/office/drawing/2014/main" xmlns="" id="{914048C6-6F65-4FF2-B02B-31CD231A5714}"/>
              </a:ext>
            </a:extLst>
          </p:cNvPr>
          <p:cNvGrpSpPr/>
          <p:nvPr/>
        </p:nvGrpSpPr>
        <p:grpSpPr>
          <a:xfrm>
            <a:off x="3297672" y="7974396"/>
            <a:ext cx="2599269" cy="1371600"/>
            <a:chOff x="1600200" y="5905500"/>
            <a:chExt cx="2599269" cy="1371600"/>
          </a:xfrm>
        </p:grpSpPr>
        <p:pic>
          <p:nvPicPr>
            <p:cNvPr id="93" name="Picture 17">
              <a:extLst>
                <a:ext uri="{FF2B5EF4-FFF2-40B4-BE49-F238E27FC236}">
                  <a16:creationId xmlns:a16="http://schemas.microsoft.com/office/drawing/2014/main" xmlns="" id="{22A6C3D2-1DAE-49A7-8616-91FD549492E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94" name="TextBox 93">
              <a:extLst>
                <a:ext uri="{FF2B5EF4-FFF2-40B4-BE49-F238E27FC236}">
                  <a16:creationId xmlns:a16="http://schemas.microsoft.com/office/drawing/2014/main" xmlns="" id="{275A8E5D-8FCF-4BE6-AC9D-AFB399DCDDB5}"/>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5</a:t>
              </a:r>
            </a:p>
          </p:txBody>
        </p:sp>
      </p:grpSp>
      <p:grpSp>
        <p:nvGrpSpPr>
          <p:cNvPr id="101" name="Group 100">
            <a:extLst>
              <a:ext uri="{FF2B5EF4-FFF2-40B4-BE49-F238E27FC236}">
                <a16:creationId xmlns:a16="http://schemas.microsoft.com/office/drawing/2014/main" xmlns="" id="{9915790F-26ED-4F54-BBA6-0971D37BB11A}"/>
              </a:ext>
            </a:extLst>
          </p:cNvPr>
          <p:cNvGrpSpPr/>
          <p:nvPr/>
        </p:nvGrpSpPr>
        <p:grpSpPr>
          <a:xfrm>
            <a:off x="9166281" y="7928328"/>
            <a:ext cx="2599269" cy="1371600"/>
            <a:chOff x="1600200" y="5905500"/>
            <a:chExt cx="2599269" cy="1371600"/>
          </a:xfrm>
        </p:grpSpPr>
        <p:pic>
          <p:nvPicPr>
            <p:cNvPr id="102" name="Picture 17">
              <a:extLst>
                <a:ext uri="{FF2B5EF4-FFF2-40B4-BE49-F238E27FC236}">
                  <a16:creationId xmlns:a16="http://schemas.microsoft.com/office/drawing/2014/main" xmlns="" id="{654A5E6C-CCE6-4128-805C-05D98B7ECE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103" name="TextBox 102">
              <a:extLst>
                <a:ext uri="{FF2B5EF4-FFF2-40B4-BE49-F238E27FC236}">
                  <a16:creationId xmlns:a16="http://schemas.microsoft.com/office/drawing/2014/main" xmlns="" id="{2EBB7A68-83E9-4D25-BCAA-C184C0DDB68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6</a:t>
              </a:r>
            </a:p>
          </p:txBody>
        </p:sp>
      </p:grpSp>
      <p:grpSp>
        <p:nvGrpSpPr>
          <p:cNvPr id="110" name="Group 109">
            <a:extLst>
              <a:ext uri="{FF2B5EF4-FFF2-40B4-BE49-F238E27FC236}">
                <a16:creationId xmlns:a16="http://schemas.microsoft.com/office/drawing/2014/main" xmlns="" id="{ADA1CEBB-4905-4F1C-AEFD-9D3147B153DE}"/>
              </a:ext>
            </a:extLst>
          </p:cNvPr>
          <p:cNvGrpSpPr/>
          <p:nvPr/>
        </p:nvGrpSpPr>
        <p:grpSpPr>
          <a:xfrm>
            <a:off x="15034711" y="7976254"/>
            <a:ext cx="2599269" cy="1371600"/>
            <a:chOff x="1600200" y="5905500"/>
            <a:chExt cx="2599269" cy="1371600"/>
          </a:xfrm>
        </p:grpSpPr>
        <p:pic>
          <p:nvPicPr>
            <p:cNvPr id="111" name="Picture 17">
              <a:extLst>
                <a:ext uri="{FF2B5EF4-FFF2-40B4-BE49-F238E27FC236}">
                  <a16:creationId xmlns:a16="http://schemas.microsoft.com/office/drawing/2014/main" xmlns="" id="{92C4FE58-385C-4D0C-A328-9C93696694B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48242">
              <a:off x="2210587" y="5295113"/>
              <a:ext cx="1371600" cy="2592374"/>
            </a:xfrm>
            <a:prstGeom prst="rect">
              <a:avLst/>
            </a:prstGeom>
          </p:spPr>
        </p:pic>
        <p:sp>
          <p:nvSpPr>
            <p:cNvPr id="112" name="TextBox 111">
              <a:extLst>
                <a:ext uri="{FF2B5EF4-FFF2-40B4-BE49-F238E27FC236}">
                  <a16:creationId xmlns:a16="http://schemas.microsoft.com/office/drawing/2014/main" xmlns="" id="{2C064F3B-8FA4-42AF-A6AE-9A072F88EAD5}"/>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cs typeface="Arial" panose="020B0604020202020204" pitchFamily="34" charset="0"/>
                </a:rPr>
                <a:t>15 : 5</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4669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down)">
                                      <p:cBhvr>
                                        <p:cTn id="26" dur="500"/>
                                        <p:tgtEl>
                                          <p:spTgt spid="7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0"/>
                                        </p:tgtEl>
                                        <p:attrNameLst>
                                          <p:attrName>style.visibility</p:attrName>
                                        </p:attrNameLst>
                                      </p:cBhvr>
                                      <p:to>
                                        <p:strVal val="visible"/>
                                      </p:to>
                                    </p:set>
                                    <p:anim calcmode="lin" valueType="num">
                                      <p:cBhvr>
                                        <p:cTn id="38" dur="500" fill="hold"/>
                                        <p:tgtEl>
                                          <p:spTgt spid="80"/>
                                        </p:tgtEl>
                                        <p:attrNameLst>
                                          <p:attrName>ppt_w</p:attrName>
                                        </p:attrNameLst>
                                      </p:cBhvr>
                                      <p:tavLst>
                                        <p:tav tm="0">
                                          <p:val>
                                            <p:fltVal val="0"/>
                                          </p:val>
                                        </p:tav>
                                        <p:tav tm="100000">
                                          <p:val>
                                            <p:strVal val="#ppt_w"/>
                                          </p:val>
                                        </p:tav>
                                      </p:tavLst>
                                    </p:anim>
                                    <p:anim calcmode="lin" valueType="num">
                                      <p:cBhvr>
                                        <p:cTn id="39" dur="500" fill="hold"/>
                                        <p:tgtEl>
                                          <p:spTgt spid="80"/>
                                        </p:tgtEl>
                                        <p:attrNameLst>
                                          <p:attrName>ppt_h</p:attrName>
                                        </p:attrNameLst>
                                      </p:cBhvr>
                                      <p:tavLst>
                                        <p:tav tm="0">
                                          <p:val>
                                            <p:fltVal val="0"/>
                                          </p:val>
                                        </p:tav>
                                        <p:tav tm="100000">
                                          <p:val>
                                            <p:strVal val="#ppt_h"/>
                                          </p:val>
                                        </p:tav>
                                      </p:tavLst>
                                    </p:anim>
                                    <p:animEffect transition="in" filter="fade">
                                      <p:cBhvr>
                                        <p:cTn id="40" dur="500"/>
                                        <p:tgtEl>
                                          <p:spTgt spid="8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down)">
                                      <p:cBhvr>
                                        <p:cTn id="45" dur="500"/>
                                        <p:tgtEl>
                                          <p:spTgt spid="8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3"/>
                                        </p:tgtEl>
                                        <p:attrNameLst>
                                          <p:attrName>style.visibility</p:attrName>
                                        </p:attrNameLst>
                                      </p:cBhvr>
                                      <p:to>
                                        <p:strVal val="visible"/>
                                      </p:to>
                                    </p:set>
                                    <p:anim calcmode="lin" valueType="num">
                                      <p:cBhvr>
                                        <p:cTn id="50" dur="500" fill="hold"/>
                                        <p:tgtEl>
                                          <p:spTgt spid="83"/>
                                        </p:tgtEl>
                                        <p:attrNameLst>
                                          <p:attrName>ppt_w</p:attrName>
                                        </p:attrNameLst>
                                      </p:cBhvr>
                                      <p:tavLst>
                                        <p:tav tm="0">
                                          <p:val>
                                            <p:fltVal val="0"/>
                                          </p:val>
                                        </p:tav>
                                        <p:tav tm="100000">
                                          <p:val>
                                            <p:strVal val="#ppt_w"/>
                                          </p:val>
                                        </p:tav>
                                      </p:tavLst>
                                    </p:anim>
                                    <p:anim calcmode="lin" valueType="num">
                                      <p:cBhvr>
                                        <p:cTn id="51" dur="500" fill="hold"/>
                                        <p:tgtEl>
                                          <p:spTgt spid="83"/>
                                        </p:tgtEl>
                                        <p:attrNameLst>
                                          <p:attrName>ppt_h</p:attrName>
                                        </p:attrNameLst>
                                      </p:cBhvr>
                                      <p:tavLst>
                                        <p:tav tm="0">
                                          <p:val>
                                            <p:fltVal val="0"/>
                                          </p:val>
                                        </p:tav>
                                        <p:tav tm="100000">
                                          <p:val>
                                            <p:strVal val="#ppt_h"/>
                                          </p:val>
                                        </p:tav>
                                      </p:tavLst>
                                    </p:anim>
                                    <p:animEffect transition="in" filter="fade">
                                      <p:cBhvr>
                                        <p:cTn id="52" dur="500"/>
                                        <p:tgtEl>
                                          <p:spTgt spid="8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anim calcmode="lin" valueType="num">
                                      <p:cBhvr>
                                        <p:cTn id="57" dur="500" fill="hold"/>
                                        <p:tgtEl>
                                          <p:spTgt spid="89"/>
                                        </p:tgtEl>
                                        <p:attrNameLst>
                                          <p:attrName>ppt_w</p:attrName>
                                        </p:attrNameLst>
                                      </p:cBhvr>
                                      <p:tavLst>
                                        <p:tav tm="0">
                                          <p:val>
                                            <p:fltVal val="0"/>
                                          </p:val>
                                        </p:tav>
                                        <p:tav tm="100000">
                                          <p:val>
                                            <p:strVal val="#ppt_w"/>
                                          </p:val>
                                        </p:tav>
                                      </p:tavLst>
                                    </p:anim>
                                    <p:anim calcmode="lin" valueType="num">
                                      <p:cBhvr>
                                        <p:cTn id="58" dur="500" fill="hold"/>
                                        <p:tgtEl>
                                          <p:spTgt spid="89"/>
                                        </p:tgtEl>
                                        <p:attrNameLst>
                                          <p:attrName>ppt_h</p:attrName>
                                        </p:attrNameLst>
                                      </p:cBhvr>
                                      <p:tavLst>
                                        <p:tav tm="0">
                                          <p:val>
                                            <p:fltVal val="0"/>
                                          </p:val>
                                        </p:tav>
                                        <p:tav tm="100000">
                                          <p:val>
                                            <p:strVal val="#ppt_h"/>
                                          </p:val>
                                        </p:tav>
                                      </p:tavLst>
                                    </p:anim>
                                    <p:animEffect transition="in" filter="fade">
                                      <p:cBhvr>
                                        <p:cTn id="59" dur="5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95"/>
                                        </p:tgtEl>
                                        <p:attrNameLst>
                                          <p:attrName>style.visibility</p:attrName>
                                        </p:attrNameLst>
                                      </p:cBhvr>
                                      <p:to>
                                        <p:strVal val="visible"/>
                                      </p:to>
                                    </p:set>
                                    <p:animEffect transition="in" filter="wipe(down)">
                                      <p:cBhvr>
                                        <p:cTn id="64" dur="500"/>
                                        <p:tgtEl>
                                          <p:spTgt spid="95"/>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92"/>
                                        </p:tgtEl>
                                        <p:attrNameLst>
                                          <p:attrName>style.visibility</p:attrName>
                                        </p:attrNameLst>
                                      </p:cBhvr>
                                      <p:to>
                                        <p:strVal val="visible"/>
                                      </p:to>
                                    </p:set>
                                    <p:anim calcmode="lin" valueType="num">
                                      <p:cBhvr>
                                        <p:cTn id="69" dur="500" fill="hold"/>
                                        <p:tgtEl>
                                          <p:spTgt spid="92"/>
                                        </p:tgtEl>
                                        <p:attrNameLst>
                                          <p:attrName>ppt_w</p:attrName>
                                        </p:attrNameLst>
                                      </p:cBhvr>
                                      <p:tavLst>
                                        <p:tav tm="0">
                                          <p:val>
                                            <p:fltVal val="0"/>
                                          </p:val>
                                        </p:tav>
                                        <p:tav tm="100000">
                                          <p:val>
                                            <p:strVal val="#ppt_w"/>
                                          </p:val>
                                        </p:tav>
                                      </p:tavLst>
                                    </p:anim>
                                    <p:anim calcmode="lin" valueType="num">
                                      <p:cBhvr>
                                        <p:cTn id="70" dur="500" fill="hold"/>
                                        <p:tgtEl>
                                          <p:spTgt spid="92"/>
                                        </p:tgtEl>
                                        <p:attrNameLst>
                                          <p:attrName>ppt_h</p:attrName>
                                        </p:attrNameLst>
                                      </p:cBhvr>
                                      <p:tavLst>
                                        <p:tav tm="0">
                                          <p:val>
                                            <p:fltVal val="0"/>
                                          </p:val>
                                        </p:tav>
                                        <p:tav tm="100000">
                                          <p:val>
                                            <p:strVal val="#ppt_h"/>
                                          </p:val>
                                        </p:tav>
                                      </p:tavLst>
                                    </p:anim>
                                    <p:animEffect transition="in" filter="fade">
                                      <p:cBhvr>
                                        <p:cTn id="71" dur="500"/>
                                        <p:tgtEl>
                                          <p:spTgt spid="9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anim calcmode="lin" valueType="num">
                                      <p:cBhvr>
                                        <p:cTn id="76" dur="500" fill="hold"/>
                                        <p:tgtEl>
                                          <p:spTgt spid="98"/>
                                        </p:tgtEl>
                                        <p:attrNameLst>
                                          <p:attrName>ppt_w</p:attrName>
                                        </p:attrNameLst>
                                      </p:cBhvr>
                                      <p:tavLst>
                                        <p:tav tm="0">
                                          <p:val>
                                            <p:fltVal val="0"/>
                                          </p:val>
                                        </p:tav>
                                        <p:tav tm="100000">
                                          <p:val>
                                            <p:strVal val="#ppt_w"/>
                                          </p:val>
                                        </p:tav>
                                      </p:tavLst>
                                    </p:anim>
                                    <p:anim calcmode="lin" valueType="num">
                                      <p:cBhvr>
                                        <p:cTn id="77" dur="500" fill="hold"/>
                                        <p:tgtEl>
                                          <p:spTgt spid="98"/>
                                        </p:tgtEl>
                                        <p:attrNameLst>
                                          <p:attrName>ppt_h</p:attrName>
                                        </p:attrNameLst>
                                      </p:cBhvr>
                                      <p:tavLst>
                                        <p:tav tm="0">
                                          <p:val>
                                            <p:fltVal val="0"/>
                                          </p:val>
                                        </p:tav>
                                        <p:tav tm="100000">
                                          <p:val>
                                            <p:strVal val="#ppt_h"/>
                                          </p:val>
                                        </p:tav>
                                      </p:tavLst>
                                    </p:anim>
                                    <p:animEffect transition="in" filter="fade">
                                      <p:cBhvr>
                                        <p:cTn id="78" dur="500"/>
                                        <p:tgtEl>
                                          <p:spTgt spid="9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04"/>
                                        </p:tgtEl>
                                        <p:attrNameLst>
                                          <p:attrName>style.visibility</p:attrName>
                                        </p:attrNameLst>
                                      </p:cBhvr>
                                      <p:to>
                                        <p:strVal val="visible"/>
                                      </p:to>
                                    </p:set>
                                    <p:animEffect transition="in" filter="wipe(down)">
                                      <p:cBhvr>
                                        <p:cTn id="83" dur="500"/>
                                        <p:tgtEl>
                                          <p:spTgt spid="104"/>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500" fill="hold"/>
                                        <p:tgtEl>
                                          <p:spTgt spid="101"/>
                                        </p:tgtEl>
                                        <p:attrNameLst>
                                          <p:attrName>ppt_w</p:attrName>
                                        </p:attrNameLst>
                                      </p:cBhvr>
                                      <p:tavLst>
                                        <p:tav tm="0">
                                          <p:val>
                                            <p:fltVal val="0"/>
                                          </p:val>
                                        </p:tav>
                                        <p:tav tm="100000">
                                          <p:val>
                                            <p:strVal val="#ppt_w"/>
                                          </p:val>
                                        </p:tav>
                                      </p:tavLst>
                                    </p:anim>
                                    <p:anim calcmode="lin" valueType="num">
                                      <p:cBhvr>
                                        <p:cTn id="89" dur="500" fill="hold"/>
                                        <p:tgtEl>
                                          <p:spTgt spid="101"/>
                                        </p:tgtEl>
                                        <p:attrNameLst>
                                          <p:attrName>ppt_h</p:attrName>
                                        </p:attrNameLst>
                                      </p:cBhvr>
                                      <p:tavLst>
                                        <p:tav tm="0">
                                          <p:val>
                                            <p:fltVal val="0"/>
                                          </p:val>
                                        </p:tav>
                                        <p:tav tm="100000">
                                          <p:val>
                                            <p:strVal val="#ppt_h"/>
                                          </p:val>
                                        </p:tav>
                                      </p:tavLst>
                                    </p:anim>
                                    <p:animEffect transition="in" filter="fade">
                                      <p:cBhvr>
                                        <p:cTn id="90" dur="500"/>
                                        <p:tgtEl>
                                          <p:spTgt spid="10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07"/>
                                        </p:tgtEl>
                                        <p:attrNameLst>
                                          <p:attrName>style.visibility</p:attrName>
                                        </p:attrNameLst>
                                      </p:cBhvr>
                                      <p:to>
                                        <p:strVal val="visible"/>
                                      </p:to>
                                    </p:set>
                                    <p:anim calcmode="lin" valueType="num">
                                      <p:cBhvr>
                                        <p:cTn id="95" dur="500" fill="hold"/>
                                        <p:tgtEl>
                                          <p:spTgt spid="107"/>
                                        </p:tgtEl>
                                        <p:attrNameLst>
                                          <p:attrName>ppt_w</p:attrName>
                                        </p:attrNameLst>
                                      </p:cBhvr>
                                      <p:tavLst>
                                        <p:tav tm="0">
                                          <p:val>
                                            <p:fltVal val="0"/>
                                          </p:val>
                                        </p:tav>
                                        <p:tav tm="100000">
                                          <p:val>
                                            <p:strVal val="#ppt_w"/>
                                          </p:val>
                                        </p:tav>
                                      </p:tavLst>
                                    </p:anim>
                                    <p:anim calcmode="lin" valueType="num">
                                      <p:cBhvr>
                                        <p:cTn id="96" dur="500" fill="hold"/>
                                        <p:tgtEl>
                                          <p:spTgt spid="107"/>
                                        </p:tgtEl>
                                        <p:attrNameLst>
                                          <p:attrName>ppt_h</p:attrName>
                                        </p:attrNameLst>
                                      </p:cBhvr>
                                      <p:tavLst>
                                        <p:tav tm="0">
                                          <p:val>
                                            <p:fltVal val="0"/>
                                          </p:val>
                                        </p:tav>
                                        <p:tav tm="100000">
                                          <p:val>
                                            <p:strVal val="#ppt_h"/>
                                          </p:val>
                                        </p:tav>
                                      </p:tavLst>
                                    </p:anim>
                                    <p:animEffect transition="in" filter="fade">
                                      <p:cBhvr>
                                        <p:cTn id="97" dur="500"/>
                                        <p:tgtEl>
                                          <p:spTgt spid="10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wipe(down)">
                                      <p:cBhvr>
                                        <p:cTn id="102" dur="500"/>
                                        <p:tgtEl>
                                          <p:spTgt spid="113"/>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110"/>
                                        </p:tgtEl>
                                        <p:attrNameLst>
                                          <p:attrName>style.visibility</p:attrName>
                                        </p:attrNameLst>
                                      </p:cBhvr>
                                      <p:to>
                                        <p:strVal val="visible"/>
                                      </p:to>
                                    </p:set>
                                    <p:anim calcmode="lin" valueType="num">
                                      <p:cBhvr>
                                        <p:cTn id="107" dur="500" fill="hold"/>
                                        <p:tgtEl>
                                          <p:spTgt spid="110"/>
                                        </p:tgtEl>
                                        <p:attrNameLst>
                                          <p:attrName>ppt_w</p:attrName>
                                        </p:attrNameLst>
                                      </p:cBhvr>
                                      <p:tavLst>
                                        <p:tav tm="0">
                                          <p:val>
                                            <p:fltVal val="0"/>
                                          </p:val>
                                        </p:tav>
                                        <p:tav tm="100000">
                                          <p:val>
                                            <p:strVal val="#ppt_w"/>
                                          </p:val>
                                        </p:tav>
                                      </p:tavLst>
                                    </p:anim>
                                    <p:anim calcmode="lin" valueType="num">
                                      <p:cBhvr>
                                        <p:cTn id="108" dur="500" fill="hold"/>
                                        <p:tgtEl>
                                          <p:spTgt spid="110"/>
                                        </p:tgtEl>
                                        <p:attrNameLst>
                                          <p:attrName>ppt_h</p:attrName>
                                        </p:attrNameLst>
                                      </p:cBhvr>
                                      <p:tavLst>
                                        <p:tav tm="0">
                                          <p:val>
                                            <p:fltVal val="0"/>
                                          </p:val>
                                        </p:tav>
                                        <p:tav tm="100000">
                                          <p:val>
                                            <p:strVal val="#ppt_h"/>
                                          </p:val>
                                        </p:tav>
                                      </p:tavLst>
                                    </p:anim>
                                    <p:animEffect transition="in" filter="fade">
                                      <p:cBhvr>
                                        <p:cTn id="109" dur="500"/>
                                        <p:tgtEl>
                                          <p:spTgt spid="110"/>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116"/>
                                        </p:tgtEl>
                                        <p:attrNameLst>
                                          <p:attrName>style.visibility</p:attrName>
                                        </p:attrNameLst>
                                      </p:cBhvr>
                                      <p:to>
                                        <p:strVal val="visible"/>
                                      </p:to>
                                    </p:set>
                                    <p:anim calcmode="lin" valueType="num">
                                      <p:cBhvr>
                                        <p:cTn id="114" dur="500" fill="hold"/>
                                        <p:tgtEl>
                                          <p:spTgt spid="116"/>
                                        </p:tgtEl>
                                        <p:attrNameLst>
                                          <p:attrName>ppt_w</p:attrName>
                                        </p:attrNameLst>
                                      </p:cBhvr>
                                      <p:tavLst>
                                        <p:tav tm="0">
                                          <p:val>
                                            <p:fltVal val="0"/>
                                          </p:val>
                                        </p:tav>
                                        <p:tav tm="100000">
                                          <p:val>
                                            <p:strVal val="#ppt_w"/>
                                          </p:val>
                                        </p:tav>
                                      </p:tavLst>
                                    </p:anim>
                                    <p:anim calcmode="lin" valueType="num">
                                      <p:cBhvr>
                                        <p:cTn id="115" dur="500" fill="hold"/>
                                        <p:tgtEl>
                                          <p:spTgt spid="116"/>
                                        </p:tgtEl>
                                        <p:attrNameLst>
                                          <p:attrName>ppt_h</p:attrName>
                                        </p:attrNameLst>
                                      </p:cBhvr>
                                      <p:tavLst>
                                        <p:tav tm="0">
                                          <p:val>
                                            <p:fltVal val="0"/>
                                          </p:val>
                                        </p:tav>
                                        <p:tav tm="100000">
                                          <p:val>
                                            <p:strVal val="#ppt_h"/>
                                          </p:val>
                                        </p:tav>
                                      </p:tavLst>
                                    </p:anim>
                                    <p:animEffect transition="in" filter="fade">
                                      <p:cBhvr>
                                        <p:cTn id="11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400" y="8524557"/>
            <a:ext cx="4110655" cy="1762443"/>
          </a:xfrm>
          <a:prstGeom prst="rect">
            <a:avLst/>
          </a:prstGeom>
        </p:spPr>
      </p:pic>
      <p:pic>
        <p:nvPicPr>
          <p:cNvPr id="5" name="Picture 5"/>
          <p:cNvPicPr>
            <a:picLocks noChangeAspect="1"/>
          </p:cNvPicPr>
          <p:nvPr/>
        </p:nvPicPr>
        <p:blipFill>
          <a:blip r:embed="rId3"/>
          <a:srcRect/>
          <a:stretch>
            <a:fillRect/>
          </a:stretch>
        </p:blipFill>
        <p:spPr>
          <a:xfrm>
            <a:off x="16454310" y="7974556"/>
            <a:ext cx="2046334" cy="2506994"/>
          </a:xfrm>
          <a:prstGeom prst="rect">
            <a:avLst/>
          </a:prstGeom>
        </p:spPr>
      </p:pic>
      <p:pic>
        <p:nvPicPr>
          <p:cNvPr id="6" name="Picture 6"/>
          <p:cNvPicPr>
            <a:picLocks noChangeAspect="1"/>
          </p:cNvPicPr>
          <p:nvPr/>
        </p:nvPicPr>
        <p:blipFill>
          <a:blip r:embed="rId4"/>
          <a:srcRect/>
          <a:stretch>
            <a:fillRect/>
          </a:stretch>
        </p:blipFill>
        <p:spPr>
          <a:xfrm rot="953229">
            <a:off x="16384229" y="-157728"/>
            <a:ext cx="2186497" cy="1984246"/>
          </a:xfrm>
          <a:prstGeom prst="rect">
            <a:avLst/>
          </a:prstGeom>
        </p:spPr>
      </p:pic>
      <p:sp>
        <p:nvSpPr>
          <p:cNvPr id="10" name="TextBox 7">
            <a:extLst>
              <a:ext uri="{FF2B5EF4-FFF2-40B4-BE49-F238E27FC236}">
                <a16:creationId xmlns:a16="http://schemas.microsoft.com/office/drawing/2014/main" xmlns="" id="{BE9B71C4-629D-418A-BBE2-8C5ABAFC14B6}"/>
              </a:ext>
            </a:extLst>
          </p:cNvPr>
          <p:cNvSpPr txBox="1"/>
          <p:nvPr/>
        </p:nvSpPr>
        <p:spPr>
          <a:xfrm>
            <a:off x="3311125" y="1293286"/>
            <a:ext cx="11665747" cy="923330"/>
          </a:xfrm>
          <a:prstGeom prst="rect">
            <a:avLst/>
          </a:prstGeom>
        </p:spPr>
        <p:txBody>
          <a:bodyPr wrap="square" lIns="0" tIns="0" rIns="0" bIns="0" rtlCol="0" anchor="t">
            <a:spAutoFit/>
          </a:bodyPr>
          <a:lstStyle/>
          <a:p>
            <a:pPr algn="ctr">
              <a:lnSpc>
                <a:spcPts val="7186"/>
              </a:lnSpc>
            </a:pPr>
            <a:r>
              <a:rPr lang="en-US" sz="6000" b="1" dirty="0">
                <a:solidFill>
                  <a:schemeClr val="bg1"/>
                </a:solidFill>
                <a:latin typeface="Arial" panose="020B0604020202020204" pitchFamily="34" charset="0"/>
                <a:cs typeface="Arial" panose="020B0604020202020204" pitchFamily="34" charset="0"/>
              </a:rPr>
              <a:t>HƯỚNG DẪN VỀ NHÀ</a:t>
            </a:r>
          </a:p>
        </p:txBody>
      </p:sp>
      <p:grpSp>
        <p:nvGrpSpPr>
          <p:cNvPr id="25" name="Group 24">
            <a:extLst>
              <a:ext uri="{FF2B5EF4-FFF2-40B4-BE49-F238E27FC236}">
                <a16:creationId xmlns:a16="http://schemas.microsoft.com/office/drawing/2014/main" xmlns="" id="{0A8318A6-B756-4598-B731-B1B3038A9016}"/>
              </a:ext>
            </a:extLst>
          </p:cNvPr>
          <p:cNvGrpSpPr/>
          <p:nvPr/>
        </p:nvGrpSpPr>
        <p:grpSpPr>
          <a:xfrm>
            <a:off x="1876051" y="2412075"/>
            <a:ext cx="6553200" cy="5250239"/>
            <a:chOff x="1876051" y="2412075"/>
            <a:chExt cx="6553200" cy="5250239"/>
          </a:xfrm>
        </p:grpSpPr>
        <p:grpSp>
          <p:nvGrpSpPr>
            <p:cNvPr id="19" name="Group 18">
              <a:extLst>
                <a:ext uri="{FF2B5EF4-FFF2-40B4-BE49-F238E27FC236}">
                  <a16:creationId xmlns:a16="http://schemas.microsoft.com/office/drawing/2014/main" xmlns="" id="{836AE7F2-9666-4B7D-8ABD-9DDB4B02D061}"/>
                </a:ext>
              </a:extLst>
            </p:cNvPr>
            <p:cNvGrpSpPr/>
            <p:nvPr/>
          </p:nvGrpSpPr>
          <p:grpSpPr>
            <a:xfrm>
              <a:off x="1876051" y="3467100"/>
              <a:ext cx="6553200" cy="4195214"/>
              <a:chOff x="12376180" y="2134287"/>
              <a:chExt cx="4800435" cy="3056428"/>
            </a:xfrm>
          </p:grpSpPr>
          <p:sp>
            <p:nvSpPr>
              <p:cNvPr id="16" name="Freeform: Shape 15">
                <a:extLst>
                  <a:ext uri="{FF2B5EF4-FFF2-40B4-BE49-F238E27FC236}">
                    <a16:creationId xmlns:a16="http://schemas.microsoft.com/office/drawing/2014/main" xmlns="" id="{D1784F62-E441-4CE5-9540-26FA3892CCD3}"/>
                  </a:ext>
                </a:extLst>
              </p:cNvPr>
              <p:cNvSpPr/>
              <p:nvPr/>
            </p:nvSpPr>
            <p:spPr>
              <a:xfrm>
                <a:off x="12376180" y="2276689"/>
                <a:ext cx="4629682" cy="2914026"/>
              </a:xfrm>
              <a:custGeom>
                <a:avLst/>
                <a:gdLst>
                  <a:gd name="connsiteX0" fmla="*/ 954253 w 4629682"/>
                  <a:gd name="connsiteY0" fmla="*/ 859 h 2914026"/>
                  <a:gd name="connsiteX1" fmla="*/ 1551677 w 4629682"/>
                  <a:gd name="connsiteY1" fmla="*/ 1775 h 2914026"/>
                  <a:gd name="connsiteX2" fmla="*/ 1910074 w 4629682"/>
                  <a:gd name="connsiteY2" fmla="*/ 21748 h 2914026"/>
                  <a:gd name="connsiteX3" fmla="*/ 2177493 w 4629682"/>
                  <a:gd name="connsiteY3" fmla="*/ 34420 h 2914026"/>
                  <a:gd name="connsiteX4" fmla="*/ 2436575 w 4629682"/>
                  <a:gd name="connsiteY4" fmla="*/ 45865 h 2914026"/>
                  <a:gd name="connsiteX5" fmla="*/ 2864221 w 4629682"/>
                  <a:gd name="connsiteY5" fmla="*/ 67416 h 2914026"/>
                  <a:gd name="connsiteX6" fmla="*/ 3454993 w 4629682"/>
                  <a:gd name="connsiteY6" fmla="*/ 85104 h 2914026"/>
                  <a:gd name="connsiteX7" fmla="*/ 3880642 w 4629682"/>
                  <a:gd name="connsiteY7" fmla="*/ 106284 h 2914026"/>
                  <a:gd name="connsiteX8" fmla="*/ 4236258 w 4629682"/>
                  <a:gd name="connsiteY8" fmla="*/ 118565 h 2914026"/>
                  <a:gd name="connsiteX9" fmla="*/ 4508558 w 4629682"/>
                  <a:gd name="connsiteY9" fmla="*/ 147439 h 2914026"/>
                  <a:gd name="connsiteX10" fmla="*/ 4591192 w 4629682"/>
                  <a:gd name="connsiteY10" fmla="*/ 154941 h 2914026"/>
                  <a:gd name="connsiteX11" fmla="*/ 4629667 w 4629682"/>
                  <a:gd name="connsiteY11" fmla="*/ 186333 h 2914026"/>
                  <a:gd name="connsiteX12" fmla="*/ 4628172 w 4629682"/>
                  <a:gd name="connsiteY12" fmla="*/ 530831 h 2914026"/>
                  <a:gd name="connsiteX13" fmla="*/ 4619513 w 4629682"/>
                  <a:gd name="connsiteY13" fmla="*/ 1874968 h 2914026"/>
                  <a:gd name="connsiteX14" fmla="*/ 4602862 w 4629682"/>
                  <a:gd name="connsiteY14" fmla="*/ 2301717 h 2914026"/>
                  <a:gd name="connsiteX15" fmla="*/ 4586266 w 4629682"/>
                  <a:gd name="connsiteY15" fmla="*/ 2661787 h 2914026"/>
                  <a:gd name="connsiteX16" fmla="*/ 4578599 w 4629682"/>
                  <a:gd name="connsiteY16" fmla="*/ 2866854 h 2914026"/>
                  <a:gd name="connsiteX17" fmla="*/ 4538378 w 4629682"/>
                  <a:gd name="connsiteY17" fmla="*/ 2890757 h 2914026"/>
                  <a:gd name="connsiteX18" fmla="*/ 4295364 w 4629682"/>
                  <a:gd name="connsiteY18" fmla="*/ 2885332 h 2914026"/>
                  <a:gd name="connsiteX19" fmla="*/ 3905177 w 4629682"/>
                  <a:gd name="connsiteY19" fmla="*/ 2890315 h 2914026"/>
                  <a:gd name="connsiteX20" fmla="*/ 3313624 w 4629682"/>
                  <a:gd name="connsiteY20" fmla="*/ 2891304 h 2914026"/>
                  <a:gd name="connsiteX21" fmla="*/ 2761728 w 4629682"/>
                  <a:gd name="connsiteY21" fmla="*/ 2911982 h 2914026"/>
                  <a:gd name="connsiteX22" fmla="*/ 2355361 w 4629682"/>
                  <a:gd name="connsiteY22" fmla="*/ 2913559 h 2914026"/>
                  <a:gd name="connsiteX23" fmla="*/ 2245983 w 4629682"/>
                  <a:gd name="connsiteY23" fmla="*/ 2912953 h 2914026"/>
                  <a:gd name="connsiteX24" fmla="*/ 1684846 w 4629682"/>
                  <a:gd name="connsiteY24" fmla="*/ 2895894 h 2914026"/>
                  <a:gd name="connsiteX25" fmla="*/ 1366753 w 4629682"/>
                  <a:gd name="connsiteY25" fmla="*/ 2884927 h 2914026"/>
                  <a:gd name="connsiteX26" fmla="*/ 1124475 w 4629682"/>
                  <a:gd name="connsiteY26" fmla="*/ 2873482 h 2914026"/>
                  <a:gd name="connsiteX27" fmla="*/ 751355 w 4629682"/>
                  <a:gd name="connsiteY27" fmla="*/ 2852190 h 2914026"/>
                  <a:gd name="connsiteX28" fmla="*/ 416555 w 4629682"/>
                  <a:gd name="connsiteY28" fmla="*/ 2840538 h 2914026"/>
                  <a:gd name="connsiteX29" fmla="*/ 133345 w 4629682"/>
                  <a:gd name="connsiteY29" fmla="*/ 2823856 h 2914026"/>
                  <a:gd name="connsiteX30" fmla="*/ 25430 w 4629682"/>
                  <a:gd name="connsiteY30" fmla="*/ 2741806 h 2914026"/>
                  <a:gd name="connsiteX31" fmla="*/ 7867 w 4629682"/>
                  <a:gd name="connsiteY31" fmla="*/ 2420685 h 2914026"/>
                  <a:gd name="connsiteX32" fmla="*/ 1256 w 4629682"/>
                  <a:gd name="connsiteY32" fmla="*/ 2162900 h 2914026"/>
                  <a:gd name="connsiteX33" fmla="*/ 31867 w 4629682"/>
                  <a:gd name="connsiteY33" fmla="*/ 1859568 h 2914026"/>
                  <a:gd name="connsiteX34" fmla="*/ 32845 w 4629682"/>
                  <a:gd name="connsiteY34" fmla="*/ 1837369 h 2914026"/>
                  <a:gd name="connsiteX35" fmla="*/ 65211 w 4629682"/>
                  <a:gd name="connsiteY35" fmla="*/ 1450662 h 2914026"/>
                  <a:gd name="connsiteX36" fmla="*/ 60001 w 4629682"/>
                  <a:gd name="connsiteY36" fmla="*/ 1323408 h 2914026"/>
                  <a:gd name="connsiteX37" fmla="*/ 58552 w 4629682"/>
                  <a:gd name="connsiteY37" fmla="*/ 1292893 h 2914026"/>
                  <a:gd name="connsiteX38" fmla="*/ 68455 w 4629682"/>
                  <a:gd name="connsiteY38" fmla="*/ 443309 h 2914026"/>
                  <a:gd name="connsiteX39" fmla="*/ 99143 w 4629682"/>
                  <a:gd name="connsiteY39" fmla="*/ 180448 h 2914026"/>
                  <a:gd name="connsiteX40" fmla="*/ 108455 w 4629682"/>
                  <a:gd name="connsiteY40" fmla="*/ 31015 h 2914026"/>
                  <a:gd name="connsiteX41" fmla="*/ 147254 w 4629682"/>
                  <a:gd name="connsiteY41" fmla="*/ 5746 h 2914026"/>
                  <a:gd name="connsiteX42" fmla="*/ 954251 w 4629682"/>
                  <a:gd name="connsiteY42" fmla="*/ 6095 h 2914026"/>
                  <a:gd name="connsiteX43" fmla="*/ 954253 w 4629682"/>
                  <a:gd name="connsiteY43" fmla="*/ 859 h 29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29682" h="2914026">
                    <a:moveTo>
                      <a:pt x="954253" y="859"/>
                    </a:moveTo>
                    <a:cubicBezTo>
                      <a:pt x="1153406" y="859"/>
                      <a:pt x="1352654" y="-1586"/>
                      <a:pt x="1551677" y="1775"/>
                    </a:cubicBezTo>
                    <a:cubicBezTo>
                      <a:pt x="1671319" y="3796"/>
                      <a:pt x="1790562" y="15256"/>
                      <a:pt x="1910074" y="21748"/>
                    </a:cubicBezTo>
                    <a:cubicBezTo>
                      <a:pt x="1999138" y="26585"/>
                      <a:pt x="2088335" y="30371"/>
                      <a:pt x="2177493" y="34420"/>
                    </a:cubicBezTo>
                    <a:cubicBezTo>
                      <a:pt x="2263842" y="38342"/>
                      <a:pt x="2350264" y="41612"/>
                      <a:pt x="2436575" y="45865"/>
                    </a:cubicBezTo>
                    <a:cubicBezTo>
                      <a:pt x="2579145" y="52890"/>
                      <a:pt x="2721510" y="62157"/>
                      <a:pt x="2864221" y="67416"/>
                    </a:cubicBezTo>
                    <a:cubicBezTo>
                      <a:pt x="3061030" y="74669"/>
                      <a:pt x="3258181" y="77873"/>
                      <a:pt x="3454993" y="85104"/>
                    </a:cubicBezTo>
                    <a:cubicBezTo>
                      <a:pt x="3597030" y="90323"/>
                      <a:pt x="3738662" y="100188"/>
                      <a:pt x="3880642" y="106284"/>
                    </a:cubicBezTo>
                    <a:cubicBezTo>
                      <a:pt x="3999095" y="111370"/>
                      <a:pt x="4118168" y="111316"/>
                      <a:pt x="4236258" y="118565"/>
                    </a:cubicBezTo>
                    <a:cubicBezTo>
                      <a:pt x="4327589" y="124171"/>
                      <a:pt x="4417808" y="137624"/>
                      <a:pt x="4508558" y="147439"/>
                    </a:cubicBezTo>
                    <a:cubicBezTo>
                      <a:pt x="4536051" y="150412"/>
                      <a:pt x="4563811" y="155576"/>
                      <a:pt x="4591192" y="154941"/>
                    </a:cubicBezTo>
                    <a:cubicBezTo>
                      <a:pt x="4629398" y="154055"/>
                      <a:pt x="4629833" y="167839"/>
                      <a:pt x="4629667" y="186333"/>
                    </a:cubicBezTo>
                    <a:cubicBezTo>
                      <a:pt x="4628633" y="301164"/>
                      <a:pt x="4628832" y="415998"/>
                      <a:pt x="4628172" y="530831"/>
                    </a:cubicBezTo>
                    <a:cubicBezTo>
                      <a:pt x="4625601" y="978878"/>
                      <a:pt x="4624020" y="1426930"/>
                      <a:pt x="4619513" y="1874968"/>
                    </a:cubicBezTo>
                    <a:cubicBezTo>
                      <a:pt x="4618083" y="2017236"/>
                      <a:pt x="4608976" y="2159475"/>
                      <a:pt x="4602862" y="2301717"/>
                    </a:cubicBezTo>
                    <a:cubicBezTo>
                      <a:pt x="4597704" y="2421747"/>
                      <a:pt x="4591664" y="2541761"/>
                      <a:pt x="4586266" y="2661787"/>
                    </a:cubicBezTo>
                    <a:cubicBezTo>
                      <a:pt x="4583192" y="2730136"/>
                      <a:pt x="4579336" y="2798490"/>
                      <a:pt x="4578599" y="2866854"/>
                    </a:cubicBezTo>
                    <a:cubicBezTo>
                      <a:pt x="4578374" y="2887722"/>
                      <a:pt x="4565507" y="2891583"/>
                      <a:pt x="4538378" y="2890757"/>
                    </a:cubicBezTo>
                    <a:cubicBezTo>
                      <a:pt x="4457409" y="2888292"/>
                      <a:pt x="4376359" y="2885080"/>
                      <a:pt x="4295364" y="2885332"/>
                    </a:cubicBezTo>
                    <a:cubicBezTo>
                      <a:pt x="4165293" y="2885736"/>
                      <a:pt x="4035250" y="2889724"/>
                      <a:pt x="3905177" y="2890315"/>
                    </a:cubicBezTo>
                    <a:cubicBezTo>
                      <a:pt x="3707989" y="2891211"/>
                      <a:pt x="3510660" y="2887607"/>
                      <a:pt x="3313624" y="2891304"/>
                    </a:cubicBezTo>
                    <a:cubicBezTo>
                      <a:pt x="3129513" y="2894758"/>
                      <a:pt x="2945822" y="2907141"/>
                      <a:pt x="2761728" y="2911982"/>
                    </a:cubicBezTo>
                    <a:cubicBezTo>
                      <a:pt x="2626455" y="2915540"/>
                      <a:pt x="2490830" y="2913322"/>
                      <a:pt x="2355361" y="2913559"/>
                    </a:cubicBezTo>
                    <a:cubicBezTo>
                      <a:pt x="2318900" y="2913623"/>
                      <a:pt x="2282386" y="2914011"/>
                      <a:pt x="2245983" y="2912953"/>
                    </a:cubicBezTo>
                    <a:cubicBezTo>
                      <a:pt x="2058921" y="2907517"/>
                      <a:pt x="1871876" y="2901791"/>
                      <a:pt x="1684846" y="2895894"/>
                    </a:cubicBezTo>
                    <a:cubicBezTo>
                      <a:pt x="1578791" y="2892551"/>
                      <a:pt x="1472739" y="2889084"/>
                      <a:pt x="1366753" y="2884927"/>
                    </a:cubicBezTo>
                    <a:cubicBezTo>
                      <a:pt x="1285935" y="2881757"/>
                      <a:pt x="1205160" y="2877902"/>
                      <a:pt x="1124475" y="2873482"/>
                    </a:cubicBezTo>
                    <a:cubicBezTo>
                      <a:pt x="1000064" y="2866667"/>
                      <a:pt x="875864" y="2858020"/>
                      <a:pt x="751355" y="2852190"/>
                    </a:cubicBezTo>
                    <a:cubicBezTo>
                      <a:pt x="639898" y="2846971"/>
                      <a:pt x="528050" y="2845458"/>
                      <a:pt x="416555" y="2840538"/>
                    </a:cubicBezTo>
                    <a:cubicBezTo>
                      <a:pt x="322007" y="2836365"/>
                      <a:pt x="227611" y="2830325"/>
                      <a:pt x="133345" y="2823856"/>
                    </a:cubicBezTo>
                    <a:cubicBezTo>
                      <a:pt x="62925" y="2819023"/>
                      <a:pt x="28796" y="2793410"/>
                      <a:pt x="25430" y="2741806"/>
                    </a:cubicBezTo>
                    <a:cubicBezTo>
                      <a:pt x="18449" y="2634797"/>
                      <a:pt x="12636" y="2527747"/>
                      <a:pt x="7867" y="2420685"/>
                    </a:cubicBezTo>
                    <a:cubicBezTo>
                      <a:pt x="4040" y="2334769"/>
                      <a:pt x="-2832" y="2248700"/>
                      <a:pt x="1256" y="2162900"/>
                    </a:cubicBezTo>
                    <a:cubicBezTo>
                      <a:pt x="6079" y="2061678"/>
                      <a:pt x="21278" y="1960672"/>
                      <a:pt x="31867" y="1859568"/>
                    </a:cubicBezTo>
                    <a:cubicBezTo>
                      <a:pt x="32639" y="1852188"/>
                      <a:pt x="32215" y="1844757"/>
                      <a:pt x="32845" y="1837369"/>
                    </a:cubicBezTo>
                    <a:cubicBezTo>
                      <a:pt x="43846" y="1708473"/>
                      <a:pt x="56283" y="1579620"/>
                      <a:pt x="65211" y="1450662"/>
                    </a:cubicBezTo>
                    <a:cubicBezTo>
                      <a:pt x="68139" y="1408384"/>
                      <a:pt x="62005" y="1365834"/>
                      <a:pt x="60001" y="1323408"/>
                    </a:cubicBezTo>
                    <a:cubicBezTo>
                      <a:pt x="59521" y="1313236"/>
                      <a:pt x="58452" y="1303062"/>
                      <a:pt x="58552" y="1292893"/>
                    </a:cubicBezTo>
                    <a:cubicBezTo>
                      <a:pt x="61327" y="1009694"/>
                      <a:pt x="61917" y="726471"/>
                      <a:pt x="68455" y="443309"/>
                    </a:cubicBezTo>
                    <a:cubicBezTo>
                      <a:pt x="70479" y="355610"/>
                      <a:pt x="89707" y="268123"/>
                      <a:pt x="99143" y="180448"/>
                    </a:cubicBezTo>
                    <a:cubicBezTo>
                      <a:pt x="104493" y="130734"/>
                      <a:pt x="107395" y="80850"/>
                      <a:pt x="108455" y="31015"/>
                    </a:cubicBezTo>
                    <a:cubicBezTo>
                      <a:pt x="108867" y="11630"/>
                      <a:pt x="118090" y="5681"/>
                      <a:pt x="147254" y="5746"/>
                    </a:cubicBezTo>
                    <a:cubicBezTo>
                      <a:pt x="416250" y="6338"/>
                      <a:pt x="685251" y="6095"/>
                      <a:pt x="954251" y="6095"/>
                    </a:cubicBezTo>
                    <a:cubicBezTo>
                      <a:pt x="954252" y="4350"/>
                      <a:pt x="954253" y="2604"/>
                      <a:pt x="954253" y="859"/>
                    </a:cubicBezTo>
                    <a:close/>
                  </a:path>
                </a:pathLst>
              </a:custGeom>
              <a:solidFill>
                <a:srgbClr val="EAE2CF"/>
              </a:solidFill>
              <a:ln w="958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661F6774-4253-4132-B76D-9D45E174BC67}"/>
                  </a:ext>
                </a:extLst>
              </p:cNvPr>
              <p:cNvSpPr/>
              <p:nvPr/>
            </p:nvSpPr>
            <p:spPr>
              <a:xfrm>
                <a:off x="12467755" y="2134287"/>
                <a:ext cx="4708860" cy="2959188"/>
              </a:xfrm>
              <a:custGeom>
                <a:avLst/>
                <a:gdLst>
                  <a:gd name="connsiteX0" fmla="*/ 206211 w 4708860"/>
                  <a:gd name="connsiteY0" fmla="*/ 4455 h 2959188"/>
                  <a:gd name="connsiteX1" fmla="*/ 428351 w 4708860"/>
                  <a:gd name="connsiteY1" fmla="*/ 4240 h 2959188"/>
                  <a:gd name="connsiteX2" fmla="*/ 525191 w 4708860"/>
                  <a:gd name="connsiteY2" fmla="*/ 74 h 2959188"/>
                  <a:gd name="connsiteX3" fmla="*/ 918484 w 4708860"/>
                  <a:gd name="connsiteY3" fmla="*/ 10325 h 2959188"/>
                  <a:gd name="connsiteX4" fmla="*/ 1186369 w 4708860"/>
                  <a:gd name="connsiteY4" fmla="*/ 6946 h 2959188"/>
                  <a:gd name="connsiteX5" fmla="*/ 1600721 w 4708860"/>
                  <a:gd name="connsiteY5" fmla="*/ 17369 h 2959188"/>
                  <a:gd name="connsiteX6" fmla="*/ 1882666 w 4708860"/>
                  <a:gd name="connsiteY6" fmla="*/ 13515 h 2959188"/>
                  <a:gd name="connsiteX7" fmla="*/ 2045276 w 4708860"/>
                  <a:gd name="connsiteY7" fmla="*/ 18670 h 2959188"/>
                  <a:gd name="connsiteX8" fmla="*/ 2141261 w 4708860"/>
                  <a:gd name="connsiteY8" fmla="*/ 18462 h 2959188"/>
                  <a:gd name="connsiteX9" fmla="*/ 2743800 w 4708860"/>
                  <a:gd name="connsiteY9" fmla="*/ 41368 h 2959188"/>
                  <a:gd name="connsiteX10" fmla="*/ 3020122 w 4708860"/>
                  <a:gd name="connsiteY10" fmla="*/ 43301 h 2959188"/>
                  <a:gd name="connsiteX11" fmla="*/ 3392461 w 4708860"/>
                  <a:gd name="connsiteY11" fmla="*/ 54068 h 2959188"/>
                  <a:gd name="connsiteX12" fmla="*/ 3498838 w 4708860"/>
                  <a:gd name="connsiteY12" fmla="*/ 49419 h 2959188"/>
                  <a:gd name="connsiteX13" fmla="*/ 3847594 w 4708860"/>
                  <a:gd name="connsiteY13" fmla="*/ 49470 h 2959188"/>
                  <a:gd name="connsiteX14" fmla="*/ 4125264 w 4708860"/>
                  <a:gd name="connsiteY14" fmla="*/ 54875 h 2959188"/>
                  <a:gd name="connsiteX15" fmla="*/ 4416267 w 4708860"/>
                  <a:gd name="connsiteY15" fmla="*/ 56093 h 2959188"/>
                  <a:gd name="connsiteX16" fmla="*/ 4642413 w 4708860"/>
                  <a:gd name="connsiteY16" fmla="*/ 76074 h 2959188"/>
                  <a:gd name="connsiteX17" fmla="*/ 4642418 w 4708860"/>
                  <a:gd name="connsiteY17" fmla="*/ 197020 h 2959188"/>
                  <a:gd name="connsiteX18" fmla="*/ 4643143 w 4708860"/>
                  <a:gd name="connsiteY18" fmla="*/ 464388 h 2959188"/>
                  <a:gd name="connsiteX19" fmla="*/ 4651644 w 4708860"/>
                  <a:gd name="connsiteY19" fmla="*/ 550207 h 2959188"/>
                  <a:gd name="connsiteX20" fmla="*/ 4663158 w 4708860"/>
                  <a:gd name="connsiteY20" fmla="*/ 761045 h 2959188"/>
                  <a:gd name="connsiteX21" fmla="*/ 4662746 w 4708860"/>
                  <a:gd name="connsiteY21" fmla="*/ 861482 h 2959188"/>
                  <a:gd name="connsiteX22" fmla="*/ 4654159 w 4708860"/>
                  <a:gd name="connsiteY22" fmla="*/ 1060106 h 2959188"/>
                  <a:gd name="connsiteX23" fmla="*/ 4663563 w 4708860"/>
                  <a:gd name="connsiteY23" fmla="*/ 1419255 h 2959188"/>
                  <a:gd name="connsiteX24" fmla="*/ 4680138 w 4708860"/>
                  <a:gd name="connsiteY24" fmla="*/ 1692629 h 2959188"/>
                  <a:gd name="connsiteX25" fmla="*/ 4664181 w 4708860"/>
                  <a:gd name="connsiteY25" fmla="*/ 1896683 h 2959188"/>
                  <a:gd name="connsiteX26" fmla="*/ 4665474 w 4708860"/>
                  <a:gd name="connsiteY26" fmla="*/ 2092634 h 2959188"/>
                  <a:gd name="connsiteX27" fmla="*/ 4663376 w 4708860"/>
                  <a:gd name="connsiteY27" fmla="*/ 2178355 h 2959188"/>
                  <a:gd name="connsiteX28" fmla="*/ 4682316 w 4708860"/>
                  <a:gd name="connsiteY28" fmla="*/ 2405476 h 2959188"/>
                  <a:gd name="connsiteX29" fmla="*/ 4708528 w 4708860"/>
                  <a:gd name="connsiteY29" fmla="*/ 2602418 h 2959188"/>
                  <a:gd name="connsiteX30" fmla="*/ 4700667 w 4708860"/>
                  <a:gd name="connsiteY30" fmla="*/ 2666577 h 2959188"/>
                  <a:gd name="connsiteX31" fmla="*/ 4700056 w 4708860"/>
                  <a:gd name="connsiteY31" fmla="*/ 2841177 h 2959188"/>
                  <a:gd name="connsiteX32" fmla="*/ 4699843 w 4708860"/>
                  <a:gd name="connsiteY32" fmla="*/ 2859707 h 2959188"/>
                  <a:gd name="connsiteX33" fmla="*/ 4560204 w 4708860"/>
                  <a:gd name="connsiteY33" fmla="*/ 2947921 h 2959188"/>
                  <a:gd name="connsiteX34" fmla="*/ 4281565 w 4708860"/>
                  <a:gd name="connsiteY34" fmla="*/ 2959062 h 2959188"/>
                  <a:gd name="connsiteX35" fmla="*/ 4160910 w 4708860"/>
                  <a:gd name="connsiteY35" fmla="*/ 2954363 h 2959188"/>
                  <a:gd name="connsiteX36" fmla="*/ 3540555 w 4708860"/>
                  <a:gd name="connsiteY36" fmla="*/ 2953545 h 2959188"/>
                  <a:gd name="connsiteX37" fmla="*/ 3234804 w 4708860"/>
                  <a:gd name="connsiteY37" fmla="*/ 2947713 h 2959188"/>
                  <a:gd name="connsiteX38" fmla="*/ 3008011 w 4708860"/>
                  <a:gd name="connsiteY38" fmla="*/ 2942107 h 2959188"/>
                  <a:gd name="connsiteX39" fmla="*/ 2708280 w 4708860"/>
                  <a:gd name="connsiteY39" fmla="*/ 2941368 h 2959188"/>
                  <a:gd name="connsiteX40" fmla="*/ 2578214 w 4708860"/>
                  <a:gd name="connsiteY40" fmla="*/ 2935797 h 2959188"/>
                  <a:gd name="connsiteX41" fmla="*/ 2295639 w 4708860"/>
                  <a:gd name="connsiteY41" fmla="*/ 2930421 h 2959188"/>
                  <a:gd name="connsiteX42" fmla="*/ 2013487 w 4708860"/>
                  <a:gd name="connsiteY42" fmla="*/ 2934736 h 2959188"/>
                  <a:gd name="connsiteX43" fmla="*/ 1617609 w 4708860"/>
                  <a:gd name="connsiteY43" fmla="*/ 2924455 h 2959188"/>
                  <a:gd name="connsiteX44" fmla="*/ 1515890 w 4708860"/>
                  <a:gd name="connsiteY44" fmla="*/ 2929064 h 2959188"/>
                  <a:gd name="connsiteX45" fmla="*/ 1134325 w 4708860"/>
                  <a:gd name="connsiteY45" fmla="*/ 2930081 h 2959188"/>
                  <a:gd name="connsiteX46" fmla="*/ 786677 w 4708860"/>
                  <a:gd name="connsiteY46" fmla="*/ 2946468 h 2959188"/>
                  <a:gd name="connsiteX47" fmla="*/ 411886 w 4708860"/>
                  <a:gd name="connsiteY47" fmla="*/ 2935795 h 2959188"/>
                  <a:gd name="connsiteX48" fmla="*/ 99979 w 4708860"/>
                  <a:gd name="connsiteY48" fmla="*/ 2923120 h 2959188"/>
                  <a:gd name="connsiteX49" fmla="*/ 1237 w 4708860"/>
                  <a:gd name="connsiteY49" fmla="*/ 2846828 h 2959188"/>
                  <a:gd name="connsiteX50" fmla="*/ 31096 w 4708860"/>
                  <a:gd name="connsiteY50" fmla="*/ 2671826 h 2959188"/>
                  <a:gd name="connsiteX51" fmla="*/ 56815 w 4708860"/>
                  <a:gd name="connsiteY51" fmla="*/ 2446343 h 2959188"/>
                  <a:gd name="connsiteX52" fmla="*/ 71467 w 4708860"/>
                  <a:gd name="connsiteY52" fmla="*/ 2351759 h 2959188"/>
                  <a:gd name="connsiteX53" fmla="*/ 75510 w 4708860"/>
                  <a:gd name="connsiteY53" fmla="*/ 2254622 h 2959188"/>
                  <a:gd name="connsiteX54" fmla="*/ 101608 w 4708860"/>
                  <a:gd name="connsiteY54" fmla="*/ 2023366 h 2959188"/>
                  <a:gd name="connsiteX55" fmla="*/ 104026 w 4708860"/>
                  <a:gd name="connsiteY55" fmla="*/ 1816181 h 2959188"/>
                  <a:gd name="connsiteX56" fmla="*/ 111998 w 4708860"/>
                  <a:gd name="connsiteY56" fmla="*/ 1736509 h 2959188"/>
                  <a:gd name="connsiteX57" fmla="*/ 122715 w 4708860"/>
                  <a:gd name="connsiteY57" fmla="*/ 1399423 h 2959188"/>
                  <a:gd name="connsiteX58" fmla="*/ 139571 w 4708860"/>
                  <a:gd name="connsiteY58" fmla="*/ 1192188 h 2959188"/>
                  <a:gd name="connsiteX59" fmla="*/ 140874 w 4708860"/>
                  <a:gd name="connsiteY59" fmla="*/ 1079396 h 2959188"/>
                  <a:gd name="connsiteX60" fmla="*/ 150691 w 4708860"/>
                  <a:gd name="connsiteY60" fmla="*/ 806565 h 2959188"/>
                  <a:gd name="connsiteX61" fmla="*/ 178779 w 4708860"/>
                  <a:gd name="connsiteY61" fmla="*/ 456487 h 2959188"/>
                  <a:gd name="connsiteX62" fmla="*/ 205288 w 4708860"/>
                  <a:gd name="connsiteY62" fmla="*/ 214539 h 2959188"/>
                  <a:gd name="connsiteX63" fmla="*/ 206211 w 4708860"/>
                  <a:gd name="connsiteY63" fmla="*/ 4455 h 295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08860" h="2959188">
                    <a:moveTo>
                      <a:pt x="206211" y="4455"/>
                    </a:moveTo>
                    <a:cubicBezTo>
                      <a:pt x="278091" y="4455"/>
                      <a:pt x="353233" y="4914"/>
                      <a:pt x="428351" y="4240"/>
                    </a:cubicBezTo>
                    <a:cubicBezTo>
                      <a:pt x="460662" y="3949"/>
                      <a:pt x="493022" y="-633"/>
                      <a:pt x="525191" y="74"/>
                    </a:cubicBezTo>
                    <a:cubicBezTo>
                      <a:pt x="656318" y="2957"/>
                      <a:pt x="787337" y="8588"/>
                      <a:pt x="918484" y="10325"/>
                    </a:cubicBezTo>
                    <a:cubicBezTo>
                      <a:pt x="1007708" y="11507"/>
                      <a:pt x="1097149" y="5717"/>
                      <a:pt x="1186369" y="6946"/>
                    </a:cubicBezTo>
                    <a:cubicBezTo>
                      <a:pt x="1324537" y="8848"/>
                      <a:pt x="1462554" y="15610"/>
                      <a:pt x="1600721" y="17369"/>
                    </a:cubicBezTo>
                    <a:cubicBezTo>
                      <a:pt x="1694627" y="18565"/>
                      <a:pt x="1788672" y="13765"/>
                      <a:pt x="1882666" y="13515"/>
                    </a:cubicBezTo>
                    <a:cubicBezTo>
                      <a:pt x="1936855" y="13370"/>
                      <a:pt x="1991042" y="17396"/>
                      <a:pt x="2045276" y="18670"/>
                    </a:cubicBezTo>
                    <a:cubicBezTo>
                      <a:pt x="2077229" y="19421"/>
                      <a:pt x="2109375" y="17277"/>
                      <a:pt x="2141261" y="18462"/>
                    </a:cubicBezTo>
                    <a:cubicBezTo>
                      <a:pt x="2342124" y="25926"/>
                      <a:pt x="2542866" y="34925"/>
                      <a:pt x="2743800" y="41368"/>
                    </a:cubicBezTo>
                    <a:cubicBezTo>
                      <a:pt x="2835735" y="44316"/>
                      <a:pt x="2928072" y="41369"/>
                      <a:pt x="3020122" y="43301"/>
                    </a:cubicBezTo>
                    <a:cubicBezTo>
                      <a:pt x="3144282" y="45907"/>
                      <a:pt x="3268307" y="51258"/>
                      <a:pt x="3392461" y="54068"/>
                    </a:cubicBezTo>
                    <a:cubicBezTo>
                      <a:pt x="3427793" y="54868"/>
                      <a:pt x="3463354" y="49611"/>
                      <a:pt x="3498838" y="49419"/>
                    </a:cubicBezTo>
                    <a:cubicBezTo>
                      <a:pt x="3615084" y="48791"/>
                      <a:pt x="3731359" y="48478"/>
                      <a:pt x="3847594" y="49470"/>
                    </a:cubicBezTo>
                    <a:cubicBezTo>
                      <a:pt x="3940170" y="50260"/>
                      <a:pt x="4032687" y="53911"/>
                      <a:pt x="4125264" y="54875"/>
                    </a:cubicBezTo>
                    <a:cubicBezTo>
                      <a:pt x="4222267" y="55886"/>
                      <a:pt x="4319514" y="52672"/>
                      <a:pt x="4416267" y="56093"/>
                    </a:cubicBezTo>
                    <a:cubicBezTo>
                      <a:pt x="4490044" y="58701"/>
                      <a:pt x="4563215" y="68785"/>
                      <a:pt x="4642413" y="76074"/>
                    </a:cubicBezTo>
                    <a:cubicBezTo>
                      <a:pt x="4642413" y="116686"/>
                      <a:pt x="4642381" y="156853"/>
                      <a:pt x="4642418" y="197020"/>
                    </a:cubicBezTo>
                    <a:cubicBezTo>
                      <a:pt x="4642503" y="286143"/>
                      <a:pt x="4641908" y="375271"/>
                      <a:pt x="4643143" y="464388"/>
                    </a:cubicBezTo>
                    <a:cubicBezTo>
                      <a:pt x="4643540" y="493007"/>
                      <a:pt x="4649820" y="521570"/>
                      <a:pt x="4651644" y="550207"/>
                    </a:cubicBezTo>
                    <a:cubicBezTo>
                      <a:pt x="4656119" y="620470"/>
                      <a:pt x="4660190" y="690750"/>
                      <a:pt x="4663158" y="761045"/>
                    </a:cubicBezTo>
                    <a:cubicBezTo>
                      <a:pt x="4664571" y="794498"/>
                      <a:pt x="4664007" y="828019"/>
                      <a:pt x="4662746" y="861482"/>
                    </a:cubicBezTo>
                    <a:cubicBezTo>
                      <a:pt x="4660251" y="927700"/>
                      <a:pt x="4653664" y="993910"/>
                      <a:pt x="4654159" y="1060106"/>
                    </a:cubicBezTo>
                    <a:cubicBezTo>
                      <a:pt x="4655057" y="1179832"/>
                      <a:pt x="4658524" y="1299570"/>
                      <a:pt x="4663563" y="1419255"/>
                    </a:cubicBezTo>
                    <a:cubicBezTo>
                      <a:pt x="4667402" y="1510417"/>
                      <a:pt x="4679299" y="1601487"/>
                      <a:pt x="4680138" y="1692629"/>
                    </a:cubicBezTo>
                    <a:cubicBezTo>
                      <a:pt x="4680764" y="1760618"/>
                      <a:pt x="4666925" y="1828610"/>
                      <a:pt x="4664181" y="1896683"/>
                    </a:cubicBezTo>
                    <a:cubicBezTo>
                      <a:pt x="4661549" y="1961945"/>
                      <a:pt x="4665274" y="2027311"/>
                      <a:pt x="4665474" y="2092634"/>
                    </a:cubicBezTo>
                    <a:cubicBezTo>
                      <a:pt x="4665562" y="2121210"/>
                      <a:pt x="4661497" y="2149857"/>
                      <a:pt x="4663376" y="2178355"/>
                    </a:cubicBezTo>
                    <a:cubicBezTo>
                      <a:pt x="4668368" y="2254103"/>
                      <a:pt x="4674151" y="2329853"/>
                      <a:pt x="4682316" y="2405476"/>
                    </a:cubicBezTo>
                    <a:cubicBezTo>
                      <a:pt x="4689412" y="2471201"/>
                      <a:pt x="4701623" y="2536687"/>
                      <a:pt x="4708528" y="2602418"/>
                    </a:cubicBezTo>
                    <a:cubicBezTo>
                      <a:pt x="4710751" y="2623575"/>
                      <a:pt x="4701135" y="2645155"/>
                      <a:pt x="4700667" y="2666577"/>
                    </a:cubicBezTo>
                    <a:cubicBezTo>
                      <a:pt x="4699396" y="2724767"/>
                      <a:pt x="4700126" y="2782976"/>
                      <a:pt x="4700056" y="2841177"/>
                    </a:cubicBezTo>
                    <a:cubicBezTo>
                      <a:pt x="4700049" y="2847357"/>
                      <a:pt x="4700805" y="2853592"/>
                      <a:pt x="4699843" y="2859707"/>
                    </a:cubicBezTo>
                    <a:cubicBezTo>
                      <a:pt x="4690276" y="2920518"/>
                      <a:pt x="4671640" y="2943512"/>
                      <a:pt x="4560204" y="2947921"/>
                    </a:cubicBezTo>
                    <a:cubicBezTo>
                      <a:pt x="4467316" y="2951596"/>
                      <a:pt x="4374522" y="2956668"/>
                      <a:pt x="4281565" y="2959062"/>
                    </a:cubicBezTo>
                    <a:cubicBezTo>
                      <a:pt x="4241505" y="2960093"/>
                      <a:pt x="4201149" y="2954485"/>
                      <a:pt x="4160910" y="2954363"/>
                    </a:cubicBezTo>
                    <a:cubicBezTo>
                      <a:pt x="3954127" y="2953737"/>
                      <a:pt x="3747332" y="2954534"/>
                      <a:pt x="3540555" y="2953545"/>
                    </a:cubicBezTo>
                    <a:cubicBezTo>
                      <a:pt x="3438622" y="2953057"/>
                      <a:pt x="3336709" y="2949963"/>
                      <a:pt x="3234804" y="2947713"/>
                    </a:cubicBezTo>
                    <a:cubicBezTo>
                      <a:pt x="3159194" y="2946045"/>
                      <a:pt x="3083634" y="2942888"/>
                      <a:pt x="3008011" y="2942107"/>
                    </a:cubicBezTo>
                    <a:cubicBezTo>
                      <a:pt x="2908120" y="2941074"/>
                      <a:pt x="2808176" y="2942292"/>
                      <a:pt x="2708280" y="2941368"/>
                    </a:cubicBezTo>
                    <a:cubicBezTo>
                      <a:pt x="2664895" y="2940967"/>
                      <a:pt x="2621617" y="2936891"/>
                      <a:pt x="2578214" y="2935797"/>
                    </a:cubicBezTo>
                    <a:cubicBezTo>
                      <a:pt x="2484049" y="2933423"/>
                      <a:pt x="2389836" y="2930481"/>
                      <a:pt x="2295639" y="2930421"/>
                    </a:cubicBezTo>
                    <a:cubicBezTo>
                      <a:pt x="2201586" y="2930361"/>
                      <a:pt x="2107467" y="2935835"/>
                      <a:pt x="2013487" y="2934736"/>
                    </a:cubicBezTo>
                    <a:cubicBezTo>
                      <a:pt x="1881480" y="2933193"/>
                      <a:pt x="1749602" y="2927284"/>
                      <a:pt x="1617609" y="2924455"/>
                    </a:cubicBezTo>
                    <a:cubicBezTo>
                      <a:pt x="1583819" y="2923731"/>
                      <a:pt x="1549820" y="2928898"/>
                      <a:pt x="1515890" y="2929064"/>
                    </a:cubicBezTo>
                    <a:cubicBezTo>
                      <a:pt x="1388695" y="2929687"/>
                      <a:pt x="1261359" y="2927015"/>
                      <a:pt x="1134325" y="2930081"/>
                    </a:cubicBezTo>
                    <a:cubicBezTo>
                      <a:pt x="1018282" y="2932882"/>
                      <a:pt x="902633" y="2945559"/>
                      <a:pt x="786677" y="2946468"/>
                    </a:cubicBezTo>
                    <a:cubicBezTo>
                      <a:pt x="661824" y="2947447"/>
                      <a:pt x="536784" y="2940208"/>
                      <a:pt x="411886" y="2935795"/>
                    </a:cubicBezTo>
                    <a:cubicBezTo>
                      <a:pt x="307873" y="2932120"/>
                      <a:pt x="203965" y="2927171"/>
                      <a:pt x="99979" y="2923120"/>
                    </a:cubicBezTo>
                    <a:cubicBezTo>
                      <a:pt x="25621" y="2920223"/>
                      <a:pt x="-6970" y="2895527"/>
                      <a:pt x="1237" y="2846828"/>
                    </a:cubicBezTo>
                    <a:cubicBezTo>
                      <a:pt x="11072" y="2788484"/>
                      <a:pt x="23178" y="2730280"/>
                      <a:pt x="31096" y="2671826"/>
                    </a:cubicBezTo>
                    <a:cubicBezTo>
                      <a:pt x="41263" y="2596760"/>
                      <a:pt x="47784" y="2521480"/>
                      <a:pt x="56815" y="2446343"/>
                    </a:cubicBezTo>
                    <a:cubicBezTo>
                      <a:pt x="60611" y="2414757"/>
                      <a:pt x="68429" y="2383364"/>
                      <a:pt x="71467" y="2351759"/>
                    </a:cubicBezTo>
                    <a:cubicBezTo>
                      <a:pt x="74573" y="2319453"/>
                      <a:pt x="72177" y="2286911"/>
                      <a:pt x="75510" y="2254622"/>
                    </a:cubicBezTo>
                    <a:cubicBezTo>
                      <a:pt x="83469" y="2177498"/>
                      <a:pt x="96397" y="2100551"/>
                      <a:pt x="101608" y="2023366"/>
                    </a:cubicBezTo>
                    <a:cubicBezTo>
                      <a:pt x="106262" y="1954420"/>
                      <a:pt x="102529" y="1885241"/>
                      <a:pt x="104026" y="1816181"/>
                    </a:cubicBezTo>
                    <a:cubicBezTo>
                      <a:pt x="104602" y="1789604"/>
                      <a:pt x="111055" y="1763094"/>
                      <a:pt x="111998" y="1736509"/>
                    </a:cubicBezTo>
                    <a:cubicBezTo>
                      <a:pt x="115983" y="1624153"/>
                      <a:pt x="117533" y="1511752"/>
                      <a:pt x="122715" y="1399423"/>
                    </a:cubicBezTo>
                    <a:cubicBezTo>
                      <a:pt x="125905" y="1330297"/>
                      <a:pt x="135032" y="1261299"/>
                      <a:pt x="139571" y="1192188"/>
                    </a:cubicBezTo>
                    <a:cubicBezTo>
                      <a:pt x="142035" y="1154650"/>
                      <a:pt x="139755" y="1116986"/>
                      <a:pt x="140874" y="1079396"/>
                    </a:cubicBezTo>
                    <a:cubicBezTo>
                      <a:pt x="143584" y="988442"/>
                      <a:pt x="144993" y="897443"/>
                      <a:pt x="150691" y="806565"/>
                    </a:cubicBezTo>
                    <a:cubicBezTo>
                      <a:pt x="158012" y="689815"/>
                      <a:pt x="168006" y="573125"/>
                      <a:pt x="178779" y="456487"/>
                    </a:cubicBezTo>
                    <a:cubicBezTo>
                      <a:pt x="186233" y="375779"/>
                      <a:pt x="199959" y="295288"/>
                      <a:pt x="205288" y="214539"/>
                    </a:cubicBezTo>
                    <a:cubicBezTo>
                      <a:pt x="209779" y="146455"/>
                      <a:pt x="206211" y="78140"/>
                      <a:pt x="206211" y="4455"/>
                    </a:cubicBezTo>
                    <a:close/>
                  </a:path>
                </a:pathLst>
              </a:custGeom>
              <a:solidFill>
                <a:schemeClr val="bg1"/>
              </a:solidFill>
              <a:ln w="9582" cap="flat">
                <a:noFill/>
                <a:prstDash val="solid"/>
                <a:miter/>
              </a:ln>
            </p:spPr>
            <p:txBody>
              <a:bodyPr rtlCol="0" anchor="ctr"/>
              <a:lstStyle/>
              <a:p>
                <a:endParaRPr lang="en-US" dirty="0"/>
              </a:p>
            </p:txBody>
          </p:sp>
        </p:grpSp>
        <p:grpSp>
          <p:nvGrpSpPr>
            <p:cNvPr id="20" name="Picture 10">
              <a:extLst>
                <a:ext uri="{FF2B5EF4-FFF2-40B4-BE49-F238E27FC236}">
                  <a16:creationId xmlns:a16="http://schemas.microsoft.com/office/drawing/2014/main" xmlns="" id="{4710BA4F-82F3-4727-A142-11B716F8D4CC}"/>
                </a:ext>
              </a:extLst>
            </p:cNvPr>
            <p:cNvGrpSpPr/>
            <p:nvPr/>
          </p:nvGrpSpPr>
          <p:grpSpPr>
            <a:xfrm>
              <a:off x="4290934" y="2412075"/>
              <a:ext cx="1848443" cy="1532103"/>
              <a:chOff x="9404983" y="4407251"/>
              <a:chExt cx="2125706" cy="1807083"/>
            </a:xfrm>
          </p:grpSpPr>
          <p:sp>
            <p:nvSpPr>
              <p:cNvPr id="21" name="Freeform: Shape 20">
                <a:extLst>
                  <a:ext uri="{FF2B5EF4-FFF2-40B4-BE49-F238E27FC236}">
                    <a16:creationId xmlns:a16="http://schemas.microsoft.com/office/drawing/2014/main" xmlns="" id="{C96004B5-ED30-4922-BD05-3D806E4D7B07}"/>
                  </a:ext>
                </a:extLst>
              </p:cNvPr>
              <p:cNvSpPr/>
              <p:nvPr/>
            </p:nvSpPr>
            <p:spPr>
              <a:xfrm>
                <a:off x="9404983" y="5279693"/>
                <a:ext cx="2125706" cy="934641"/>
              </a:xfrm>
              <a:custGeom>
                <a:avLst/>
                <a:gdLst>
                  <a:gd name="connsiteX0" fmla="*/ 328297 w 2125706"/>
                  <a:gd name="connsiteY0" fmla="*/ 918567 h 934641"/>
                  <a:gd name="connsiteX1" fmla="*/ 119242 w 2125706"/>
                  <a:gd name="connsiteY1" fmla="*/ 753510 h 934641"/>
                  <a:gd name="connsiteX2" fmla="*/ 18853 w 2125706"/>
                  <a:gd name="connsiteY2" fmla="*/ 353279 h 934641"/>
                  <a:gd name="connsiteX3" fmla="*/ 105726 w 2125706"/>
                  <a:gd name="connsiteY3" fmla="*/ 76405 h 934641"/>
                  <a:gd name="connsiteX4" fmla="*/ 217655 w 2125706"/>
                  <a:gd name="connsiteY4" fmla="*/ 45077 h 934641"/>
                  <a:gd name="connsiteX5" fmla="*/ 1963942 w 2125706"/>
                  <a:gd name="connsiteY5" fmla="*/ 61614 h 934641"/>
                  <a:gd name="connsiteX6" fmla="*/ 2125118 w 2125706"/>
                  <a:gd name="connsiteY6" fmla="*/ 183353 h 934641"/>
                  <a:gd name="connsiteX7" fmla="*/ 2110721 w 2125706"/>
                  <a:gd name="connsiteY7" fmla="*/ 274876 h 934641"/>
                  <a:gd name="connsiteX8" fmla="*/ 1911671 w 2125706"/>
                  <a:gd name="connsiteY8" fmla="*/ 794540 h 934641"/>
                  <a:gd name="connsiteX9" fmla="*/ 1705418 w 2125706"/>
                  <a:gd name="connsiteY9" fmla="*/ 934626 h 9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5706" h="934641">
                    <a:moveTo>
                      <a:pt x="328297" y="918567"/>
                    </a:moveTo>
                    <a:cubicBezTo>
                      <a:pt x="229209" y="917408"/>
                      <a:pt x="143349" y="849619"/>
                      <a:pt x="119242" y="753510"/>
                    </a:cubicBezTo>
                    <a:lnTo>
                      <a:pt x="18853" y="353279"/>
                    </a:lnTo>
                    <a:cubicBezTo>
                      <a:pt x="-5624" y="255675"/>
                      <a:pt x="-29108" y="144243"/>
                      <a:pt x="105726" y="76405"/>
                    </a:cubicBezTo>
                    <a:cubicBezTo>
                      <a:pt x="140891" y="59431"/>
                      <a:pt x="178787" y="48824"/>
                      <a:pt x="217655" y="45077"/>
                    </a:cubicBezTo>
                    <a:cubicBezTo>
                      <a:pt x="798273" y="-20127"/>
                      <a:pt x="1384663" y="-14574"/>
                      <a:pt x="1963942" y="61614"/>
                    </a:cubicBezTo>
                    <a:cubicBezTo>
                      <a:pt x="2034690" y="70929"/>
                      <a:pt x="2115398" y="86906"/>
                      <a:pt x="2125118" y="183353"/>
                    </a:cubicBezTo>
                    <a:cubicBezTo>
                      <a:pt x="2127512" y="214566"/>
                      <a:pt x="2122582" y="245905"/>
                      <a:pt x="2110721" y="274876"/>
                    </a:cubicBezTo>
                    <a:lnTo>
                      <a:pt x="1911671" y="794540"/>
                    </a:lnTo>
                    <a:cubicBezTo>
                      <a:pt x="1879013" y="879793"/>
                      <a:pt x="1796713" y="935691"/>
                      <a:pt x="1705418" y="934626"/>
                    </a:cubicBezTo>
                    <a:close/>
                  </a:path>
                </a:pathLst>
              </a:custGeom>
              <a:solidFill>
                <a:srgbClr val="B1D569"/>
              </a:solidFill>
              <a:ln w="916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566560C2-C954-4BD6-8900-625E4010F8C6}"/>
                  </a:ext>
                </a:extLst>
              </p:cNvPr>
              <p:cNvSpPr/>
              <p:nvPr/>
            </p:nvSpPr>
            <p:spPr>
              <a:xfrm>
                <a:off x="10003396" y="4407251"/>
                <a:ext cx="880593" cy="1779293"/>
              </a:xfrm>
              <a:custGeom>
                <a:avLst/>
                <a:gdLst>
                  <a:gd name="connsiteX0" fmla="*/ 87556 w 880593"/>
                  <a:gd name="connsiteY0" fmla="*/ 1758854 h 1779293"/>
                  <a:gd name="connsiteX1" fmla="*/ 271748 w 880593"/>
                  <a:gd name="connsiteY1" fmla="*/ 1033186 h 1779293"/>
                  <a:gd name="connsiteX2" fmla="*/ 159847 w 880593"/>
                  <a:gd name="connsiteY2" fmla="*/ 651394 h 1779293"/>
                  <a:gd name="connsiteX3" fmla="*/ 135260 w 880593"/>
                  <a:gd name="connsiteY3" fmla="*/ 276474 h 1779293"/>
                  <a:gd name="connsiteX4" fmla="*/ 395704 w 880593"/>
                  <a:gd name="connsiteY4" fmla="*/ 89514 h 1779293"/>
                  <a:gd name="connsiteX5" fmla="*/ 691844 w 880593"/>
                  <a:gd name="connsiteY5" fmla="*/ 226404 h 1779293"/>
                  <a:gd name="connsiteX6" fmla="*/ 604842 w 880593"/>
                  <a:gd name="connsiteY6" fmla="*/ 978283 h 1779293"/>
                  <a:gd name="connsiteX7" fmla="*/ 804691 w 880593"/>
                  <a:gd name="connsiteY7" fmla="*/ 1759571 h 1779293"/>
                  <a:gd name="connsiteX8" fmla="*/ 869660 w 880593"/>
                  <a:gd name="connsiteY8" fmla="*/ 1694608 h 1779293"/>
                  <a:gd name="connsiteX9" fmla="*/ 705892 w 880593"/>
                  <a:gd name="connsiteY9" fmla="*/ 946550 h 1779293"/>
                  <a:gd name="connsiteX10" fmla="*/ 763428 w 880593"/>
                  <a:gd name="connsiteY10" fmla="*/ 169700 h 1779293"/>
                  <a:gd name="connsiteX11" fmla="*/ 153921 w 880593"/>
                  <a:gd name="connsiteY11" fmla="*/ 103773 h 1779293"/>
                  <a:gd name="connsiteX12" fmla="*/ 11148 w 880593"/>
                  <a:gd name="connsiteY12" fmla="*/ 421788 h 1779293"/>
                  <a:gd name="connsiteX13" fmla="*/ 129214 w 880593"/>
                  <a:gd name="connsiteY13" fmla="*/ 824278 h 1779293"/>
                  <a:gd name="connsiteX14" fmla="*/ 8217 w 880593"/>
                  <a:gd name="connsiteY14" fmla="*/ 1712468 h 1779293"/>
                  <a:gd name="connsiteX15" fmla="*/ 87556 w 880593"/>
                  <a:gd name="connsiteY15" fmla="*/ 1758836 h 177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593" h="1779293">
                    <a:moveTo>
                      <a:pt x="87556" y="1758854"/>
                    </a:moveTo>
                    <a:cubicBezTo>
                      <a:pt x="235019" y="1547343"/>
                      <a:pt x="300488" y="1289413"/>
                      <a:pt x="271748" y="1033186"/>
                    </a:cubicBezTo>
                    <a:cubicBezTo>
                      <a:pt x="255706" y="897932"/>
                      <a:pt x="208700" y="777414"/>
                      <a:pt x="159847" y="651394"/>
                    </a:cubicBezTo>
                    <a:cubicBezTo>
                      <a:pt x="113512" y="531887"/>
                      <a:pt x="73553" y="398186"/>
                      <a:pt x="135260" y="276474"/>
                    </a:cubicBezTo>
                    <a:cubicBezTo>
                      <a:pt x="185215" y="177932"/>
                      <a:pt x="283812" y="100401"/>
                      <a:pt x="395704" y="89514"/>
                    </a:cubicBezTo>
                    <a:cubicBezTo>
                      <a:pt x="509048" y="78490"/>
                      <a:pt x="624734" y="135689"/>
                      <a:pt x="691844" y="226404"/>
                    </a:cubicBezTo>
                    <a:cubicBezTo>
                      <a:pt x="859792" y="453492"/>
                      <a:pt x="648044" y="744662"/>
                      <a:pt x="604842" y="978283"/>
                    </a:cubicBezTo>
                    <a:cubicBezTo>
                      <a:pt x="555564" y="1255347"/>
                      <a:pt x="628424" y="1540189"/>
                      <a:pt x="804691" y="1759571"/>
                    </a:cubicBezTo>
                    <a:cubicBezTo>
                      <a:pt x="841765" y="1805635"/>
                      <a:pt x="906412" y="1740278"/>
                      <a:pt x="869660" y="1694608"/>
                    </a:cubicBezTo>
                    <a:cubicBezTo>
                      <a:pt x="704744" y="1489669"/>
                      <a:pt x="640234" y="1201642"/>
                      <a:pt x="705892" y="946550"/>
                    </a:cubicBezTo>
                    <a:cubicBezTo>
                      <a:pt x="770420" y="695841"/>
                      <a:pt x="947639" y="413124"/>
                      <a:pt x="763428" y="169700"/>
                    </a:cubicBezTo>
                    <a:cubicBezTo>
                      <a:pt x="615831" y="-25335"/>
                      <a:pt x="338205" y="-58932"/>
                      <a:pt x="153921" y="103773"/>
                    </a:cubicBezTo>
                    <a:cubicBezTo>
                      <a:pt x="62444" y="184048"/>
                      <a:pt x="10346" y="300092"/>
                      <a:pt x="11148" y="421788"/>
                    </a:cubicBezTo>
                    <a:cubicBezTo>
                      <a:pt x="13519" y="564731"/>
                      <a:pt x="82227" y="692662"/>
                      <a:pt x="129214" y="824278"/>
                    </a:cubicBezTo>
                    <a:cubicBezTo>
                      <a:pt x="234899" y="1122486"/>
                      <a:pt x="189821" y="1453390"/>
                      <a:pt x="8217" y="1712468"/>
                    </a:cubicBezTo>
                    <a:cubicBezTo>
                      <a:pt x="-25650" y="1761096"/>
                      <a:pt x="53964" y="1807096"/>
                      <a:pt x="87556" y="1758836"/>
                    </a:cubicBezTo>
                    <a:close/>
                  </a:path>
                </a:pathLst>
              </a:custGeom>
              <a:solidFill>
                <a:srgbClr val="EAE2CF"/>
              </a:solidFill>
              <a:ln w="916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AE916ACD-CC88-48D6-9525-DBA8FE3C3E41}"/>
                  </a:ext>
                </a:extLst>
              </p:cNvPr>
              <p:cNvSpPr/>
              <p:nvPr/>
            </p:nvSpPr>
            <p:spPr>
              <a:xfrm>
                <a:off x="9508072" y="5968801"/>
                <a:ext cx="1848953" cy="245505"/>
              </a:xfrm>
              <a:custGeom>
                <a:avLst/>
                <a:gdLst>
                  <a:gd name="connsiteX0" fmla="*/ 0 w 1848953"/>
                  <a:gd name="connsiteY0" fmla="*/ 28 h 245505"/>
                  <a:gd name="connsiteX1" fmla="*/ 16153 w 1848953"/>
                  <a:gd name="connsiteY1" fmla="*/ 64430 h 245505"/>
                  <a:gd name="connsiteX2" fmla="*/ 225208 w 1848953"/>
                  <a:gd name="connsiteY2" fmla="*/ 229459 h 245505"/>
                  <a:gd name="connsiteX3" fmla="*/ 1602329 w 1848953"/>
                  <a:gd name="connsiteY3" fmla="*/ 245491 h 245505"/>
                  <a:gd name="connsiteX4" fmla="*/ 1808582 w 1848953"/>
                  <a:gd name="connsiteY4" fmla="*/ 105386 h 245505"/>
                  <a:gd name="connsiteX5" fmla="*/ 1848954 w 1848953"/>
                  <a:gd name="connsiteY5" fmla="*/ 0 h 24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953" h="245505">
                    <a:moveTo>
                      <a:pt x="0" y="28"/>
                    </a:moveTo>
                    <a:lnTo>
                      <a:pt x="16153" y="64430"/>
                    </a:lnTo>
                    <a:cubicBezTo>
                      <a:pt x="40271" y="160528"/>
                      <a:pt x="126128" y="228304"/>
                      <a:pt x="225208" y="229459"/>
                    </a:cubicBezTo>
                    <a:lnTo>
                      <a:pt x="1602329" y="245491"/>
                    </a:lnTo>
                    <a:cubicBezTo>
                      <a:pt x="1693627" y="246547"/>
                      <a:pt x="1775926" y="190643"/>
                      <a:pt x="1808582" y="105386"/>
                    </a:cubicBezTo>
                    <a:lnTo>
                      <a:pt x="1848954" y="0"/>
                    </a:lnTo>
                    <a:close/>
                  </a:path>
                </a:pathLst>
              </a:custGeom>
              <a:solidFill>
                <a:srgbClr val="FFFF99"/>
              </a:solidFill>
              <a:ln w="9160"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xmlns="" id="{561C54F0-4DAB-4676-850D-A55FE6AD0567}"/>
                </a:ext>
              </a:extLst>
            </p:cNvPr>
            <p:cNvSpPr txBox="1"/>
            <p:nvPr/>
          </p:nvSpPr>
          <p:spPr>
            <a:xfrm>
              <a:off x="2213804" y="4542197"/>
              <a:ext cx="6098898" cy="1824923"/>
            </a:xfrm>
            <a:prstGeom prst="rect">
              <a:avLst/>
            </a:prstGeom>
            <a:noFill/>
          </p:spPr>
          <p:txBody>
            <a:bodyPr wrap="square" rtlCol="0">
              <a:spAutoFit/>
            </a:bodyPr>
            <a:lstStyle/>
            <a:p>
              <a:pPr algn="ctr">
                <a:lnSpc>
                  <a:spcPct val="150000"/>
                </a:lnSpc>
              </a:pPr>
              <a:r>
                <a:rPr lang="en-US" sz="4000" dirty="0">
                  <a:latin typeface="Arial" panose="020B0604020202020204" pitchFamily="34" charset="0"/>
                  <a:cs typeface="Arial" panose="020B0604020202020204" pitchFamily="34" charset="0"/>
                </a:rPr>
                <a:t>Hoàn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endParaRPr lang="vi-VN" sz="40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8A107C53-27F3-4E51-9199-EEB3F2BD0CA6}"/>
              </a:ext>
            </a:extLst>
          </p:cNvPr>
          <p:cNvGrpSpPr/>
          <p:nvPr/>
        </p:nvGrpSpPr>
        <p:grpSpPr>
          <a:xfrm>
            <a:off x="9901110" y="2412075"/>
            <a:ext cx="6553200" cy="5250239"/>
            <a:chOff x="1876051" y="2412075"/>
            <a:chExt cx="6553200" cy="5250239"/>
          </a:xfrm>
        </p:grpSpPr>
        <p:grpSp>
          <p:nvGrpSpPr>
            <p:cNvPr id="27" name="Group 26">
              <a:extLst>
                <a:ext uri="{FF2B5EF4-FFF2-40B4-BE49-F238E27FC236}">
                  <a16:creationId xmlns:a16="http://schemas.microsoft.com/office/drawing/2014/main" xmlns="" id="{326F756D-C7DD-489A-8864-9179B89C965B}"/>
                </a:ext>
              </a:extLst>
            </p:cNvPr>
            <p:cNvGrpSpPr/>
            <p:nvPr/>
          </p:nvGrpSpPr>
          <p:grpSpPr>
            <a:xfrm>
              <a:off x="1876051" y="3467100"/>
              <a:ext cx="6553200" cy="4195214"/>
              <a:chOff x="12376180" y="2134287"/>
              <a:chExt cx="4800435" cy="3056428"/>
            </a:xfrm>
          </p:grpSpPr>
          <p:sp>
            <p:nvSpPr>
              <p:cNvPr id="33" name="Freeform: Shape 32">
                <a:extLst>
                  <a:ext uri="{FF2B5EF4-FFF2-40B4-BE49-F238E27FC236}">
                    <a16:creationId xmlns:a16="http://schemas.microsoft.com/office/drawing/2014/main" xmlns="" id="{F95C4177-4AB7-4E7C-9169-6D732D92CF57}"/>
                  </a:ext>
                </a:extLst>
              </p:cNvPr>
              <p:cNvSpPr/>
              <p:nvPr/>
            </p:nvSpPr>
            <p:spPr>
              <a:xfrm>
                <a:off x="12376180" y="2276689"/>
                <a:ext cx="4629682" cy="2914026"/>
              </a:xfrm>
              <a:custGeom>
                <a:avLst/>
                <a:gdLst>
                  <a:gd name="connsiteX0" fmla="*/ 954253 w 4629682"/>
                  <a:gd name="connsiteY0" fmla="*/ 859 h 2914026"/>
                  <a:gd name="connsiteX1" fmla="*/ 1551677 w 4629682"/>
                  <a:gd name="connsiteY1" fmla="*/ 1775 h 2914026"/>
                  <a:gd name="connsiteX2" fmla="*/ 1910074 w 4629682"/>
                  <a:gd name="connsiteY2" fmla="*/ 21748 h 2914026"/>
                  <a:gd name="connsiteX3" fmla="*/ 2177493 w 4629682"/>
                  <a:gd name="connsiteY3" fmla="*/ 34420 h 2914026"/>
                  <a:gd name="connsiteX4" fmla="*/ 2436575 w 4629682"/>
                  <a:gd name="connsiteY4" fmla="*/ 45865 h 2914026"/>
                  <a:gd name="connsiteX5" fmla="*/ 2864221 w 4629682"/>
                  <a:gd name="connsiteY5" fmla="*/ 67416 h 2914026"/>
                  <a:gd name="connsiteX6" fmla="*/ 3454993 w 4629682"/>
                  <a:gd name="connsiteY6" fmla="*/ 85104 h 2914026"/>
                  <a:gd name="connsiteX7" fmla="*/ 3880642 w 4629682"/>
                  <a:gd name="connsiteY7" fmla="*/ 106284 h 2914026"/>
                  <a:gd name="connsiteX8" fmla="*/ 4236258 w 4629682"/>
                  <a:gd name="connsiteY8" fmla="*/ 118565 h 2914026"/>
                  <a:gd name="connsiteX9" fmla="*/ 4508558 w 4629682"/>
                  <a:gd name="connsiteY9" fmla="*/ 147439 h 2914026"/>
                  <a:gd name="connsiteX10" fmla="*/ 4591192 w 4629682"/>
                  <a:gd name="connsiteY10" fmla="*/ 154941 h 2914026"/>
                  <a:gd name="connsiteX11" fmla="*/ 4629667 w 4629682"/>
                  <a:gd name="connsiteY11" fmla="*/ 186333 h 2914026"/>
                  <a:gd name="connsiteX12" fmla="*/ 4628172 w 4629682"/>
                  <a:gd name="connsiteY12" fmla="*/ 530831 h 2914026"/>
                  <a:gd name="connsiteX13" fmla="*/ 4619513 w 4629682"/>
                  <a:gd name="connsiteY13" fmla="*/ 1874968 h 2914026"/>
                  <a:gd name="connsiteX14" fmla="*/ 4602862 w 4629682"/>
                  <a:gd name="connsiteY14" fmla="*/ 2301717 h 2914026"/>
                  <a:gd name="connsiteX15" fmla="*/ 4586266 w 4629682"/>
                  <a:gd name="connsiteY15" fmla="*/ 2661787 h 2914026"/>
                  <a:gd name="connsiteX16" fmla="*/ 4578599 w 4629682"/>
                  <a:gd name="connsiteY16" fmla="*/ 2866854 h 2914026"/>
                  <a:gd name="connsiteX17" fmla="*/ 4538378 w 4629682"/>
                  <a:gd name="connsiteY17" fmla="*/ 2890757 h 2914026"/>
                  <a:gd name="connsiteX18" fmla="*/ 4295364 w 4629682"/>
                  <a:gd name="connsiteY18" fmla="*/ 2885332 h 2914026"/>
                  <a:gd name="connsiteX19" fmla="*/ 3905177 w 4629682"/>
                  <a:gd name="connsiteY19" fmla="*/ 2890315 h 2914026"/>
                  <a:gd name="connsiteX20" fmla="*/ 3313624 w 4629682"/>
                  <a:gd name="connsiteY20" fmla="*/ 2891304 h 2914026"/>
                  <a:gd name="connsiteX21" fmla="*/ 2761728 w 4629682"/>
                  <a:gd name="connsiteY21" fmla="*/ 2911982 h 2914026"/>
                  <a:gd name="connsiteX22" fmla="*/ 2355361 w 4629682"/>
                  <a:gd name="connsiteY22" fmla="*/ 2913559 h 2914026"/>
                  <a:gd name="connsiteX23" fmla="*/ 2245983 w 4629682"/>
                  <a:gd name="connsiteY23" fmla="*/ 2912953 h 2914026"/>
                  <a:gd name="connsiteX24" fmla="*/ 1684846 w 4629682"/>
                  <a:gd name="connsiteY24" fmla="*/ 2895894 h 2914026"/>
                  <a:gd name="connsiteX25" fmla="*/ 1366753 w 4629682"/>
                  <a:gd name="connsiteY25" fmla="*/ 2884927 h 2914026"/>
                  <a:gd name="connsiteX26" fmla="*/ 1124475 w 4629682"/>
                  <a:gd name="connsiteY26" fmla="*/ 2873482 h 2914026"/>
                  <a:gd name="connsiteX27" fmla="*/ 751355 w 4629682"/>
                  <a:gd name="connsiteY27" fmla="*/ 2852190 h 2914026"/>
                  <a:gd name="connsiteX28" fmla="*/ 416555 w 4629682"/>
                  <a:gd name="connsiteY28" fmla="*/ 2840538 h 2914026"/>
                  <a:gd name="connsiteX29" fmla="*/ 133345 w 4629682"/>
                  <a:gd name="connsiteY29" fmla="*/ 2823856 h 2914026"/>
                  <a:gd name="connsiteX30" fmla="*/ 25430 w 4629682"/>
                  <a:gd name="connsiteY30" fmla="*/ 2741806 h 2914026"/>
                  <a:gd name="connsiteX31" fmla="*/ 7867 w 4629682"/>
                  <a:gd name="connsiteY31" fmla="*/ 2420685 h 2914026"/>
                  <a:gd name="connsiteX32" fmla="*/ 1256 w 4629682"/>
                  <a:gd name="connsiteY32" fmla="*/ 2162900 h 2914026"/>
                  <a:gd name="connsiteX33" fmla="*/ 31867 w 4629682"/>
                  <a:gd name="connsiteY33" fmla="*/ 1859568 h 2914026"/>
                  <a:gd name="connsiteX34" fmla="*/ 32845 w 4629682"/>
                  <a:gd name="connsiteY34" fmla="*/ 1837369 h 2914026"/>
                  <a:gd name="connsiteX35" fmla="*/ 65211 w 4629682"/>
                  <a:gd name="connsiteY35" fmla="*/ 1450662 h 2914026"/>
                  <a:gd name="connsiteX36" fmla="*/ 60001 w 4629682"/>
                  <a:gd name="connsiteY36" fmla="*/ 1323408 h 2914026"/>
                  <a:gd name="connsiteX37" fmla="*/ 58552 w 4629682"/>
                  <a:gd name="connsiteY37" fmla="*/ 1292893 h 2914026"/>
                  <a:gd name="connsiteX38" fmla="*/ 68455 w 4629682"/>
                  <a:gd name="connsiteY38" fmla="*/ 443309 h 2914026"/>
                  <a:gd name="connsiteX39" fmla="*/ 99143 w 4629682"/>
                  <a:gd name="connsiteY39" fmla="*/ 180448 h 2914026"/>
                  <a:gd name="connsiteX40" fmla="*/ 108455 w 4629682"/>
                  <a:gd name="connsiteY40" fmla="*/ 31015 h 2914026"/>
                  <a:gd name="connsiteX41" fmla="*/ 147254 w 4629682"/>
                  <a:gd name="connsiteY41" fmla="*/ 5746 h 2914026"/>
                  <a:gd name="connsiteX42" fmla="*/ 954251 w 4629682"/>
                  <a:gd name="connsiteY42" fmla="*/ 6095 h 2914026"/>
                  <a:gd name="connsiteX43" fmla="*/ 954253 w 4629682"/>
                  <a:gd name="connsiteY43" fmla="*/ 859 h 29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29682" h="2914026">
                    <a:moveTo>
                      <a:pt x="954253" y="859"/>
                    </a:moveTo>
                    <a:cubicBezTo>
                      <a:pt x="1153406" y="859"/>
                      <a:pt x="1352654" y="-1586"/>
                      <a:pt x="1551677" y="1775"/>
                    </a:cubicBezTo>
                    <a:cubicBezTo>
                      <a:pt x="1671319" y="3796"/>
                      <a:pt x="1790562" y="15256"/>
                      <a:pt x="1910074" y="21748"/>
                    </a:cubicBezTo>
                    <a:cubicBezTo>
                      <a:pt x="1999138" y="26585"/>
                      <a:pt x="2088335" y="30371"/>
                      <a:pt x="2177493" y="34420"/>
                    </a:cubicBezTo>
                    <a:cubicBezTo>
                      <a:pt x="2263842" y="38342"/>
                      <a:pt x="2350264" y="41612"/>
                      <a:pt x="2436575" y="45865"/>
                    </a:cubicBezTo>
                    <a:cubicBezTo>
                      <a:pt x="2579145" y="52890"/>
                      <a:pt x="2721510" y="62157"/>
                      <a:pt x="2864221" y="67416"/>
                    </a:cubicBezTo>
                    <a:cubicBezTo>
                      <a:pt x="3061030" y="74669"/>
                      <a:pt x="3258181" y="77873"/>
                      <a:pt x="3454993" y="85104"/>
                    </a:cubicBezTo>
                    <a:cubicBezTo>
                      <a:pt x="3597030" y="90323"/>
                      <a:pt x="3738662" y="100188"/>
                      <a:pt x="3880642" y="106284"/>
                    </a:cubicBezTo>
                    <a:cubicBezTo>
                      <a:pt x="3999095" y="111370"/>
                      <a:pt x="4118168" y="111316"/>
                      <a:pt x="4236258" y="118565"/>
                    </a:cubicBezTo>
                    <a:cubicBezTo>
                      <a:pt x="4327589" y="124171"/>
                      <a:pt x="4417808" y="137624"/>
                      <a:pt x="4508558" y="147439"/>
                    </a:cubicBezTo>
                    <a:cubicBezTo>
                      <a:pt x="4536051" y="150412"/>
                      <a:pt x="4563811" y="155576"/>
                      <a:pt x="4591192" y="154941"/>
                    </a:cubicBezTo>
                    <a:cubicBezTo>
                      <a:pt x="4629398" y="154055"/>
                      <a:pt x="4629833" y="167839"/>
                      <a:pt x="4629667" y="186333"/>
                    </a:cubicBezTo>
                    <a:cubicBezTo>
                      <a:pt x="4628633" y="301164"/>
                      <a:pt x="4628832" y="415998"/>
                      <a:pt x="4628172" y="530831"/>
                    </a:cubicBezTo>
                    <a:cubicBezTo>
                      <a:pt x="4625601" y="978878"/>
                      <a:pt x="4624020" y="1426930"/>
                      <a:pt x="4619513" y="1874968"/>
                    </a:cubicBezTo>
                    <a:cubicBezTo>
                      <a:pt x="4618083" y="2017236"/>
                      <a:pt x="4608976" y="2159475"/>
                      <a:pt x="4602862" y="2301717"/>
                    </a:cubicBezTo>
                    <a:cubicBezTo>
                      <a:pt x="4597704" y="2421747"/>
                      <a:pt x="4591664" y="2541761"/>
                      <a:pt x="4586266" y="2661787"/>
                    </a:cubicBezTo>
                    <a:cubicBezTo>
                      <a:pt x="4583192" y="2730136"/>
                      <a:pt x="4579336" y="2798490"/>
                      <a:pt x="4578599" y="2866854"/>
                    </a:cubicBezTo>
                    <a:cubicBezTo>
                      <a:pt x="4578374" y="2887722"/>
                      <a:pt x="4565507" y="2891583"/>
                      <a:pt x="4538378" y="2890757"/>
                    </a:cubicBezTo>
                    <a:cubicBezTo>
                      <a:pt x="4457409" y="2888292"/>
                      <a:pt x="4376359" y="2885080"/>
                      <a:pt x="4295364" y="2885332"/>
                    </a:cubicBezTo>
                    <a:cubicBezTo>
                      <a:pt x="4165293" y="2885736"/>
                      <a:pt x="4035250" y="2889724"/>
                      <a:pt x="3905177" y="2890315"/>
                    </a:cubicBezTo>
                    <a:cubicBezTo>
                      <a:pt x="3707989" y="2891211"/>
                      <a:pt x="3510660" y="2887607"/>
                      <a:pt x="3313624" y="2891304"/>
                    </a:cubicBezTo>
                    <a:cubicBezTo>
                      <a:pt x="3129513" y="2894758"/>
                      <a:pt x="2945822" y="2907141"/>
                      <a:pt x="2761728" y="2911982"/>
                    </a:cubicBezTo>
                    <a:cubicBezTo>
                      <a:pt x="2626455" y="2915540"/>
                      <a:pt x="2490830" y="2913322"/>
                      <a:pt x="2355361" y="2913559"/>
                    </a:cubicBezTo>
                    <a:cubicBezTo>
                      <a:pt x="2318900" y="2913623"/>
                      <a:pt x="2282386" y="2914011"/>
                      <a:pt x="2245983" y="2912953"/>
                    </a:cubicBezTo>
                    <a:cubicBezTo>
                      <a:pt x="2058921" y="2907517"/>
                      <a:pt x="1871876" y="2901791"/>
                      <a:pt x="1684846" y="2895894"/>
                    </a:cubicBezTo>
                    <a:cubicBezTo>
                      <a:pt x="1578791" y="2892551"/>
                      <a:pt x="1472739" y="2889084"/>
                      <a:pt x="1366753" y="2884927"/>
                    </a:cubicBezTo>
                    <a:cubicBezTo>
                      <a:pt x="1285935" y="2881757"/>
                      <a:pt x="1205160" y="2877902"/>
                      <a:pt x="1124475" y="2873482"/>
                    </a:cubicBezTo>
                    <a:cubicBezTo>
                      <a:pt x="1000064" y="2866667"/>
                      <a:pt x="875864" y="2858020"/>
                      <a:pt x="751355" y="2852190"/>
                    </a:cubicBezTo>
                    <a:cubicBezTo>
                      <a:pt x="639898" y="2846971"/>
                      <a:pt x="528050" y="2845458"/>
                      <a:pt x="416555" y="2840538"/>
                    </a:cubicBezTo>
                    <a:cubicBezTo>
                      <a:pt x="322007" y="2836365"/>
                      <a:pt x="227611" y="2830325"/>
                      <a:pt x="133345" y="2823856"/>
                    </a:cubicBezTo>
                    <a:cubicBezTo>
                      <a:pt x="62925" y="2819023"/>
                      <a:pt x="28796" y="2793410"/>
                      <a:pt x="25430" y="2741806"/>
                    </a:cubicBezTo>
                    <a:cubicBezTo>
                      <a:pt x="18449" y="2634797"/>
                      <a:pt x="12636" y="2527747"/>
                      <a:pt x="7867" y="2420685"/>
                    </a:cubicBezTo>
                    <a:cubicBezTo>
                      <a:pt x="4040" y="2334769"/>
                      <a:pt x="-2832" y="2248700"/>
                      <a:pt x="1256" y="2162900"/>
                    </a:cubicBezTo>
                    <a:cubicBezTo>
                      <a:pt x="6079" y="2061678"/>
                      <a:pt x="21278" y="1960672"/>
                      <a:pt x="31867" y="1859568"/>
                    </a:cubicBezTo>
                    <a:cubicBezTo>
                      <a:pt x="32639" y="1852188"/>
                      <a:pt x="32215" y="1844757"/>
                      <a:pt x="32845" y="1837369"/>
                    </a:cubicBezTo>
                    <a:cubicBezTo>
                      <a:pt x="43846" y="1708473"/>
                      <a:pt x="56283" y="1579620"/>
                      <a:pt x="65211" y="1450662"/>
                    </a:cubicBezTo>
                    <a:cubicBezTo>
                      <a:pt x="68139" y="1408384"/>
                      <a:pt x="62005" y="1365834"/>
                      <a:pt x="60001" y="1323408"/>
                    </a:cubicBezTo>
                    <a:cubicBezTo>
                      <a:pt x="59521" y="1313236"/>
                      <a:pt x="58452" y="1303062"/>
                      <a:pt x="58552" y="1292893"/>
                    </a:cubicBezTo>
                    <a:cubicBezTo>
                      <a:pt x="61327" y="1009694"/>
                      <a:pt x="61917" y="726471"/>
                      <a:pt x="68455" y="443309"/>
                    </a:cubicBezTo>
                    <a:cubicBezTo>
                      <a:pt x="70479" y="355610"/>
                      <a:pt x="89707" y="268123"/>
                      <a:pt x="99143" y="180448"/>
                    </a:cubicBezTo>
                    <a:cubicBezTo>
                      <a:pt x="104493" y="130734"/>
                      <a:pt x="107395" y="80850"/>
                      <a:pt x="108455" y="31015"/>
                    </a:cubicBezTo>
                    <a:cubicBezTo>
                      <a:pt x="108867" y="11630"/>
                      <a:pt x="118090" y="5681"/>
                      <a:pt x="147254" y="5746"/>
                    </a:cubicBezTo>
                    <a:cubicBezTo>
                      <a:pt x="416250" y="6338"/>
                      <a:pt x="685251" y="6095"/>
                      <a:pt x="954251" y="6095"/>
                    </a:cubicBezTo>
                    <a:cubicBezTo>
                      <a:pt x="954252" y="4350"/>
                      <a:pt x="954253" y="2604"/>
                      <a:pt x="954253" y="859"/>
                    </a:cubicBezTo>
                    <a:close/>
                  </a:path>
                </a:pathLst>
              </a:custGeom>
              <a:solidFill>
                <a:srgbClr val="EAE2CF"/>
              </a:solidFill>
              <a:ln w="958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4EF0A3AD-4124-41E2-BE8B-51060F4D7B3C}"/>
                  </a:ext>
                </a:extLst>
              </p:cNvPr>
              <p:cNvSpPr/>
              <p:nvPr/>
            </p:nvSpPr>
            <p:spPr>
              <a:xfrm>
                <a:off x="12467755" y="2134287"/>
                <a:ext cx="4708860" cy="2959188"/>
              </a:xfrm>
              <a:custGeom>
                <a:avLst/>
                <a:gdLst>
                  <a:gd name="connsiteX0" fmla="*/ 206211 w 4708860"/>
                  <a:gd name="connsiteY0" fmla="*/ 4455 h 2959188"/>
                  <a:gd name="connsiteX1" fmla="*/ 428351 w 4708860"/>
                  <a:gd name="connsiteY1" fmla="*/ 4240 h 2959188"/>
                  <a:gd name="connsiteX2" fmla="*/ 525191 w 4708860"/>
                  <a:gd name="connsiteY2" fmla="*/ 74 h 2959188"/>
                  <a:gd name="connsiteX3" fmla="*/ 918484 w 4708860"/>
                  <a:gd name="connsiteY3" fmla="*/ 10325 h 2959188"/>
                  <a:gd name="connsiteX4" fmla="*/ 1186369 w 4708860"/>
                  <a:gd name="connsiteY4" fmla="*/ 6946 h 2959188"/>
                  <a:gd name="connsiteX5" fmla="*/ 1600721 w 4708860"/>
                  <a:gd name="connsiteY5" fmla="*/ 17369 h 2959188"/>
                  <a:gd name="connsiteX6" fmla="*/ 1882666 w 4708860"/>
                  <a:gd name="connsiteY6" fmla="*/ 13515 h 2959188"/>
                  <a:gd name="connsiteX7" fmla="*/ 2045276 w 4708860"/>
                  <a:gd name="connsiteY7" fmla="*/ 18670 h 2959188"/>
                  <a:gd name="connsiteX8" fmla="*/ 2141261 w 4708860"/>
                  <a:gd name="connsiteY8" fmla="*/ 18462 h 2959188"/>
                  <a:gd name="connsiteX9" fmla="*/ 2743800 w 4708860"/>
                  <a:gd name="connsiteY9" fmla="*/ 41368 h 2959188"/>
                  <a:gd name="connsiteX10" fmla="*/ 3020122 w 4708860"/>
                  <a:gd name="connsiteY10" fmla="*/ 43301 h 2959188"/>
                  <a:gd name="connsiteX11" fmla="*/ 3392461 w 4708860"/>
                  <a:gd name="connsiteY11" fmla="*/ 54068 h 2959188"/>
                  <a:gd name="connsiteX12" fmla="*/ 3498838 w 4708860"/>
                  <a:gd name="connsiteY12" fmla="*/ 49419 h 2959188"/>
                  <a:gd name="connsiteX13" fmla="*/ 3847594 w 4708860"/>
                  <a:gd name="connsiteY13" fmla="*/ 49470 h 2959188"/>
                  <a:gd name="connsiteX14" fmla="*/ 4125264 w 4708860"/>
                  <a:gd name="connsiteY14" fmla="*/ 54875 h 2959188"/>
                  <a:gd name="connsiteX15" fmla="*/ 4416267 w 4708860"/>
                  <a:gd name="connsiteY15" fmla="*/ 56093 h 2959188"/>
                  <a:gd name="connsiteX16" fmla="*/ 4642413 w 4708860"/>
                  <a:gd name="connsiteY16" fmla="*/ 76074 h 2959188"/>
                  <a:gd name="connsiteX17" fmla="*/ 4642418 w 4708860"/>
                  <a:gd name="connsiteY17" fmla="*/ 197020 h 2959188"/>
                  <a:gd name="connsiteX18" fmla="*/ 4643143 w 4708860"/>
                  <a:gd name="connsiteY18" fmla="*/ 464388 h 2959188"/>
                  <a:gd name="connsiteX19" fmla="*/ 4651644 w 4708860"/>
                  <a:gd name="connsiteY19" fmla="*/ 550207 h 2959188"/>
                  <a:gd name="connsiteX20" fmla="*/ 4663158 w 4708860"/>
                  <a:gd name="connsiteY20" fmla="*/ 761045 h 2959188"/>
                  <a:gd name="connsiteX21" fmla="*/ 4662746 w 4708860"/>
                  <a:gd name="connsiteY21" fmla="*/ 861482 h 2959188"/>
                  <a:gd name="connsiteX22" fmla="*/ 4654159 w 4708860"/>
                  <a:gd name="connsiteY22" fmla="*/ 1060106 h 2959188"/>
                  <a:gd name="connsiteX23" fmla="*/ 4663563 w 4708860"/>
                  <a:gd name="connsiteY23" fmla="*/ 1419255 h 2959188"/>
                  <a:gd name="connsiteX24" fmla="*/ 4680138 w 4708860"/>
                  <a:gd name="connsiteY24" fmla="*/ 1692629 h 2959188"/>
                  <a:gd name="connsiteX25" fmla="*/ 4664181 w 4708860"/>
                  <a:gd name="connsiteY25" fmla="*/ 1896683 h 2959188"/>
                  <a:gd name="connsiteX26" fmla="*/ 4665474 w 4708860"/>
                  <a:gd name="connsiteY26" fmla="*/ 2092634 h 2959188"/>
                  <a:gd name="connsiteX27" fmla="*/ 4663376 w 4708860"/>
                  <a:gd name="connsiteY27" fmla="*/ 2178355 h 2959188"/>
                  <a:gd name="connsiteX28" fmla="*/ 4682316 w 4708860"/>
                  <a:gd name="connsiteY28" fmla="*/ 2405476 h 2959188"/>
                  <a:gd name="connsiteX29" fmla="*/ 4708528 w 4708860"/>
                  <a:gd name="connsiteY29" fmla="*/ 2602418 h 2959188"/>
                  <a:gd name="connsiteX30" fmla="*/ 4700667 w 4708860"/>
                  <a:gd name="connsiteY30" fmla="*/ 2666577 h 2959188"/>
                  <a:gd name="connsiteX31" fmla="*/ 4700056 w 4708860"/>
                  <a:gd name="connsiteY31" fmla="*/ 2841177 h 2959188"/>
                  <a:gd name="connsiteX32" fmla="*/ 4699843 w 4708860"/>
                  <a:gd name="connsiteY32" fmla="*/ 2859707 h 2959188"/>
                  <a:gd name="connsiteX33" fmla="*/ 4560204 w 4708860"/>
                  <a:gd name="connsiteY33" fmla="*/ 2947921 h 2959188"/>
                  <a:gd name="connsiteX34" fmla="*/ 4281565 w 4708860"/>
                  <a:gd name="connsiteY34" fmla="*/ 2959062 h 2959188"/>
                  <a:gd name="connsiteX35" fmla="*/ 4160910 w 4708860"/>
                  <a:gd name="connsiteY35" fmla="*/ 2954363 h 2959188"/>
                  <a:gd name="connsiteX36" fmla="*/ 3540555 w 4708860"/>
                  <a:gd name="connsiteY36" fmla="*/ 2953545 h 2959188"/>
                  <a:gd name="connsiteX37" fmla="*/ 3234804 w 4708860"/>
                  <a:gd name="connsiteY37" fmla="*/ 2947713 h 2959188"/>
                  <a:gd name="connsiteX38" fmla="*/ 3008011 w 4708860"/>
                  <a:gd name="connsiteY38" fmla="*/ 2942107 h 2959188"/>
                  <a:gd name="connsiteX39" fmla="*/ 2708280 w 4708860"/>
                  <a:gd name="connsiteY39" fmla="*/ 2941368 h 2959188"/>
                  <a:gd name="connsiteX40" fmla="*/ 2578214 w 4708860"/>
                  <a:gd name="connsiteY40" fmla="*/ 2935797 h 2959188"/>
                  <a:gd name="connsiteX41" fmla="*/ 2295639 w 4708860"/>
                  <a:gd name="connsiteY41" fmla="*/ 2930421 h 2959188"/>
                  <a:gd name="connsiteX42" fmla="*/ 2013487 w 4708860"/>
                  <a:gd name="connsiteY42" fmla="*/ 2934736 h 2959188"/>
                  <a:gd name="connsiteX43" fmla="*/ 1617609 w 4708860"/>
                  <a:gd name="connsiteY43" fmla="*/ 2924455 h 2959188"/>
                  <a:gd name="connsiteX44" fmla="*/ 1515890 w 4708860"/>
                  <a:gd name="connsiteY44" fmla="*/ 2929064 h 2959188"/>
                  <a:gd name="connsiteX45" fmla="*/ 1134325 w 4708860"/>
                  <a:gd name="connsiteY45" fmla="*/ 2930081 h 2959188"/>
                  <a:gd name="connsiteX46" fmla="*/ 786677 w 4708860"/>
                  <a:gd name="connsiteY46" fmla="*/ 2946468 h 2959188"/>
                  <a:gd name="connsiteX47" fmla="*/ 411886 w 4708860"/>
                  <a:gd name="connsiteY47" fmla="*/ 2935795 h 2959188"/>
                  <a:gd name="connsiteX48" fmla="*/ 99979 w 4708860"/>
                  <a:gd name="connsiteY48" fmla="*/ 2923120 h 2959188"/>
                  <a:gd name="connsiteX49" fmla="*/ 1237 w 4708860"/>
                  <a:gd name="connsiteY49" fmla="*/ 2846828 h 2959188"/>
                  <a:gd name="connsiteX50" fmla="*/ 31096 w 4708860"/>
                  <a:gd name="connsiteY50" fmla="*/ 2671826 h 2959188"/>
                  <a:gd name="connsiteX51" fmla="*/ 56815 w 4708860"/>
                  <a:gd name="connsiteY51" fmla="*/ 2446343 h 2959188"/>
                  <a:gd name="connsiteX52" fmla="*/ 71467 w 4708860"/>
                  <a:gd name="connsiteY52" fmla="*/ 2351759 h 2959188"/>
                  <a:gd name="connsiteX53" fmla="*/ 75510 w 4708860"/>
                  <a:gd name="connsiteY53" fmla="*/ 2254622 h 2959188"/>
                  <a:gd name="connsiteX54" fmla="*/ 101608 w 4708860"/>
                  <a:gd name="connsiteY54" fmla="*/ 2023366 h 2959188"/>
                  <a:gd name="connsiteX55" fmla="*/ 104026 w 4708860"/>
                  <a:gd name="connsiteY55" fmla="*/ 1816181 h 2959188"/>
                  <a:gd name="connsiteX56" fmla="*/ 111998 w 4708860"/>
                  <a:gd name="connsiteY56" fmla="*/ 1736509 h 2959188"/>
                  <a:gd name="connsiteX57" fmla="*/ 122715 w 4708860"/>
                  <a:gd name="connsiteY57" fmla="*/ 1399423 h 2959188"/>
                  <a:gd name="connsiteX58" fmla="*/ 139571 w 4708860"/>
                  <a:gd name="connsiteY58" fmla="*/ 1192188 h 2959188"/>
                  <a:gd name="connsiteX59" fmla="*/ 140874 w 4708860"/>
                  <a:gd name="connsiteY59" fmla="*/ 1079396 h 2959188"/>
                  <a:gd name="connsiteX60" fmla="*/ 150691 w 4708860"/>
                  <a:gd name="connsiteY60" fmla="*/ 806565 h 2959188"/>
                  <a:gd name="connsiteX61" fmla="*/ 178779 w 4708860"/>
                  <a:gd name="connsiteY61" fmla="*/ 456487 h 2959188"/>
                  <a:gd name="connsiteX62" fmla="*/ 205288 w 4708860"/>
                  <a:gd name="connsiteY62" fmla="*/ 214539 h 2959188"/>
                  <a:gd name="connsiteX63" fmla="*/ 206211 w 4708860"/>
                  <a:gd name="connsiteY63" fmla="*/ 4455 h 295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08860" h="2959188">
                    <a:moveTo>
                      <a:pt x="206211" y="4455"/>
                    </a:moveTo>
                    <a:cubicBezTo>
                      <a:pt x="278091" y="4455"/>
                      <a:pt x="353233" y="4914"/>
                      <a:pt x="428351" y="4240"/>
                    </a:cubicBezTo>
                    <a:cubicBezTo>
                      <a:pt x="460662" y="3949"/>
                      <a:pt x="493022" y="-633"/>
                      <a:pt x="525191" y="74"/>
                    </a:cubicBezTo>
                    <a:cubicBezTo>
                      <a:pt x="656318" y="2957"/>
                      <a:pt x="787337" y="8588"/>
                      <a:pt x="918484" y="10325"/>
                    </a:cubicBezTo>
                    <a:cubicBezTo>
                      <a:pt x="1007708" y="11507"/>
                      <a:pt x="1097149" y="5717"/>
                      <a:pt x="1186369" y="6946"/>
                    </a:cubicBezTo>
                    <a:cubicBezTo>
                      <a:pt x="1324537" y="8848"/>
                      <a:pt x="1462554" y="15610"/>
                      <a:pt x="1600721" y="17369"/>
                    </a:cubicBezTo>
                    <a:cubicBezTo>
                      <a:pt x="1694627" y="18565"/>
                      <a:pt x="1788672" y="13765"/>
                      <a:pt x="1882666" y="13515"/>
                    </a:cubicBezTo>
                    <a:cubicBezTo>
                      <a:pt x="1936855" y="13370"/>
                      <a:pt x="1991042" y="17396"/>
                      <a:pt x="2045276" y="18670"/>
                    </a:cubicBezTo>
                    <a:cubicBezTo>
                      <a:pt x="2077229" y="19421"/>
                      <a:pt x="2109375" y="17277"/>
                      <a:pt x="2141261" y="18462"/>
                    </a:cubicBezTo>
                    <a:cubicBezTo>
                      <a:pt x="2342124" y="25926"/>
                      <a:pt x="2542866" y="34925"/>
                      <a:pt x="2743800" y="41368"/>
                    </a:cubicBezTo>
                    <a:cubicBezTo>
                      <a:pt x="2835735" y="44316"/>
                      <a:pt x="2928072" y="41369"/>
                      <a:pt x="3020122" y="43301"/>
                    </a:cubicBezTo>
                    <a:cubicBezTo>
                      <a:pt x="3144282" y="45907"/>
                      <a:pt x="3268307" y="51258"/>
                      <a:pt x="3392461" y="54068"/>
                    </a:cubicBezTo>
                    <a:cubicBezTo>
                      <a:pt x="3427793" y="54868"/>
                      <a:pt x="3463354" y="49611"/>
                      <a:pt x="3498838" y="49419"/>
                    </a:cubicBezTo>
                    <a:cubicBezTo>
                      <a:pt x="3615084" y="48791"/>
                      <a:pt x="3731359" y="48478"/>
                      <a:pt x="3847594" y="49470"/>
                    </a:cubicBezTo>
                    <a:cubicBezTo>
                      <a:pt x="3940170" y="50260"/>
                      <a:pt x="4032687" y="53911"/>
                      <a:pt x="4125264" y="54875"/>
                    </a:cubicBezTo>
                    <a:cubicBezTo>
                      <a:pt x="4222267" y="55886"/>
                      <a:pt x="4319514" y="52672"/>
                      <a:pt x="4416267" y="56093"/>
                    </a:cubicBezTo>
                    <a:cubicBezTo>
                      <a:pt x="4490044" y="58701"/>
                      <a:pt x="4563215" y="68785"/>
                      <a:pt x="4642413" y="76074"/>
                    </a:cubicBezTo>
                    <a:cubicBezTo>
                      <a:pt x="4642413" y="116686"/>
                      <a:pt x="4642381" y="156853"/>
                      <a:pt x="4642418" y="197020"/>
                    </a:cubicBezTo>
                    <a:cubicBezTo>
                      <a:pt x="4642503" y="286143"/>
                      <a:pt x="4641908" y="375271"/>
                      <a:pt x="4643143" y="464388"/>
                    </a:cubicBezTo>
                    <a:cubicBezTo>
                      <a:pt x="4643540" y="493007"/>
                      <a:pt x="4649820" y="521570"/>
                      <a:pt x="4651644" y="550207"/>
                    </a:cubicBezTo>
                    <a:cubicBezTo>
                      <a:pt x="4656119" y="620470"/>
                      <a:pt x="4660190" y="690750"/>
                      <a:pt x="4663158" y="761045"/>
                    </a:cubicBezTo>
                    <a:cubicBezTo>
                      <a:pt x="4664571" y="794498"/>
                      <a:pt x="4664007" y="828019"/>
                      <a:pt x="4662746" y="861482"/>
                    </a:cubicBezTo>
                    <a:cubicBezTo>
                      <a:pt x="4660251" y="927700"/>
                      <a:pt x="4653664" y="993910"/>
                      <a:pt x="4654159" y="1060106"/>
                    </a:cubicBezTo>
                    <a:cubicBezTo>
                      <a:pt x="4655057" y="1179832"/>
                      <a:pt x="4658524" y="1299570"/>
                      <a:pt x="4663563" y="1419255"/>
                    </a:cubicBezTo>
                    <a:cubicBezTo>
                      <a:pt x="4667402" y="1510417"/>
                      <a:pt x="4679299" y="1601487"/>
                      <a:pt x="4680138" y="1692629"/>
                    </a:cubicBezTo>
                    <a:cubicBezTo>
                      <a:pt x="4680764" y="1760618"/>
                      <a:pt x="4666925" y="1828610"/>
                      <a:pt x="4664181" y="1896683"/>
                    </a:cubicBezTo>
                    <a:cubicBezTo>
                      <a:pt x="4661549" y="1961945"/>
                      <a:pt x="4665274" y="2027311"/>
                      <a:pt x="4665474" y="2092634"/>
                    </a:cubicBezTo>
                    <a:cubicBezTo>
                      <a:pt x="4665562" y="2121210"/>
                      <a:pt x="4661497" y="2149857"/>
                      <a:pt x="4663376" y="2178355"/>
                    </a:cubicBezTo>
                    <a:cubicBezTo>
                      <a:pt x="4668368" y="2254103"/>
                      <a:pt x="4674151" y="2329853"/>
                      <a:pt x="4682316" y="2405476"/>
                    </a:cubicBezTo>
                    <a:cubicBezTo>
                      <a:pt x="4689412" y="2471201"/>
                      <a:pt x="4701623" y="2536687"/>
                      <a:pt x="4708528" y="2602418"/>
                    </a:cubicBezTo>
                    <a:cubicBezTo>
                      <a:pt x="4710751" y="2623575"/>
                      <a:pt x="4701135" y="2645155"/>
                      <a:pt x="4700667" y="2666577"/>
                    </a:cubicBezTo>
                    <a:cubicBezTo>
                      <a:pt x="4699396" y="2724767"/>
                      <a:pt x="4700126" y="2782976"/>
                      <a:pt x="4700056" y="2841177"/>
                    </a:cubicBezTo>
                    <a:cubicBezTo>
                      <a:pt x="4700049" y="2847357"/>
                      <a:pt x="4700805" y="2853592"/>
                      <a:pt x="4699843" y="2859707"/>
                    </a:cubicBezTo>
                    <a:cubicBezTo>
                      <a:pt x="4690276" y="2920518"/>
                      <a:pt x="4671640" y="2943512"/>
                      <a:pt x="4560204" y="2947921"/>
                    </a:cubicBezTo>
                    <a:cubicBezTo>
                      <a:pt x="4467316" y="2951596"/>
                      <a:pt x="4374522" y="2956668"/>
                      <a:pt x="4281565" y="2959062"/>
                    </a:cubicBezTo>
                    <a:cubicBezTo>
                      <a:pt x="4241505" y="2960093"/>
                      <a:pt x="4201149" y="2954485"/>
                      <a:pt x="4160910" y="2954363"/>
                    </a:cubicBezTo>
                    <a:cubicBezTo>
                      <a:pt x="3954127" y="2953737"/>
                      <a:pt x="3747332" y="2954534"/>
                      <a:pt x="3540555" y="2953545"/>
                    </a:cubicBezTo>
                    <a:cubicBezTo>
                      <a:pt x="3438622" y="2953057"/>
                      <a:pt x="3336709" y="2949963"/>
                      <a:pt x="3234804" y="2947713"/>
                    </a:cubicBezTo>
                    <a:cubicBezTo>
                      <a:pt x="3159194" y="2946045"/>
                      <a:pt x="3083634" y="2942888"/>
                      <a:pt x="3008011" y="2942107"/>
                    </a:cubicBezTo>
                    <a:cubicBezTo>
                      <a:pt x="2908120" y="2941074"/>
                      <a:pt x="2808176" y="2942292"/>
                      <a:pt x="2708280" y="2941368"/>
                    </a:cubicBezTo>
                    <a:cubicBezTo>
                      <a:pt x="2664895" y="2940967"/>
                      <a:pt x="2621617" y="2936891"/>
                      <a:pt x="2578214" y="2935797"/>
                    </a:cubicBezTo>
                    <a:cubicBezTo>
                      <a:pt x="2484049" y="2933423"/>
                      <a:pt x="2389836" y="2930481"/>
                      <a:pt x="2295639" y="2930421"/>
                    </a:cubicBezTo>
                    <a:cubicBezTo>
                      <a:pt x="2201586" y="2930361"/>
                      <a:pt x="2107467" y="2935835"/>
                      <a:pt x="2013487" y="2934736"/>
                    </a:cubicBezTo>
                    <a:cubicBezTo>
                      <a:pt x="1881480" y="2933193"/>
                      <a:pt x="1749602" y="2927284"/>
                      <a:pt x="1617609" y="2924455"/>
                    </a:cubicBezTo>
                    <a:cubicBezTo>
                      <a:pt x="1583819" y="2923731"/>
                      <a:pt x="1549820" y="2928898"/>
                      <a:pt x="1515890" y="2929064"/>
                    </a:cubicBezTo>
                    <a:cubicBezTo>
                      <a:pt x="1388695" y="2929687"/>
                      <a:pt x="1261359" y="2927015"/>
                      <a:pt x="1134325" y="2930081"/>
                    </a:cubicBezTo>
                    <a:cubicBezTo>
                      <a:pt x="1018282" y="2932882"/>
                      <a:pt x="902633" y="2945559"/>
                      <a:pt x="786677" y="2946468"/>
                    </a:cubicBezTo>
                    <a:cubicBezTo>
                      <a:pt x="661824" y="2947447"/>
                      <a:pt x="536784" y="2940208"/>
                      <a:pt x="411886" y="2935795"/>
                    </a:cubicBezTo>
                    <a:cubicBezTo>
                      <a:pt x="307873" y="2932120"/>
                      <a:pt x="203965" y="2927171"/>
                      <a:pt x="99979" y="2923120"/>
                    </a:cubicBezTo>
                    <a:cubicBezTo>
                      <a:pt x="25621" y="2920223"/>
                      <a:pt x="-6970" y="2895527"/>
                      <a:pt x="1237" y="2846828"/>
                    </a:cubicBezTo>
                    <a:cubicBezTo>
                      <a:pt x="11072" y="2788484"/>
                      <a:pt x="23178" y="2730280"/>
                      <a:pt x="31096" y="2671826"/>
                    </a:cubicBezTo>
                    <a:cubicBezTo>
                      <a:pt x="41263" y="2596760"/>
                      <a:pt x="47784" y="2521480"/>
                      <a:pt x="56815" y="2446343"/>
                    </a:cubicBezTo>
                    <a:cubicBezTo>
                      <a:pt x="60611" y="2414757"/>
                      <a:pt x="68429" y="2383364"/>
                      <a:pt x="71467" y="2351759"/>
                    </a:cubicBezTo>
                    <a:cubicBezTo>
                      <a:pt x="74573" y="2319453"/>
                      <a:pt x="72177" y="2286911"/>
                      <a:pt x="75510" y="2254622"/>
                    </a:cubicBezTo>
                    <a:cubicBezTo>
                      <a:pt x="83469" y="2177498"/>
                      <a:pt x="96397" y="2100551"/>
                      <a:pt x="101608" y="2023366"/>
                    </a:cubicBezTo>
                    <a:cubicBezTo>
                      <a:pt x="106262" y="1954420"/>
                      <a:pt x="102529" y="1885241"/>
                      <a:pt x="104026" y="1816181"/>
                    </a:cubicBezTo>
                    <a:cubicBezTo>
                      <a:pt x="104602" y="1789604"/>
                      <a:pt x="111055" y="1763094"/>
                      <a:pt x="111998" y="1736509"/>
                    </a:cubicBezTo>
                    <a:cubicBezTo>
                      <a:pt x="115983" y="1624153"/>
                      <a:pt x="117533" y="1511752"/>
                      <a:pt x="122715" y="1399423"/>
                    </a:cubicBezTo>
                    <a:cubicBezTo>
                      <a:pt x="125905" y="1330297"/>
                      <a:pt x="135032" y="1261299"/>
                      <a:pt x="139571" y="1192188"/>
                    </a:cubicBezTo>
                    <a:cubicBezTo>
                      <a:pt x="142035" y="1154650"/>
                      <a:pt x="139755" y="1116986"/>
                      <a:pt x="140874" y="1079396"/>
                    </a:cubicBezTo>
                    <a:cubicBezTo>
                      <a:pt x="143584" y="988442"/>
                      <a:pt x="144993" y="897443"/>
                      <a:pt x="150691" y="806565"/>
                    </a:cubicBezTo>
                    <a:cubicBezTo>
                      <a:pt x="158012" y="689815"/>
                      <a:pt x="168006" y="573125"/>
                      <a:pt x="178779" y="456487"/>
                    </a:cubicBezTo>
                    <a:cubicBezTo>
                      <a:pt x="186233" y="375779"/>
                      <a:pt x="199959" y="295288"/>
                      <a:pt x="205288" y="214539"/>
                    </a:cubicBezTo>
                    <a:cubicBezTo>
                      <a:pt x="209779" y="146455"/>
                      <a:pt x="206211" y="78140"/>
                      <a:pt x="206211" y="4455"/>
                    </a:cubicBezTo>
                    <a:close/>
                  </a:path>
                </a:pathLst>
              </a:custGeom>
              <a:solidFill>
                <a:schemeClr val="bg1"/>
              </a:solidFill>
              <a:ln w="9582" cap="flat">
                <a:noFill/>
                <a:prstDash val="solid"/>
                <a:miter/>
              </a:ln>
            </p:spPr>
            <p:txBody>
              <a:bodyPr rtlCol="0" anchor="ctr"/>
              <a:lstStyle/>
              <a:p>
                <a:endParaRPr lang="en-US" dirty="0"/>
              </a:p>
            </p:txBody>
          </p:sp>
        </p:grpSp>
        <p:grpSp>
          <p:nvGrpSpPr>
            <p:cNvPr id="28" name="Picture 10">
              <a:extLst>
                <a:ext uri="{FF2B5EF4-FFF2-40B4-BE49-F238E27FC236}">
                  <a16:creationId xmlns:a16="http://schemas.microsoft.com/office/drawing/2014/main" xmlns="" id="{345EA32D-4A85-47B0-BC2C-44D30A33C5C1}"/>
                </a:ext>
              </a:extLst>
            </p:cNvPr>
            <p:cNvGrpSpPr/>
            <p:nvPr/>
          </p:nvGrpSpPr>
          <p:grpSpPr>
            <a:xfrm>
              <a:off x="4290934" y="2412075"/>
              <a:ext cx="1848443" cy="1532103"/>
              <a:chOff x="9404983" y="4407251"/>
              <a:chExt cx="2125706" cy="1807083"/>
            </a:xfrm>
          </p:grpSpPr>
          <p:sp>
            <p:nvSpPr>
              <p:cNvPr id="30" name="Freeform: Shape 29">
                <a:extLst>
                  <a:ext uri="{FF2B5EF4-FFF2-40B4-BE49-F238E27FC236}">
                    <a16:creationId xmlns:a16="http://schemas.microsoft.com/office/drawing/2014/main" xmlns="" id="{F52322AC-AAE1-4325-81F2-5993D49733BE}"/>
                  </a:ext>
                </a:extLst>
              </p:cNvPr>
              <p:cNvSpPr/>
              <p:nvPr/>
            </p:nvSpPr>
            <p:spPr>
              <a:xfrm>
                <a:off x="9404983" y="5279693"/>
                <a:ext cx="2125706" cy="934641"/>
              </a:xfrm>
              <a:custGeom>
                <a:avLst/>
                <a:gdLst>
                  <a:gd name="connsiteX0" fmla="*/ 328297 w 2125706"/>
                  <a:gd name="connsiteY0" fmla="*/ 918567 h 934641"/>
                  <a:gd name="connsiteX1" fmla="*/ 119242 w 2125706"/>
                  <a:gd name="connsiteY1" fmla="*/ 753510 h 934641"/>
                  <a:gd name="connsiteX2" fmla="*/ 18853 w 2125706"/>
                  <a:gd name="connsiteY2" fmla="*/ 353279 h 934641"/>
                  <a:gd name="connsiteX3" fmla="*/ 105726 w 2125706"/>
                  <a:gd name="connsiteY3" fmla="*/ 76405 h 934641"/>
                  <a:gd name="connsiteX4" fmla="*/ 217655 w 2125706"/>
                  <a:gd name="connsiteY4" fmla="*/ 45077 h 934641"/>
                  <a:gd name="connsiteX5" fmla="*/ 1963942 w 2125706"/>
                  <a:gd name="connsiteY5" fmla="*/ 61614 h 934641"/>
                  <a:gd name="connsiteX6" fmla="*/ 2125118 w 2125706"/>
                  <a:gd name="connsiteY6" fmla="*/ 183353 h 934641"/>
                  <a:gd name="connsiteX7" fmla="*/ 2110721 w 2125706"/>
                  <a:gd name="connsiteY7" fmla="*/ 274876 h 934641"/>
                  <a:gd name="connsiteX8" fmla="*/ 1911671 w 2125706"/>
                  <a:gd name="connsiteY8" fmla="*/ 794540 h 934641"/>
                  <a:gd name="connsiteX9" fmla="*/ 1705418 w 2125706"/>
                  <a:gd name="connsiteY9" fmla="*/ 934626 h 9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5706" h="934641">
                    <a:moveTo>
                      <a:pt x="328297" y="918567"/>
                    </a:moveTo>
                    <a:cubicBezTo>
                      <a:pt x="229209" y="917408"/>
                      <a:pt x="143349" y="849619"/>
                      <a:pt x="119242" y="753510"/>
                    </a:cubicBezTo>
                    <a:lnTo>
                      <a:pt x="18853" y="353279"/>
                    </a:lnTo>
                    <a:cubicBezTo>
                      <a:pt x="-5624" y="255675"/>
                      <a:pt x="-29108" y="144243"/>
                      <a:pt x="105726" y="76405"/>
                    </a:cubicBezTo>
                    <a:cubicBezTo>
                      <a:pt x="140891" y="59431"/>
                      <a:pt x="178787" y="48824"/>
                      <a:pt x="217655" y="45077"/>
                    </a:cubicBezTo>
                    <a:cubicBezTo>
                      <a:pt x="798273" y="-20127"/>
                      <a:pt x="1384663" y="-14574"/>
                      <a:pt x="1963942" y="61614"/>
                    </a:cubicBezTo>
                    <a:cubicBezTo>
                      <a:pt x="2034690" y="70929"/>
                      <a:pt x="2115398" y="86906"/>
                      <a:pt x="2125118" y="183353"/>
                    </a:cubicBezTo>
                    <a:cubicBezTo>
                      <a:pt x="2127512" y="214566"/>
                      <a:pt x="2122582" y="245905"/>
                      <a:pt x="2110721" y="274876"/>
                    </a:cubicBezTo>
                    <a:lnTo>
                      <a:pt x="1911671" y="794540"/>
                    </a:lnTo>
                    <a:cubicBezTo>
                      <a:pt x="1879013" y="879793"/>
                      <a:pt x="1796713" y="935691"/>
                      <a:pt x="1705418" y="934626"/>
                    </a:cubicBezTo>
                    <a:close/>
                  </a:path>
                </a:pathLst>
              </a:custGeom>
              <a:solidFill>
                <a:srgbClr val="B1D569"/>
              </a:solidFill>
              <a:ln w="916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08E98CEA-7B44-4843-B19B-7B17D45A5996}"/>
                  </a:ext>
                </a:extLst>
              </p:cNvPr>
              <p:cNvSpPr/>
              <p:nvPr/>
            </p:nvSpPr>
            <p:spPr>
              <a:xfrm>
                <a:off x="10003396" y="4407251"/>
                <a:ext cx="880593" cy="1779293"/>
              </a:xfrm>
              <a:custGeom>
                <a:avLst/>
                <a:gdLst>
                  <a:gd name="connsiteX0" fmla="*/ 87556 w 880593"/>
                  <a:gd name="connsiteY0" fmla="*/ 1758854 h 1779293"/>
                  <a:gd name="connsiteX1" fmla="*/ 271748 w 880593"/>
                  <a:gd name="connsiteY1" fmla="*/ 1033186 h 1779293"/>
                  <a:gd name="connsiteX2" fmla="*/ 159847 w 880593"/>
                  <a:gd name="connsiteY2" fmla="*/ 651394 h 1779293"/>
                  <a:gd name="connsiteX3" fmla="*/ 135260 w 880593"/>
                  <a:gd name="connsiteY3" fmla="*/ 276474 h 1779293"/>
                  <a:gd name="connsiteX4" fmla="*/ 395704 w 880593"/>
                  <a:gd name="connsiteY4" fmla="*/ 89514 h 1779293"/>
                  <a:gd name="connsiteX5" fmla="*/ 691844 w 880593"/>
                  <a:gd name="connsiteY5" fmla="*/ 226404 h 1779293"/>
                  <a:gd name="connsiteX6" fmla="*/ 604842 w 880593"/>
                  <a:gd name="connsiteY6" fmla="*/ 978283 h 1779293"/>
                  <a:gd name="connsiteX7" fmla="*/ 804691 w 880593"/>
                  <a:gd name="connsiteY7" fmla="*/ 1759571 h 1779293"/>
                  <a:gd name="connsiteX8" fmla="*/ 869660 w 880593"/>
                  <a:gd name="connsiteY8" fmla="*/ 1694608 h 1779293"/>
                  <a:gd name="connsiteX9" fmla="*/ 705892 w 880593"/>
                  <a:gd name="connsiteY9" fmla="*/ 946550 h 1779293"/>
                  <a:gd name="connsiteX10" fmla="*/ 763428 w 880593"/>
                  <a:gd name="connsiteY10" fmla="*/ 169700 h 1779293"/>
                  <a:gd name="connsiteX11" fmla="*/ 153921 w 880593"/>
                  <a:gd name="connsiteY11" fmla="*/ 103773 h 1779293"/>
                  <a:gd name="connsiteX12" fmla="*/ 11148 w 880593"/>
                  <a:gd name="connsiteY12" fmla="*/ 421788 h 1779293"/>
                  <a:gd name="connsiteX13" fmla="*/ 129214 w 880593"/>
                  <a:gd name="connsiteY13" fmla="*/ 824278 h 1779293"/>
                  <a:gd name="connsiteX14" fmla="*/ 8217 w 880593"/>
                  <a:gd name="connsiteY14" fmla="*/ 1712468 h 1779293"/>
                  <a:gd name="connsiteX15" fmla="*/ 87556 w 880593"/>
                  <a:gd name="connsiteY15" fmla="*/ 1758836 h 177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593" h="1779293">
                    <a:moveTo>
                      <a:pt x="87556" y="1758854"/>
                    </a:moveTo>
                    <a:cubicBezTo>
                      <a:pt x="235019" y="1547343"/>
                      <a:pt x="300488" y="1289413"/>
                      <a:pt x="271748" y="1033186"/>
                    </a:cubicBezTo>
                    <a:cubicBezTo>
                      <a:pt x="255706" y="897932"/>
                      <a:pt x="208700" y="777414"/>
                      <a:pt x="159847" y="651394"/>
                    </a:cubicBezTo>
                    <a:cubicBezTo>
                      <a:pt x="113512" y="531887"/>
                      <a:pt x="73553" y="398186"/>
                      <a:pt x="135260" y="276474"/>
                    </a:cubicBezTo>
                    <a:cubicBezTo>
                      <a:pt x="185215" y="177932"/>
                      <a:pt x="283812" y="100401"/>
                      <a:pt x="395704" y="89514"/>
                    </a:cubicBezTo>
                    <a:cubicBezTo>
                      <a:pt x="509048" y="78490"/>
                      <a:pt x="624734" y="135689"/>
                      <a:pt x="691844" y="226404"/>
                    </a:cubicBezTo>
                    <a:cubicBezTo>
                      <a:pt x="859792" y="453492"/>
                      <a:pt x="648044" y="744662"/>
                      <a:pt x="604842" y="978283"/>
                    </a:cubicBezTo>
                    <a:cubicBezTo>
                      <a:pt x="555564" y="1255347"/>
                      <a:pt x="628424" y="1540189"/>
                      <a:pt x="804691" y="1759571"/>
                    </a:cubicBezTo>
                    <a:cubicBezTo>
                      <a:pt x="841765" y="1805635"/>
                      <a:pt x="906412" y="1740278"/>
                      <a:pt x="869660" y="1694608"/>
                    </a:cubicBezTo>
                    <a:cubicBezTo>
                      <a:pt x="704744" y="1489669"/>
                      <a:pt x="640234" y="1201642"/>
                      <a:pt x="705892" y="946550"/>
                    </a:cubicBezTo>
                    <a:cubicBezTo>
                      <a:pt x="770420" y="695841"/>
                      <a:pt x="947639" y="413124"/>
                      <a:pt x="763428" y="169700"/>
                    </a:cubicBezTo>
                    <a:cubicBezTo>
                      <a:pt x="615831" y="-25335"/>
                      <a:pt x="338205" y="-58932"/>
                      <a:pt x="153921" y="103773"/>
                    </a:cubicBezTo>
                    <a:cubicBezTo>
                      <a:pt x="62444" y="184048"/>
                      <a:pt x="10346" y="300092"/>
                      <a:pt x="11148" y="421788"/>
                    </a:cubicBezTo>
                    <a:cubicBezTo>
                      <a:pt x="13519" y="564731"/>
                      <a:pt x="82227" y="692662"/>
                      <a:pt x="129214" y="824278"/>
                    </a:cubicBezTo>
                    <a:cubicBezTo>
                      <a:pt x="234899" y="1122486"/>
                      <a:pt x="189821" y="1453390"/>
                      <a:pt x="8217" y="1712468"/>
                    </a:cubicBezTo>
                    <a:cubicBezTo>
                      <a:pt x="-25650" y="1761096"/>
                      <a:pt x="53964" y="1807096"/>
                      <a:pt x="87556" y="1758836"/>
                    </a:cubicBezTo>
                    <a:close/>
                  </a:path>
                </a:pathLst>
              </a:custGeom>
              <a:solidFill>
                <a:srgbClr val="EAE2CF"/>
              </a:solidFill>
              <a:ln w="916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19BB9001-625D-43EB-8A63-C309F9DA262B}"/>
                  </a:ext>
                </a:extLst>
              </p:cNvPr>
              <p:cNvSpPr/>
              <p:nvPr/>
            </p:nvSpPr>
            <p:spPr>
              <a:xfrm>
                <a:off x="9508072" y="5968801"/>
                <a:ext cx="1848953" cy="245505"/>
              </a:xfrm>
              <a:custGeom>
                <a:avLst/>
                <a:gdLst>
                  <a:gd name="connsiteX0" fmla="*/ 0 w 1848953"/>
                  <a:gd name="connsiteY0" fmla="*/ 28 h 245505"/>
                  <a:gd name="connsiteX1" fmla="*/ 16153 w 1848953"/>
                  <a:gd name="connsiteY1" fmla="*/ 64430 h 245505"/>
                  <a:gd name="connsiteX2" fmla="*/ 225208 w 1848953"/>
                  <a:gd name="connsiteY2" fmla="*/ 229459 h 245505"/>
                  <a:gd name="connsiteX3" fmla="*/ 1602329 w 1848953"/>
                  <a:gd name="connsiteY3" fmla="*/ 245491 h 245505"/>
                  <a:gd name="connsiteX4" fmla="*/ 1808582 w 1848953"/>
                  <a:gd name="connsiteY4" fmla="*/ 105386 h 245505"/>
                  <a:gd name="connsiteX5" fmla="*/ 1848954 w 1848953"/>
                  <a:gd name="connsiteY5" fmla="*/ 0 h 24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953" h="245505">
                    <a:moveTo>
                      <a:pt x="0" y="28"/>
                    </a:moveTo>
                    <a:lnTo>
                      <a:pt x="16153" y="64430"/>
                    </a:lnTo>
                    <a:cubicBezTo>
                      <a:pt x="40271" y="160528"/>
                      <a:pt x="126128" y="228304"/>
                      <a:pt x="225208" y="229459"/>
                    </a:cubicBezTo>
                    <a:lnTo>
                      <a:pt x="1602329" y="245491"/>
                    </a:lnTo>
                    <a:cubicBezTo>
                      <a:pt x="1693627" y="246547"/>
                      <a:pt x="1775926" y="190643"/>
                      <a:pt x="1808582" y="105386"/>
                    </a:cubicBezTo>
                    <a:lnTo>
                      <a:pt x="1848954" y="0"/>
                    </a:lnTo>
                    <a:close/>
                  </a:path>
                </a:pathLst>
              </a:custGeom>
              <a:solidFill>
                <a:srgbClr val="FFFF99"/>
              </a:solidFill>
              <a:ln w="916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xmlns="" id="{740AAC2B-C7CE-4776-81AB-EC0AB317C34D}"/>
                </a:ext>
              </a:extLst>
            </p:cNvPr>
            <p:cNvSpPr txBox="1"/>
            <p:nvPr/>
          </p:nvSpPr>
          <p:spPr>
            <a:xfrm>
              <a:off x="2171442" y="4542197"/>
              <a:ext cx="6215448" cy="1824923"/>
            </a:xfrm>
            <a:prstGeom prst="rect">
              <a:avLst/>
            </a:prstGeom>
            <a:noFill/>
          </p:spPr>
          <p:txBody>
            <a:bodyPr wrap="square" rtlCol="0">
              <a:spAutoFit/>
            </a:bodyPr>
            <a:lstStyle/>
            <a:p>
              <a:pPr algn="ctr">
                <a:lnSpc>
                  <a:spcPct val="150000"/>
                </a:lnSpc>
              </a:pPr>
              <a:r>
                <a:rPr lang="vi-VN" sz="4000" dirty="0" err="1">
                  <a:latin typeface="Arial" panose="020B0604020202020204" pitchFamily="34" charset="0"/>
                  <a:cs typeface="Arial" panose="020B0604020202020204" pitchFamily="34" charset="0"/>
                </a:rPr>
                <a:t>Đọc</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và</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chuẩn</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bị</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trước</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bài</a:t>
              </a:r>
              <a:r>
                <a:rPr lang="vi-VN" sz="4000"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Bảng</a:t>
              </a:r>
              <a:r>
                <a:rPr lang="en-US" sz="4000" b="1" i="1" dirty="0">
                  <a:latin typeface="Arial" panose="020B0604020202020204" pitchFamily="34" charset="0"/>
                  <a:cs typeface="Arial" panose="020B0604020202020204" pitchFamily="34" charset="0"/>
                </a:rPr>
                <a:t> chia 2</a:t>
              </a:r>
              <a:endParaRPr lang="vi-VN" sz="4000" b="1" i="1" dirty="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1255400">
            <a:off x="16332719" y="8009453"/>
            <a:ext cx="1949418" cy="2212106"/>
          </a:xfrm>
          <a:prstGeom prst="rect">
            <a:avLst/>
          </a:prstGeom>
        </p:spPr>
      </p:pic>
      <p:grpSp>
        <p:nvGrpSpPr>
          <p:cNvPr id="9" name="Group 8">
            <a:extLst>
              <a:ext uri="{FF2B5EF4-FFF2-40B4-BE49-F238E27FC236}">
                <a16:creationId xmlns:a16="http://schemas.microsoft.com/office/drawing/2014/main" xmlns="" id="{09E51A53-7C0C-47F3-9E71-80DF19DD84E9}"/>
              </a:ext>
            </a:extLst>
          </p:cNvPr>
          <p:cNvGrpSpPr/>
          <p:nvPr/>
        </p:nvGrpSpPr>
        <p:grpSpPr>
          <a:xfrm>
            <a:off x="3806423" y="762960"/>
            <a:ext cx="10675147" cy="2240318"/>
            <a:chOff x="3955253" y="1221222"/>
            <a:chExt cx="10675147" cy="2606871"/>
          </a:xfrm>
        </p:grpSpPr>
        <p:pic>
          <p:nvPicPr>
            <p:cNvPr id="10" name="Picture 4">
              <a:extLst>
                <a:ext uri="{FF2B5EF4-FFF2-40B4-BE49-F238E27FC236}">
                  <a16:creationId xmlns:a16="http://schemas.microsoft.com/office/drawing/2014/main" xmlns="" id="{1D22AF37-5D73-455F-90BC-5F7302D501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55253" y="1221222"/>
              <a:ext cx="10675147" cy="2606871"/>
            </a:xfrm>
            <a:prstGeom prst="rect">
              <a:avLst/>
            </a:prstGeom>
          </p:spPr>
        </p:pic>
        <p:sp>
          <p:nvSpPr>
            <p:cNvPr id="11" name="TextBox 7">
              <a:extLst>
                <a:ext uri="{FF2B5EF4-FFF2-40B4-BE49-F238E27FC236}">
                  <a16:creationId xmlns:a16="http://schemas.microsoft.com/office/drawing/2014/main" xmlns="" id="{FF5A0286-5A87-45D9-969C-3C050FE6AC4A}"/>
                </a:ext>
              </a:extLst>
            </p:cNvPr>
            <p:cNvSpPr txBox="1"/>
            <p:nvPr/>
          </p:nvSpPr>
          <p:spPr>
            <a:xfrm>
              <a:off x="3955253" y="1997126"/>
              <a:ext cx="10377494" cy="923330"/>
            </a:xfrm>
            <a:prstGeom prst="rect">
              <a:avLst/>
            </a:prstGeom>
          </p:spPr>
          <p:txBody>
            <a:bodyPr wrap="square" lIns="0" tIns="0" rIns="0" bIns="0" rtlCol="0" anchor="t">
              <a:spAutoFit/>
            </a:bodyPr>
            <a:lstStyle/>
            <a:p>
              <a:pPr algn="ctr">
                <a:lnSpc>
                  <a:spcPts val="7186"/>
                </a:lnSpc>
              </a:pPr>
              <a:r>
                <a:rPr lang="en-US" sz="6000" b="1" dirty="0">
                  <a:solidFill>
                    <a:srgbClr val="000000"/>
                  </a:solidFill>
                  <a:latin typeface="Arial" panose="020B0604020202020204" pitchFamily="34" charset="0"/>
                  <a:cs typeface="Arial" panose="020B0604020202020204" pitchFamily="34" charset="0"/>
                </a:rPr>
                <a:t>TRÒ CHƠI TRUYỀN ĐIỆN</a:t>
              </a:r>
            </a:p>
          </p:txBody>
        </p:sp>
      </p:grpSp>
      <p:sp>
        <p:nvSpPr>
          <p:cNvPr id="12" name="TextBox 11">
            <a:extLst>
              <a:ext uri="{FF2B5EF4-FFF2-40B4-BE49-F238E27FC236}">
                <a16:creationId xmlns:a16="http://schemas.microsoft.com/office/drawing/2014/main" xmlns="" id="{E2AFB0D2-42DD-40BE-9F16-E57B38D7C708}"/>
              </a:ext>
            </a:extLst>
          </p:cNvPr>
          <p:cNvSpPr txBox="1"/>
          <p:nvPr/>
        </p:nvSpPr>
        <p:spPr>
          <a:xfrm>
            <a:off x="2478874" y="3238500"/>
            <a:ext cx="13330244" cy="5812938"/>
          </a:xfrm>
          <a:prstGeom prst="rect">
            <a:avLst/>
          </a:prstGeom>
          <a:noFill/>
        </p:spPr>
        <p:txBody>
          <a:bodyPr wrap="square">
            <a:spAutoFit/>
          </a:bodyPr>
          <a:lstStyle/>
          <a:p>
            <a:pPr algn="just">
              <a:lnSpc>
                <a:spcPct val="150000"/>
              </a:lnSpc>
              <a:spcAft>
                <a:spcPts val="1000"/>
              </a:spcAft>
            </a:pPr>
            <a:r>
              <a:rPr lang="nl-NL" sz="3200" b="1" i="1" dirty="0">
                <a:solidFill>
                  <a:srgbClr val="FF0000"/>
                </a:solidFill>
                <a:latin typeface="Arial" panose="020B0604020202020204" pitchFamily="34" charset="0"/>
                <a:ea typeface="Arial" panose="020B0604020202020204" pitchFamily="34" charset="0"/>
                <a:cs typeface="Arial" panose="020B0604020202020204" pitchFamily="34" charset="0"/>
              </a:rPr>
              <a:t>Luật chơi: </a:t>
            </a:r>
            <a:r>
              <a:rPr lang="vi-VN" sz="3200" dirty="0" err="1">
                <a:latin typeface="Arial" panose="020B0604020202020204" pitchFamily="34" charset="0"/>
                <a:ea typeface="Arial" panose="020B0604020202020204" pitchFamily="34" charset="0"/>
                <a:cs typeface="Arial" panose="020B0604020202020204" pitchFamily="34" charset="0"/>
              </a:rPr>
              <a:t>Giáo</a:t>
            </a:r>
            <a:r>
              <a:rPr lang="vi-VN" sz="3200" dirty="0">
                <a:latin typeface="Arial" panose="020B0604020202020204" pitchFamily="34" charset="0"/>
                <a:ea typeface="Arial" panose="020B0604020202020204" pitchFamily="34" charset="0"/>
                <a:cs typeface="Arial" panose="020B0604020202020204" pitchFamily="34" charset="0"/>
              </a:rPr>
              <a:t> viên </a:t>
            </a:r>
            <a:r>
              <a:rPr lang="vi-VN" sz="3200" dirty="0" err="1">
                <a:latin typeface="Arial" panose="020B0604020202020204" pitchFamily="34" charset="0"/>
                <a:ea typeface="Arial" panose="020B0604020202020204" pitchFamily="34" charset="0"/>
                <a:cs typeface="Arial" panose="020B0604020202020204" pitchFamily="34" charset="0"/>
              </a:rPr>
              <a:t>gọi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bắt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đầu</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từ</a:t>
            </a:r>
            <a:r>
              <a:rPr lang="vi-VN" sz="3200" dirty="0">
                <a:latin typeface="Arial" panose="020B0604020202020204" pitchFamily="34" charset="0"/>
                <a:ea typeface="Arial" panose="020B0604020202020204" pitchFamily="34" charset="0"/>
                <a:cs typeface="Arial" panose="020B0604020202020204" pitchFamily="34" charset="0"/>
              </a:rPr>
              <a:t> 1 em</a:t>
            </a:r>
            <a:r>
              <a:rPr lang="en-US" sz="3200" dirty="0">
                <a:latin typeface="Arial" panose="020B0604020202020204" pitchFamily="34" charset="0"/>
                <a:ea typeface="Arial" panose="020B0604020202020204" pitchFamily="34" charset="0"/>
                <a:cs typeface="Arial" panose="020B0604020202020204" pitchFamily="34" charset="0"/>
              </a:rPr>
              <a:t> A</a:t>
            </a:r>
            <a:r>
              <a:rPr lang="vi-VN" sz="3200" dirty="0">
                <a:latin typeface="Arial" panose="020B0604020202020204" pitchFamily="34" charset="0"/>
                <a:ea typeface="Arial" panose="020B0604020202020204" pitchFamily="34" charset="0"/>
                <a:cs typeface="Arial" panose="020B0604020202020204" pitchFamily="34" charset="0"/>
              </a:rPr>
              <a:t> xung phong. </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 typeface="Arial" panose="020B0604020202020204" pitchFamily="34" charset="0"/>
              <a:buChar char="•"/>
            </a:pPr>
            <a:r>
              <a:rPr lang="en-US" sz="3200" dirty="0">
                <a:latin typeface="Arial" panose="020B0604020202020204" pitchFamily="34" charset="0"/>
                <a:ea typeface="Arial" panose="020B0604020202020204" pitchFamily="34" charset="0"/>
                <a:cs typeface="Arial" panose="020B0604020202020204" pitchFamily="34" charset="0"/>
              </a:rPr>
              <a:t>E</a:t>
            </a:r>
            <a:r>
              <a:rPr lang="vi-VN" sz="3200" dirty="0">
                <a:latin typeface="Arial" panose="020B0604020202020204" pitchFamily="34" charset="0"/>
                <a:ea typeface="Arial" panose="020B0604020202020204" pitchFamily="34" charset="0"/>
                <a:cs typeface="Arial" panose="020B0604020202020204" pitchFamily="34" charset="0"/>
              </a:rPr>
              <a:t>m A </a:t>
            </a:r>
            <a:r>
              <a:rPr lang="en-US"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to </a:t>
            </a:r>
            <a:r>
              <a:rPr lang="en-US" sz="3200" dirty="0">
                <a:latin typeface="Arial" panose="020B0604020202020204" pitchFamily="34" charset="0"/>
                <a:ea typeface="Arial" panose="020B0604020202020204" pitchFamily="34" charset="0"/>
                <a:cs typeface="Arial" panose="020B0604020202020204" pitchFamily="34" charset="0"/>
              </a:rPr>
              <a:t>“</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5</a:t>
            </a:r>
            <a:r>
              <a:rPr lang="vi-VN" sz="3200" dirty="0">
                <a:latin typeface="Arial" panose="020B0604020202020204" pitchFamily="34" charset="0"/>
                <a:ea typeface="Arial" panose="020B0604020202020204" pitchFamily="34" charset="0"/>
                <a:cs typeface="Arial" panose="020B0604020202020204" pitchFamily="34" charset="0"/>
              </a:rPr>
              <a:t>”</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hoặc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2”</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và</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chỉ</a:t>
            </a:r>
            <a:r>
              <a:rPr lang="vi-VN" sz="3200" dirty="0">
                <a:latin typeface="Arial" panose="020B0604020202020204" pitchFamily="34" charset="0"/>
                <a:ea typeface="Arial" panose="020B0604020202020204" pitchFamily="34" charset="0"/>
                <a:cs typeface="Arial" panose="020B0604020202020204" pitchFamily="34" charset="0"/>
              </a:rPr>
              <a:t> nhanh </a:t>
            </a:r>
            <a:r>
              <a:rPr lang="vi-VN" sz="3200" dirty="0" err="1">
                <a:latin typeface="Arial" panose="020B0604020202020204" pitchFamily="34" charset="0"/>
                <a:ea typeface="Arial" panose="020B0604020202020204" pitchFamily="34" charset="0"/>
                <a:cs typeface="Arial" panose="020B0604020202020204" pitchFamily="34" charset="0"/>
              </a:rPr>
              <a:t>vào</a:t>
            </a:r>
            <a:r>
              <a:rPr lang="vi-VN" sz="3200" dirty="0">
                <a:latin typeface="Arial" panose="020B0604020202020204" pitchFamily="34" charset="0"/>
                <a:ea typeface="Arial" panose="020B0604020202020204" pitchFamily="34" charset="0"/>
                <a:cs typeface="Arial" panose="020B0604020202020204" pitchFamily="34" charset="0"/>
              </a:rPr>
              <a:t> em B </a:t>
            </a:r>
            <a:r>
              <a:rPr lang="vi-VN" sz="3200" dirty="0" err="1">
                <a:latin typeface="Arial" panose="020B0604020202020204" pitchFamily="34" charset="0"/>
                <a:ea typeface="Arial" panose="020B0604020202020204" pitchFamily="34" charset="0"/>
                <a:cs typeface="Arial" panose="020B0604020202020204" pitchFamily="34" charset="0"/>
              </a:rPr>
              <a:t>bất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kỳ</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để</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truyền</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điện</a:t>
            </a:r>
            <a:r>
              <a:rPr lang="vi-VN" sz="3200" dirty="0">
                <a:latin typeface="Arial" panose="020B0604020202020204" pitchFamily="34" charset="0"/>
                <a:ea typeface="Arial" panose="020B0604020202020204" pitchFamily="34" charset="0"/>
                <a:cs typeface="Arial" panose="020B0604020202020204" pitchFamily="34" charset="0"/>
              </a:rPr>
              <a:t>”. </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 typeface="Arial" panose="020B0604020202020204" pitchFamily="34" charset="0"/>
              <a:buChar char="•"/>
            </a:pPr>
            <a:r>
              <a:rPr lang="en-US" sz="3200" dirty="0">
                <a:latin typeface="Arial" panose="020B0604020202020204" pitchFamily="34" charset="0"/>
                <a:ea typeface="Arial" panose="020B0604020202020204" pitchFamily="34" charset="0"/>
                <a:cs typeface="Arial" panose="020B0604020202020204" pitchFamily="34" charset="0"/>
              </a:rPr>
              <a:t>E</a:t>
            </a:r>
            <a:r>
              <a:rPr lang="vi-VN" sz="3200" dirty="0">
                <a:latin typeface="Arial" panose="020B0604020202020204" pitchFamily="34" charset="0"/>
                <a:ea typeface="Arial" panose="020B0604020202020204" pitchFamily="34" charset="0"/>
                <a:cs typeface="Arial" panose="020B0604020202020204" pitchFamily="34" charset="0"/>
              </a:rPr>
              <a:t>m B </a:t>
            </a:r>
            <a:r>
              <a:rPr lang="vi-VN" sz="3200" dirty="0" err="1">
                <a:latin typeface="Arial" panose="020B0604020202020204" pitchFamily="34" charset="0"/>
                <a:ea typeface="Arial" panose="020B0604020202020204" pitchFamily="34" charset="0"/>
                <a:cs typeface="Arial" panose="020B0604020202020204" pitchFamily="34" charset="0"/>
              </a:rPr>
              <a:t>phải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tiếp</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ví</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dụ</a:t>
            </a:r>
            <a:r>
              <a:rPr lang="vi-VN"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nhân</a:t>
            </a:r>
            <a:r>
              <a:rPr lang="en-US" sz="3200" dirty="0">
                <a:latin typeface="Arial" panose="020B0604020202020204" pitchFamily="34" charset="0"/>
                <a:ea typeface="Arial" panose="020B0604020202020204" pitchFamily="34" charset="0"/>
                <a:cs typeface="Arial" panose="020B0604020202020204" pitchFamily="34" charset="0"/>
              </a:rPr>
              <a:t> 2</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rồi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lại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chỉ</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nh</a:t>
            </a:r>
            <a:r>
              <a:rPr lang="en-US" sz="3200" dirty="0">
                <a:latin typeface="Arial" panose="020B0604020202020204" pitchFamily="34" charset="0"/>
                <a:ea typeface="Arial" panose="020B0604020202020204" pitchFamily="34" charset="0"/>
                <a:cs typeface="Arial" panose="020B0604020202020204" pitchFamily="34" charset="0"/>
              </a:rPr>
              <a:t>a</a:t>
            </a:r>
            <a:r>
              <a:rPr lang="vi-VN" sz="3200" dirty="0" err="1">
                <a:latin typeface="Arial" panose="020B0604020202020204" pitchFamily="34" charset="0"/>
                <a:ea typeface="Arial" panose="020B0604020202020204" pitchFamily="34" charset="0"/>
                <a:cs typeface="Arial" panose="020B0604020202020204" pitchFamily="34" charset="0"/>
              </a:rPr>
              <a:t>nh</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vào</a:t>
            </a:r>
            <a:r>
              <a:rPr lang="vi-VN" sz="3200" dirty="0">
                <a:latin typeface="Arial" panose="020B0604020202020204" pitchFamily="34" charset="0"/>
                <a:ea typeface="Arial" panose="020B0604020202020204" pitchFamily="34" charset="0"/>
                <a:cs typeface="Arial" panose="020B0604020202020204" pitchFamily="34" charset="0"/>
              </a:rPr>
              <a:t> em C </a:t>
            </a:r>
            <a:r>
              <a:rPr lang="vi-VN" sz="3200" dirty="0" err="1">
                <a:latin typeface="Arial" panose="020B0604020202020204" pitchFamily="34" charset="0"/>
                <a:ea typeface="Arial" panose="020B0604020202020204" pitchFamily="34" charset="0"/>
                <a:cs typeface="Arial" panose="020B0604020202020204" pitchFamily="34" charset="0"/>
              </a:rPr>
              <a:t>bất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kỳ</a:t>
            </a:r>
            <a:r>
              <a:rPr lang="vi-VN" sz="3200" dirty="0">
                <a:latin typeface="Arial" panose="020B0604020202020204" pitchFamily="34" charset="0"/>
                <a:ea typeface="Arial" panose="020B0604020202020204" pitchFamily="34" charset="0"/>
                <a:cs typeface="Arial" panose="020B0604020202020204" pitchFamily="34" charset="0"/>
              </a:rPr>
              <a:t>.</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 typeface="Arial" panose="020B0604020202020204" pitchFamily="34" charset="0"/>
              <a:buChar char="•"/>
            </a:pPr>
            <a:r>
              <a:rPr lang="en-US" sz="3200" dirty="0">
                <a:latin typeface="Arial" panose="020B0604020202020204" pitchFamily="34" charset="0"/>
                <a:ea typeface="Arial" panose="020B0604020202020204" pitchFamily="34" charset="0"/>
                <a:cs typeface="Arial" panose="020B0604020202020204" pitchFamily="34" charset="0"/>
              </a:rPr>
              <a:t>E</a:t>
            </a:r>
            <a:r>
              <a:rPr lang="vi-VN" sz="3200" dirty="0">
                <a:latin typeface="Arial" panose="020B0604020202020204" pitchFamily="34" charset="0"/>
                <a:ea typeface="Arial" panose="020B0604020202020204" pitchFamily="34" charset="0"/>
                <a:cs typeface="Arial" panose="020B0604020202020204" pitchFamily="34" charset="0"/>
              </a:rPr>
              <a:t>m C </a:t>
            </a:r>
            <a:r>
              <a:rPr lang="vi-VN" sz="3200" dirty="0" err="1">
                <a:latin typeface="Arial" panose="020B0604020202020204" pitchFamily="34" charset="0"/>
                <a:ea typeface="Arial" panose="020B0604020202020204" pitchFamily="34" charset="0"/>
                <a:cs typeface="Arial" panose="020B0604020202020204" pitchFamily="34" charset="0"/>
              </a:rPr>
              <a:t>phải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bằng</a:t>
            </a:r>
            <a:r>
              <a:rPr lang="en-US" sz="3200" dirty="0">
                <a:latin typeface="Arial" panose="020B0604020202020204" pitchFamily="34" charset="0"/>
                <a:ea typeface="Arial" panose="020B0604020202020204" pitchFamily="34" charset="0"/>
                <a:cs typeface="Arial" panose="020B0604020202020204" pitchFamily="34" charset="0"/>
              </a:rPr>
              <a:t> 10</a:t>
            </a:r>
            <a:r>
              <a:rPr lang="vi-VN" sz="3200" dirty="0">
                <a:latin typeface="Arial" panose="020B0604020202020204" pitchFamily="34" charset="0"/>
                <a:ea typeface="Arial" panose="020B0604020202020204" pitchFamily="34" charset="0"/>
                <a:cs typeface="Arial" panose="020B0604020202020204" pitchFamily="34" charset="0"/>
              </a:rPr>
              <a:t>”. </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Tx/>
              <a:buChar char="-"/>
            </a:pPr>
            <a:r>
              <a:rPr lang="vi-VN" sz="3200" dirty="0" err="1">
                <a:latin typeface="Arial" panose="020B0604020202020204" pitchFamily="34" charset="0"/>
                <a:ea typeface="Arial" panose="020B0604020202020204" pitchFamily="34" charset="0"/>
                <a:cs typeface="Arial" panose="020B0604020202020204" pitchFamily="34" charset="0"/>
              </a:rPr>
              <a:t>Nếu</a:t>
            </a:r>
            <a:r>
              <a:rPr lang="vi-VN" sz="3200" dirty="0">
                <a:latin typeface="Arial" panose="020B0604020202020204" pitchFamily="34" charset="0"/>
                <a:ea typeface="Arial" panose="020B0604020202020204" pitchFamily="34" charset="0"/>
                <a:cs typeface="Arial" panose="020B0604020202020204" pitchFamily="34" charset="0"/>
              </a:rPr>
              <a:t> C </a:t>
            </a:r>
            <a:r>
              <a:rPr lang="vi-VN"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đúng</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thì</a:t>
            </a:r>
            <a:r>
              <a:rPr lang="vi-VN"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tiếp</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tục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en-US" sz="3200" dirty="0">
                <a:latin typeface="Arial" panose="020B0604020202020204" pitchFamily="34" charset="0"/>
                <a:ea typeface="Arial" panose="020B0604020202020204" pitchFamily="34" charset="0"/>
                <a:cs typeface="Arial" panose="020B0604020202020204" pitchFamily="34" charset="0"/>
              </a:rPr>
              <a:t>“</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2” </a:t>
            </a:r>
            <a:r>
              <a:rPr lang="en-US" sz="3200" dirty="0" err="1">
                <a:latin typeface="Arial" panose="020B0604020202020204" pitchFamily="34" charset="0"/>
                <a:ea typeface="Arial" panose="020B0604020202020204" pitchFamily="34" charset="0"/>
                <a:cs typeface="Arial" panose="020B0604020202020204" pitchFamily="34" charset="0"/>
              </a:rPr>
              <a:t>hoặc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5”và </a:t>
            </a:r>
            <a:r>
              <a:rPr lang="vi-VN" sz="3200" dirty="0" err="1">
                <a:latin typeface="Arial" panose="020B0604020202020204" pitchFamily="34" charset="0"/>
                <a:ea typeface="Arial" panose="020B0604020202020204" pitchFamily="34" charset="0"/>
                <a:cs typeface="Arial" panose="020B0604020202020204" pitchFamily="34" charset="0"/>
              </a:rPr>
              <a:t>chỉ</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vào</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một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bạn</a:t>
            </a:r>
            <a:r>
              <a:rPr lang="vi-VN" sz="3200" dirty="0">
                <a:latin typeface="Arial" panose="020B0604020202020204" pitchFamily="34" charset="0"/>
                <a:ea typeface="Arial" panose="020B0604020202020204" pitchFamily="34" charset="0"/>
                <a:cs typeface="Arial" panose="020B0604020202020204" pitchFamily="34" charset="0"/>
              </a:rPr>
              <a:t> D</a:t>
            </a:r>
            <a:r>
              <a:rPr lang="en-US" sz="3200" dirty="0">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spcAft>
                <a:spcPts val="1000"/>
              </a:spcAft>
              <a:buFontTx/>
              <a:buChar char="-"/>
            </a:pPr>
            <a:r>
              <a:rPr lang="en-US" sz="3200" dirty="0">
                <a:latin typeface="Arial" panose="020B0604020202020204" pitchFamily="34" charset="0"/>
                <a:ea typeface="Arial" panose="020B0604020202020204" pitchFamily="34" charset="0"/>
                <a:cs typeface="Arial" panose="020B0604020202020204" pitchFamily="34" charset="0"/>
              </a:rPr>
              <a:t>N</a:t>
            </a:r>
            <a:r>
              <a:rPr lang="vi-VN" sz="3200" dirty="0" err="1">
                <a:latin typeface="Arial" panose="020B0604020202020204" pitchFamily="34" charset="0"/>
                <a:ea typeface="Arial" panose="020B0604020202020204" pitchFamily="34" charset="0"/>
                <a:cs typeface="Arial" panose="020B0604020202020204" pitchFamily="34" charset="0"/>
              </a:rPr>
              <a:t>ếu</a:t>
            </a:r>
            <a:r>
              <a:rPr lang="vi-VN" sz="3200" dirty="0">
                <a:latin typeface="Arial" panose="020B0604020202020204" pitchFamily="34" charset="0"/>
                <a:ea typeface="Arial" panose="020B0604020202020204" pitchFamily="34" charset="0"/>
                <a:cs typeface="Arial" panose="020B0604020202020204" pitchFamily="34" charset="0"/>
              </a:rPr>
              <a:t> sai </a:t>
            </a:r>
            <a:r>
              <a:rPr lang="vi-VN" sz="3200" dirty="0" err="1">
                <a:latin typeface="Arial" panose="020B0604020202020204" pitchFamily="34" charset="0"/>
                <a:ea typeface="Arial" panose="020B0604020202020204" pitchFamily="34" charset="0"/>
                <a:cs typeface="Arial" panose="020B0604020202020204" pitchFamily="34" charset="0"/>
              </a:rPr>
              <a:t>thì</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phải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nhảy</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lò</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cò</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một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vòng</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từ</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chỗ</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của</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mình</a:t>
            </a:r>
            <a:r>
              <a:rPr lang="vi-VN" sz="3200" dirty="0">
                <a:latin typeface="Arial" panose="020B0604020202020204" pitchFamily="34" charset="0"/>
                <a:ea typeface="Arial" panose="020B0604020202020204" pitchFamily="34" charset="0"/>
                <a:cs typeface="Arial" panose="020B0604020202020204" pitchFamily="34" charset="0"/>
              </a:rPr>
              <a:t> lên </a:t>
            </a:r>
            <a:r>
              <a:rPr lang="vi-VN" sz="3200" dirty="0" err="1">
                <a:latin typeface="Arial" panose="020B0604020202020204" pitchFamily="34" charset="0"/>
                <a:ea typeface="Arial" panose="020B0604020202020204" pitchFamily="34" charset="0"/>
                <a:cs typeface="Arial" panose="020B0604020202020204" pitchFamily="34" charset="0"/>
              </a:rPr>
              <a:t>bảng</a:t>
            </a:r>
            <a:r>
              <a:rPr lang="vi-VN" sz="3200" dirty="0">
                <a:latin typeface="Arial" panose="020B0604020202020204" pitchFamily="34" charset="0"/>
                <a:ea typeface="Arial" panose="020B0604020202020204" pitchFamily="34" charset="0"/>
                <a:cs typeface="Arial" panose="020B0604020202020204" pitchFamily="34" charset="0"/>
              </a:rPr>
              <a:t>. </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A69384D6-EFF3-4697-9B19-D17C855805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7734300"/>
            <a:ext cx="3139205" cy="2530984"/>
          </a:xfrm>
          <a:prstGeom prst="rect">
            <a:avLst/>
          </a:prstGeom>
        </p:spPr>
      </p:pic>
      <p:pic>
        <p:nvPicPr>
          <p:cNvPr id="14" name="Picture 6">
            <a:extLst>
              <a:ext uri="{FF2B5EF4-FFF2-40B4-BE49-F238E27FC236}">
                <a16:creationId xmlns:a16="http://schemas.microsoft.com/office/drawing/2014/main" xmlns="" id="{4059ECC2-D5AB-4311-A60E-A53AAD850ED6}"/>
              </a:ext>
            </a:extLst>
          </p:cNvPr>
          <p:cNvPicPr>
            <a:picLocks noChangeAspect="1"/>
          </p:cNvPicPr>
          <p:nvPr/>
        </p:nvPicPr>
        <p:blipFill>
          <a:blip r:embed="rId7"/>
          <a:srcRect/>
          <a:stretch>
            <a:fillRect/>
          </a:stretch>
        </p:blipFill>
        <p:spPr>
          <a:xfrm rot="953229">
            <a:off x="16471620" y="-106845"/>
            <a:ext cx="1937572" cy="17583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169246" y="-410596"/>
            <a:ext cx="4464607" cy="4892720"/>
          </a:xfrm>
          <a:prstGeom prst="rect">
            <a:avLst/>
          </a:prstGeom>
        </p:spPr>
      </p:pic>
      <p:pic>
        <p:nvPicPr>
          <p:cNvPr id="3" name="Picture 3"/>
          <p:cNvPicPr>
            <a:picLocks noChangeAspect="1"/>
          </p:cNvPicPr>
          <p:nvPr/>
        </p:nvPicPr>
        <p:blipFill>
          <a:blip r:embed="rId3"/>
          <a:srcRect/>
          <a:stretch>
            <a:fillRect/>
          </a:stretch>
        </p:blipFill>
        <p:spPr>
          <a:xfrm>
            <a:off x="15148559" y="6132065"/>
            <a:ext cx="3276732" cy="4241724"/>
          </a:xfrm>
          <a:prstGeom prst="rect">
            <a:avLst/>
          </a:prstGeom>
        </p:spPr>
      </p:pic>
      <p:pic>
        <p:nvPicPr>
          <p:cNvPr id="4" name="Picture 4"/>
          <p:cNvPicPr>
            <a:picLocks noChangeAspect="1"/>
          </p:cNvPicPr>
          <p:nvPr/>
        </p:nvPicPr>
        <p:blipFill>
          <a:blip r:embed="rId4"/>
          <a:srcRect/>
          <a:stretch>
            <a:fillRect/>
          </a:stretch>
        </p:blipFill>
        <p:spPr>
          <a:xfrm>
            <a:off x="-1465168" y="6439713"/>
            <a:ext cx="4987736" cy="3934076"/>
          </a:xfrm>
          <a:prstGeom prst="rect">
            <a:avLst/>
          </a:prstGeom>
        </p:spPr>
      </p:pic>
      <p:pic>
        <p:nvPicPr>
          <p:cNvPr id="5" name="Picture 5"/>
          <p:cNvPicPr>
            <a:picLocks noChangeAspect="1"/>
          </p:cNvPicPr>
          <p:nvPr/>
        </p:nvPicPr>
        <p:blipFill>
          <a:blip r:embed="rId5"/>
          <a:srcRect/>
          <a:stretch>
            <a:fillRect/>
          </a:stretch>
        </p:blipFill>
        <p:spPr>
          <a:xfrm rot="456139">
            <a:off x="15363600" y="-233388"/>
            <a:ext cx="3187848" cy="3232292"/>
          </a:xfrm>
          <a:prstGeom prst="rect">
            <a:avLst/>
          </a:prstGeom>
        </p:spPr>
      </p:pic>
      <p:sp>
        <p:nvSpPr>
          <p:cNvPr id="9" name="TextBox 11">
            <a:extLst>
              <a:ext uri="{FF2B5EF4-FFF2-40B4-BE49-F238E27FC236}">
                <a16:creationId xmlns:a16="http://schemas.microsoft.com/office/drawing/2014/main" xmlns="" id="{9264940C-BD96-4CAE-A18A-36C24F1B867E}"/>
              </a:ext>
            </a:extLst>
          </p:cNvPr>
          <p:cNvSpPr txBox="1"/>
          <p:nvPr/>
        </p:nvSpPr>
        <p:spPr>
          <a:xfrm>
            <a:off x="2544072" y="3187950"/>
            <a:ext cx="13199856" cy="3172535"/>
          </a:xfrm>
          <a:prstGeom prst="rect">
            <a:avLst/>
          </a:prstGeom>
        </p:spPr>
        <p:txBody>
          <a:bodyPr wrap="square" lIns="0" tIns="0" rIns="0" bIns="0" rtlCol="0" anchor="t">
            <a:spAutoFit/>
          </a:bodyPr>
          <a:lstStyle/>
          <a:p>
            <a:pPr algn="ctr">
              <a:lnSpc>
                <a:spcPts val="13203"/>
              </a:lnSpc>
            </a:pPr>
            <a:r>
              <a:rPr lang="en-US" sz="7200" b="1" dirty="0">
                <a:solidFill>
                  <a:srgbClr val="035457"/>
                </a:solidFill>
                <a:latin typeface="Arial" panose="020B0604020202020204" pitchFamily="34" charset="0"/>
                <a:cs typeface="Arial" panose="020B0604020202020204" pitchFamily="34" charset="0"/>
              </a:rPr>
              <a:t>CẢM ƠN CÁC EM </a:t>
            </a:r>
          </a:p>
          <a:p>
            <a:pPr algn="ctr">
              <a:lnSpc>
                <a:spcPts val="13203"/>
              </a:lnSpc>
            </a:pPr>
            <a:r>
              <a:rPr lang="en-US" sz="7200" b="1" dirty="0">
                <a:solidFill>
                  <a:srgbClr val="035457"/>
                </a:solidFill>
                <a:latin typeface="Arial" panose="020B0604020202020204" pitchFamily="34" charset="0"/>
                <a:cs typeface="Arial" panose="020B0604020202020204" pitchFamily="34" charset="0"/>
              </a:rPr>
              <a:t>ĐÃ LẮNG NGHE BÀI GIẢNG!</a:t>
            </a:r>
          </a:p>
        </p:txBody>
      </p:sp>
    </p:spTree>
  </p:cSld>
  <p:clrMapOvr>
    <a:masterClrMapping/>
  </p:clrMapOvr>
  <p:transition>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5013" y="1255691"/>
            <a:ext cx="15725105" cy="3785652"/>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Thứ</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ngày</a:t>
            </a:r>
            <a:r>
              <a:rPr lang="en-US" sz="6000" dirty="0">
                <a:latin typeface="Times New Roman" panose="02020603050405020304" pitchFamily="18" charset="0"/>
                <a:cs typeface="Times New Roman" panose="02020603050405020304" pitchFamily="18" charset="0"/>
              </a:rPr>
              <a:t> 5 </a:t>
            </a:r>
            <a:r>
              <a:rPr lang="en-US" sz="6000" dirty="0" err="1">
                <a:latin typeface="Times New Roman" panose="02020603050405020304" pitchFamily="18" charset="0"/>
                <a:cs typeface="Times New Roman" panose="02020603050405020304" pitchFamily="18" charset="0"/>
              </a:rPr>
              <a:t>tháng</a:t>
            </a:r>
            <a:r>
              <a:rPr lang="en-US" sz="6000" dirty="0">
                <a:latin typeface="Times New Roman" panose="02020603050405020304" pitchFamily="18" charset="0"/>
                <a:cs typeface="Times New Roman" panose="02020603050405020304" pitchFamily="18" charset="0"/>
              </a:rPr>
              <a:t> 1 </a:t>
            </a:r>
            <a:r>
              <a:rPr lang="en-US" sz="6000" dirty="0" err="1">
                <a:latin typeface="Times New Roman" panose="02020603050405020304" pitchFamily="18" charset="0"/>
                <a:cs typeface="Times New Roman" panose="02020603050405020304" pitchFamily="18" charset="0"/>
              </a:rPr>
              <a:t>năm</a:t>
            </a:r>
            <a:r>
              <a:rPr lang="en-US" sz="6000" dirty="0">
                <a:latin typeface="Times New Roman" panose="02020603050405020304" pitchFamily="18" charset="0"/>
                <a:cs typeface="Times New Roman" panose="02020603050405020304" pitchFamily="18" charset="0"/>
              </a:rPr>
              <a:t> 2022</a:t>
            </a:r>
          </a:p>
          <a:p>
            <a:pPr algn="ctr"/>
            <a:r>
              <a:rPr lang="en-US" sz="6000" dirty="0" err="1" smtClean="0">
                <a:latin typeface="Times New Roman" panose="02020603050405020304" pitchFamily="18" charset="0"/>
                <a:cs typeface="Times New Roman" panose="02020603050405020304" pitchFamily="18" charset="0"/>
              </a:rPr>
              <a:t>Toán</a:t>
            </a:r>
            <a:endParaRPr lang="en-US" sz="6000" dirty="0">
              <a:latin typeface="Times New Roman" panose="02020603050405020304" pitchFamily="18" charset="0"/>
              <a:cs typeface="Times New Roman" panose="02020603050405020304" pitchFamily="18" charset="0"/>
            </a:endParaRPr>
          </a:p>
          <a:p>
            <a:pPr algn="ctr"/>
            <a:r>
              <a:rPr lang="en-US" sz="6000" dirty="0" err="1" smtClean="0">
                <a:latin typeface="Times New Roman" panose="02020603050405020304" pitchFamily="18" charset="0"/>
                <a:cs typeface="Times New Roman" panose="02020603050405020304" pitchFamily="18" charset="0"/>
              </a:rPr>
              <a:t>Phép</a:t>
            </a:r>
            <a:r>
              <a:rPr lang="en-US" sz="6000" dirty="0" smtClean="0">
                <a:latin typeface="Times New Roman" panose="02020603050405020304" pitchFamily="18" charset="0"/>
                <a:cs typeface="Times New Roman" panose="02020603050405020304" pitchFamily="18" charset="0"/>
              </a:rPr>
              <a:t> chia ( </a:t>
            </a:r>
            <a:r>
              <a:rPr lang="en-US" sz="6000" dirty="0" err="1" smtClean="0">
                <a:latin typeface="Times New Roman" panose="02020603050405020304" pitchFamily="18" charset="0"/>
                <a:cs typeface="Times New Roman" panose="02020603050405020304" pitchFamily="18" charset="0"/>
              </a:rPr>
              <a:t>Tiếp</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theo</a:t>
            </a:r>
            <a:r>
              <a:rPr lang="en-US" sz="6000" dirty="0" smtClean="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a:p>
            <a:pPr algn="ctr"/>
            <a:r>
              <a:rPr lang="en-US" sz="6000" dirty="0">
                <a:latin typeface="Times New Roman" panose="02020603050405020304" pitchFamily="18" charset="0"/>
                <a:cs typeface="Times New Roman" panose="02020603050405020304" pitchFamily="18" charset="0"/>
              </a:rPr>
              <a:t>_________________________</a:t>
            </a:r>
          </a:p>
        </p:txBody>
      </p:sp>
    </p:spTree>
    <p:extLst>
      <p:ext uri="{BB962C8B-B14F-4D97-AF65-F5344CB8AC3E}">
        <p14:creationId xmlns:p14="http://schemas.microsoft.com/office/powerpoint/2010/main" val="279371233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rot="-655131">
            <a:off x="15928688" y="-59976"/>
            <a:ext cx="2346738" cy="1716052"/>
          </a:xfrm>
          <a:prstGeom prst="rect">
            <a:avLst/>
          </a:prstGeom>
        </p:spPr>
      </p:pic>
      <p:pic>
        <p:nvPicPr>
          <p:cNvPr id="8" name="Picture 6">
            <a:extLst>
              <a:ext uri="{FF2B5EF4-FFF2-40B4-BE49-F238E27FC236}">
                <a16:creationId xmlns:a16="http://schemas.microsoft.com/office/drawing/2014/main" xmlns="" id="{9619B49A-980A-4F72-9167-76595DD2A0FD}"/>
              </a:ext>
            </a:extLst>
          </p:cNvPr>
          <p:cNvPicPr>
            <a:picLocks noChangeAspect="1"/>
          </p:cNvPicPr>
          <p:nvPr/>
        </p:nvPicPr>
        <p:blipFill>
          <a:blip r:embed="rId3"/>
          <a:srcRect/>
          <a:stretch>
            <a:fillRect/>
          </a:stretch>
        </p:blipFill>
        <p:spPr>
          <a:xfrm>
            <a:off x="-152400" y="8420100"/>
            <a:ext cx="2207231" cy="2019616"/>
          </a:xfrm>
          <a:prstGeom prst="rect">
            <a:avLst/>
          </a:prstGeom>
        </p:spPr>
      </p:pic>
      <p:pic>
        <p:nvPicPr>
          <p:cNvPr id="9" name="Picture 5">
            <a:extLst>
              <a:ext uri="{FF2B5EF4-FFF2-40B4-BE49-F238E27FC236}">
                <a16:creationId xmlns:a16="http://schemas.microsoft.com/office/drawing/2014/main" xmlns="" id="{5FEC7978-A4DA-4949-B708-E6927F8A2057}"/>
              </a:ext>
            </a:extLst>
          </p:cNvPr>
          <p:cNvPicPr>
            <a:picLocks noChangeAspect="1"/>
          </p:cNvPicPr>
          <p:nvPr/>
        </p:nvPicPr>
        <p:blipFill>
          <a:blip r:embed="rId4"/>
          <a:srcRect/>
          <a:stretch>
            <a:fillRect/>
          </a:stretch>
        </p:blipFill>
        <p:spPr>
          <a:xfrm rot="594996">
            <a:off x="16893205" y="8644174"/>
            <a:ext cx="1268960" cy="1571468"/>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xmlns="" id="{1F2DC09C-C6CD-4AF6-81A8-8CE92B031F64}"/>
              </a:ext>
            </a:extLst>
          </p:cNvPr>
          <p:cNvPicPr>
            <a:picLocks noChangeAspect="1"/>
          </p:cNvPicPr>
          <p:nvPr/>
        </p:nvPicPr>
        <p:blipFill rotWithShape="1">
          <a:blip r:embed="rId5">
            <a:extLst>
              <a:ext uri="{28A0092B-C50C-407E-A947-70E740481C1C}">
                <a14:useLocalDpi xmlns:a14="http://schemas.microsoft.com/office/drawing/2010/main" val="0"/>
              </a:ext>
            </a:extLst>
          </a:blip>
          <a:srcRect l="17703" t="7301" r="8759"/>
          <a:stretch/>
        </p:blipFill>
        <p:spPr>
          <a:xfrm>
            <a:off x="2781300" y="4109726"/>
            <a:ext cx="12725400" cy="6177274"/>
          </a:xfrm>
          <a:prstGeom prst="rect">
            <a:avLst/>
          </a:prstGeom>
        </p:spPr>
      </p:pic>
      <p:sp>
        <p:nvSpPr>
          <p:cNvPr id="10" name="TextBox 9">
            <a:extLst>
              <a:ext uri="{FF2B5EF4-FFF2-40B4-BE49-F238E27FC236}">
                <a16:creationId xmlns:a16="http://schemas.microsoft.com/office/drawing/2014/main" xmlns="" id="{24271196-D999-44A8-822A-C225AE70B9E8}"/>
              </a:ext>
            </a:extLst>
          </p:cNvPr>
          <p:cNvSpPr txBox="1"/>
          <p:nvPr/>
        </p:nvSpPr>
        <p:spPr>
          <a:xfrm>
            <a:off x="2269777" y="979538"/>
            <a:ext cx="13748446" cy="3013838"/>
          </a:xfrm>
          <a:prstGeom prst="rect">
            <a:avLst/>
          </a:prstGeom>
          <a:noFill/>
        </p:spPr>
        <p:txBody>
          <a:bodyPr wrap="square">
            <a:spAutoFit/>
          </a:bodyPr>
          <a:lstStyle/>
          <a:p>
            <a:pPr algn="just">
              <a:lnSpc>
                <a:spcPct val="150000"/>
              </a:lnSpc>
            </a:pPr>
            <a:r>
              <a:rPr lang="nl-NL" sz="4400" dirty="0">
                <a:effectLst/>
                <a:latin typeface="Arial" panose="020B0604020202020204" pitchFamily="34" charset="0"/>
                <a:ea typeface="Arial" panose="020B0604020202020204" pitchFamily="34" charset="0"/>
                <a:cs typeface="Arial" panose="020B0604020202020204" pitchFamily="34" charset="0"/>
              </a:rPr>
              <a:t>Các em hãy quan sát tranh dưới đây và đọc các thẻ phép tính. Sau đó cùng nhau kiểm tra phép tính, nhận xét thành phần và kết quả của các phép tính trên thẻ.</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335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4886421" y="41109"/>
            <a:ext cx="3418054" cy="2234553"/>
          </a:xfrm>
          <a:prstGeom prst="rect">
            <a:avLst/>
          </a:prstGeom>
        </p:spPr>
      </p:pic>
      <p:pic>
        <p:nvPicPr>
          <p:cNvPr id="4" name="Picture 4"/>
          <p:cNvPicPr>
            <a:picLocks noChangeAspect="1"/>
          </p:cNvPicPr>
          <p:nvPr/>
        </p:nvPicPr>
        <p:blipFill>
          <a:blip r:embed="rId3"/>
          <a:srcRect/>
          <a:stretch>
            <a:fillRect/>
          </a:stretch>
        </p:blipFill>
        <p:spPr>
          <a:xfrm rot="782637">
            <a:off x="-32426" y="-39757"/>
            <a:ext cx="1580360" cy="2139235"/>
          </a:xfrm>
          <a:prstGeom prst="rect">
            <a:avLst/>
          </a:prstGeom>
        </p:spPr>
      </p:pic>
      <p:sp>
        <p:nvSpPr>
          <p:cNvPr id="9" name="TextBox 8">
            <a:extLst>
              <a:ext uri="{FF2B5EF4-FFF2-40B4-BE49-F238E27FC236}">
                <a16:creationId xmlns:a16="http://schemas.microsoft.com/office/drawing/2014/main" xmlns="" id="{6347B58F-8FB1-4500-B518-16594B616729}"/>
              </a:ext>
            </a:extLst>
          </p:cNvPr>
          <p:cNvSpPr txBox="1"/>
          <p:nvPr/>
        </p:nvSpPr>
        <p:spPr>
          <a:xfrm>
            <a:off x="3124200" y="1977686"/>
            <a:ext cx="12039600" cy="4158254"/>
          </a:xfrm>
          <a:prstGeom prst="rect">
            <a:avLst/>
          </a:prstGeom>
        </p:spPr>
        <p:txBody>
          <a:bodyPr wrap="square" lIns="0" tIns="0" rIns="0" bIns="0" rtlCol="0" anchor="t">
            <a:spAutoFit/>
          </a:bodyPr>
          <a:lstStyle/>
          <a:p>
            <a:pPr marL="0" lvl="0" indent="0" algn="ctr">
              <a:lnSpc>
                <a:spcPct val="150000"/>
              </a:lnSpc>
              <a:spcBef>
                <a:spcPts val="5463"/>
              </a:spcBef>
            </a:pPr>
            <a:r>
              <a:rPr lang="en-US" sz="9600" b="1" u="none" dirty="0">
                <a:solidFill>
                  <a:srgbClr val="035457"/>
                </a:solidFill>
                <a:latin typeface="Arial" panose="020B0604020202020204" pitchFamily="34" charset="0"/>
                <a:cs typeface="Arial" panose="020B0604020202020204" pitchFamily="34" charset="0"/>
              </a:rPr>
              <a:t>BÀI 58: PHÉP CHIA (</a:t>
            </a:r>
            <a:r>
              <a:rPr lang="en-US" sz="9600" b="1" u="none" dirty="0" err="1">
                <a:solidFill>
                  <a:srgbClr val="035457"/>
                </a:solidFill>
                <a:latin typeface="Arial" panose="020B0604020202020204" pitchFamily="34" charset="0"/>
                <a:cs typeface="Arial" panose="020B0604020202020204" pitchFamily="34" charset="0"/>
              </a:rPr>
              <a:t>tiếp</a:t>
            </a:r>
            <a:r>
              <a:rPr lang="en-US" sz="9600" b="1" u="none" dirty="0">
                <a:solidFill>
                  <a:srgbClr val="035457"/>
                </a:solidFill>
                <a:latin typeface="Arial" panose="020B0604020202020204" pitchFamily="34" charset="0"/>
                <a:cs typeface="Arial" panose="020B0604020202020204" pitchFamily="34" charset="0"/>
              </a:rPr>
              <a:t> </a:t>
            </a:r>
            <a:r>
              <a:rPr lang="en-US" sz="9600" b="1" u="none" dirty="0" err="1">
                <a:solidFill>
                  <a:srgbClr val="035457"/>
                </a:solidFill>
                <a:latin typeface="Arial" panose="020B0604020202020204" pitchFamily="34" charset="0"/>
                <a:cs typeface="Arial" panose="020B0604020202020204" pitchFamily="34" charset="0"/>
              </a:rPr>
              <a:t>theo</a:t>
            </a:r>
            <a:r>
              <a:rPr lang="en-US" sz="9600" b="1" u="none" dirty="0">
                <a:solidFill>
                  <a:srgbClr val="035457"/>
                </a:solidFill>
                <a:latin typeface="Arial" panose="020B0604020202020204" pitchFamily="34" charset="0"/>
                <a:cs typeface="Arial" panose="020B0604020202020204" pitchFamily="34" charset="0"/>
              </a:rPr>
              <a:t>)</a:t>
            </a:r>
          </a:p>
        </p:txBody>
      </p:sp>
      <p:pic>
        <p:nvPicPr>
          <p:cNvPr id="11" name="Picture 18">
            <a:extLst>
              <a:ext uri="{FF2B5EF4-FFF2-40B4-BE49-F238E27FC236}">
                <a16:creationId xmlns:a16="http://schemas.microsoft.com/office/drawing/2014/main" xmlns="" id="{07ED80C5-817B-4B0F-9323-D770951BAA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4056813"/>
            <a:ext cx="5140514" cy="6202731"/>
          </a:xfrm>
          <a:prstGeom prst="rect">
            <a:avLst/>
          </a:prstGeom>
        </p:spPr>
      </p:pic>
      <p:pic>
        <p:nvPicPr>
          <p:cNvPr id="12" name="Picture 2">
            <a:extLst>
              <a:ext uri="{FF2B5EF4-FFF2-40B4-BE49-F238E27FC236}">
                <a16:creationId xmlns:a16="http://schemas.microsoft.com/office/drawing/2014/main" xmlns="" id="{DA195002-CBCD-4401-B231-1A8C7E97E5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34801" y="5380291"/>
            <a:ext cx="6553200" cy="4906709"/>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867278">
            <a:off x="-524131" y="8080704"/>
            <a:ext cx="2433525" cy="2214508"/>
          </a:xfrm>
          <a:prstGeom prst="rect">
            <a:avLst/>
          </a:prstGeom>
        </p:spPr>
      </p:pic>
      <p:pic>
        <p:nvPicPr>
          <p:cNvPr id="6" name="Picture 6"/>
          <p:cNvPicPr>
            <a:picLocks noChangeAspect="1"/>
          </p:cNvPicPr>
          <p:nvPr/>
        </p:nvPicPr>
        <p:blipFill>
          <a:blip r:embed="rId3"/>
          <a:srcRect/>
          <a:stretch>
            <a:fillRect/>
          </a:stretch>
        </p:blipFill>
        <p:spPr>
          <a:xfrm>
            <a:off x="15916116" y="8187320"/>
            <a:ext cx="2371884" cy="2001277"/>
          </a:xfrm>
          <a:prstGeom prst="rect">
            <a:avLst/>
          </a:prstGeom>
        </p:spPr>
      </p:pic>
      <p:pic>
        <p:nvPicPr>
          <p:cNvPr id="7" name="Picture 7"/>
          <p:cNvPicPr>
            <a:picLocks noChangeAspect="1"/>
          </p:cNvPicPr>
          <p:nvPr/>
        </p:nvPicPr>
        <p:blipFill>
          <a:blip r:embed="rId4"/>
          <a:srcRect/>
          <a:stretch>
            <a:fillRect/>
          </a:stretch>
        </p:blipFill>
        <p:spPr>
          <a:xfrm rot="-655131">
            <a:off x="15928688" y="-59976"/>
            <a:ext cx="2346738" cy="1716052"/>
          </a:xfrm>
          <a:prstGeom prst="rect">
            <a:avLst/>
          </a:prstGeom>
        </p:spPr>
      </p:pic>
      <p:sp>
        <p:nvSpPr>
          <p:cNvPr id="11" name="TextBox 10">
            <a:extLst>
              <a:ext uri="{FF2B5EF4-FFF2-40B4-BE49-F238E27FC236}">
                <a16:creationId xmlns:a16="http://schemas.microsoft.com/office/drawing/2014/main" xmlns="" id="{A48E5270-0664-49F6-B917-D7F10948D8A4}"/>
              </a:ext>
            </a:extLst>
          </p:cNvPr>
          <p:cNvSpPr txBox="1"/>
          <p:nvPr/>
        </p:nvSpPr>
        <p:spPr>
          <a:xfrm>
            <a:off x="1744488" y="1028700"/>
            <a:ext cx="14799023" cy="982513"/>
          </a:xfrm>
          <a:prstGeom prst="rect">
            <a:avLst/>
          </a:prstGeom>
          <a:noFill/>
        </p:spPr>
        <p:txBody>
          <a:bodyPr wrap="square">
            <a:spAutoFit/>
          </a:bodyPr>
          <a:lstStyle/>
          <a:p>
            <a:pPr algn="just">
              <a:lnSpc>
                <a:spcPct val="150000"/>
              </a:lnSpc>
            </a:pPr>
            <a:r>
              <a:rPr lang="nl-NL" sz="4400" dirty="0">
                <a:effectLst/>
                <a:latin typeface="Arial" panose="020B0604020202020204" pitchFamily="34" charset="0"/>
                <a:ea typeface="Arial" panose="020B0604020202020204" pitchFamily="34" charset="0"/>
                <a:cs typeface="Arial" panose="020B0604020202020204" pitchFamily="34" charset="0"/>
              </a:rPr>
              <a:t>Từ một phép nhân, ta viết được hai phép chia tương ứng:</a:t>
            </a:r>
            <a:endParaRPr lang="en-US" sz="44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7E307045-DFF4-489A-BE7C-FAC4BB1DFAC2}"/>
              </a:ext>
            </a:extLst>
          </p:cNvPr>
          <p:cNvSpPr/>
          <p:nvPr/>
        </p:nvSpPr>
        <p:spPr>
          <a:xfrm>
            <a:off x="2362200" y="611505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12 : 4 = 3</a:t>
            </a:r>
          </a:p>
        </p:txBody>
      </p:sp>
      <p:sp>
        <p:nvSpPr>
          <p:cNvPr id="16" name="Rectangle: Rounded Corners 15">
            <a:extLst>
              <a:ext uri="{FF2B5EF4-FFF2-40B4-BE49-F238E27FC236}">
                <a16:creationId xmlns:a16="http://schemas.microsoft.com/office/drawing/2014/main" xmlns="" id="{2830D7AB-8D5C-4C24-9E44-83835655AA23}"/>
              </a:ext>
            </a:extLst>
          </p:cNvPr>
          <p:cNvSpPr/>
          <p:nvPr/>
        </p:nvSpPr>
        <p:spPr>
          <a:xfrm>
            <a:off x="10134602" y="611505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12 : 3 = 4</a:t>
            </a:r>
          </a:p>
        </p:txBody>
      </p:sp>
      <p:cxnSp>
        <p:nvCxnSpPr>
          <p:cNvPr id="17" name="Straight Arrow Connector 16">
            <a:extLst>
              <a:ext uri="{FF2B5EF4-FFF2-40B4-BE49-F238E27FC236}">
                <a16:creationId xmlns:a16="http://schemas.microsoft.com/office/drawing/2014/main" xmlns="" id="{5AA6EA56-6BD9-4BD0-A112-4CB11054CB67}"/>
              </a:ext>
            </a:extLst>
          </p:cNvPr>
          <p:cNvCxnSpPr>
            <a:cxnSpLocks/>
            <a:stCxn id="12" idx="2"/>
            <a:endCxn id="16" idx="0"/>
          </p:cNvCxnSpPr>
          <p:nvPr/>
        </p:nvCxnSpPr>
        <p:spPr>
          <a:xfrm>
            <a:off x="9601200" y="4610100"/>
            <a:ext cx="3429002"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019B7677-0AB8-47BF-ABBB-75695E31423F}"/>
              </a:ext>
            </a:extLst>
          </p:cNvPr>
          <p:cNvCxnSpPr>
            <a:cxnSpLocks/>
            <a:stCxn id="12" idx="2"/>
          </p:cNvCxnSpPr>
          <p:nvPr/>
        </p:nvCxnSpPr>
        <p:spPr>
          <a:xfrm flipH="1">
            <a:off x="5257800" y="4610100"/>
            <a:ext cx="4343400"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41BC251A-EA2D-4C1B-8397-4E16A8A10F05}"/>
              </a:ext>
            </a:extLst>
          </p:cNvPr>
          <p:cNvSpPr/>
          <p:nvPr/>
        </p:nvSpPr>
        <p:spPr>
          <a:xfrm>
            <a:off x="6705600" y="247650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4 x 3 = 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867278">
            <a:off x="-524131" y="8080704"/>
            <a:ext cx="2433525" cy="2214508"/>
          </a:xfrm>
          <a:prstGeom prst="rect">
            <a:avLst/>
          </a:prstGeom>
        </p:spPr>
      </p:pic>
      <p:pic>
        <p:nvPicPr>
          <p:cNvPr id="6" name="Picture 6"/>
          <p:cNvPicPr>
            <a:picLocks noChangeAspect="1"/>
          </p:cNvPicPr>
          <p:nvPr/>
        </p:nvPicPr>
        <p:blipFill>
          <a:blip r:embed="rId3"/>
          <a:srcRect/>
          <a:stretch>
            <a:fillRect/>
          </a:stretch>
        </p:blipFill>
        <p:spPr>
          <a:xfrm>
            <a:off x="15916116" y="8187320"/>
            <a:ext cx="2371884" cy="2001277"/>
          </a:xfrm>
          <a:prstGeom prst="rect">
            <a:avLst/>
          </a:prstGeom>
        </p:spPr>
      </p:pic>
      <p:pic>
        <p:nvPicPr>
          <p:cNvPr id="7" name="Picture 7"/>
          <p:cNvPicPr>
            <a:picLocks noChangeAspect="1"/>
          </p:cNvPicPr>
          <p:nvPr/>
        </p:nvPicPr>
        <p:blipFill>
          <a:blip r:embed="rId4"/>
          <a:srcRect/>
          <a:stretch>
            <a:fillRect/>
          </a:stretch>
        </p:blipFill>
        <p:spPr>
          <a:xfrm rot="-655131">
            <a:off x="15928688" y="-59976"/>
            <a:ext cx="2346738" cy="1716052"/>
          </a:xfrm>
          <a:prstGeom prst="rect">
            <a:avLst/>
          </a:prstGeom>
        </p:spPr>
      </p:pic>
      <p:sp>
        <p:nvSpPr>
          <p:cNvPr id="11" name="TextBox 10">
            <a:extLst>
              <a:ext uri="{FF2B5EF4-FFF2-40B4-BE49-F238E27FC236}">
                <a16:creationId xmlns:a16="http://schemas.microsoft.com/office/drawing/2014/main" xmlns="" id="{A48E5270-0664-49F6-B917-D7F10948D8A4}"/>
              </a:ext>
            </a:extLst>
          </p:cNvPr>
          <p:cNvSpPr txBox="1"/>
          <p:nvPr/>
        </p:nvSpPr>
        <p:spPr>
          <a:xfrm>
            <a:off x="1744488" y="876300"/>
            <a:ext cx="14799023" cy="1998176"/>
          </a:xfrm>
          <a:prstGeom prst="rect">
            <a:avLst/>
          </a:prstGeom>
          <a:noFill/>
        </p:spPr>
        <p:txBody>
          <a:bodyPr wrap="square">
            <a:spAutoFit/>
          </a:bodyPr>
          <a:lstStyle/>
          <a:p>
            <a:pPr algn="just">
              <a:lnSpc>
                <a:spcPct val="150000"/>
              </a:lnSpc>
            </a:pPr>
            <a:r>
              <a:rPr lang="nl-NL" sz="4400" dirty="0">
                <a:effectLst/>
                <a:latin typeface="Arial" panose="020B0604020202020204" pitchFamily="34" charset="0"/>
                <a:ea typeface="Arial" panose="020B0604020202020204" pitchFamily="34" charset="0"/>
                <a:cs typeface="Arial" panose="020B0604020202020204" pitchFamily="34" charset="0"/>
              </a:rPr>
              <a:t>Thực hành theo cặp: Các em hãy tự nêu một phép nhân đã học rồi đố bạn viết thành hai phép chia tương ứng</a:t>
            </a:r>
            <a:endParaRPr lang="en-US" sz="44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7E307045-DFF4-489A-BE7C-FAC4BB1DFAC2}"/>
              </a:ext>
            </a:extLst>
          </p:cNvPr>
          <p:cNvSpPr/>
          <p:nvPr/>
        </p:nvSpPr>
        <p:spPr>
          <a:xfrm>
            <a:off x="2362200" y="689610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16 : 2 = 8</a:t>
            </a:r>
          </a:p>
        </p:txBody>
      </p:sp>
      <p:sp>
        <p:nvSpPr>
          <p:cNvPr id="16" name="Rectangle: Rounded Corners 15">
            <a:extLst>
              <a:ext uri="{FF2B5EF4-FFF2-40B4-BE49-F238E27FC236}">
                <a16:creationId xmlns:a16="http://schemas.microsoft.com/office/drawing/2014/main" xmlns="" id="{2830D7AB-8D5C-4C24-9E44-83835655AA23}"/>
              </a:ext>
            </a:extLst>
          </p:cNvPr>
          <p:cNvSpPr/>
          <p:nvPr/>
        </p:nvSpPr>
        <p:spPr>
          <a:xfrm>
            <a:off x="10134602" y="689610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16 : 8 = 2</a:t>
            </a:r>
          </a:p>
        </p:txBody>
      </p:sp>
      <p:cxnSp>
        <p:nvCxnSpPr>
          <p:cNvPr id="17" name="Straight Arrow Connector 16">
            <a:extLst>
              <a:ext uri="{FF2B5EF4-FFF2-40B4-BE49-F238E27FC236}">
                <a16:creationId xmlns:a16="http://schemas.microsoft.com/office/drawing/2014/main" xmlns="" id="{5AA6EA56-6BD9-4BD0-A112-4CB11054CB67}"/>
              </a:ext>
            </a:extLst>
          </p:cNvPr>
          <p:cNvCxnSpPr>
            <a:cxnSpLocks/>
            <a:stCxn id="12" idx="2"/>
            <a:endCxn id="16" idx="0"/>
          </p:cNvCxnSpPr>
          <p:nvPr/>
        </p:nvCxnSpPr>
        <p:spPr>
          <a:xfrm>
            <a:off x="9601200" y="5391150"/>
            <a:ext cx="3429002"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019B7677-0AB8-47BF-ABBB-75695E31423F}"/>
              </a:ext>
            </a:extLst>
          </p:cNvPr>
          <p:cNvCxnSpPr>
            <a:cxnSpLocks/>
            <a:stCxn id="12" idx="2"/>
          </p:cNvCxnSpPr>
          <p:nvPr/>
        </p:nvCxnSpPr>
        <p:spPr>
          <a:xfrm flipH="1">
            <a:off x="5257800" y="5391150"/>
            <a:ext cx="4343400"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41BC251A-EA2D-4C1B-8397-4E16A8A10F05}"/>
              </a:ext>
            </a:extLst>
          </p:cNvPr>
          <p:cNvSpPr/>
          <p:nvPr/>
        </p:nvSpPr>
        <p:spPr>
          <a:xfrm>
            <a:off x="6705600" y="325755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2 x 8 = 16</a:t>
            </a:r>
          </a:p>
        </p:txBody>
      </p:sp>
      <p:sp>
        <p:nvSpPr>
          <p:cNvPr id="13" name="TextBox 12">
            <a:extLst>
              <a:ext uri="{FF2B5EF4-FFF2-40B4-BE49-F238E27FC236}">
                <a16:creationId xmlns:a16="http://schemas.microsoft.com/office/drawing/2014/main" xmlns="" id="{1A8CBC38-DDF9-4552-A4FC-855A936ED0F4}"/>
              </a:ext>
            </a:extLst>
          </p:cNvPr>
          <p:cNvSpPr txBox="1"/>
          <p:nvPr/>
        </p:nvSpPr>
        <p:spPr>
          <a:xfrm>
            <a:off x="2963688" y="3505200"/>
            <a:ext cx="2294112" cy="1306255"/>
          </a:xfrm>
          <a:prstGeom prst="rect">
            <a:avLst/>
          </a:prstGeom>
          <a:noFill/>
        </p:spPr>
        <p:txBody>
          <a:bodyPr wrap="square">
            <a:spAutoFit/>
          </a:bodyPr>
          <a:lstStyle/>
          <a:p>
            <a:pPr algn="ctr">
              <a:lnSpc>
                <a:spcPct val="150000"/>
              </a:lnSpc>
            </a:pP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Ví dụ</a:t>
            </a:r>
            <a:endParaRPr lang="en-US" sz="6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38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55" b="2555"/>
          <a:stretch>
            <a:fillRect/>
          </a:stretch>
        </p:blipFill>
        <p:spPr>
          <a:xfrm rot="2886234">
            <a:off x="119306" y="8221762"/>
            <a:ext cx="3010203" cy="2892503"/>
          </a:xfrm>
          <a:prstGeom prst="rect">
            <a:avLst/>
          </a:prstGeom>
        </p:spPr>
      </p:pic>
      <p:sp>
        <p:nvSpPr>
          <p:cNvPr id="10" name="TextBox 9">
            <a:extLst>
              <a:ext uri="{FF2B5EF4-FFF2-40B4-BE49-F238E27FC236}">
                <a16:creationId xmlns:a16="http://schemas.microsoft.com/office/drawing/2014/main" xmlns="" id="{43D1E679-C17F-4BDA-A022-59BC33A279C3}"/>
              </a:ext>
            </a:extLst>
          </p:cNvPr>
          <p:cNvSpPr txBox="1"/>
          <p:nvPr/>
        </p:nvSpPr>
        <p:spPr>
          <a:xfrm>
            <a:off x="2324100" y="955867"/>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1: Thực hành theo cặp</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80CE40D2-C528-4BD0-97EC-7D00DA29708F}"/>
              </a:ext>
            </a:extLst>
          </p:cNvPr>
          <p:cNvSpPr txBox="1"/>
          <p:nvPr/>
        </p:nvSpPr>
        <p:spPr>
          <a:xfrm>
            <a:off x="1305060" y="1815429"/>
            <a:ext cx="15677879"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đọc phép nhân và nêu phép chia tương ứng. Hãy chia sẻ với bạn cách quan sát để từ một phép nhân viết được hai phép chia tương ứng.</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xmlns="" id="{5BDF3E5E-54BA-4AEC-A0FB-D4974F0A6B48}"/>
              </a:ext>
            </a:extLst>
          </p:cNvPr>
          <p:cNvGrpSpPr/>
          <p:nvPr/>
        </p:nvGrpSpPr>
        <p:grpSpPr>
          <a:xfrm>
            <a:off x="1773047" y="3681715"/>
            <a:ext cx="10587036" cy="2852648"/>
            <a:chOff x="1773047" y="3488576"/>
            <a:chExt cx="10587036" cy="2852648"/>
          </a:xfrm>
        </p:grpSpPr>
        <p:grpSp>
          <p:nvGrpSpPr>
            <p:cNvPr id="14" name="Group 13">
              <a:extLst>
                <a:ext uri="{FF2B5EF4-FFF2-40B4-BE49-F238E27FC236}">
                  <a16:creationId xmlns:a16="http://schemas.microsoft.com/office/drawing/2014/main" xmlns="" id="{2E792AB5-3D97-4DE5-A43D-79A962FFCF05}"/>
                </a:ext>
              </a:extLst>
            </p:cNvPr>
            <p:cNvGrpSpPr/>
            <p:nvPr/>
          </p:nvGrpSpPr>
          <p:grpSpPr>
            <a:xfrm>
              <a:off x="1773047" y="4063012"/>
              <a:ext cx="4909743" cy="1502524"/>
              <a:chOff x="2277265" y="4994848"/>
              <a:chExt cx="4909743" cy="1502524"/>
            </a:xfrm>
          </p:grpSpPr>
          <p:sp>
            <p:nvSpPr>
              <p:cNvPr id="12" name="Rectangle: Rounded Corners 11">
                <a:extLst>
                  <a:ext uri="{FF2B5EF4-FFF2-40B4-BE49-F238E27FC236}">
                    <a16:creationId xmlns:a16="http://schemas.microsoft.com/office/drawing/2014/main" xmlns="" id="{9E323673-30DA-4EF4-B933-11C248BD2A2D}"/>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7 = 14</a:t>
                </a:r>
              </a:p>
            </p:txBody>
          </p:sp>
          <p:sp>
            <p:nvSpPr>
              <p:cNvPr id="13" name="TextBox 12">
                <a:extLst>
                  <a:ext uri="{FF2B5EF4-FFF2-40B4-BE49-F238E27FC236}">
                    <a16:creationId xmlns:a16="http://schemas.microsoft.com/office/drawing/2014/main" xmlns="" id="{36F4ACC4-12B3-439E-B411-AC7FA67830EB}"/>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18" name="Straight Arrow Connector 17">
              <a:extLst>
                <a:ext uri="{FF2B5EF4-FFF2-40B4-BE49-F238E27FC236}">
                  <a16:creationId xmlns:a16="http://schemas.microsoft.com/office/drawing/2014/main" xmlns="" id="{37417B0F-CA49-41AF-A19C-2950E0BFBA5B}"/>
                </a:ext>
              </a:extLst>
            </p:cNvPr>
            <p:cNvCxnSpPr>
              <a:cxnSpLocks/>
              <a:stCxn id="12" idx="3"/>
              <a:endCxn id="21" idx="1"/>
            </p:cNvCxnSpPr>
            <p:nvPr/>
          </p:nvCxnSpPr>
          <p:spPr>
            <a:xfrm flipV="1">
              <a:off x="6682790" y="4087438"/>
              <a:ext cx="2196300" cy="726836"/>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65BEFA07-6D0B-453F-8870-F4DF877364BD}"/>
                </a:ext>
              </a:extLst>
            </p:cNvPr>
            <p:cNvGrpSpPr/>
            <p:nvPr/>
          </p:nvGrpSpPr>
          <p:grpSpPr>
            <a:xfrm>
              <a:off x="8879090" y="3488576"/>
              <a:ext cx="3480993" cy="1197724"/>
              <a:chOff x="1307503" y="7200900"/>
              <a:chExt cx="3480993" cy="1502524"/>
            </a:xfrm>
          </p:grpSpPr>
          <p:sp>
            <p:nvSpPr>
              <p:cNvPr id="21" name="Rectangle: Rounded Corners 20">
                <a:extLst>
                  <a:ext uri="{FF2B5EF4-FFF2-40B4-BE49-F238E27FC236}">
                    <a16:creationId xmlns:a16="http://schemas.microsoft.com/office/drawing/2014/main" xmlns="" id="{B5E7EDC1-D76B-4AB5-A3DE-47F4A783DBF0}"/>
                  </a:ext>
                </a:extLst>
              </p:cNvPr>
              <p:cNvSpPr/>
              <p:nvPr/>
            </p:nvSpPr>
            <p:spPr>
              <a:xfrm>
                <a:off x="13075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2 = </a:t>
                </a:r>
              </a:p>
            </p:txBody>
          </p:sp>
          <p:sp>
            <p:nvSpPr>
              <p:cNvPr id="24" name="Rectangle: Rounded Corners 23">
                <a:extLst>
                  <a:ext uri="{FF2B5EF4-FFF2-40B4-BE49-F238E27FC236}">
                    <a16:creationId xmlns:a16="http://schemas.microsoft.com/office/drawing/2014/main" xmlns="" id="{16C6A97C-61A9-4D60-BAB2-905731C68691}"/>
                  </a:ext>
                </a:extLst>
              </p:cNvPr>
              <p:cNvSpPr/>
              <p:nvPr/>
            </p:nvSpPr>
            <p:spPr>
              <a:xfrm>
                <a:off x="3503803" y="7372965"/>
                <a:ext cx="914400" cy="1147099"/>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cxnSp>
          <p:nvCxnSpPr>
            <p:cNvPr id="17" name="Straight Arrow Connector 16">
              <a:extLst>
                <a:ext uri="{FF2B5EF4-FFF2-40B4-BE49-F238E27FC236}">
                  <a16:creationId xmlns:a16="http://schemas.microsoft.com/office/drawing/2014/main" xmlns="" id="{9C4E7E7A-FFEC-4494-8B12-49970B48F5D8}"/>
                </a:ext>
              </a:extLst>
            </p:cNvPr>
            <p:cNvCxnSpPr>
              <a:cxnSpLocks/>
              <a:stCxn id="12" idx="3"/>
              <a:endCxn id="22" idx="1"/>
            </p:cNvCxnSpPr>
            <p:nvPr/>
          </p:nvCxnSpPr>
          <p:spPr>
            <a:xfrm>
              <a:off x="6682790" y="4814274"/>
              <a:ext cx="2196300" cy="928088"/>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71CF98F6-712A-4666-9292-42DF42B0421E}"/>
                </a:ext>
              </a:extLst>
            </p:cNvPr>
            <p:cNvGrpSpPr/>
            <p:nvPr/>
          </p:nvGrpSpPr>
          <p:grpSpPr>
            <a:xfrm>
              <a:off x="8879090" y="5143500"/>
              <a:ext cx="3480993" cy="1197724"/>
              <a:chOff x="5955703" y="7200900"/>
              <a:chExt cx="3480993" cy="1502524"/>
            </a:xfrm>
          </p:grpSpPr>
          <p:sp>
            <p:nvSpPr>
              <p:cNvPr id="22" name="Rectangle: Rounded Corners 21">
                <a:extLst>
                  <a:ext uri="{FF2B5EF4-FFF2-40B4-BE49-F238E27FC236}">
                    <a16:creationId xmlns:a16="http://schemas.microsoft.com/office/drawing/2014/main" xmlns="" id="{720C44E0-D899-4016-8A7F-E3C339BEFB87}"/>
                  </a:ext>
                </a:extLst>
              </p:cNvPr>
              <p:cNvSpPr/>
              <p:nvPr/>
            </p:nvSpPr>
            <p:spPr>
              <a:xfrm>
                <a:off x="59557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7 = </a:t>
                </a:r>
              </a:p>
            </p:txBody>
          </p:sp>
          <p:sp>
            <p:nvSpPr>
              <p:cNvPr id="25" name="Rectangle: Rounded Corners 24">
                <a:extLst>
                  <a:ext uri="{FF2B5EF4-FFF2-40B4-BE49-F238E27FC236}">
                    <a16:creationId xmlns:a16="http://schemas.microsoft.com/office/drawing/2014/main" xmlns="" id="{D836AAAB-D39A-46BE-AA13-CC46807DF77B}"/>
                  </a:ext>
                </a:extLst>
              </p:cNvPr>
              <p:cNvSpPr/>
              <p:nvPr/>
            </p:nvSpPr>
            <p:spPr>
              <a:xfrm>
                <a:off x="8152003" y="7378613"/>
                <a:ext cx="914400" cy="1147099"/>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grpSp>
      <p:grpSp>
        <p:nvGrpSpPr>
          <p:cNvPr id="102" name="Group 101">
            <a:extLst>
              <a:ext uri="{FF2B5EF4-FFF2-40B4-BE49-F238E27FC236}">
                <a16:creationId xmlns:a16="http://schemas.microsoft.com/office/drawing/2014/main" xmlns="" id="{6BE61756-F90B-40F9-86B3-FA281A648512}"/>
              </a:ext>
            </a:extLst>
          </p:cNvPr>
          <p:cNvGrpSpPr/>
          <p:nvPr/>
        </p:nvGrpSpPr>
        <p:grpSpPr>
          <a:xfrm>
            <a:off x="1773047" y="6899159"/>
            <a:ext cx="11598180" cy="2892541"/>
            <a:chOff x="1773047" y="6706020"/>
            <a:chExt cx="11598180" cy="2892541"/>
          </a:xfrm>
        </p:grpSpPr>
        <p:grpSp>
          <p:nvGrpSpPr>
            <p:cNvPr id="74" name="Group 73">
              <a:extLst>
                <a:ext uri="{FF2B5EF4-FFF2-40B4-BE49-F238E27FC236}">
                  <a16:creationId xmlns:a16="http://schemas.microsoft.com/office/drawing/2014/main" xmlns="" id="{917927D8-5B0A-437A-9FAC-46B7EDEED406}"/>
                </a:ext>
              </a:extLst>
            </p:cNvPr>
            <p:cNvGrpSpPr/>
            <p:nvPr/>
          </p:nvGrpSpPr>
          <p:grpSpPr>
            <a:xfrm>
              <a:off x="1773047" y="7142806"/>
              <a:ext cx="4909743" cy="1502524"/>
              <a:chOff x="2277265" y="4994848"/>
              <a:chExt cx="4909743" cy="1502524"/>
            </a:xfrm>
          </p:grpSpPr>
          <p:sp>
            <p:nvSpPr>
              <p:cNvPr id="75" name="Rectangle: Rounded Corners 74">
                <a:extLst>
                  <a:ext uri="{FF2B5EF4-FFF2-40B4-BE49-F238E27FC236}">
                    <a16:creationId xmlns:a16="http://schemas.microsoft.com/office/drawing/2014/main" xmlns="" id="{A48E4B0A-1ADB-4909-A704-5C83546CB5B8}"/>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 = 15</a:t>
                </a:r>
              </a:p>
            </p:txBody>
          </p:sp>
          <p:sp>
            <p:nvSpPr>
              <p:cNvPr id="76" name="TextBox 75">
                <a:extLst>
                  <a:ext uri="{FF2B5EF4-FFF2-40B4-BE49-F238E27FC236}">
                    <a16:creationId xmlns:a16="http://schemas.microsoft.com/office/drawing/2014/main" xmlns="" id="{6365C539-71AA-4CA8-95F2-E84B83F3B517}"/>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latin typeface="Arial" panose="020B0604020202020204" pitchFamily="34" charset="0"/>
                    <a:ea typeface="Arial" panose="020B0604020202020204" pitchFamily="34" charset="0"/>
                    <a:cs typeface="Arial" panose="020B0604020202020204" pitchFamily="34" charset="0"/>
                  </a:rPr>
                  <a:t>b</a:t>
                </a: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endParaRPr lang="en-US" sz="6000" b="1" i="1" dirty="0">
                  <a:solidFill>
                    <a:srgbClr val="FF0000"/>
                  </a:solidFill>
                  <a:latin typeface="Arial" panose="020B0604020202020204" pitchFamily="34" charset="0"/>
                  <a:cs typeface="Arial" panose="020B0604020202020204" pitchFamily="34" charset="0"/>
                </a:endParaRPr>
              </a:p>
            </p:txBody>
          </p:sp>
        </p:grpSp>
        <p:grpSp>
          <p:nvGrpSpPr>
            <p:cNvPr id="78" name="Group 77">
              <a:extLst>
                <a:ext uri="{FF2B5EF4-FFF2-40B4-BE49-F238E27FC236}">
                  <a16:creationId xmlns:a16="http://schemas.microsoft.com/office/drawing/2014/main" xmlns="" id="{F0C130D5-4371-4818-A414-CBB5A996026B}"/>
                </a:ext>
              </a:extLst>
            </p:cNvPr>
            <p:cNvGrpSpPr/>
            <p:nvPr/>
          </p:nvGrpSpPr>
          <p:grpSpPr>
            <a:xfrm>
              <a:off x="8863288" y="6706020"/>
              <a:ext cx="4492137" cy="1333080"/>
              <a:chOff x="9376263" y="7276996"/>
              <a:chExt cx="4492137" cy="1333080"/>
            </a:xfrm>
          </p:grpSpPr>
          <p:grpSp>
            <p:nvGrpSpPr>
              <p:cNvPr id="79" name="Group 78">
                <a:extLst>
                  <a:ext uri="{FF2B5EF4-FFF2-40B4-BE49-F238E27FC236}">
                    <a16:creationId xmlns:a16="http://schemas.microsoft.com/office/drawing/2014/main" xmlns="" id="{FDD02B59-C8D8-4AD0-9CCB-595623156766}"/>
                  </a:ext>
                </a:extLst>
              </p:cNvPr>
              <p:cNvGrpSpPr/>
              <p:nvPr/>
            </p:nvGrpSpPr>
            <p:grpSpPr>
              <a:xfrm>
                <a:off x="9376263" y="7276996"/>
                <a:ext cx="4492137" cy="1333080"/>
                <a:chOff x="1307503" y="7276996"/>
                <a:chExt cx="4008119" cy="1333080"/>
              </a:xfrm>
            </p:grpSpPr>
            <p:sp>
              <p:nvSpPr>
                <p:cNvPr id="84" name="Rectangle: Rounded Corners 83">
                  <a:extLst>
                    <a:ext uri="{FF2B5EF4-FFF2-40B4-BE49-F238E27FC236}">
                      <a16:creationId xmlns:a16="http://schemas.microsoft.com/office/drawing/2014/main" xmlns="" id="{6A12AB46-837A-4069-BC54-888F97312298}"/>
                    </a:ext>
                  </a:extLst>
                </p:cNvPr>
                <p:cNvSpPr/>
                <p:nvPr/>
              </p:nvSpPr>
              <p:spPr>
                <a:xfrm>
                  <a:off x="1307503" y="7276996"/>
                  <a:ext cx="4008119" cy="133308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85" name="Rectangle: Rounded Corners 84">
                  <a:extLst>
                    <a:ext uri="{FF2B5EF4-FFF2-40B4-BE49-F238E27FC236}">
                      <a16:creationId xmlns:a16="http://schemas.microsoft.com/office/drawing/2014/main" xmlns="" id="{61020563-2212-4C97-92E4-F4BBAE340662}"/>
                    </a:ext>
                  </a:extLst>
                </p:cNvPr>
                <p:cNvSpPr/>
                <p:nvPr/>
              </p:nvSpPr>
              <p:spPr>
                <a:xfrm>
                  <a:off x="4345679" y="7494018"/>
                  <a:ext cx="815875"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80" name="Rectangle: Rounded Corners 79">
                <a:extLst>
                  <a:ext uri="{FF2B5EF4-FFF2-40B4-BE49-F238E27FC236}">
                    <a16:creationId xmlns:a16="http://schemas.microsoft.com/office/drawing/2014/main" xmlns="" id="{727E14F8-FE6D-4B98-95B4-6FF4C83AC14E}"/>
                  </a:ext>
                </a:extLst>
              </p:cNvPr>
              <p:cNvSpPr/>
              <p:nvPr/>
            </p:nvSpPr>
            <p:spPr>
              <a:xfrm>
                <a:off x="9612081"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81" name="Rectangle: Rounded Corners 80">
                <a:extLst>
                  <a:ext uri="{FF2B5EF4-FFF2-40B4-BE49-F238E27FC236}">
                    <a16:creationId xmlns:a16="http://schemas.microsoft.com/office/drawing/2014/main" xmlns="" id="{172BF815-EF95-40E1-B01E-56C89B91F2D0}"/>
                  </a:ext>
                </a:extLst>
              </p:cNvPr>
              <p:cNvSpPr/>
              <p:nvPr/>
            </p:nvSpPr>
            <p:spPr>
              <a:xfrm>
                <a:off x="10324012"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82" name="Rectangle: Rounded Corners 81">
                <a:extLst>
                  <a:ext uri="{FF2B5EF4-FFF2-40B4-BE49-F238E27FC236}">
                    <a16:creationId xmlns:a16="http://schemas.microsoft.com/office/drawing/2014/main" xmlns="" id="{FEF323D7-52C9-4CEE-8BCF-6F2D0B100BFB}"/>
                  </a:ext>
                </a:extLst>
              </p:cNvPr>
              <p:cNvSpPr/>
              <p:nvPr/>
            </p:nvSpPr>
            <p:spPr>
              <a:xfrm>
                <a:off x="11023654"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83" name="Rectangle: Rounded Corners 82">
                <a:extLst>
                  <a:ext uri="{FF2B5EF4-FFF2-40B4-BE49-F238E27FC236}">
                    <a16:creationId xmlns:a16="http://schemas.microsoft.com/office/drawing/2014/main" xmlns="" id="{0C1999C7-E8D7-46B6-802D-197D9EC2E1D1}"/>
                  </a:ext>
                </a:extLst>
              </p:cNvPr>
              <p:cNvSpPr/>
              <p:nvPr/>
            </p:nvSpPr>
            <p:spPr>
              <a:xfrm>
                <a:off x="1190249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86" name="Group 85">
              <a:extLst>
                <a:ext uri="{FF2B5EF4-FFF2-40B4-BE49-F238E27FC236}">
                  <a16:creationId xmlns:a16="http://schemas.microsoft.com/office/drawing/2014/main" xmlns="" id="{30D8E9D3-5002-4E46-B836-3ECB5A1C6E8C}"/>
                </a:ext>
              </a:extLst>
            </p:cNvPr>
            <p:cNvGrpSpPr/>
            <p:nvPr/>
          </p:nvGrpSpPr>
          <p:grpSpPr>
            <a:xfrm>
              <a:off x="8879090" y="8267700"/>
              <a:ext cx="4492137" cy="1330861"/>
              <a:chOff x="9376263" y="7283734"/>
              <a:chExt cx="4492137" cy="1330861"/>
            </a:xfrm>
          </p:grpSpPr>
          <p:grpSp>
            <p:nvGrpSpPr>
              <p:cNvPr id="87" name="Group 86">
                <a:extLst>
                  <a:ext uri="{FF2B5EF4-FFF2-40B4-BE49-F238E27FC236}">
                    <a16:creationId xmlns:a16="http://schemas.microsoft.com/office/drawing/2014/main" xmlns="" id="{56F26761-8F0B-46CF-A0ED-8D1105EFB40C}"/>
                  </a:ext>
                </a:extLst>
              </p:cNvPr>
              <p:cNvGrpSpPr/>
              <p:nvPr/>
            </p:nvGrpSpPr>
            <p:grpSpPr>
              <a:xfrm>
                <a:off x="9376263" y="7283734"/>
                <a:ext cx="4492137" cy="1330861"/>
                <a:chOff x="1307503" y="7283734"/>
                <a:chExt cx="4008119" cy="1330861"/>
              </a:xfrm>
            </p:grpSpPr>
            <p:sp>
              <p:nvSpPr>
                <p:cNvPr id="92" name="Rectangle: Rounded Corners 91">
                  <a:extLst>
                    <a:ext uri="{FF2B5EF4-FFF2-40B4-BE49-F238E27FC236}">
                      <a16:creationId xmlns:a16="http://schemas.microsoft.com/office/drawing/2014/main" xmlns="" id="{75F466FB-657D-4156-834F-0A5BF79F91C8}"/>
                    </a:ext>
                  </a:extLst>
                </p:cNvPr>
                <p:cNvSpPr/>
                <p:nvPr/>
              </p:nvSpPr>
              <p:spPr>
                <a:xfrm>
                  <a:off x="1307503" y="7283734"/>
                  <a:ext cx="4008119" cy="1330861"/>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93" name="Rectangle: Rounded Corners 92">
                  <a:extLst>
                    <a:ext uri="{FF2B5EF4-FFF2-40B4-BE49-F238E27FC236}">
                      <a16:creationId xmlns:a16="http://schemas.microsoft.com/office/drawing/2014/main" xmlns="" id="{383F839C-EDEA-4FB4-8A65-81507E8EAB9A}"/>
                    </a:ext>
                  </a:extLst>
                </p:cNvPr>
                <p:cNvSpPr/>
                <p:nvPr/>
              </p:nvSpPr>
              <p:spPr>
                <a:xfrm>
                  <a:off x="4345679" y="7494018"/>
                  <a:ext cx="815875"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88" name="Rectangle: Rounded Corners 87">
                <a:extLst>
                  <a:ext uri="{FF2B5EF4-FFF2-40B4-BE49-F238E27FC236}">
                    <a16:creationId xmlns:a16="http://schemas.microsoft.com/office/drawing/2014/main" xmlns="" id="{1D85AA1C-7652-4B73-9CDC-8577C523AD44}"/>
                  </a:ext>
                </a:extLst>
              </p:cNvPr>
              <p:cNvSpPr/>
              <p:nvPr/>
            </p:nvSpPr>
            <p:spPr>
              <a:xfrm>
                <a:off x="9612081"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89" name="Rectangle: Rounded Corners 88">
                <a:extLst>
                  <a:ext uri="{FF2B5EF4-FFF2-40B4-BE49-F238E27FC236}">
                    <a16:creationId xmlns:a16="http://schemas.microsoft.com/office/drawing/2014/main" xmlns="" id="{FD1676E8-CF81-492B-8C1E-7AA74FB4E0DC}"/>
                  </a:ext>
                </a:extLst>
              </p:cNvPr>
              <p:cNvSpPr/>
              <p:nvPr/>
            </p:nvSpPr>
            <p:spPr>
              <a:xfrm>
                <a:off x="10324012"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90" name="Rectangle: Rounded Corners 89">
                <a:extLst>
                  <a:ext uri="{FF2B5EF4-FFF2-40B4-BE49-F238E27FC236}">
                    <a16:creationId xmlns:a16="http://schemas.microsoft.com/office/drawing/2014/main" xmlns="" id="{205B2895-5091-4042-A0A9-5CB3E17F0FAB}"/>
                  </a:ext>
                </a:extLst>
              </p:cNvPr>
              <p:cNvSpPr/>
              <p:nvPr/>
            </p:nvSpPr>
            <p:spPr>
              <a:xfrm>
                <a:off x="11023654"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91" name="Rectangle: Rounded Corners 90">
                <a:extLst>
                  <a:ext uri="{FF2B5EF4-FFF2-40B4-BE49-F238E27FC236}">
                    <a16:creationId xmlns:a16="http://schemas.microsoft.com/office/drawing/2014/main" xmlns="" id="{2054CE3B-D09C-42E1-9EC7-28DDEB9FCE39}"/>
                  </a:ext>
                </a:extLst>
              </p:cNvPr>
              <p:cNvSpPr/>
              <p:nvPr/>
            </p:nvSpPr>
            <p:spPr>
              <a:xfrm>
                <a:off x="1190249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cxnSp>
          <p:nvCxnSpPr>
            <p:cNvPr id="94" name="Straight Arrow Connector 93">
              <a:extLst>
                <a:ext uri="{FF2B5EF4-FFF2-40B4-BE49-F238E27FC236}">
                  <a16:creationId xmlns:a16="http://schemas.microsoft.com/office/drawing/2014/main" xmlns="" id="{364B2ABC-9B50-429A-BF9F-2A2943E1FA8C}"/>
                </a:ext>
              </a:extLst>
            </p:cNvPr>
            <p:cNvCxnSpPr>
              <a:cxnSpLocks/>
              <a:stCxn id="75" idx="3"/>
              <a:endCxn id="84" idx="1"/>
            </p:cNvCxnSpPr>
            <p:nvPr/>
          </p:nvCxnSpPr>
          <p:spPr>
            <a:xfrm flipV="1">
              <a:off x="6682790" y="7372560"/>
              <a:ext cx="2180498" cy="521508"/>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xmlns="" id="{16B4ADD5-8804-4D38-A9C7-8FB5ED9A712E}"/>
                </a:ext>
              </a:extLst>
            </p:cNvPr>
            <p:cNvCxnSpPr>
              <a:cxnSpLocks/>
              <a:stCxn id="75" idx="3"/>
              <a:endCxn id="92" idx="1"/>
            </p:cNvCxnSpPr>
            <p:nvPr/>
          </p:nvCxnSpPr>
          <p:spPr>
            <a:xfrm>
              <a:off x="6682790" y="7894068"/>
              <a:ext cx="2196300" cy="1039063"/>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4" name="TextBox 7">
            <a:extLst>
              <a:ext uri="{FF2B5EF4-FFF2-40B4-BE49-F238E27FC236}">
                <a16:creationId xmlns:a16="http://schemas.microsoft.com/office/drawing/2014/main" xmlns="" id="{54F5AE04-E256-471B-A9B1-6702C87AF8CB}"/>
              </a:ext>
            </a:extLst>
          </p:cNvPr>
          <p:cNvSpPr txBox="1"/>
          <p:nvPr/>
        </p:nvSpPr>
        <p:spPr>
          <a:xfrm>
            <a:off x="3910359" y="342900"/>
            <a:ext cx="10377494" cy="923330"/>
          </a:xfrm>
          <a:prstGeom prst="rect">
            <a:avLst/>
          </a:prstGeom>
        </p:spPr>
        <p:txBody>
          <a:bodyPr wrap="square" lIns="0" tIns="0" rIns="0" bIns="0" rtlCol="0" anchor="t">
            <a:spAutoFit/>
          </a:bodyPr>
          <a:lstStyle/>
          <a:p>
            <a:pPr algn="ctr">
              <a:lnSpc>
                <a:spcPts val="7186"/>
              </a:lnSpc>
            </a:pPr>
            <a:r>
              <a:rPr lang="en-US" sz="6000" b="1" dirty="0">
                <a:solidFill>
                  <a:srgbClr val="000000"/>
                </a:solidFill>
                <a:latin typeface="Arial" panose="020B0604020202020204" pitchFamily="34" charset="0"/>
                <a:cs typeface="Arial" panose="020B0604020202020204" pitchFamily="34" charset="0"/>
              </a:rPr>
              <a:t>LUYỆN TẬP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wipe(down)">
                                      <p:cBhvr>
                                        <p:cTn id="2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55" b="2555"/>
          <a:stretch>
            <a:fillRect/>
          </a:stretch>
        </p:blipFill>
        <p:spPr>
          <a:xfrm rot="2886234">
            <a:off x="119306" y="8221762"/>
            <a:ext cx="3010203" cy="2892503"/>
          </a:xfrm>
          <a:prstGeom prst="rect">
            <a:avLst/>
          </a:prstGeom>
        </p:spPr>
      </p:pic>
      <p:grpSp>
        <p:nvGrpSpPr>
          <p:cNvPr id="14" name="Group 13">
            <a:extLst>
              <a:ext uri="{FF2B5EF4-FFF2-40B4-BE49-F238E27FC236}">
                <a16:creationId xmlns:a16="http://schemas.microsoft.com/office/drawing/2014/main" xmlns="" id="{2E792AB5-3D97-4DE5-A43D-79A962FFCF05}"/>
              </a:ext>
            </a:extLst>
          </p:cNvPr>
          <p:cNvGrpSpPr/>
          <p:nvPr/>
        </p:nvGrpSpPr>
        <p:grpSpPr>
          <a:xfrm>
            <a:off x="1624407" y="1564526"/>
            <a:ext cx="4909743" cy="1502524"/>
            <a:chOff x="2277265" y="4994848"/>
            <a:chExt cx="4909743" cy="1502524"/>
          </a:xfrm>
        </p:grpSpPr>
        <p:sp>
          <p:nvSpPr>
            <p:cNvPr id="12" name="Rectangle: Rounded Corners 11">
              <a:extLst>
                <a:ext uri="{FF2B5EF4-FFF2-40B4-BE49-F238E27FC236}">
                  <a16:creationId xmlns:a16="http://schemas.microsoft.com/office/drawing/2014/main" xmlns="" id="{9E323673-30DA-4EF4-B933-11C248BD2A2D}"/>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7 = 14</a:t>
              </a:r>
            </a:p>
          </p:txBody>
        </p:sp>
        <p:sp>
          <p:nvSpPr>
            <p:cNvPr id="13" name="TextBox 12">
              <a:extLst>
                <a:ext uri="{FF2B5EF4-FFF2-40B4-BE49-F238E27FC236}">
                  <a16:creationId xmlns:a16="http://schemas.microsoft.com/office/drawing/2014/main" xmlns="" id="{36F4ACC4-12B3-439E-B411-AC7FA67830EB}"/>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18" name="Straight Arrow Connector 17">
            <a:extLst>
              <a:ext uri="{FF2B5EF4-FFF2-40B4-BE49-F238E27FC236}">
                <a16:creationId xmlns:a16="http://schemas.microsoft.com/office/drawing/2014/main" xmlns="" id="{37417B0F-CA49-41AF-A19C-2950E0BFBA5B}"/>
              </a:ext>
            </a:extLst>
          </p:cNvPr>
          <p:cNvCxnSpPr>
            <a:cxnSpLocks/>
            <a:stCxn id="12" idx="3"/>
          </p:cNvCxnSpPr>
          <p:nvPr/>
        </p:nvCxnSpPr>
        <p:spPr>
          <a:xfrm flipV="1">
            <a:off x="6534150" y="1564526"/>
            <a:ext cx="2344940" cy="751262"/>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65BEFA07-6D0B-453F-8870-F4DF877364BD}"/>
              </a:ext>
            </a:extLst>
          </p:cNvPr>
          <p:cNvGrpSpPr/>
          <p:nvPr/>
        </p:nvGrpSpPr>
        <p:grpSpPr>
          <a:xfrm>
            <a:off x="8879090" y="832314"/>
            <a:ext cx="3480993" cy="1502524"/>
            <a:chOff x="1307503" y="7200900"/>
            <a:chExt cx="3480993" cy="1502524"/>
          </a:xfrm>
        </p:grpSpPr>
        <p:sp>
          <p:nvSpPr>
            <p:cNvPr id="21" name="Rectangle: Rounded Corners 20">
              <a:extLst>
                <a:ext uri="{FF2B5EF4-FFF2-40B4-BE49-F238E27FC236}">
                  <a16:creationId xmlns:a16="http://schemas.microsoft.com/office/drawing/2014/main" xmlns="" id="{B5E7EDC1-D76B-4AB5-A3DE-47F4A783DBF0}"/>
                </a:ext>
              </a:extLst>
            </p:cNvPr>
            <p:cNvSpPr/>
            <p:nvPr/>
          </p:nvSpPr>
          <p:spPr>
            <a:xfrm>
              <a:off x="13075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2 = </a:t>
              </a:r>
            </a:p>
          </p:txBody>
        </p:sp>
        <p:sp>
          <p:nvSpPr>
            <p:cNvPr id="24" name="Rectangle: Rounded Corners 23">
              <a:extLst>
                <a:ext uri="{FF2B5EF4-FFF2-40B4-BE49-F238E27FC236}">
                  <a16:creationId xmlns:a16="http://schemas.microsoft.com/office/drawing/2014/main" xmlns="" id="{16C6A97C-61A9-4D60-BAB2-905731C68691}"/>
                </a:ext>
              </a:extLst>
            </p:cNvPr>
            <p:cNvSpPr/>
            <p:nvPr/>
          </p:nvSpPr>
          <p:spPr>
            <a:xfrm>
              <a:off x="3460605" y="7357802"/>
              <a:ext cx="1188720" cy="118872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 panose="020B0604020202020204" pitchFamily="34" charset="0"/>
                  <a:cs typeface="Arial" panose="020B0604020202020204" pitchFamily="34" charset="0"/>
                </a:rPr>
                <a:t>?</a:t>
              </a:r>
            </a:p>
          </p:txBody>
        </p:sp>
      </p:grpSp>
      <p:cxnSp>
        <p:nvCxnSpPr>
          <p:cNvPr id="17" name="Straight Arrow Connector 16">
            <a:extLst>
              <a:ext uri="{FF2B5EF4-FFF2-40B4-BE49-F238E27FC236}">
                <a16:creationId xmlns:a16="http://schemas.microsoft.com/office/drawing/2014/main" xmlns="" id="{9C4E7E7A-FFEC-4494-8B12-49970B48F5D8}"/>
              </a:ext>
            </a:extLst>
          </p:cNvPr>
          <p:cNvCxnSpPr>
            <a:cxnSpLocks/>
            <a:stCxn id="12" idx="3"/>
          </p:cNvCxnSpPr>
          <p:nvPr/>
        </p:nvCxnSpPr>
        <p:spPr>
          <a:xfrm>
            <a:off x="6534150" y="2315788"/>
            <a:ext cx="2344940" cy="1303712"/>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71CF98F6-712A-4666-9292-42DF42B0421E}"/>
              </a:ext>
            </a:extLst>
          </p:cNvPr>
          <p:cNvGrpSpPr/>
          <p:nvPr/>
        </p:nvGrpSpPr>
        <p:grpSpPr>
          <a:xfrm>
            <a:off x="8879090" y="2743200"/>
            <a:ext cx="3480993" cy="1502524"/>
            <a:chOff x="5955703" y="7200900"/>
            <a:chExt cx="3480993" cy="1502524"/>
          </a:xfrm>
        </p:grpSpPr>
        <p:sp>
          <p:nvSpPr>
            <p:cNvPr id="22" name="Rectangle: Rounded Corners 21">
              <a:extLst>
                <a:ext uri="{FF2B5EF4-FFF2-40B4-BE49-F238E27FC236}">
                  <a16:creationId xmlns:a16="http://schemas.microsoft.com/office/drawing/2014/main" xmlns="" id="{720C44E0-D899-4016-8A7F-E3C339BEFB87}"/>
                </a:ext>
              </a:extLst>
            </p:cNvPr>
            <p:cNvSpPr/>
            <p:nvPr/>
          </p:nvSpPr>
          <p:spPr>
            <a:xfrm>
              <a:off x="59557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7 = </a:t>
              </a:r>
            </a:p>
          </p:txBody>
        </p:sp>
        <p:sp>
          <p:nvSpPr>
            <p:cNvPr id="25" name="Rectangle: Rounded Corners 24">
              <a:extLst>
                <a:ext uri="{FF2B5EF4-FFF2-40B4-BE49-F238E27FC236}">
                  <a16:creationId xmlns:a16="http://schemas.microsoft.com/office/drawing/2014/main" xmlns="" id="{D836AAAB-D39A-46BE-AA13-CC46807DF77B}"/>
                </a:ext>
              </a:extLst>
            </p:cNvPr>
            <p:cNvSpPr/>
            <p:nvPr/>
          </p:nvSpPr>
          <p:spPr>
            <a:xfrm>
              <a:off x="8077198" y="7357802"/>
              <a:ext cx="1188720" cy="118872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 panose="020B0604020202020204" pitchFamily="34" charset="0"/>
                  <a:cs typeface="Arial" panose="020B0604020202020204" pitchFamily="34" charset="0"/>
                </a:rPr>
                <a:t>?</a:t>
              </a:r>
            </a:p>
          </p:txBody>
        </p:sp>
      </p:grpSp>
      <p:grpSp>
        <p:nvGrpSpPr>
          <p:cNvPr id="44" name="Group 43">
            <a:extLst>
              <a:ext uri="{FF2B5EF4-FFF2-40B4-BE49-F238E27FC236}">
                <a16:creationId xmlns:a16="http://schemas.microsoft.com/office/drawing/2014/main" xmlns="" id="{0127BD14-6925-4776-A3BD-45A5483A6D14}"/>
              </a:ext>
            </a:extLst>
          </p:cNvPr>
          <p:cNvGrpSpPr/>
          <p:nvPr/>
        </p:nvGrpSpPr>
        <p:grpSpPr>
          <a:xfrm>
            <a:off x="1624407" y="6029595"/>
            <a:ext cx="4909743" cy="1502524"/>
            <a:chOff x="2277265" y="4994848"/>
            <a:chExt cx="4909743" cy="1502524"/>
          </a:xfrm>
        </p:grpSpPr>
        <p:sp>
          <p:nvSpPr>
            <p:cNvPr id="45" name="Rectangle: Rounded Corners 44">
              <a:extLst>
                <a:ext uri="{FF2B5EF4-FFF2-40B4-BE49-F238E27FC236}">
                  <a16:creationId xmlns:a16="http://schemas.microsoft.com/office/drawing/2014/main" xmlns="" id="{F177717B-CB62-4E56-904D-CEB8AF1304E5}"/>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 = 15</a:t>
              </a:r>
            </a:p>
          </p:txBody>
        </p:sp>
        <p:sp>
          <p:nvSpPr>
            <p:cNvPr id="46" name="TextBox 45">
              <a:extLst>
                <a:ext uri="{FF2B5EF4-FFF2-40B4-BE49-F238E27FC236}">
                  <a16:creationId xmlns:a16="http://schemas.microsoft.com/office/drawing/2014/main" xmlns="" id="{27B74F23-ACEF-486F-8B26-D8DDB49D2352}"/>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latin typeface="Arial" panose="020B0604020202020204" pitchFamily="34" charset="0"/>
                  <a:ea typeface="Arial" panose="020B0604020202020204" pitchFamily="34" charset="0"/>
                  <a:cs typeface="Arial" panose="020B0604020202020204" pitchFamily="34" charset="0"/>
                </a:rPr>
                <a:t>b</a:t>
              </a: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47" name="Straight Arrow Connector 46">
            <a:extLst>
              <a:ext uri="{FF2B5EF4-FFF2-40B4-BE49-F238E27FC236}">
                <a16:creationId xmlns:a16="http://schemas.microsoft.com/office/drawing/2014/main" xmlns="" id="{19893E1E-8101-4311-AD3C-D470F95C7A88}"/>
              </a:ext>
            </a:extLst>
          </p:cNvPr>
          <p:cNvCxnSpPr>
            <a:cxnSpLocks/>
            <a:stCxn id="45" idx="3"/>
          </p:cNvCxnSpPr>
          <p:nvPr/>
        </p:nvCxnSpPr>
        <p:spPr>
          <a:xfrm>
            <a:off x="6534150" y="6780857"/>
            <a:ext cx="2220365" cy="1784715"/>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347A53C8-D1F8-43EC-BE0E-55597FBB4A17}"/>
              </a:ext>
            </a:extLst>
          </p:cNvPr>
          <p:cNvCxnSpPr>
            <a:cxnSpLocks/>
            <a:stCxn id="45" idx="3"/>
            <a:endCxn id="49" idx="1"/>
          </p:cNvCxnSpPr>
          <p:nvPr/>
        </p:nvCxnSpPr>
        <p:spPr>
          <a:xfrm flipV="1">
            <a:off x="6534150" y="6115392"/>
            <a:ext cx="2220365" cy="665465"/>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xmlns="" id="{668553D4-F263-43DA-ABCB-D332A2A7E6D8}"/>
              </a:ext>
            </a:extLst>
          </p:cNvPr>
          <p:cNvGrpSpPr/>
          <p:nvPr/>
        </p:nvGrpSpPr>
        <p:grpSpPr>
          <a:xfrm>
            <a:off x="8754515" y="5136110"/>
            <a:ext cx="5799684" cy="1958564"/>
            <a:chOff x="9376263" y="7200900"/>
            <a:chExt cx="4492137" cy="1502524"/>
          </a:xfrm>
        </p:grpSpPr>
        <p:grpSp>
          <p:nvGrpSpPr>
            <p:cNvPr id="48" name="Group 47">
              <a:extLst>
                <a:ext uri="{FF2B5EF4-FFF2-40B4-BE49-F238E27FC236}">
                  <a16:creationId xmlns:a16="http://schemas.microsoft.com/office/drawing/2014/main" xmlns="" id="{9BA31111-3643-4A34-B6B5-05A9F6B50410}"/>
                </a:ext>
              </a:extLst>
            </p:cNvPr>
            <p:cNvGrpSpPr/>
            <p:nvPr/>
          </p:nvGrpSpPr>
          <p:grpSpPr>
            <a:xfrm>
              <a:off x="9376263" y="7200900"/>
              <a:ext cx="4492137" cy="1502524"/>
              <a:chOff x="1307503" y="7200900"/>
              <a:chExt cx="4008119" cy="1502524"/>
            </a:xfrm>
          </p:grpSpPr>
          <p:sp>
            <p:nvSpPr>
              <p:cNvPr id="49" name="Rectangle: Rounded Corners 48">
                <a:extLst>
                  <a:ext uri="{FF2B5EF4-FFF2-40B4-BE49-F238E27FC236}">
                    <a16:creationId xmlns:a16="http://schemas.microsoft.com/office/drawing/2014/main" xmlns="" id="{441A7405-31C1-4962-8F7A-95B9CD6BA851}"/>
                  </a:ext>
                </a:extLst>
              </p:cNvPr>
              <p:cNvSpPr/>
              <p:nvPr/>
            </p:nvSpPr>
            <p:spPr>
              <a:xfrm>
                <a:off x="1307503" y="7200900"/>
                <a:ext cx="4008119"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xmlns="" id="{42951E87-9082-4D3A-B35E-23C616CA7B97}"/>
                  </a:ext>
                </a:extLst>
              </p:cNvPr>
              <p:cNvSpPr/>
              <p:nvPr/>
            </p:nvSpPr>
            <p:spPr>
              <a:xfrm>
                <a:off x="4345679" y="7494018"/>
                <a:ext cx="821516"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55" name="Rectangle: Rounded Corners 54">
              <a:extLst>
                <a:ext uri="{FF2B5EF4-FFF2-40B4-BE49-F238E27FC236}">
                  <a16:creationId xmlns:a16="http://schemas.microsoft.com/office/drawing/2014/main" xmlns="" id="{390FD190-EF0E-4E6B-8178-761E22DDE4B1}"/>
                </a:ext>
              </a:extLst>
            </p:cNvPr>
            <p:cNvSpPr/>
            <p:nvPr/>
          </p:nvSpPr>
          <p:spPr>
            <a:xfrm>
              <a:off x="9612081"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6" name="Rectangle: Rounded Corners 55">
              <a:extLst>
                <a:ext uri="{FF2B5EF4-FFF2-40B4-BE49-F238E27FC236}">
                  <a16:creationId xmlns:a16="http://schemas.microsoft.com/office/drawing/2014/main" xmlns="" id="{533E4A11-95E2-4D6A-912B-65474EE96AD6}"/>
                </a:ext>
              </a:extLst>
            </p:cNvPr>
            <p:cNvSpPr/>
            <p:nvPr/>
          </p:nvSpPr>
          <p:spPr>
            <a:xfrm>
              <a:off x="10445206"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57" name="Rectangle: Rounded Corners 56">
              <a:extLst>
                <a:ext uri="{FF2B5EF4-FFF2-40B4-BE49-F238E27FC236}">
                  <a16:creationId xmlns:a16="http://schemas.microsoft.com/office/drawing/2014/main" xmlns="" id="{9E625FA9-78FA-496C-9F00-62CC1677CC58}"/>
                </a:ext>
              </a:extLst>
            </p:cNvPr>
            <p:cNvSpPr/>
            <p:nvPr/>
          </p:nvSpPr>
          <p:spPr>
            <a:xfrm>
              <a:off x="11236082"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8" name="Rectangle: Rounded Corners 57">
              <a:extLst>
                <a:ext uri="{FF2B5EF4-FFF2-40B4-BE49-F238E27FC236}">
                  <a16:creationId xmlns:a16="http://schemas.microsoft.com/office/drawing/2014/main" xmlns="" id="{183BA933-FB62-44F4-8AF9-41FCEDEE01D0}"/>
                </a:ext>
              </a:extLst>
            </p:cNvPr>
            <p:cNvSpPr/>
            <p:nvPr/>
          </p:nvSpPr>
          <p:spPr>
            <a:xfrm>
              <a:off x="1200967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52" name="Rectangle: Rounded Corners 51">
            <a:extLst>
              <a:ext uri="{FF2B5EF4-FFF2-40B4-BE49-F238E27FC236}">
                <a16:creationId xmlns:a16="http://schemas.microsoft.com/office/drawing/2014/main" xmlns="" id="{C372E518-6ED7-4B58-A88F-D5EA5D811911}"/>
              </a:ext>
            </a:extLst>
          </p:cNvPr>
          <p:cNvSpPr/>
          <p:nvPr/>
        </p:nvSpPr>
        <p:spPr>
          <a:xfrm>
            <a:off x="11032192" y="981138"/>
            <a:ext cx="1188720" cy="118872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7</a:t>
            </a:r>
          </a:p>
        </p:txBody>
      </p:sp>
      <p:sp>
        <p:nvSpPr>
          <p:cNvPr id="53" name="Rectangle: Rounded Corners 52">
            <a:extLst>
              <a:ext uri="{FF2B5EF4-FFF2-40B4-BE49-F238E27FC236}">
                <a16:creationId xmlns:a16="http://schemas.microsoft.com/office/drawing/2014/main" xmlns="" id="{EE0F8B0B-3F1C-4CE8-9B6B-D7C3DA9A4141}"/>
              </a:ext>
            </a:extLst>
          </p:cNvPr>
          <p:cNvSpPr/>
          <p:nvPr/>
        </p:nvSpPr>
        <p:spPr>
          <a:xfrm>
            <a:off x="11000583" y="2900102"/>
            <a:ext cx="1188720" cy="118872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54" name="Rectangle: Rounded Corners 53">
            <a:extLst>
              <a:ext uri="{FF2B5EF4-FFF2-40B4-BE49-F238E27FC236}">
                <a16:creationId xmlns:a16="http://schemas.microsoft.com/office/drawing/2014/main" xmlns="" id="{C6E7AB17-22A2-45F4-881D-41588CA5D761}"/>
              </a:ext>
            </a:extLst>
          </p:cNvPr>
          <p:cNvSpPr/>
          <p:nvPr/>
        </p:nvSpPr>
        <p:spPr>
          <a:xfrm>
            <a:off x="9058975" y="5518194"/>
            <a:ext cx="1188720" cy="1191935"/>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15</a:t>
            </a:r>
          </a:p>
        </p:txBody>
      </p:sp>
      <p:grpSp>
        <p:nvGrpSpPr>
          <p:cNvPr id="68" name="Group 67">
            <a:extLst>
              <a:ext uri="{FF2B5EF4-FFF2-40B4-BE49-F238E27FC236}">
                <a16:creationId xmlns:a16="http://schemas.microsoft.com/office/drawing/2014/main" xmlns="" id="{631CE87F-0D2C-4B1B-9026-05FE41E2B837}"/>
              </a:ext>
            </a:extLst>
          </p:cNvPr>
          <p:cNvGrpSpPr/>
          <p:nvPr/>
        </p:nvGrpSpPr>
        <p:grpSpPr>
          <a:xfrm>
            <a:off x="8754515" y="7632002"/>
            <a:ext cx="5799684" cy="1958564"/>
            <a:chOff x="9376263" y="7200900"/>
            <a:chExt cx="4492137" cy="1502524"/>
          </a:xfrm>
        </p:grpSpPr>
        <p:grpSp>
          <p:nvGrpSpPr>
            <p:cNvPr id="69" name="Group 68">
              <a:extLst>
                <a:ext uri="{FF2B5EF4-FFF2-40B4-BE49-F238E27FC236}">
                  <a16:creationId xmlns:a16="http://schemas.microsoft.com/office/drawing/2014/main" xmlns="" id="{A134C9D3-C159-4CB2-9F28-129BA20990F0}"/>
                </a:ext>
              </a:extLst>
            </p:cNvPr>
            <p:cNvGrpSpPr/>
            <p:nvPr/>
          </p:nvGrpSpPr>
          <p:grpSpPr>
            <a:xfrm>
              <a:off x="9376263" y="7200900"/>
              <a:ext cx="4492137" cy="1502524"/>
              <a:chOff x="1307503" y="7200900"/>
              <a:chExt cx="4008119" cy="1502524"/>
            </a:xfrm>
          </p:grpSpPr>
          <p:sp>
            <p:nvSpPr>
              <p:cNvPr id="74" name="Rectangle: Rounded Corners 73">
                <a:extLst>
                  <a:ext uri="{FF2B5EF4-FFF2-40B4-BE49-F238E27FC236}">
                    <a16:creationId xmlns:a16="http://schemas.microsoft.com/office/drawing/2014/main" xmlns="" id="{8EA4ABED-5D1A-4545-B3FD-1152CBC1E44A}"/>
                  </a:ext>
                </a:extLst>
              </p:cNvPr>
              <p:cNvSpPr/>
              <p:nvPr/>
            </p:nvSpPr>
            <p:spPr>
              <a:xfrm>
                <a:off x="1307503" y="7200900"/>
                <a:ext cx="4008119"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xmlns="" id="{250012A9-128B-4C3C-B6AD-9CD4B7C2C596}"/>
                  </a:ext>
                </a:extLst>
              </p:cNvPr>
              <p:cNvSpPr/>
              <p:nvPr/>
            </p:nvSpPr>
            <p:spPr>
              <a:xfrm>
                <a:off x="4345679" y="7494018"/>
                <a:ext cx="821516"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70" name="Rectangle: Rounded Corners 69">
              <a:extLst>
                <a:ext uri="{FF2B5EF4-FFF2-40B4-BE49-F238E27FC236}">
                  <a16:creationId xmlns:a16="http://schemas.microsoft.com/office/drawing/2014/main" xmlns="" id="{C43283C2-1F86-4C04-88F0-8DF2D403709E}"/>
                </a:ext>
              </a:extLst>
            </p:cNvPr>
            <p:cNvSpPr/>
            <p:nvPr/>
          </p:nvSpPr>
          <p:spPr>
            <a:xfrm>
              <a:off x="9612081"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71" name="Rectangle: Rounded Corners 70">
              <a:extLst>
                <a:ext uri="{FF2B5EF4-FFF2-40B4-BE49-F238E27FC236}">
                  <a16:creationId xmlns:a16="http://schemas.microsoft.com/office/drawing/2014/main" xmlns="" id="{47424FDD-5723-4555-A8F4-45AC86024C68}"/>
                </a:ext>
              </a:extLst>
            </p:cNvPr>
            <p:cNvSpPr/>
            <p:nvPr/>
          </p:nvSpPr>
          <p:spPr>
            <a:xfrm>
              <a:off x="10445206"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72" name="Rectangle: Rounded Corners 71">
              <a:extLst>
                <a:ext uri="{FF2B5EF4-FFF2-40B4-BE49-F238E27FC236}">
                  <a16:creationId xmlns:a16="http://schemas.microsoft.com/office/drawing/2014/main" xmlns="" id="{D533C531-C3E8-4B4B-BDAB-005F64ADF83F}"/>
                </a:ext>
              </a:extLst>
            </p:cNvPr>
            <p:cNvSpPr/>
            <p:nvPr/>
          </p:nvSpPr>
          <p:spPr>
            <a:xfrm>
              <a:off x="11236082"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73" name="Rectangle: Rounded Corners 72">
              <a:extLst>
                <a:ext uri="{FF2B5EF4-FFF2-40B4-BE49-F238E27FC236}">
                  <a16:creationId xmlns:a16="http://schemas.microsoft.com/office/drawing/2014/main" xmlns="" id="{C8C04ABB-A2CA-44B5-8768-A57F42FB92DD}"/>
                </a:ext>
              </a:extLst>
            </p:cNvPr>
            <p:cNvSpPr/>
            <p:nvPr/>
          </p:nvSpPr>
          <p:spPr>
            <a:xfrm>
              <a:off x="1200967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76" name="Rectangle: Rounded Corners 75">
            <a:extLst>
              <a:ext uri="{FF2B5EF4-FFF2-40B4-BE49-F238E27FC236}">
                <a16:creationId xmlns:a16="http://schemas.microsoft.com/office/drawing/2014/main" xmlns="" id="{D41DC004-2A3A-4E5A-BF14-3A5360E143D7}"/>
              </a:ext>
            </a:extLst>
          </p:cNvPr>
          <p:cNvSpPr/>
          <p:nvPr/>
        </p:nvSpPr>
        <p:spPr>
          <a:xfrm>
            <a:off x="11155680" y="5518195"/>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5</a:t>
            </a:r>
          </a:p>
        </p:txBody>
      </p:sp>
      <p:sp>
        <p:nvSpPr>
          <p:cNvPr id="77" name="Rectangle: Rounded Corners 76">
            <a:extLst>
              <a:ext uri="{FF2B5EF4-FFF2-40B4-BE49-F238E27FC236}">
                <a16:creationId xmlns:a16="http://schemas.microsoft.com/office/drawing/2014/main" xmlns="" id="{0E40F02A-FAE7-45EE-AFB8-FB00A88607DF}"/>
              </a:ext>
            </a:extLst>
          </p:cNvPr>
          <p:cNvSpPr/>
          <p:nvPr/>
        </p:nvSpPr>
        <p:spPr>
          <a:xfrm>
            <a:off x="13150707" y="5523753"/>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3</a:t>
            </a:r>
          </a:p>
        </p:txBody>
      </p:sp>
      <p:sp>
        <p:nvSpPr>
          <p:cNvPr id="78" name="Rectangle: Rounded Corners 77">
            <a:extLst>
              <a:ext uri="{FF2B5EF4-FFF2-40B4-BE49-F238E27FC236}">
                <a16:creationId xmlns:a16="http://schemas.microsoft.com/office/drawing/2014/main" xmlns="" id="{7ECBA341-C69B-4F3F-9164-D835FE75F8B0}"/>
              </a:ext>
            </a:extLst>
          </p:cNvPr>
          <p:cNvSpPr/>
          <p:nvPr/>
        </p:nvSpPr>
        <p:spPr>
          <a:xfrm>
            <a:off x="9058974" y="8010867"/>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15</a:t>
            </a:r>
          </a:p>
        </p:txBody>
      </p:sp>
      <p:sp>
        <p:nvSpPr>
          <p:cNvPr id="79" name="Rectangle: Rounded Corners 78">
            <a:extLst>
              <a:ext uri="{FF2B5EF4-FFF2-40B4-BE49-F238E27FC236}">
                <a16:creationId xmlns:a16="http://schemas.microsoft.com/office/drawing/2014/main" xmlns="" id="{4861CEDC-2B32-42D3-91EB-A3927A7F0C17}"/>
              </a:ext>
            </a:extLst>
          </p:cNvPr>
          <p:cNvSpPr/>
          <p:nvPr/>
        </p:nvSpPr>
        <p:spPr>
          <a:xfrm>
            <a:off x="11140439" y="8014087"/>
            <a:ext cx="1219643"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3</a:t>
            </a:r>
          </a:p>
        </p:txBody>
      </p:sp>
      <p:sp>
        <p:nvSpPr>
          <p:cNvPr id="80" name="Rectangle: Rounded Corners 79">
            <a:extLst>
              <a:ext uri="{FF2B5EF4-FFF2-40B4-BE49-F238E27FC236}">
                <a16:creationId xmlns:a16="http://schemas.microsoft.com/office/drawing/2014/main" xmlns="" id="{A9F5CD39-94E0-417C-9D61-180B6D56C570}"/>
              </a:ext>
            </a:extLst>
          </p:cNvPr>
          <p:cNvSpPr/>
          <p:nvPr/>
        </p:nvSpPr>
        <p:spPr>
          <a:xfrm>
            <a:off x="13150706" y="8006622"/>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16603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barn(inVertical)">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barn(inVertical)">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500"/>
                                        <p:tgtEl>
                                          <p:spTgt spid="7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76" grpId="0" animBg="1"/>
      <p:bldP spid="77" grpId="0" animBg="1"/>
      <p:bldP spid="78" grpId="0" animBg="1"/>
      <p:bldP spid="79" grpId="0" animBg="1"/>
      <p:bldP spid="8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Thiết kế không tên (3)</Template>
  <TotalTime>223</TotalTime>
  <Words>942</Words>
  <Application>Microsoft Office PowerPoint</Application>
  <PresentationFormat>Custom</PresentationFormat>
  <Paragraphs>212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MTBA</cp:lastModifiedBy>
  <cp:revision>4</cp:revision>
  <dcterms:created xsi:type="dcterms:W3CDTF">2021-10-22T09:02:56Z</dcterms:created>
  <dcterms:modified xsi:type="dcterms:W3CDTF">2022-01-05T01:57:13Z</dcterms:modified>
  <dc:identifier>DAEsl8OKyO8</dc:identifier>
</cp:coreProperties>
</file>