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sldIdLst>
    <p:sldId id="308" r:id="rId2"/>
    <p:sldId id="280" r:id="rId3"/>
    <p:sldId id="257" r:id="rId4"/>
    <p:sldId id="270" r:id="rId5"/>
    <p:sldId id="263" r:id="rId6"/>
    <p:sldId id="309" r:id="rId7"/>
    <p:sldId id="268" r:id="rId8"/>
    <p:sldId id="258" r:id="rId9"/>
    <p:sldId id="310" r:id="rId10"/>
    <p:sldId id="311" r:id="rId11"/>
    <p:sldId id="312" r:id="rId12"/>
    <p:sldId id="313" r:id="rId13"/>
    <p:sldId id="260" r:id="rId14"/>
    <p:sldId id="261" r:id="rId15"/>
    <p:sldId id="276" r:id="rId16"/>
    <p:sldId id="269" r:id="rId17"/>
    <p:sldId id="331" r:id="rId18"/>
    <p:sldId id="328" r:id="rId19"/>
    <p:sldId id="329" r:id="rId20"/>
    <p:sldId id="330" r:id="rId21"/>
    <p:sldId id="266" r:id="rId22"/>
    <p:sldId id="273" r:id="rId23"/>
  </p:sldIdLst>
  <p:sldSz cx="12192000" cy="6858000"/>
  <p:notesSz cx="6858000" cy="9144000"/>
  <p:custDataLst>
    <p:tags r:id="rId2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DAF0"/>
    <a:srgbClr val="1DE322"/>
    <a:srgbClr val="2648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B59A50-954D-47FF-84CE-B6E8657F81A4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C85E24-0492-4413-BBC8-A055B0947A3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幻灯片图像占位符 2048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文本占位符 2048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98348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幻灯片图像占位符 2560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5603" name="文本占位符 2560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917170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94862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幻灯片图像占位符 5632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文本占位符 56322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6606613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幻灯片图像占位符 276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文本占位符 276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6587384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幻灯片图像占位符 5324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文本占位符 5325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917972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58369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8371" name="文本占位符 58370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5136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幻灯片图像占位符 50177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179" name="文本占位符 50178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5007499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C85E24-0492-4413-BBC8-A055B0947A34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18102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幻灯片图像占位符 28673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文本占位符 28674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7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4263929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35AE011-C591-4A7A-BD19-05694A48D445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幻灯片图像占位符 21505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1507" name="文本占位符 21506"/>
          <p:cNvSpPr>
            <a:spLocks noGrp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t>10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7192366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标题，一项大型内容和两项小型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16" y="1825686"/>
            <a:ext cx="5181698" cy="43514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quarter" idx="2"/>
          </p:nvPr>
        </p:nvSpPr>
        <p:spPr>
          <a:xfrm>
            <a:off x="6172317" y="1825686"/>
            <a:ext cx="5181698" cy="209874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内容占位符 4"/>
          <p:cNvSpPr>
            <a:spLocks noGrp="1"/>
          </p:cNvSpPr>
          <p:nvPr>
            <p:ph sz="quarter" idx="3"/>
          </p:nvPr>
        </p:nvSpPr>
        <p:spPr>
          <a:xfrm>
            <a:off x="6172317" y="4076837"/>
            <a:ext cx="5181698" cy="210033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615916917"/>
      </p:ext>
    </p:extLst>
  </p:cSld>
  <p:clrMapOvr>
    <a:masterClrMapping/>
  </p:clrMapOvr>
  <p:transition advClick="0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C9CB6-9622-4195-90BC-90FBD178E36A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C9CB6-9622-4195-90BC-90FBD178E36A}" type="datetimeFigureOut">
              <a:rPr lang="zh-CN" altLang="en-US" smtClean="0"/>
              <a:t>2021/11/12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9B61BE-B9C1-4A15-9D9D-34C9EFD87A08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3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4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44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14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14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55.svg"/><Relationship Id="rId7" Type="http://schemas.openxmlformats.org/officeDocument/2006/relationships/image" Target="../media/image57.sv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1.svg"/><Relationship Id="rId4" Type="http://schemas.openxmlformats.org/officeDocument/2006/relationships/image" Target="../media/image50.png"/><Relationship Id="rId9" Type="http://schemas.openxmlformats.org/officeDocument/2006/relationships/image" Target="../media/image5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2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0.png"/><Relationship Id="rId4" Type="http://schemas.openxmlformats.org/officeDocument/2006/relationships/image" Target="../media/image25.pn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svg"/><Relationship Id="rId7" Type="http://schemas.openxmlformats.org/officeDocument/2006/relationships/image" Target="../media/image36.sv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svg"/><Relationship Id="rId4" Type="http://schemas.openxmlformats.org/officeDocument/2006/relationships/image" Target="../media/image33.png"/><Relationship Id="rId9" Type="http://schemas.openxmlformats.org/officeDocument/2006/relationships/image" Target="../media/image3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5" name="图片 5124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93187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图片 5125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340" y="241277"/>
            <a:ext cx="11257277" cy="661672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2F74E0C-5709-495D-8E2D-3578645A91E7}"/>
              </a:ext>
            </a:extLst>
          </p:cNvPr>
          <p:cNvSpPr txBox="1"/>
          <p:nvPr/>
        </p:nvSpPr>
        <p:spPr>
          <a:xfrm>
            <a:off x="1610751" y="2423283"/>
            <a:ext cx="9178453" cy="17472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FF0000"/>
                </a:solidFill>
              </a:rPr>
              <a:t>CHÀO MỪNG CÁC EM </a:t>
            </a:r>
            <a:endParaRPr lang="en-US" sz="4000" b="1">
              <a:solidFill>
                <a:srgbClr val="FF000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4000" b="1">
                <a:solidFill>
                  <a:srgbClr val="FF0000"/>
                </a:solidFill>
              </a:rPr>
              <a:t>CÙNG ĐẾN VỚI TIẾT HỌC HÔM NAY!</a:t>
            </a:r>
            <a:endParaRPr lang="en-US" sz="4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图片 6147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49" name="图片 6148" descr="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6702" y="875490"/>
            <a:ext cx="7765659" cy="589059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3" name="图片 6152" descr="1-3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7" y="2313958"/>
            <a:ext cx="4059192" cy="4544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31754" descr="1-22">
            <a:extLst>
              <a:ext uri="{FF2B5EF4-FFF2-40B4-BE49-F238E27FC236}">
                <a16:creationId xmlns:a16="http://schemas.microsoft.com/office/drawing/2014/main" id="{8BA29450-21E6-4B25-BC4C-05B9B6339B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60" y="241916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C9E0B4C-6A63-4AA9-B8FB-3CCC0F934922}"/>
              </a:ext>
            </a:extLst>
          </p:cNvPr>
          <p:cNvSpPr txBox="1"/>
          <p:nvPr/>
        </p:nvSpPr>
        <p:spPr>
          <a:xfrm>
            <a:off x="1199529" y="474470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1. 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cá nhân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CDA369E-A00D-4460-8CA2-B2F1141067FC}"/>
              </a:ext>
            </a:extLst>
          </p:cNvPr>
          <p:cNvSpPr txBox="1"/>
          <p:nvPr/>
        </p:nvSpPr>
        <p:spPr>
          <a:xfrm>
            <a:off x="4602645" y="1564680"/>
            <a:ext cx="8347587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a. Kể tên một số đồ vật dài hơn 1m</a:t>
            </a:r>
            <a:endParaRPr lang="en-US" sz="250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A0D60-D3B5-4459-956A-0ACC41FFD680}"/>
              </a:ext>
            </a:extLst>
          </p:cNvPr>
          <p:cNvSpPr txBox="1"/>
          <p:nvPr/>
        </p:nvSpPr>
        <p:spPr>
          <a:xfrm>
            <a:off x="4504322" y="3064693"/>
            <a:ext cx="7325032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2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b. Kể tên một số đồ vật ngắn hơn 1 m</a:t>
            </a:r>
            <a:endParaRPr lang="en-US" sz="250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E0EAF86-5C6F-4EEB-B964-BCF5381FBDE5}"/>
              </a:ext>
            </a:extLst>
          </p:cNvPr>
          <p:cNvSpPr/>
          <p:nvPr/>
        </p:nvSpPr>
        <p:spPr>
          <a:xfrm>
            <a:off x="5226034" y="2328908"/>
            <a:ext cx="5047098" cy="5981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B</a:t>
            </a: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ảng, bàn học, cây phượng, ...</a:t>
            </a:r>
            <a:endParaRPr lang="en-US" sz="2500">
              <a:solidFill>
                <a:srgbClr val="0070C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80E9D3-4F20-48D1-82FA-4742C761BDC5}"/>
              </a:ext>
            </a:extLst>
          </p:cNvPr>
          <p:cNvSpPr/>
          <p:nvPr/>
        </p:nvSpPr>
        <p:spPr>
          <a:xfrm>
            <a:off x="5226034" y="3817444"/>
            <a:ext cx="5479720" cy="5981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indent="-457200">
              <a:lnSpc>
                <a:spcPct val="150000"/>
              </a:lnSpc>
              <a:spcBef>
                <a:spcPts val="700"/>
              </a:spcBef>
              <a:spcAft>
                <a:spcPts val="700"/>
              </a:spcAft>
              <a:buFont typeface="Courier New" panose="02070309020205020404" pitchFamily="49" charset="0"/>
              <a:buChar char="o"/>
            </a:pP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Bút, tẩy, thước 20 cm, vở, sách,...</a:t>
            </a:r>
            <a:endParaRPr lang="en-US" sz="25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2" grpId="0" animBg="1"/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图片 10243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246" name="图片 10245" descr="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97180" y="732454"/>
            <a:ext cx="8463719" cy="48875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1754" descr="1-22">
            <a:extLst>
              <a:ext uri="{FF2B5EF4-FFF2-40B4-BE49-F238E27FC236}">
                <a16:creationId xmlns:a16="http://schemas.microsoft.com/office/drawing/2014/main" id="{600F16BB-C771-4B2C-B52C-38289F5FDC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12" y="72288"/>
            <a:ext cx="3557699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8BA945C-B155-4366-8F47-ACDEC09209F7}"/>
              </a:ext>
            </a:extLst>
          </p:cNvPr>
          <p:cNvSpPr txBox="1"/>
          <p:nvPr/>
        </p:nvSpPr>
        <p:spPr>
          <a:xfrm>
            <a:off x="1448241" y="374773"/>
            <a:ext cx="2497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255354-38A2-4D38-A659-186D29205AD1}"/>
              </a:ext>
            </a:extLst>
          </p:cNvPr>
          <p:cNvSpPr txBox="1"/>
          <p:nvPr/>
        </p:nvSpPr>
        <p:spPr>
          <a:xfrm>
            <a:off x="3540649" y="2161193"/>
            <a:ext cx="1759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Tính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8C7C44-4A4A-4C59-9194-9E2764512593}"/>
              </a:ext>
            </a:extLst>
          </p:cNvPr>
          <p:cNvSpPr txBox="1"/>
          <p:nvPr/>
        </p:nvSpPr>
        <p:spPr>
          <a:xfrm>
            <a:off x="3472718" y="3087098"/>
            <a:ext cx="2222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m + 3 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985C62-BD35-457F-9DF2-6D3A969C23D1}"/>
              </a:ext>
            </a:extLst>
          </p:cNvPr>
          <p:cNvSpPr txBox="1"/>
          <p:nvPr/>
        </p:nvSpPr>
        <p:spPr>
          <a:xfrm>
            <a:off x="7359735" y="3038314"/>
            <a:ext cx="2222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 x 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DD2BB6C-027E-43E8-991E-C5871191B4FE}"/>
              </a:ext>
            </a:extLst>
          </p:cNvPr>
          <p:cNvSpPr txBox="1"/>
          <p:nvPr/>
        </p:nvSpPr>
        <p:spPr>
          <a:xfrm>
            <a:off x="3472718" y="4514920"/>
            <a:ext cx="2222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 m - 9 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1A4276-A3FA-4A24-A67A-628F1A3BED2C}"/>
              </a:ext>
            </a:extLst>
          </p:cNvPr>
          <p:cNvSpPr txBox="1"/>
          <p:nvPr/>
        </p:nvSpPr>
        <p:spPr>
          <a:xfrm>
            <a:off x="7359735" y="4561623"/>
            <a:ext cx="22220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 :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6912A4A-920A-49B8-BB3D-350A140F4D5D}"/>
              </a:ext>
            </a:extLst>
          </p:cNvPr>
          <p:cNvSpPr/>
          <p:nvPr/>
        </p:nvSpPr>
        <p:spPr>
          <a:xfrm>
            <a:off x="5459675" y="3016546"/>
            <a:ext cx="1398900" cy="632302"/>
          </a:xfrm>
          <a:prstGeom prst="rect">
            <a:avLst/>
          </a:prstGeom>
          <a:solidFill>
            <a:srgbClr val="FFC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= 10 m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831F8EC-ABEB-4BFD-9BA2-5F524994D751}"/>
              </a:ext>
            </a:extLst>
          </p:cNvPr>
          <p:cNvSpPr/>
          <p:nvPr/>
        </p:nvSpPr>
        <p:spPr>
          <a:xfrm>
            <a:off x="5531235" y="4441532"/>
            <a:ext cx="1398900" cy="632302"/>
          </a:xfrm>
          <a:prstGeom prst="rect">
            <a:avLst/>
          </a:prstGeom>
          <a:solidFill>
            <a:srgbClr val="92D05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= 6 m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1F8D89C-3C25-41EA-BFFE-14EB72C28857}"/>
              </a:ext>
            </a:extLst>
          </p:cNvPr>
          <p:cNvSpPr/>
          <p:nvPr/>
        </p:nvSpPr>
        <p:spPr>
          <a:xfrm>
            <a:off x="8972462" y="2984591"/>
            <a:ext cx="1398900" cy="632302"/>
          </a:xfrm>
          <a:prstGeom prst="rect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= 8 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3C99EE9-F08E-4305-98A2-F24745C0C443}"/>
              </a:ext>
            </a:extLst>
          </p:cNvPr>
          <p:cNvSpPr/>
          <p:nvPr/>
        </p:nvSpPr>
        <p:spPr>
          <a:xfrm>
            <a:off x="9064740" y="4441532"/>
            <a:ext cx="1398900" cy="632302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latin typeface="Arial" panose="020B0604020202020204" pitchFamily="34" charset="0"/>
                <a:cs typeface="Arial" panose="020B0604020202020204" pitchFamily="34" charset="0"/>
              </a:rPr>
              <a:t>= 4 m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F117A6EB-4269-4D13-BFB9-155B253CAC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0817" y="2043206"/>
            <a:ext cx="2915397" cy="4657074"/>
          </a:xfrm>
          <a:prstGeom prst="rect">
            <a:avLst/>
          </a:prstGeom>
        </p:spPr>
      </p:pic>
      <p:sp>
        <p:nvSpPr>
          <p:cNvPr id="23" name="Freeform 17">
            <a:extLst>
              <a:ext uri="{FF2B5EF4-FFF2-40B4-BE49-F238E27FC236}">
                <a16:creationId xmlns:a16="http://schemas.microsoft.com/office/drawing/2014/main" id="{C6FC0132-5A43-4E56-BC5F-52F0024A3463}"/>
              </a:ext>
            </a:extLst>
          </p:cNvPr>
          <p:cNvSpPr/>
          <p:nvPr/>
        </p:nvSpPr>
        <p:spPr>
          <a:xfrm flipV="1">
            <a:off x="10365873" y="-1640851"/>
            <a:ext cx="755772" cy="1993400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5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24" name="Group 4">
            <a:extLst>
              <a:ext uri="{FF2B5EF4-FFF2-40B4-BE49-F238E27FC236}">
                <a16:creationId xmlns:a16="http://schemas.microsoft.com/office/drawing/2014/main" id="{E106596B-E0B7-426C-BF5C-4AB99CD9600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192849" y="1625516"/>
            <a:ext cx="2045786" cy="2269877"/>
            <a:chOff x="1538" y="671"/>
            <a:chExt cx="2684" cy="2978"/>
          </a:xfrm>
          <a:solidFill>
            <a:srgbClr val="D0171D"/>
          </a:solidFill>
          <a:effectLst/>
        </p:grpSpPr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977A5F93-9AED-429F-889B-B9A4694E4E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6" name="Freeform 6">
              <a:extLst>
                <a:ext uri="{FF2B5EF4-FFF2-40B4-BE49-F238E27FC236}">
                  <a16:creationId xmlns:a16="http://schemas.microsoft.com/office/drawing/2014/main" id="{C1C028AE-EBDB-4F70-BBA8-58302922D78B}"/>
                </a:ext>
              </a:extLst>
            </p:cNvPr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7" name="Freeform 7">
              <a:extLst>
                <a:ext uri="{FF2B5EF4-FFF2-40B4-BE49-F238E27FC236}">
                  <a16:creationId xmlns:a16="http://schemas.microsoft.com/office/drawing/2014/main" id="{124A2100-4DA6-4DE9-8F63-D7F54B899E9E}"/>
                </a:ext>
              </a:extLst>
            </p:cNvPr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id="{AFD0BC3A-909D-4661-9610-B063B63AFAD5}"/>
                </a:ext>
              </a:extLst>
            </p:cNvPr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id="{EB541521-EAD4-4975-8EE6-CBEDC69A6D9B}"/>
                </a:ext>
              </a:extLst>
            </p:cNvPr>
            <p:cNvSpPr/>
            <p:nvPr/>
          </p:nvSpPr>
          <p:spPr bwMode="auto">
            <a:xfrm>
              <a:off x="2904" y="3253"/>
              <a:ext cx="45" cy="396"/>
            </a:xfrm>
            <a:custGeom>
              <a:avLst/>
              <a:gdLst>
                <a:gd name="T0" fmla="*/ 18 w 118"/>
                <a:gd name="T1" fmla="*/ 491 h 1025"/>
                <a:gd name="T2" fmla="*/ 0 w 118"/>
                <a:gd name="T3" fmla="*/ 88 h 1025"/>
                <a:gd name="T4" fmla="*/ 36 w 118"/>
                <a:gd name="T5" fmla="*/ 0 h 1025"/>
                <a:gd name="T6" fmla="*/ 82 w 118"/>
                <a:gd name="T7" fmla="*/ 78 h 1025"/>
                <a:gd name="T8" fmla="*/ 117 w 118"/>
                <a:gd name="T9" fmla="*/ 936 h 1025"/>
                <a:gd name="T10" fmla="*/ 81 w 118"/>
                <a:gd name="T11" fmla="*/ 1025 h 1025"/>
                <a:gd name="T12" fmla="*/ 35 w 118"/>
                <a:gd name="T13" fmla="*/ 936 h 1025"/>
                <a:gd name="T14" fmla="*/ 12 w 118"/>
                <a:gd name="T15" fmla="*/ 491 h 1025"/>
                <a:gd name="T16" fmla="*/ 18 w 118"/>
                <a:gd name="T17" fmla="*/ 491 h 10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1025">
                  <a:moveTo>
                    <a:pt x="18" y="491"/>
                  </a:moveTo>
                  <a:cubicBezTo>
                    <a:pt x="11" y="357"/>
                    <a:pt x="2" y="223"/>
                    <a:pt x="0" y="88"/>
                  </a:cubicBezTo>
                  <a:cubicBezTo>
                    <a:pt x="0" y="59"/>
                    <a:pt x="23" y="29"/>
                    <a:pt x="36" y="0"/>
                  </a:cubicBezTo>
                  <a:cubicBezTo>
                    <a:pt x="52" y="26"/>
                    <a:pt x="80" y="51"/>
                    <a:pt x="82" y="78"/>
                  </a:cubicBezTo>
                  <a:cubicBezTo>
                    <a:pt x="97" y="364"/>
                    <a:pt x="108" y="650"/>
                    <a:pt x="117" y="936"/>
                  </a:cubicBezTo>
                  <a:cubicBezTo>
                    <a:pt x="118" y="965"/>
                    <a:pt x="94" y="995"/>
                    <a:pt x="81" y="1025"/>
                  </a:cubicBezTo>
                  <a:cubicBezTo>
                    <a:pt x="65" y="995"/>
                    <a:pt x="37" y="967"/>
                    <a:pt x="35" y="936"/>
                  </a:cubicBezTo>
                  <a:cubicBezTo>
                    <a:pt x="23" y="788"/>
                    <a:pt x="19" y="640"/>
                    <a:pt x="12" y="491"/>
                  </a:cubicBezTo>
                  <a:cubicBezTo>
                    <a:pt x="14" y="491"/>
                    <a:pt x="16" y="491"/>
                    <a:pt x="18" y="491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0" name="Freeform 10">
              <a:extLst>
                <a:ext uri="{FF2B5EF4-FFF2-40B4-BE49-F238E27FC236}">
                  <a16:creationId xmlns:a16="http://schemas.microsoft.com/office/drawing/2014/main" id="{71C2BDEA-043D-4B98-AD29-4DB556FBC8BC}"/>
                </a:ext>
              </a:extLst>
            </p:cNvPr>
            <p:cNvSpPr/>
            <p:nvPr/>
          </p:nvSpPr>
          <p:spPr bwMode="auto">
            <a:xfrm>
              <a:off x="3846" y="2352"/>
              <a:ext cx="376" cy="143"/>
            </a:xfrm>
            <a:custGeom>
              <a:avLst/>
              <a:gdLst>
                <a:gd name="T0" fmla="*/ 929 w 973"/>
                <a:gd name="T1" fmla="*/ 370 h 370"/>
                <a:gd name="T2" fmla="*/ 863 w 973"/>
                <a:gd name="T3" fmla="*/ 348 h 370"/>
                <a:gd name="T4" fmla="*/ 79 w 973"/>
                <a:gd name="T5" fmla="*/ 90 h 370"/>
                <a:gd name="T6" fmla="*/ 0 w 973"/>
                <a:gd name="T7" fmla="*/ 25 h 370"/>
                <a:gd name="T8" fmla="*/ 97 w 973"/>
                <a:gd name="T9" fmla="*/ 9 h 370"/>
                <a:gd name="T10" fmla="*/ 911 w 973"/>
                <a:gd name="T11" fmla="*/ 277 h 370"/>
                <a:gd name="T12" fmla="*/ 973 w 973"/>
                <a:gd name="T13" fmla="*/ 335 h 370"/>
                <a:gd name="T14" fmla="*/ 929 w 973"/>
                <a:gd name="T15" fmla="*/ 370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73" h="370">
                  <a:moveTo>
                    <a:pt x="929" y="370"/>
                  </a:moveTo>
                  <a:cubicBezTo>
                    <a:pt x="903" y="361"/>
                    <a:pt x="883" y="355"/>
                    <a:pt x="863" y="348"/>
                  </a:cubicBezTo>
                  <a:cubicBezTo>
                    <a:pt x="601" y="263"/>
                    <a:pt x="340" y="179"/>
                    <a:pt x="79" y="90"/>
                  </a:cubicBezTo>
                  <a:cubicBezTo>
                    <a:pt x="49" y="80"/>
                    <a:pt x="26" y="47"/>
                    <a:pt x="0" y="25"/>
                  </a:cubicBezTo>
                  <a:cubicBezTo>
                    <a:pt x="33" y="19"/>
                    <a:pt x="69" y="0"/>
                    <a:pt x="97" y="9"/>
                  </a:cubicBezTo>
                  <a:cubicBezTo>
                    <a:pt x="370" y="95"/>
                    <a:pt x="641" y="185"/>
                    <a:pt x="911" y="277"/>
                  </a:cubicBezTo>
                  <a:cubicBezTo>
                    <a:pt x="935" y="285"/>
                    <a:pt x="953" y="315"/>
                    <a:pt x="973" y="335"/>
                  </a:cubicBezTo>
                  <a:cubicBezTo>
                    <a:pt x="958" y="347"/>
                    <a:pt x="943" y="359"/>
                    <a:pt x="929" y="370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1711D3D7-512A-4730-8E36-946C8F062B84}"/>
                </a:ext>
              </a:extLst>
            </p:cNvPr>
            <p:cNvSpPr/>
            <p:nvPr/>
          </p:nvSpPr>
          <p:spPr bwMode="auto">
            <a:xfrm>
              <a:off x="3737" y="1439"/>
              <a:ext cx="338" cy="216"/>
            </a:xfrm>
            <a:custGeom>
              <a:avLst/>
              <a:gdLst>
                <a:gd name="T0" fmla="*/ 833 w 875"/>
                <a:gd name="T1" fmla="*/ 0 h 559"/>
                <a:gd name="T2" fmla="*/ 868 w 875"/>
                <a:gd name="T3" fmla="*/ 19 h 559"/>
                <a:gd name="T4" fmla="*/ 866 w 875"/>
                <a:gd name="T5" fmla="*/ 67 h 559"/>
                <a:gd name="T6" fmla="*/ 807 w 875"/>
                <a:gd name="T7" fmla="*/ 110 h 559"/>
                <a:gd name="T8" fmla="*/ 101 w 875"/>
                <a:gd name="T9" fmla="*/ 541 h 559"/>
                <a:gd name="T10" fmla="*/ 0 w 875"/>
                <a:gd name="T11" fmla="*/ 559 h 559"/>
                <a:gd name="T12" fmla="*/ 52 w 875"/>
                <a:gd name="T13" fmla="*/ 475 h 559"/>
                <a:gd name="T14" fmla="*/ 774 w 875"/>
                <a:gd name="T15" fmla="*/ 30 h 559"/>
                <a:gd name="T16" fmla="*/ 833 w 875"/>
                <a:gd name="T17" fmla="*/ 0 h 5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75" h="559">
                  <a:moveTo>
                    <a:pt x="833" y="0"/>
                  </a:moveTo>
                  <a:cubicBezTo>
                    <a:pt x="846" y="6"/>
                    <a:pt x="864" y="10"/>
                    <a:pt x="868" y="19"/>
                  </a:cubicBezTo>
                  <a:cubicBezTo>
                    <a:pt x="874" y="33"/>
                    <a:pt x="875" y="57"/>
                    <a:pt x="866" y="67"/>
                  </a:cubicBezTo>
                  <a:cubicBezTo>
                    <a:pt x="851" y="85"/>
                    <a:pt x="828" y="97"/>
                    <a:pt x="807" y="110"/>
                  </a:cubicBezTo>
                  <a:cubicBezTo>
                    <a:pt x="572" y="255"/>
                    <a:pt x="338" y="400"/>
                    <a:pt x="101" y="541"/>
                  </a:cubicBezTo>
                  <a:cubicBezTo>
                    <a:pt x="74" y="558"/>
                    <a:pt x="34" y="553"/>
                    <a:pt x="0" y="559"/>
                  </a:cubicBezTo>
                  <a:cubicBezTo>
                    <a:pt x="17" y="530"/>
                    <a:pt x="27" y="491"/>
                    <a:pt x="52" y="475"/>
                  </a:cubicBezTo>
                  <a:cubicBezTo>
                    <a:pt x="291" y="324"/>
                    <a:pt x="533" y="178"/>
                    <a:pt x="774" y="30"/>
                  </a:cubicBezTo>
                  <a:cubicBezTo>
                    <a:pt x="792" y="19"/>
                    <a:pt x="811" y="11"/>
                    <a:pt x="833" y="0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Freeform 12">
              <a:extLst>
                <a:ext uri="{FF2B5EF4-FFF2-40B4-BE49-F238E27FC236}">
                  <a16:creationId xmlns:a16="http://schemas.microsoft.com/office/drawing/2014/main" id="{E093E4D2-9E23-4372-B8F8-43FAFF58EEFC}"/>
                </a:ext>
              </a:extLst>
            </p:cNvPr>
            <p:cNvSpPr/>
            <p:nvPr/>
          </p:nvSpPr>
          <p:spPr bwMode="auto">
            <a:xfrm>
              <a:off x="2009" y="2999"/>
              <a:ext cx="190" cy="356"/>
            </a:xfrm>
            <a:custGeom>
              <a:avLst/>
              <a:gdLst>
                <a:gd name="T0" fmla="*/ 484 w 494"/>
                <a:gd name="T1" fmla="*/ 4 h 920"/>
                <a:gd name="T2" fmla="*/ 483 w 494"/>
                <a:gd name="T3" fmla="*/ 86 h 920"/>
                <a:gd name="T4" fmla="*/ 296 w 494"/>
                <a:gd name="T5" fmla="*/ 454 h 920"/>
                <a:gd name="T6" fmla="*/ 82 w 494"/>
                <a:gd name="T7" fmla="*/ 868 h 920"/>
                <a:gd name="T8" fmla="*/ 15 w 494"/>
                <a:gd name="T9" fmla="*/ 920 h 920"/>
                <a:gd name="T10" fmla="*/ 11 w 494"/>
                <a:gd name="T11" fmla="*/ 829 h 920"/>
                <a:gd name="T12" fmla="*/ 405 w 494"/>
                <a:gd name="T13" fmla="*/ 55 h 920"/>
                <a:gd name="T14" fmla="*/ 448 w 494"/>
                <a:gd name="T15" fmla="*/ 0 h 920"/>
                <a:gd name="T16" fmla="*/ 484 w 494"/>
                <a:gd name="T17" fmla="*/ 4 h 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4" h="920">
                  <a:moveTo>
                    <a:pt x="484" y="4"/>
                  </a:moveTo>
                  <a:cubicBezTo>
                    <a:pt x="484" y="31"/>
                    <a:pt x="494" y="63"/>
                    <a:pt x="483" y="86"/>
                  </a:cubicBezTo>
                  <a:cubicBezTo>
                    <a:pt x="423" y="210"/>
                    <a:pt x="359" y="332"/>
                    <a:pt x="296" y="454"/>
                  </a:cubicBezTo>
                  <a:cubicBezTo>
                    <a:pt x="225" y="592"/>
                    <a:pt x="156" y="731"/>
                    <a:pt x="82" y="868"/>
                  </a:cubicBezTo>
                  <a:cubicBezTo>
                    <a:pt x="70" y="890"/>
                    <a:pt x="38" y="902"/>
                    <a:pt x="15" y="920"/>
                  </a:cubicBezTo>
                  <a:cubicBezTo>
                    <a:pt x="13" y="889"/>
                    <a:pt x="0" y="853"/>
                    <a:pt x="11" y="829"/>
                  </a:cubicBezTo>
                  <a:cubicBezTo>
                    <a:pt x="140" y="570"/>
                    <a:pt x="272" y="313"/>
                    <a:pt x="405" y="55"/>
                  </a:cubicBezTo>
                  <a:cubicBezTo>
                    <a:pt x="415" y="35"/>
                    <a:pt x="433" y="18"/>
                    <a:pt x="448" y="0"/>
                  </a:cubicBezTo>
                  <a:cubicBezTo>
                    <a:pt x="460" y="1"/>
                    <a:pt x="472" y="2"/>
                    <a:pt x="484" y="4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Freeform 13">
              <a:extLst>
                <a:ext uri="{FF2B5EF4-FFF2-40B4-BE49-F238E27FC236}">
                  <a16:creationId xmlns:a16="http://schemas.microsoft.com/office/drawing/2014/main" id="{4C90ACCE-C839-437E-937E-1F8723259B4A}"/>
                </a:ext>
              </a:extLst>
            </p:cNvPr>
            <p:cNvSpPr/>
            <p:nvPr/>
          </p:nvSpPr>
          <p:spPr bwMode="auto">
            <a:xfrm>
              <a:off x="3597" y="2924"/>
              <a:ext cx="255" cy="314"/>
            </a:xfrm>
            <a:custGeom>
              <a:avLst/>
              <a:gdLst>
                <a:gd name="T0" fmla="*/ 0 w 660"/>
                <a:gd name="T1" fmla="*/ 38 h 814"/>
                <a:gd name="T2" fmla="*/ 33 w 660"/>
                <a:gd name="T3" fmla="*/ 2 h 814"/>
                <a:gd name="T4" fmla="*/ 93 w 660"/>
                <a:gd name="T5" fmla="*/ 33 h 814"/>
                <a:gd name="T6" fmla="*/ 338 w 660"/>
                <a:gd name="T7" fmla="*/ 340 h 814"/>
                <a:gd name="T8" fmla="*/ 646 w 660"/>
                <a:gd name="T9" fmla="*/ 731 h 814"/>
                <a:gd name="T10" fmla="*/ 652 w 660"/>
                <a:gd name="T11" fmla="*/ 814 h 814"/>
                <a:gd name="T12" fmla="*/ 582 w 660"/>
                <a:gd name="T13" fmla="*/ 784 h 814"/>
                <a:gd name="T14" fmla="*/ 28 w 660"/>
                <a:gd name="T15" fmla="*/ 88 h 814"/>
                <a:gd name="T16" fmla="*/ 0 w 660"/>
                <a:gd name="T17" fmla="*/ 38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60" h="814">
                  <a:moveTo>
                    <a:pt x="0" y="38"/>
                  </a:moveTo>
                  <a:cubicBezTo>
                    <a:pt x="12" y="25"/>
                    <a:pt x="25" y="0"/>
                    <a:pt x="33" y="2"/>
                  </a:cubicBezTo>
                  <a:cubicBezTo>
                    <a:pt x="55" y="6"/>
                    <a:pt x="80" y="17"/>
                    <a:pt x="93" y="33"/>
                  </a:cubicBezTo>
                  <a:cubicBezTo>
                    <a:pt x="176" y="134"/>
                    <a:pt x="257" y="237"/>
                    <a:pt x="338" y="340"/>
                  </a:cubicBezTo>
                  <a:cubicBezTo>
                    <a:pt x="441" y="470"/>
                    <a:pt x="546" y="599"/>
                    <a:pt x="646" y="731"/>
                  </a:cubicBezTo>
                  <a:cubicBezTo>
                    <a:pt x="660" y="750"/>
                    <a:pt x="650" y="786"/>
                    <a:pt x="652" y="814"/>
                  </a:cubicBezTo>
                  <a:cubicBezTo>
                    <a:pt x="628" y="805"/>
                    <a:pt x="596" y="802"/>
                    <a:pt x="582" y="784"/>
                  </a:cubicBezTo>
                  <a:cubicBezTo>
                    <a:pt x="395" y="554"/>
                    <a:pt x="212" y="321"/>
                    <a:pt x="28" y="88"/>
                  </a:cubicBezTo>
                  <a:cubicBezTo>
                    <a:pt x="17" y="75"/>
                    <a:pt x="11" y="58"/>
                    <a:pt x="0" y="38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4" name="Freeform 14">
              <a:extLst>
                <a:ext uri="{FF2B5EF4-FFF2-40B4-BE49-F238E27FC236}">
                  <a16:creationId xmlns:a16="http://schemas.microsoft.com/office/drawing/2014/main" id="{18675FFE-E63A-48BA-8928-E59422ECC83A}"/>
                </a:ext>
              </a:extLst>
            </p:cNvPr>
            <p:cNvSpPr/>
            <p:nvPr/>
          </p:nvSpPr>
          <p:spPr bwMode="auto">
            <a:xfrm>
              <a:off x="1765" y="1406"/>
              <a:ext cx="309" cy="263"/>
            </a:xfrm>
            <a:custGeom>
              <a:avLst/>
              <a:gdLst>
                <a:gd name="T0" fmla="*/ 780 w 800"/>
                <a:gd name="T1" fmla="*/ 680 h 680"/>
                <a:gd name="T2" fmla="*/ 698 w 800"/>
                <a:gd name="T3" fmla="*/ 623 h 680"/>
                <a:gd name="T4" fmla="*/ 46 w 800"/>
                <a:gd name="T5" fmla="*/ 83 h 680"/>
                <a:gd name="T6" fmla="*/ 0 w 800"/>
                <a:gd name="T7" fmla="*/ 0 h 680"/>
                <a:gd name="T8" fmla="*/ 98 w 800"/>
                <a:gd name="T9" fmla="*/ 19 h 680"/>
                <a:gd name="T10" fmla="*/ 760 w 800"/>
                <a:gd name="T11" fmla="*/ 563 h 680"/>
                <a:gd name="T12" fmla="*/ 797 w 800"/>
                <a:gd name="T13" fmla="*/ 632 h 680"/>
                <a:gd name="T14" fmla="*/ 780 w 800"/>
                <a:gd name="T15" fmla="*/ 680 h 6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00" h="680">
                  <a:moveTo>
                    <a:pt x="780" y="680"/>
                  </a:moveTo>
                  <a:cubicBezTo>
                    <a:pt x="738" y="651"/>
                    <a:pt x="717" y="638"/>
                    <a:pt x="698" y="623"/>
                  </a:cubicBezTo>
                  <a:cubicBezTo>
                    <a:pt x="480" y="443"/>
                    <a:pt x="262" y="264"/>
                    <a:pt x="46" y="83"/>
                  </a:cubicBezTo>
                  <a:cubicBezTo>
                    <a:pt x="24" y="64"/>
                    <a:pt x="15" y="28"/>
                    <a:pt x="0" y="0"/>
                  </a:cubicBezTo>
                  <a:cubicBezTo>
                    <a:pt x="33" y="6"/>
                    <a:pt x="75" y="1"/>
                    <a:pt x="98" y="19"/>
                  </a:cubicBezTo>
                  <a:cubicBezTo>
                    <a:pt x="321" y="198"/>
                    <a:pt x="541" y="380"/>
                    <a:pt x="760" y="563"/>
                  </a:cubicBezTo>
                  <a:cubicBezTo>
                    <a:pt x="779" y="579"/>
                    <a:pt x="791" y="607"/>
                    <a:pt x="797" y="632"/>
                  </a:cubicBezTo>
                  <a:cubicBezTo>
                    <a:pt x="800" y="646"/>
                    <a:pt x="786" y="664"/>
                    <a:pt x="780" y="680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5" name="Freeform 15">
              <a:extLst>
                <a:ext uri="{FF2B5EF4-FFF2-40B4-BE49-F238E27FC236}">
                  <a16:creationId xmlns:a16="http://schemas.microsoft.com/office/drawing/2014/main" id="{B3CB970D-3091-4C2E-B008-445B120B99D5}"/>
                </a:ext>
              </a:extLst>
            </p:cNvPr>
            <p:cNvSpPr/>
            <p:nvPr/>
          </p:nvSpPr>
          <p:spPr bwMode="auto">
            <a:xfrm>
              <a:off x="1538" y="2321"/>
              <a:ext cx="395" cy="59"/>
            </a:xfrm>
            <a:custGeom>
              <a:avLst/>
              <a:gdLst>
                <a:gd name="T0" fmla="*/ 0 w 1023"/>
                <a:gd name="T1" fmla="*/ 104 h 153"/>
                <a:gd name="T2" fmla="*/ 85 w 1023"/>
                <a:gd name="T3" fmla="*/ 68 h 153"/>
                <a:gd name="T4" fmla="*/ 930 w 1023"/>
                <a:gd name="T5" fmla="*/ 2 h 153"/>
                <a:gd name="T6" fmla="*/ 1023 w 1023"/>
                <a:gd name="T7" fmla="*/ 36 h 153"/>
                <a:gd name="T8" fmla="*/ 932 w 1023"/>
                <a:gd name="T9" fmla="*/ 83 h 153"/>
                <a:gd name="T10" fmla="*/ 119 w 1023"/>
                <a:gd name="T11" fmla="*/ 150 h 153"/>
                <a:gd name="T12" fmla="*/ 10 w 1023"/>
                <a:gd name="T13" fmla="*/ 144 h 153"/>
                <a:gd name="T14" fmla="*/ 0 w 1023"/>
                <a:gd name="T15" fmla="*/ 104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3" h="153">
                  <a:moveTo>
                    <a:pt x="0" y="104"/>
                  </a:moveTo>
                  <a:cubicBezTo>
                    <a:pt x="28" y="91"/>
                    <a:pt x="56" y="70"/>
                    <a:pt x="85" y="68"/>
                  </a:cubicBezTo>
                  <a:cubicBezTo>
                    <a:pt x="367" y="43"/>
                    <a:pt x="648" y="21"/>
                    <a:pt x="930" y="2"/>
                  </a:cubicBezTo>
                  <a:cubicBezTo>
                    <a:pt x="960" y="0"/>
                    <a:pt x="992" y="24"/>
                    <a:pt x="1023" y="36"/>
                  </a:cubicBezTo>
                  <a:cubicBezTo>
                    <a:pt x="993" y="52"/>
                    <a:pt x="964" y="80"/>
                    <a:pt x="932" y="83"/>
                  </a:cubicBezTo>
                  <a:cubicBezTo>
                    <a:pt x="661" y="108"/>
                    <a:pt x="390" y="129"/>
                    <a:pt x="119" y="150"/>
                  </a:cubicBezTo>
                  <a:cubicBezTo>
                    <a:pt x="83" y="153"/>
                    <a:pt x="46" y="146"/>
                    <a:pt x="10" y="144"/>
                  </a:cubicBezTo>
                  <a:cubicBezTo>
                    <a:pt x="7" y="131"/>
                    <a:pt x="3" y="117"/>
                    <a:pt x="0" y="104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6" name="Group 4">
            <a:extLst>
              <a:ext uri="{FF2B5EF4-FFF2-40B4-BE49-F238E27FC236}">
                <a16:creationId xmlns:a16="http://schemas.microsoft.com/office/drawing/2014/main" id="{7B639859-A400-4568-858C-D3368F5DF88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0822561" y="380669"/>
            <a:ext cx="603305" cy="941172"/>
            <a:chOff x="2191" y="671"/>
            <a:chExt cx="1416" cy="2209"/>
          </a:xfrm>
          <a:solidFill>
            <a:srgbClr val="D0171D"/>
          </a:solidFill>
        </p:grpSpPr>
        <p:sp>
          <p:nvSpPr>
            <p:cNvPr id="37" name="Freeform 19">
              <a:extLst>
                <a:ext uri="{FF2B5EF4-FFF2-40B4-BE49-F238E27FC236}">
                  <a16:creationId xmlns:a16="http://schemas.microsoft.com/office/drawing/2014/main" id="{FA6A4FB3-BA97-4654-B205-7C8F69F3E17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1357769C-B9C6-4B2F-A1D6-340F04EEC0A4}"/>
                </a:ext>
              </a:extLst>
            </p:cNvPr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9" name="Freeform 7">
              <a:extLst>
                <a:ext uri="{FF2B5EF4-FFF2-40B4-BE49-F238E27FC236}">
                  <a16:creationId xmlns:a16="http://schemas.microsoft.com/office/drawing/2014/main" id="{A6F1DC82-1717-4E6F-8CC4-D746C3BB8D69}"/>
                </a:ext>
              </a:extLst>
            </p:cNvPr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0" name="Freeform 8">
              <a:extLst>
                <a:ext uri="{FF2B5EF4-FFF2-40B4-BE49-F238E27FC236}">
                  <a16:creationId xmlns:a16="http://schemas.microsoft.com/office/drawing/2014/main" id="{77694C43-20D1-4116-8A5E-79C4BED2AEA0}"/>
                </a:ext>
              </a:extLst>
            </p:cNvPr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41" name="Freeform 24">
            <a:extLst>
              <a:ext uri="{FF2B5EF4-FFF2-40B4-BE49-F238E27FC236}">
                <a16:creationId xmlns:a16="http://schemas.microsoft.com/office/drawing/2014/main" id="{BC538B21-6FE9-4D1A-B60C-8306F4C77DBB}"/>
              </a:ext>
            </a:extLst>
          </p:cNvPr>
          <p:cNvSpPr/>
          <p:nvPr/>
        </p:nvSpPr>
        <p:spPr>
          <a:xfrm flipH="1">
            <a:off x="10474453" y="-1640850"/>
            <a:ext cx="755772" cy="3274638"/>
          </a:xfrm>
          <a:custGeom>
            <a:avLst/>
            <a:gdLst>
              <a:gd name="connsiteX0" fmla="*/ 0 w 870318"/>
              <a:gd name="connsiteY0" fmla="*/ 2295525 h 2295525"/>
              <a:gd name="connsiteX1" fmla="*/ 752475 w 870318"/>
              <a:gd name="connsiteY1" fmla="*/ 1295400 h 2295525"/>
              <a:gd name="connsiteX2" fmla="*/ 857250 w 870318"/>
              <a:gd name="connsiteY2" fmla="*/ 0 h 229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0318" h="2295525">
                <a:moveTo>
                  <a:pt x="0" y="2295525"/>
                </a:moveTo>
                <a:cubicBezTo>
                  <a:pt x="304800" y="1986756"/>
                  <a:pt x="609600" y="1677987"/>
                  <a:pt x="752475" y="1295400"/>
                </a:cubicBezTo>
                <a:cubicBezTo>
                  <a:pt x="895350" y="912813"/>
                  <a:pt x="876300" y="456406"/>
                  <a:pt x="857250" y="0"/>
                </a:cubicBezTo>
              </a:path>
            </a:pathLst>
          </a:custGeom>
          <a:noFill/>
          <a:ln w="28575">
            <a:solidFill>
              <a:srgbClr val="00B0F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IN" sz="1515">
              <a:latin typeface="Arial" panose="020B0604020202020204" pitchFamily="34" charset="0"/>
              <a:ea typeface="Microsoft YaHei" panose="020B0503020204020204" pitchFamily="34" charset="-122"/>
              <a:sym typeface="Arial" panose="020B0604020202020204" pitchFamily="34" charset="0"/>
            </a:endParaRPr>
          </a:p>
        </p:txBody>
      </p:sp>
      <p:grpSp>
        <p:nvGrpSpPr>
          <p:cNvPr id="42" name="Group 4">
            <a:extLst>
              <a:ext uri="{FF2B5EF4-FFF2-40B4-BE49-F238E27FC236}">
                <a16:creationId xmlns:a16="http://schemas.microsoft.com/office/drawing/2014/main" id="{BA7C06EA-5330-4B83-82C7-6F7304308F8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03486" y="509318"/>
            <a:ext cx="737174" cy="1150013"/>
            <a:chOff x="2191" y="671"/>
            <a:chExt cx="1416" cy="2209"/>
          </a:xfrm>
          <a:solidFill>
            <a:srgbClr val="D0171D"/>
          </a:solidFill>
        </p:grpSpPr>
        <p:sp>
          <p:nvSpPr>
            <p:cNvPr id="43" name="Freeform 26">
              <a:extLst>
                <a:ext uri="{FF2B5EF4-FFF2-40B4-BE49-F238E27FC236}">
                  <a16:creationId xmlns:a16="http://schemas.microsoft.com/office/drawing/2014/main" id="{C4F86B1E-839C-4BEE-849D-744658A950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91" y="1042"/>
              <a:ext cx="1416" cy="1838"/>
            </a:xfrm>
            <a:custGeom>
              <a:avLst/>
              <a:gdLst>
                <a:gd name="T0" fmla="*/ 1860 w 3667"/>
                <a:gd name="T1" fmla="*/ 0 h 4758"/>
                <a:gd name="T2" fmla="*/ 2373 w 3667"/>
                <a:gd name="T3" fmla="*/ 56 h 4758"/>
                <a:gd name="T4" fmla="*/ 2532 w 3667"/>
                <a:gd name="T5" fmla="*/ 231 h 4758"/>
                <a:gd name="T6" fmla="*/ 2580 w 3667"/>
                <a:gd name="T7" fmla="*/ 802 h 4758"/>
                <a:gd name="T8" fmla="*/ 3099 w 3667"/>
                <a:gd name="T9" fmla="*/ 1905 h 4758"/>
                <a:gd name="T10" fmla="*/ 3529 w 3667"/>
                <a:gd name="T11" fmla="*/ 2674 h 4758"/>
                <a:gd name="T12" fmla="*/ 2104 w 3667"/>
                <a:gd name="T13" fmla="*/ 4696 h 4758"/>
                <a:gd name="T14" fmla="*/ 695 w 3667"/>
                <a:gd name="T15" fmla="*/ 4349 h 4758"/>
                <a:gd name="T16" fmla="*/ 169 w 3667"/>
                <a:gd name="T17" fmla="*/ 2730 h 4758"/>
                <a:gd name="T18" fmla="*/ 679 w 3667"/>
                <a:gd name="T19" fmla="*/ 1619 h 4758"/>
                <a:gd name="T20" fmla="*/ 1130 w 3667"/>
                <a:gd name="T21" fmla="*/ 247 h 4758"/>
                <a:gd name="T22" fmla="*/ 1306 w 3667"/>
                <a:gd name="T23" fmla="*/ 52 h 4758"/>
                <a:gd name="T24" fmla="*/ 1860 w 3667"/>
                <a:gd name="T25" fmla="*/ 0 h 4758"/>
                <a:gd name="T26" fmla="*/ 1864 w 3667"/>
                <a:gd name="T27" fmla="*/ 538 h 4758"/>
                <a:gd name="T28" fmla="*/ 1414 w 3667"/>
                <a:gd name="T29" fmla="*/ 575 h 4758"/>
                <a:gd name="T30" fmla="*/ 1262 w 3667"/>
                <a:gd name="T31" fmla="*/ 745 h 4758"/>
                <a:gd name="T32" fmla="*/ 930 w 3667"/>
                <a:gd name="T33" fmla="*/ 1797 h 4758"/>
                <a:gd name="T34" fmla="*/ 493 w 3667"/>
                <a:gd name="T35" fmla="*/ 2720 h 4758"/>
                <a:gd name="T36" fmla="*/ 1226 w 3667"/>
                <a:gd name="T37" fmla="*/ 4217 h 4758"/>
                <a:gd name="T38" fmla="*/ 2684 w 3667"/>
                <a:gd name="T39" fmla="*/ 4088 h 4758"/>
                <a:gd name="T40" fmla="*/ 2929 w 3667"/>
                <a:gd name="T41" fmla="*/ 2179 h 4758"/>
                <a:gd name="T42" fmla="*/ 2393 w 3667"/>
                <a:gd name="T43" fmla="*/ 728 h 4758"/>
                <a:gd name="T44" fmla="*/ 2270 w 3667"/>
                <a:gd name="T45" fmla="*/ 585 h 4758"/>
                <a:gd name="T46" fmla="*/ 1864 w 3667"/>
                <a:gd name="T47" fmla="*/ 538 h 4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667" h="4758">
                  <a:moveTo>
                    <a:pt x="1860" y="0"/>
                  </a:moveTo>
                  <a:cubicBezTo>
                    <a:pt x="2022" y="18"/>
                    <a:pt x="2197" y="39"/>
                    <a:pt x="2373" y="56"/>
                  </a:cubicBezTo>
                  <a:cubicBezTo>
                    <a:pt x="2483" y="66"/>
                    <a:pt x="2525" y="130"/>
                    <a:pt x="2532" y="231"/>
                  </a:cubicBezTo>
                  <a:cubicBezTo>
                    <a:pt x="2546" y="422"/>
                    <a:pt x="2549" y="614"/>
                    <a:pt x="2580" y="802"/>
                  </a:cubicBezTo>
                  <a:cubicBezTo>
                    <a:pt x="2650" y="1216"/>
                    <a:pt x="2871" y="1564"/>
                    <a:pt x="3099" y="1905"/>
                  </a:cubicBezTo>
                  <a:cubicBezTo>
                    <a:pt x="3263" y="2151"/>
                    <a:pt x="3476" y="2369"/>
                    <a:pt x="3529" y="2674"/>
                  </a:cubicBezTo>
                  <a:cubicBezTo>
                    <a:pt x="3667" y="3478"/>
                    <a:pt x="3304" y="4551"/>
                    <a:pt x="2104" y="4696"/>
                  </a:cubicBezTo>
                  <a:cubicBezTo>
                    <a:pt x="1592" y="4758"/>
                    <a:pt x="1118" y="4641"/>
                    <a:pt x="695" y="4349"/>
                  </a:cubicBezTo>
                  <a:cubicBezTo>
                    <a:pt x="203" y="4010"/>
                    <a:pt x="0" y="3366"/>
                    <a:pt x="169" y="2730"/>
                  </a:cubicBezTo>
                  <a:cubicBezTo>
                    <a:pt x="276" y="2330"/>
                    <a:pt x="431" y="1949"/>
                    <a:pt x="679" y="1619"/>
                  </a:cubicBezTo>
                  <a:cubicBezTo>
                    <a:pt x="988" y="1209"/>
                    <a:pt x="1136" y="757"/>
                    <a:pt x="1130" y="247"/>
                  </a:cubicBezTo>
                  <a:cubicBezTo>
                    <a:pt x="1129" y="93"/>
                    <a:pt x="1152" y="71"/>
                    <a:pt x="1306" y="52"/>
                  </a:cubicBezTo>
                  <a:cubicBezTo>
                    <a:pt x="1485" y="30"/>
                    <a:pt x="1665" y="18"/>
                    <a:pt x="1860" y="0"/>
                  </a:cubicBezTo>
                  <a:close/>
                  <a:moveTo>
                    <a:pt x="1864" y="538"/>
                  </a:moveTo>
                  <a:cubicBezTo>
                    <a:pt x="1696" y="552"/>
                    <a:pt x="1555" y="563"/>
                    <a:pt x="1414" y="575"/>
                  </a:cubicBezTo>
                  <a:cubicBezTo>
                    <a:pt x="1309" y="583"/>
                    <a:pt x="1261" y="631"/>
                    <a:pt x="1262" y="745"/>
                  </a:cubicBezTo>
                  <a:cubicBezTo>
                    <a:pt x="1263" y="1129"/>
                    <a:pt x="1167" y="1481"/>
                    <a:pt x="930" y="1797"/>
                  </a:cubicBezTo>
                  <a:cubicBezTo>
                    <a:pt x="724" y="2072"/>
                    <a:pt x="585" y="2385"/>
                    <a:pt x="493" y="2720"/>
                  </a:cubicBezTo>
                  <a:cubicBezTo>
                    <a:pt x="311" y="3380"/>
                    <a:pt x="593" y="3975"/>
                    <a:pt x="1226" y="4217"/>
                  </a:cubicBezTo>
                  <a:cubicBezTo>
                    <a:pt x="1729" y="4409"/>
                    <a:pt x="2228" y="4407"/>
                    <a:pt x="2684" y="4088"/>
                  </a:cubicBezTo>
                  <a:cubicBezTo>
                    <a:pt x="3280" y="3670"/>
                    <a:pt x="3388" y="2790"/>
                    <a:pt x="2929" y="2179"/>
                  </a:cubicBezTo>
                  <a:cubicBezTo>
                    <a:pt x="2605" y="1749"/>
                    <a:pt x="2370" y="1287"/>
                    <a:pt x="2393" y="728"/>
                  </a:cubicBezTo>
                  <a:cubicBezTo>
                    <a:pt x="2396" y="646"/>
                    <a:pt x="2356" y="595"/>
                    <a:pt x="2270" y="585"/>
                  </a:cubicBezTo>
                  <a:cubicBezTo>
                    <a:pt x="2126" y="569"/>
                    <a:pt x="1983" y="552"/>
                    <a:pt x="1864" y="538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4" name="Freeform 6">
              <a:extLst>
                <a:ext uri="{FF2B5EF4-FFF2-40B4-BE49-F238E27FC236}">
                  <a16:creationId xmlns:a16="http://schemas.microsoft.com/office/drawing/2014/main" id="{F29B884D-CDAA-441A-AE0E-349F82BE41A3}"/>
                </a:ext>
              </a:extLst>
            </p:cNvPr>
            <p:cNvSpPr/>
            <p:nvPr/>
          </p:nvSpPr>
          <p:spPr bwMode="auto">
            <a:xfrm>
              <a:off x="2673" y="671"/>
              <a:ext cx="459" cy="189"/>
            </a:xfrm>
            <a:custGeom>
              <a:avLst/>
              <a:gdLst>
                <a:gd name="T0" fmla="*/ 0 w 1188"/>
                <a:gd name="T1" fmla="*/ 489 h 489"/>
                <a:gd name="T2" fmla="*/ 596 w 1188"/>
                <a:gd name="T3" fmla="*/ 1 h 489"/>
                <a:gd name="T4" fmla="*/ 1188 w 1188"/>
                <a:gd name="T5" fmla="*/ 489 h 489"/>
                <a:gd name="T6" fmla="*/ 0 w 1188"/>
                <a:gd name="T7" fmla="*/ 489 h 4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8" h="489">
                  <a:moveTo>
                    <a:pt x="0" y="489"/>
                  </a:moveTo>
                  <a:cubicBezTo>
                    <a:pt x="44" y="214"/>
                    <a:pt x="306" y="0"/>
                    <a:pt x="596" y="1"/>
                  </a:cubicBezTo>
                  <a:cubicBezTo>
                    <a:pt x="883" y="2"/>
                    <a:pt x="1144" y="214"/>
                    <a:pt x="1188" y="489"/>
                  </a:cubicBezTo>
                  <a:cubicBezTo>
                    <a:pt x="792" y="489"/>
                    <a:pt x="396" y="489"/>
                    <a:pt x="0" y="489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5" name="Freeform 7">
              <a:extLst>
                <a:ext uri="{FF2B5EF4-FFF2-40B4-BE49-F238E27FC236}">
                  <a16:creationId xmlns:a16="http://schemas.microsoft.com/office/drawing/2014/main" id="{9B04CB8A-5128-4D74-A73F-0E900FC8F6DD}"/>
                </a:ext>
              </a:extLst>
            </p:cNvPr>
            <p:cNvSpPr/>
            <p:nvPr/>
          </p:nvSpPr>
          <p:spPr bwMode="auto">
            <a:xfrm>
              <a:off x="2655" y="891"/>
              <a:ext cx="496" cy="33"/>
            </a:xfrm>
            <a:custGeom>
              <a:avLst/>
              <a:gdLst>
                <a:gd name="T0" fmla="*/ 637 w 1284"/>
                <a:gd name="T1" fmla="*/ 1 h 85"/>
                <a:gd name="T2" fmla="*/ 1209 w 1284"/>
                <a:gd name="T3" fmla="*/ 3 h 85"/>
                <a:gd name="T4" fmla="*/ 1284 w 1284"/>
                <a:gd name="T5" fmla="*/ 38 h 85"/>
                <a:gd name="T6" fmla="*/ 1214 w 1284"/>
                <a:gd name="T7" fmla="*/ 82 h 85"/>
                <a:gd name="T8" fmla="*/ 69 w 1284"/>
                <a:gd name="T9" fmla="*/ 82 h 85"/>
                <a:gd name="T10" fmla="*/ 0 w 1284"/>
                <a:gd name="T11" fmla="*/ 37 h 85"/>
                <a:gd name="T12" fmla="*/ 75 w 1284"/>
                <a:gd name="T13" fmla="*/ 3 h 85"/>
                <a:gd name="T14" fmla="*/ 637 w 1284"/>
                <a:gd name="T15" fmla="*/ 1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4" h="85">
                  <a:moveTo>
                    <a:pt x="637" y="1"/>
                  </a:moveTo>
                  <a:cubicBezTo>
                    <a:pt x="828" y="1"/>
                    <a:pt x="1018" y="0"/>
                    <a:pt x="1209" y="3"/>
                  </a:cubicBezTo>
                  <a:cubicBezTo>
                    <a:pt x="1234" y="3"/>
                    <a:pt x="1259" y="26"/>
                    <a:pt x="1284" y="38"/>
                  </a:cubicBezTo>
                  <a:cubicBezTo>
                    <a:pt x="1261" y="54"/>
                    <a:pt x="1237" y="82"/>
                    <a:pt x="1214" y="82"/>
                  </a:cubicBezTo>
                  <a:cubicBezTo>
                    <a:pt x="832" y="85"/>
                    <a:pt x="451" y="85"/>
                    <a:pt x="69" y="82"/>
                  </a:cubicBezTo>
                  <a:cubicBezTo>
                    <a:pt x="46" y="82"/>
                    <a:pt x="23" y="53"/>
                    <a:pt x="0" y="37"/>
                  </a:cubicBezTo>
                  <a:cubicBezTo>
                    <a:pt x="25" y="25"/>
                    <a:pt x="50" y="3"/>
                    <a:pt x="75" y="3"/>
                  </a:cubicBezTo>
                  <a:cubicBezTo>
                    <a:pt x="263" y="0"/>
                    <a:pt x="450" y="1"/>
                    <a:pt x="637" y="1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46" name="Freeform 8">
              <a:extLst>
                <a:ext uri="{FF2B5EF4-FFF2-40B4-BE49-F238E27FC236}">
                  <a16:creationId xmlns:a16="http://schemas.microsoft.com/office/drawing/2014/main" id="{BA9FB2C3-81AD-42E7-8A32-445813A61000}"/>
                </a:ext>
              </a:extLst>
            </p:cNvPr>
            <p:cNvSpPr/>
            <p:nvPr/>
          </p:nvSpPr>
          <p:spPr bwMode="auto">
            <a:xfrm>
              <a:off x="2656" y="943"/>
              <a:ext cx="495" cy="33"/>
            </a:xfrm>
            <a:custGeom>
              <a:avLst/>
              <a:gdLst>
                <a:gd name="T0" fmla="*/ 636 w 1283"/>
                <a:gd name="T1" fmla="*/ 2 h 85"/>
                <a:gd name="T2" fmla="*/ 1199 w 1283"/>
                <a:gd name="T3" fmla="*/ 4 h 85"/>
                <a:gd name="T4" fmla="*/ 1283 w 1283"/>
                <a:gd name="T5" fmla="*/ 47 h 85"/>
                <a:gd name="T6" fmla="*/ 1197 w 1283"/>
                <a:gd name="T7" fmla="*/ 83 h 85"/>
                <a:gd name="T8" fmla="*/ 82 w 1283"/>
                <a:gd name="T9" fmla="*/ 83 h 85"/>
                <a:gd name="T10" fmla="*/ 0 w 1283"/>
                <a:gd name="T11" fmla="*/ 44 h 85"/>
                <a:gd name="T12" fmla="*/ 84 w 1283"/>
                <a:gd name="T13" fmla="*/ 4 h 85"/>
                <a:gd name="T14" fmla="*/ 636 w 1283"/>
                <a:gd name="T15" fmla="*/ 2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83" h="85">
                  <a:moveTo>
                    <a:pt x="636" y="2"/>
                  </a:moveTo>
                  <a:cubicBezTo>
                    <a:pt x="824" y="2"/>
                    <a:pt x="1012" y="0"/>
                    <a:pt x="1199" y="4"/>
                  </a:cubicBezTo>
                  <a:cubicBezTo>
                    <a:pt x="1228" y="5"/>
                    <a:pt x="1255" y="32"/>
                    <a:pt x="1283" y="47"/>
                  </a:cubicBezTo>
                  <a:cubicBezTo>
                    <a:pt x="1255" y="59"/>
                    <a:pt x="1226" y="82"/>
                    <a:pt x="1197" y="83"/>
                  </a:cubicBezTo>
                  <a:cubicBezTo>
                    <a:pt x="826" y="85"/>
                    <a:pt x="454" y="85"/>
                    <a:pt x="82" y="83"/>
                  </a:cubicBezTo>
                  <a:cubicBezTo>
                    <a:pt x="55" y="82"/>
                    <a:pt x="27" y="58"/>
                    <a:pt x="0" y="44"/>
                  </a:cubicBezTo>
                  <a:cubicBezTo>
                    <a:pt x="28" y="30"/>
                    <a:pt x="56" y="5"/>
                    <a:pt x="84" y="4"/>
                  </a:cubicBezTo>
                  <a:cubicBezTo>
                    <a:pt x="268" y="0"/>
                    <a:pt x="452" y="2"/>
                    <a:pt x="636" y="2"/>
                  </a:cubicBezTo>
                  <a:close/>
                </a:path>
              </a:pathLst>
            </a:custGeom>
            <a:solidFill>
              <a:srgbClr val="26484A"/>
            </a:solidFill>
            <a:ln>
              <a:solidFill>
                <a:srgbClr val="00B0F0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79406" tIns="39703" rIns="79406" bIns="39703" numCol="1" anchor="t" anchorCtr="0" compatLnSpc="1"/>
            <a:lstStyle/>
            <a:p>
              <a:pPr>
                <a:lnSpc>
                  <a:spcPct val="120000"/>
                </a:lnSpc>
              </a:pPr>
              <a:endParaRPr lang="en-IN" sz="1515">
                <a:latin typeface="Arial" panose="020B0604020202020204" pitchFamily="34" charset="0"/>
                <a:ea typeface="Microsoft YaHei" panose="020B0503020204020204" pitchFamily="34" charset="-122"/>
                <a:sym typeface="Arial" panose="020B060402020202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/>
      <p:bldP spid="15" grpId="0"/>
      <p:bldP spid="16" grpId="0"/>
      <p:bldP spid="6" grpId="0" animBg="1"/>
      <p:bldP spid="19" grpId="0" animBg="1"/>
      <p:bldP spid="20" grpId="0" animBg="1"/>
      <p:bldP spid="21" grpId="0" animBg="1"/>
      <p:bldP spid="23" grpId="0" animBg="1"/>
      <p:bldP spid="4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桌子.png"/>
          <p:cNvPicPr>
            <a:picLocks noChangeAspect="1"/>
          </p:cNvPicPr>
          <p:nvPr/>
        </p:nvPicPr>
        <p:blipFill>
          <a:blip r:embed="rId4" cstate="print"/>
          <a:srcRect t="80530" r="40938"/>
          <a:stretch>
            <a:fillRect/>
          </a:stretch>
        </p:blipFill>
        <p:spPr>
          <a:xfrm>
            <a:off x="2682348" y="5169357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9212" y="4681569"/>
            <a:ext cx="1815298" cy="1551487"/>
          </a:xfrm>
          <a:prstGeom prst="rect">
            <a:avLst/>
          </a:prstGeom>
        </p:spPr>
      </p:pic>
      <p:pic>
        <p:nvPicPr>
          <p:cNvPr id="5" name="图片 4" descr="钟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55812" y="5130482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93928" y="4715384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224152" y="5796008"/>
            <a:ext cx="941951" cy="434416"/>
          </a:xfrm>
          <a:prstGeom prst="rect">
            <a:avLst/>
          </a:prstGeom>
        </p:spPr>
      </p:pic>
      <p:pic>
        <p:nvPicPr>
          <p:cNvPr id="34" name="图片 31754" descr="1-22">
            <a:extLst>
              <a:ext uri="{FF2B5EF4-FFF2-40B4-BE49-F238E27FC236}">
                <a16:creationId xmlns:a16="http://schemas.microsoft.com/office/drawing/2014/main" id="{7FCB8F91-75B1-458E-8B61-1A4ECA1A9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502" y="247831"/>
            <a:ext cx="340980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8C9A145-0EA3-49B8-B2D6-2F99D607CA0A}"/>
              </a:ext>
            </a:extLst>
          </p:cNvPr>
          <p:cNvSpPr txBox="1"/>
          <p:nvPr/>
        </p:nvSpPr>
        <p:spPr>
          <a:xfrm>
            <a:off x="1199529" y="430026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2. </a:t>
            </a:r>
            <a:endParaRPr lang="en-US" sz="300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121599-51E7-4EA2-B77E-E47496408307}"/>
              </a:ext>
            </a:extLst>
          </p:cNvPr>
          <p:cNvSpPr txBox="1"/>
          <p:nvPr/>
        </p:nvSpPr>
        <p:spPr>
          <a:xfrm>
            <a:off x="1553495" y="1261022"/>
            <a:ext cx="15436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Số?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AC22B8-20E2-44B8-8552-655673DBE437}"/>
              </a:ext>
            </a:extLst>
          </p:cNvPr>
          <p:cNvSpPr txBox="1"/>
          <p:nvPr/>
        </p:nvSpPr>
        <p:spPr>
          <a:xfrm>
            <a:off x="806416" y="2292053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32DFE2A-F966-436F-8285-CCE24B442EF7}"/>
              </a:ext>
            </a:extLst>
          </p:cNvPr>
          <p:cNvSpPr/>
          <p:nvPr/>
        </p:nvSpPr>
        <p:spPr>
          <a:xfrm>
            <a:off x="2015484" y="2234927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F2300BE-1FF9-4D3C-90BA-47F782A00389}"/>
              </a:ext>
            </a:extLst>
          </p:cNvPr>
          <p:cNvSpPr txBox="1"/>
          <p:nvPr/>
        </p:nvSpPr>
        <p:spPr>
          <a:xfrm>
            <a:off x="3043255" y="2302808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895C16-7E3C-4378-85CC-2A219F8984AB}"/>
              </a:ext>
            </a:extLst>
          </p:cNvPr>
          <p:cNvSpPr txBox="1"/>
          <p:nvPr/>
        </p:nvSpPr>
        <p:spPr>
          <a:xfrm>
            <a:off x="4353443" y="2373899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 =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4F1D895-3BEF-473F-8676-6EA3F936E81A}"/>
              </a:ext>
            </a:extLst>
          </p:cNvPr>
          <p:cNvSpPr/>
          <p:nvPr/>
        </p:nvSpPr>
        <p:spPr>
          <a:xfrm>
            <a:off x="5562511" y="2316773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B99B6E1-373E-4801-A81F-BB54319E4937}"/>
              </a:ext>
            </a:extLst>
          </p:cNvPr>
          <p:cNvSpPr txBox="1"/>
          <p:nvPr/>
        </p:nvSpPr>
        <p:spPr>
          <a:xfrm>
            <a:off x="6590282" y="2384654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8676373-BB14-4026-B2F2-4914A960AC9A}"/>
              </a:ext>
            </a:extLst>
          </p:cNvPr>
          <p:cNvSpPr txBox="1"/>
          <p:nvPr/>
        </p:nvSpPr>
        <p:spPr>
          <a:xfrm>
            <a:off x="7747771" y="2384654"/>
            <a:ext cx="195004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cm =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359355A2-5A1E-4893-A4C5-000438662410}"/>
              </a:ext>
            </a:extLst>
          </p:cNvPr>
          <p:cNvSpPr/>
          <p:nvPr/>
        </p:nvSpPr>
        <p:spPr>
          <a:xfrm>
            <a:off x="9591427" y="2337388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D06D4AF-FCE6-43B6-B291-93CD8286861C}"/>
              </a:ext>
            </a:extLst>
          </p:cNvPr>
          <p:cNvSpPr txBox="1"/>
          <p:nvPr/>
        </p:nvSpPr>
        <p:spPr>
          <a:xfrm>
            <a:off x="10619198" y="2405269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445FD5D-9F90-4BC8-AB63-E44E99DD319C}"/>
              </a:ext>
            </a:extLst>
          </p:cNvPr>
          <p:cNvSpPr txBox="1"/>
          <p:nvPr/>
        </p:nvSpPr>
        <p:spPr>
          <a:xfrm>
            <a:off x="756293" y="3588496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m =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3973244-D8B5-492B-96EF-B94DF6F5FB03}"/>
              </a:ext>
            </a:extLst>
          </p:cNvPr>
          <p:cNvSpPr/>
          <p:nvPr/>
        </p:nvSpPr>
        <p:spPr>
          <a:xfrm>
            <a:off x="1965361" y="3531370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5F03740-13A4-46BC-85DC-2528455859EF}"/>
              </a:ext>
            </a:extLst>
          </p:cNvPr>
          <p:cNvSpPr txBox="1"/>
          <p:nvPr/>
        </p:nvSpPr>
        <p:spPr>
          <a:xfrm>
            <a:off x="2993132" y="3599251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AE66EA2-5892-4928-A5F0-EE5422F6D187}"/>
              </a:ext>
            </a:extLst>
          </p:cNvPr>
          <p:cNvSpPr txBox="1"/>
          <p:nvPr/>
        </p:nvSpPr>
        <p:spPr>
          <a:xfrm>
            <a:off x="4353443" y="3533933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m =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26742368-CA0D-49B6-B79F-F14C07124898}"/>
              </a:ext>
            </a:extLst>
          </p:cNvPr>
          <p:cNvSpPr/>
          <p:nvPr/>
        </p:nvSpPr>
        <p:spPr>
          <a:xfrm>
            <a:off x="5562511" y="3476807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42841BC-B288-469E-8CFB-D40807EE2313}"/>
              </a:ext>
            </a:extLst>
          </p:cNvPr>
          <p:cNvSpPr txBox="1"/>
          <p:nvPr/>
        </p:nvSpPr>
        <p:spPr>
          <a:xfrm>
            <a:off x="6590282" y="3544688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dm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50DA5E-58DB-412B-B178-969C2ED0ED0E}"/>
              </a:ext>
            </a:extLst>
          </p:cNvPr>
          <p:cNvSpPr txBox="1"/>
          <p:nvPr/>
        </p:nvSpPr>
        <p:spPr>
          <a:xfrm>
            <a:off x="7960005" y="3529054"/>
            <a:ext cx="16052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dm =</a:t>
            </a: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AB3F34F8-C534-4E8C-AB75-FA3919E39491}"/>
              </a:ext>
            </a:extLst>
          </p:cNvPr>
          <p:cNvSpPr/>
          <p:nvPr/>
        </p:nvSpPr>
        <p:spPr>
          <a:xfrm>
            <a:off x="9601349" y="3436516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50348D-A3F2-4086-8FF8-108A8375769F}"/>
              </a:ext>
            </a:extLst>
          </p:cNvPr>
          <p:cNvSpPr txBox="1"/>
          <p:nvPr/>
        </p:nvSpPr>
        <p:spPr>
          <a:xfrm>
            <a:off x="10629120" y="3504397"/>
            <a:ext cx="123886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7B49427-EB9D-4D66-A4DC-9B9DEBEDBB7D}"/>
              </a:ext>
            </a:extLst>
          </p:cNvPr>
          <p:cNvSpPr/>
          <p:nvPr/>
        </p:nvSpPr>
        <p:spPr>
          <a:xfrm>
            <a:off x="1845250" y="2228711"/>
            <a:ext cx="1238865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1000</a:t>
            </a: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C3D8A874-FFA2-4053-8A3D-4996BC34144E}"/>
              </a:ext>
            </a:extLst>
          </p:cNvPr>
          <p:cNvSpPr/>
          <p:nvPr/>
        </p:nvSpPr>
        <p:spPr>
          <a:xfrm>
            <a:off x="1897508" y="3541230"/>
            <a:ext cx="1092171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803805C-251A-4A8A-89CD-7D374EB091A2}"/>
              </a:ext>
            </a:extLst>
          </p:cNvPr>
          <p:cNvSpPr/>
          <p:nvPr/>
        </p:nvSpPr>
        <p:spPr>
          <a:xfrm>
            <a:off x="5429123" y="2301022"/>
            <a:ext cx="1238865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45D417-9864-4393-8393-D172E873DE08}"/>
              </a:ext>
            </a:extLst>
          </p:cNvPr>
          <p:cNvSpPr/>
          <p:nvPr/>
        </p:nvSpPr>
        <p:spPr>
          <a:xfrm>
            <a:off x="5554555" y="3485712"/>
            <a:ext cx="904869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0A0FE3E5-27FB-41A9-A6EE-73B339582101}"/>
              </a:ext>
            </a:extLst>
          </p:cNvPr>
          <p:cNvSpPr/>
          <p:nvPr/>
        </p:nvSpPr>
        <p:spPr>
          <a:xfrm>
            <a:off x="9601349" y="2337388"/>
            <a:ext cx="894947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0,1</a:t>
            </a: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C0186769-817F-4B12-BEEB-487021622509}"/>
              </a:ext>
            </a:extLst>
          </p:cNvPr>
          <p:cNvSpPr/>
          <p:nvPr/>
        </p:nvSpPr>
        <p:spPr>
          <a:xfrm>
            <a:off x="9613983" y="3432820"/>
            <a:ext cx="894947" cy="601264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0,2</a:t>
            </a:r>
          </a:p>
        </p:txBody>
      </p:sp>
      <p:pic>
        <p:nvPicPr>
          <p:cNvPr id="47" name="图片 40964" descr="1-40">
            <a:extLst>
              <a:ext uri="{FF2B5EF4-FFF2-40B4-BE49-F238E27FC236}">
                <a16:creationId xmlns:a16="http://schemas.microsoft.com/office/drawing/2014/main" id="{06C6C3B9-D439-4EC1-BADB-56C02DA1791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77308" y="-105338"/>
            <a:ext cx="3704800" cy="272570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513753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/>
      <p:bldP spid="21" grpId="0"/>
      <p:bldP spid="22" grpId="0" animBg="1"/>
      <p:bldP spid="23" grpId="0"/>
      <p:bldP spid="24" grpId="0"/>
      <p:bldP spid="25" grpId="0" animBg="1"/>
      <p:bldP spid="26" grpId="0"/>
      <p:bldP spid="27" grpId="0"/>
      <p:bldP spid="28" grpId="0" animBg="1"/>
      <p:bldP spid="29" grpId="0"/>
      <p:bldP spid="30" grpId="0"/>
      <p:bldP spid="31" grpId="0" animBg="1"/>
      <p:bldP spid="32" grpId="0"/>
      <p:bldP spid="33" grpId="0"/>
      <p:bldP spid="38" grpId="0" animBg="1"/>
      <p:bldP spid="40" grpId="0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31754" descr="1-22">
            <a:extLst>
              <a:ext uri="{FF2B5EF4-FFF2-40B4-BE49-F238E27FC236}">
                <a16:creationId xmlns:a16="http://schemas.microsoft.com/office/drawing/2014/main" id="{7A9830A6-8E20-4BBF-A4DE-CD9572583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68" y="328711"/>
            <a:ext cx="3748404" cy="1019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2" name="图片 10244" descr="23">
            <a:extLst>
              <a:ext uri="{FF2B5EF4-FFF2-40B4-BE49-F238E27FC236}">
                <a16:creationId xmlns:a16="http://schemas.microsoft.com/office/drawing/2014/main" id="{F5576EF4-E653-4502-B967-EF0E0A1977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9561" y="2957520"/>
            <a:ext cx="5296592" cy="361534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FE2ECDB-2A88-45D4-9F25-268512FD5BFE}"/>
              </a:ext>
            </a:extLst>
          </p:cNvPr>
          <p:cNvSpPr txBox="1"/>
          <p:nvPr/>
        </p:nvSpPr>
        <p:spPr>
          <a:xfrm>
            <a:off x="1428577" y="561265"/>
            <a:ext cx="2497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3 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6F119F1-F159-4D05-8A44-42B349187CFE}"/>
              </a:ext>
            </a:extLst>
          </p:cNvPr>
          <p:cNvSpPr txBox="1"/>
          <p:nvPr/>
        </p:nvSpPr>
        <p:spPr>
          <a:xfrm>
            <a:off x="640168" y="1333746"/>
            <a:ext cx="11247032" cy="20952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000" b="0" i="0">
                <a:solidFill>
                  <a:srgbClr val="C00000"/>
                </a:solidFill>
                <a:effectLst/>
              </a:rPr>
              <a:t>Cuộn dây điện thứ nhất dài 36 m, cuộn dây điện thứ hai ngắn hơn cuộn dây thứ nhất 9 m. Hỏi cuộn dây điện thứ hai dài bao nhiêu mét?</a:t>
            </a:r>
            <a:endParaRPr lang="en-US" sz="3000">
              <a:solidFill>
                <a:srgbClr val="C0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EEA416-1D66-4FF6-A3A3-A445E0CE9294}"/>
              </a:ext>
            </a:extLst>
          </p:cNvPr>
          <p:cNvSpPr txBox="1"/>
          <p:nvPr/>
        </p:nvSpPr>
        <p:spPr>
          <a:xfrm>
            <a:off x="640168" y="4353901"/>
            <a:ext cx="7076538" cy="2340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Cuộn dây điện thứ hai dài số mét là:</a:t>
            </a:r>
            <a:endParaRPr lang="en-US" sz="3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36 – 9 = 25 (m)</a:t>
            </a:r>
            <a:endParaRPr lang="en-US" sz="3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</a:pPr>
            <a:r>
              <a:rPr lang="nl-NL" sz="3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		Đáp số: 25 (m)</a:t>
            </a:r>
            <a:endParaRPr lang="en-US" sz="3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9927416-3E80-4398-BC70-6DF2E282C45C}"/>
              </a:ext>
            </a:extLst>
          </p:cNvPr>
          <p:cNvSpPr txBox="1"/>
          <p:nvPr/>
        </p:nvSpPr>
        <p:spPr>
          <a:xfrm>
            <a:off x="3026804" y="3840166"/>
            <a:ext cx="27235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giải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00CC52B-DAD6-4DEB-B72F-3DFB6BC4FFEB}"/>
              </a:ext>
            </a:extLst>
          </p:cNvPr>
          <p:cNvSpPr/>
          <p:nvPr/>
        </p:nvSpPr>
        <p:spPr>
          <a:xfrm>
            <a:off x="511277" y="3752997"/>
            <a:ext cx="6813755" cy="2941609"/>
          </a:xfrm>
          <a:prstGeom prst="rect">
            <a:avLst/>
          </a:prstGeom>
          <a:noFill/>
          <a:ln>
            <a:solidFill>
              <a:srgbClr val="1DE32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图片 46085" descr="1-46">
            <a:extLst>
              <a:ext uri="{FF2B5EF4-FFF2-40B4-BE49-F238E27FC236}">
                <a16:creationId xmlns:a16="http://schemas.microsoft.com/office/drawing/2014/main" id="{93422AA5-BA04-487A-A18B-62F022F94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096800">
            <a:off x="6301227" y="-2252"/>
            <a:ext cx="3443648" cy="2226128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31754" descr="1-22">
            <a:extLst>
              <a:ext uri="{FF2B5EF4-FFF2-40B4-BE49-F238E27FC236}">
                <a16:creationId xmlns:a16="http://schemas.microsoft.com/office/drawing/2014/main" id="{C83F940A-6706-44D7-8E1E-C3983013C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68" y="328711"/>
            <a:ext cx="3748404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84238B7-F326-4A22-86A5-DCAD3A34D413}"/>
              </a:ext>
            </a:extLst>
          </p:cNvPr>
          <p:cNvSpPr txBox="1"/>
          <p:nvPr/>
        </p:nvSpPr>
        <p:spPr>
          <a:xfrm>
            <a:off x="1428577" y="561265"/>
            <a:ext cx="2497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 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CDD1B17-0075-4997-B23A-264303B5E834}"/>
              </a:ext>
            </a:extLst>
          </p:cNvPr>
          <p:cNvSpPr txBox="1"/>
          <p:nvPr/>
        </p:nvSpPr>
        <p:spPr>
          <a:xfrm>
            <a:off x="1428577" y="1336324"/>
            <a:ext cx="978309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i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Chọn số đo độ dài thích hợp với mỗi đồ vật sau</a:t>
            </a:r>
            <a:endParaRPr lang="en-US" sz="300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AE182110-9268-46E9-858F-B29E2C69C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8039" y="2251587"/>
            <a:ext cx="7973961" cy="404514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D98ED69B-E47E-4F0E-8685-377F6022E0A6}"/>
              </a:ext>
            </a:extLst>
          </p:cNvPr>
          <p:cNvSpPr txBox="1"/>
          <p:nvPr/>
        </p:nvSpPr>
        <p:spPr>
          <a:xfrm>
            <a:off x="454257" y="4123214"/>
            <a:ext cx="3672833" cy="23407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 cm: tẩy</a:t>
            </a:r>
            <a:endParaRPr lang="en-US" sz="3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 dm: bút xóa, vở</a:t>
            </a:r>
            <a:endParaRPr lang="en-US" sz="3000">
              <a:solidFill>
                <a:srgbClr val="0070C0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indent="-457200" algn="just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 m: xe đạp, ô</a:t>
            </a:r>
            <a:endParaRPr lang="en-US" sz="3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B187A92-288E-4473-B6E5-DBFF91F040D1}"/>
              </a:ext>
            </a:extLst>
          </p:cNvPr>
          <p:cNvSpPr/>
          <p:nvPr/>
        </p:nvSpPr>
        <p:spPr>
          <a:xfrm>
            <a:off x="454257" y="4253955"/>
            <a:ext cx="3600623" cy="22099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Gấu Xám | Wikia We Bare Bears Tiếng Việt | Fandom">
            <a:extLst>
              <a:ext uri="{FF2B5EF4-FFF2-40B4-BE49-F238E27FC236}">
                <a16:creationId xmlns:a16="http://schemas.microsoft.com/office/drawing/2014/main" id="{C1F66E3D-2F27-4822-BA3A-4DFC3E3F6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722" y="1890323"/>
            <a:ext cx="2220215" cy="2514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151FF61-0BBD-414E-98D3-6B44BDDF97D0}"/>
              </a:ext>
            </a:extLst>
          </p:cNvPr>
          <p:cNvCxnSpPr>
            <a:cxnSpLocks/>
          </p:cNvCxnSpPr>
          <p:nvPr/>
        </p:nvCxnSpPr>
        <p:spPr>
          <a:xfrm flipV="1">
            <a:off x="6774426" y="4670323"/>
            <a:ext cx="3539613" cy="96356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8EDA6511-CA65-42C0-81FE-CC61CFB68271}"/>
              </a:ext>
            </a:extLst>
          </p:cNvPr>
          <p:cNvCxnSpPr>
            <a:cxnSpLocks/>
          </p:cNvCxnSpPr>
          <p:nvPr/>
        </p:nvCxnSpPr>
        <p:spPr>
          <a:xfrm flipV="1">
            <a:off x="8799871" y="4587613"/>
            <a:ext cx="2561303" cy="104627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21E7C50E-84C8-4D50-A712-1B2F368213B6}"/>
              </a:ext>
            </a:extLst>
          </p:cNvPr>
          <p:cNvCxnSpPr>
            <a:cxnSpLocks/>
          </p:cNvCxnSpPr>
          <p:nvPr/>
        </p:nvCxnSpPr>
        <p:spPr>
          <a:xfrm flipH="1" flipV="1">
            <a:off x="6300019" y="4670323"/>
            <a:ext cx="3709220" cy="96356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1FB69FC-0BCA-4C59-A5B1-CB05183A28B9}"/>
              </a:ext>
            </a:extLst>
          </p:cNvPr>
          <p:cNvCxnSpPr>
            <a:cxnSpLocks/>
          </p:cNvCxnSpPr>
          <p:nvPr/>
        </p:nvCxnSpPr>
        <p:spPr>
          <a:xfrm flipH="1" flipV="1">
            <a:off x="7626145" y="4740014"/>
            <a:ext cx="495300" cy="934062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1FA3AB07-FE3B-4FDA-9AAE-6E072681F071}"/>
              </a:ext>
            </a:extLst>
          </p:cNvPr>
          <p:cNvCxnSpPr>
            <a:cxnSpLocks/>
          </p:cNvCxnSpPr>
          <p:nvPr/>
        </p:nvCxnSpPr>
        <p:spPr>
          <a:xfrm flipH="1" flipV="1">
            <a:off x="9330813" y="3647768"/>
            <a:ext cx="893507" cy="1916425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图片 46087" descr="1-45">
            <a:extLst>
              <a:ext uri="{FF2B5EF4-FFF2-40B4-BE49-F238E27FC236}">
                <a16:creationId xmlns:a16="http://schemas.microsoft.com/office/drawing/2014/main" id="{BD0483F8-225F-4763-AD5C-EA1EA21AD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3417" y="-147355"/>
            <a:ext cx="2250359" cy="252523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Picture 6">
            <a:extLst>
              <a:ext uri="{FF2B5EF4-FFF2-40B4-BE49-F238E27FC236}">
                <a16:creationId xmlns:a16="http://schemas.microsoft.com/office/drawing/2014/main" id="{3934D5B5-F9DD-437D-BE09-BCCA81CAB1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711043" y="-663887"/>
            <a:ext cx="2410402" cy="20510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92" name="图片 41991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66271"/>
            <a:ext cx="12221234" cy="13917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995" name="图片 41994" descr="1-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2495" y="-86345"/>
            <a:ext cx="3420137" cy="24900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31754" descr="1-22">
            <a:extLst>
              <a:ext uri="{FF2B5EF4-FFF2-40B4-BE49-F238E27FC236}">
                <a16:creationId xmlns:a16="http://schemas.microsoft.com/office/drawing/2014/main" id="{7290AA84-E60F-499C-8434-9C37BA641D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461" y="56873"/>
            <a:ext cx="3748404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5D28321-5688-496C-9D60-29EAB5874C18}"/>
              </a:ext>
            </a:extLst>
          </p:cNvPr>
          <p:cNvSpPr txBox="1"/>
          <p:nvPr/>
        </p:nvSpPr>
        <p:spPr>
          <a:xfrm>
            <a:off x="1354870" y="289427"/>
            <a:ext cx="24978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4 </a:t>
            </a:r>
            <a:endParaRPr lang="en-US" sz="300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373834-543E-4EC7-8086-01471B4B3932}"/>
              </a:ext>
            </a:extLst>
          </p:cNvPr>
          <p:cNvSpPr txBox="1"/>
          <p:nvPr/>
        </p:nvSpPr>
        <p:spPr>
          <a:xfrm>
            <a:off x="998728" y="1241285"/>
            <a:ext cx="634180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b="1" i="0"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Chọn số đo thích hợp:</a:t>
            </a:r>
            <a:endParaRPr lang="en-US" sz="3000" b="1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4C3785-509D-4194-94FF-0A69BEAE981B}"/>
              </a:ext>
            </a:extLst>
          </p:cNvPr>
          <p:cNvSpPr txBox="1"/>
          <p:nvPr/>
        </p:nvSpPr>
        <p:spPr>
          <a:xfrm>
            <a:off x="0" y="1930369"/>
            <a:ext cx="7304706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Tháp Rùa ở hồ Hoàn Kiếm cao khoảng: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E0AD5C2-8FA9-4062-B124-B51FE5CCCD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879" y="2795449"/>
            <a:ext cx="3305175" cy="27322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B79EB8D-CC0C-454F-A468-DF1C9B475898}"/>
              </a:ext>
            </a:extLst>
          </p:cNvPr>
          <p:cNvSpPr txBox="1"/>
          <p:nvPr/>
        </p:nvSpPr>
        <p:spPr>
          <a:xfrm>
            <a:off x="3904294" y="3005822"/>
            <a:ext cx="1976284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cm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dm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9081595-7C05-464D-BDE2-2534BEF29B5B}"/>
              </a:ext>
            </a:extLst>
          </p:cNvPr>
          <p:cNvSpPr txBox="1"/>
          <p:nvPr/>
        </p:nvSpPr>
        <p:spPr>
          <a:xfrm>
            <a:off x="7203324" y="2096219"/>
            <a:ext cx="4871997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 cờ Hà Nội cao khoảng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A4B09D-E572-4264-AE04-5D2F18B3EF41}"/>
              </a:ext>
            </a:extLst>
          </p:cNvPr>
          <p:cNvSpPr txBox="1"/>
          <p:nvPr/>
        </p:nvSpPr>
        <p:spPr>
          <a:xfrm>
            <a:off x="10378127" y="3179000"/>
            <a:ext cx="1976284" cy="2084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cm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dm</a:t>
            </a:r>
          </a:p>
          <a:p>
            <a:pPr marL="342900" indent="-342900">
              <a:lnSpc>
                <a:spcPct val="150000"/>
              </a:lnSpc>
              <a:buAutoNum type="alphaUcPeriod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33 m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476896B2-E5F5-44C5-AF23-5C9D3D68877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5609" y="2795449"/>
            <a:ext cx="3522452" cy="2706279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A06B909-A897-4CCF-B4EA-1CF6E189458C}"/>
              </a:ext>
            </a:extLst>
          </p:cNvPr>
          <p:cNvCxnSpPr>
            <a:cxnSpLocks/>
          </p:cNvCxnSpPr>
          <p:nvPr/>
        </p:nvCxnSpPr>
        <p:spPr>
          <a:xfrm flipH="1">
            <a:off x="5829033" y="1816111"/>
            <a:ext cx="1289540" cy="3767997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D79CD804-D5E3-4DFA-BC33-331C92CF32BF}"/>
              </a:ext>
            </a:extLst>
          </p:cNvPr>
          <p:cNvSpPr/>
          <p:nvPr/>
        </p:nvSpPr>
        <p:spPr>
          <a:xfrm>
            <a:off x="3734907" y="4466105"/>
            <a:ext cx="649882" cy="699230"/>
          </a:xfrm>
          <a:prstGeom prst="ellipse">
            <a:avLst/>
          </a:prstGeom>
          <a:noFill/>
          <a:ln w="28575">
            <a:solidFill>
              <a:srgbClr val="1DE3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042EC7D-E385-4DF1-8892-DDDC340157B3}"/>
              </a:ext>
            </a:extLst>
          </p:cNvPr>
          <p:cNvSpPr/>
          <p:nvPr/>
        </p:nvSpPr>
        <p:spPr>
          <a:xfrm>
            <a:off x="10294824" y="4628398"/>
            <a:ext cx="649882" cy="699230"/>
          </a:xfrm>
          <a:prstGeom prst="ellipse">
            <a:avLst/>
          </a:prstGeom>
          <a:noFill/>
          <a:ln w="28575">
            <a:solidFill>
              <a:srgbClr val="1DE32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7" grpId="0"/>
      <p:bldP spid="28" grpId="0"/>
      <p:bldP spid="31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4237490" y="-7048332"/>
            <a:ext cx="3717021" cy="13516439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567376" y="1190153"/>
            <a:ext cx="7340262" cy="7564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540"/>
              </a:lnSpc>
            </a:pPr>
            <a:r>
              <a:rPr lang="en-US" sz="4500" b="1">
                <a:solidFill>
                  <a:srgbClr val="FF914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4500" b="1" dirty="0">
              <a:solidFill>
                <a:srgbClr val="FF914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848629" y="-541992"/>
            <a:ext cx="3343371" cy="2844905"/>
          </a:xfrm>
          <a:prstGeom prst="rect">
            <a:avLst/>
          </a:prstGeom>
        </p:spPr>
      </p:pic>
      <p:pic>
        <p:nvPicPr>
          <p:cNvPr id="10" name="Picture 22">
            <a:extLst>
              <a:ext uri="{FF2B5EF4-FFF2-40B4-BE49-F238E27FC236}">
                <a16:creationId xmlns:a16="http://schemas.microsoft.com/office/drawing/2014/main" id="{A3B56286-E63D-47A4-8327-ACBD76FD65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244374" y="3429000"/>
            <a:ext cx="2947626" cy="3294812"/>
          </a:xfrm>
          <a:prstGeom prst="rect">
            <a:avLst/>
          </a:prstGeom>
        </p:spPr>
      </p:pic>
      <p:pic>
        <p:nvPicPr>
          <p:cNvPr id="9" name="图片 31754" descr="1-22">
            <a:extLst>
              <a:ext uri="{FF2B5EF4-FFF2-40B4-BE49-F238E27FC236}">
                <a16:creationId xmlns:a16="http://schemas.microsoft.com/office/drawing/2014/main" id="{D5EB5DF7-86C2-4BE2-8A0C-6A677F409C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1326" y="2102433"/>
            <a:ext cx="5509874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B91F4E-EB72-4F4D-B897-DE80B7BCBFA1}"/>
              </a:ext>
            </a:extLst>
          </p:cNvPr>
          <p:cNvSpPr txBox="1"/>
          <p:nvPr/>
        </p:nvSpPr>
        <p:spPr>
          <a:xfrm>
            <a:off x="1020573" y="2208892"/>
            <a:ext cx="98932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5. Thực hành: </a:t>
            </a:r>
            <a:r>
              <a:rPr lang="en-US" sz="30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 rồi cắt sợ dây có độ dài 1 m, 2 m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570C26C-7C53-4B65-B108-8CD2D309A3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4903" y="3025140"/>
            <a:ext cx="8202155" cy="3579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>
            <a:extLst>
              <a:ext uri="{FF2B5EF4-FFF2-40B4-BE49-F238E27FC236}">
                <a16:creationId xmlns:a16="http://schemas.microsoft.com/office/drawing/2014/main" id="{74097339-979D-4EEB-88E0-E19668573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35030" y="1384300"/>
            <a:ext cx="7270045" cy="4089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888AC-50B5-48EE-9687-6B62D719995E}"/>
              </a:ext>
            </a:extLst>
          </p:cNvPr>
          <p:cNvSpPr txBox="1"/>
          <p:nvPr/>
        </p:nvSpPr>
        <p:spPr>
          <a:xfrm>
            <a:off x="2094952" y="3623140"/>
            <a:ext cx="7950200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 kiến thức</a:t>
            </a:r>
            <a:endParaRPr lang="en-US" sz="4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61E7A81-242B-4B26-A758-51F02CF4B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9128" y="-381475"/>
            <a:ext cx="2247077" cy="191205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9425508-8C32-4F83-9A20-19610E358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73189">
            <a:off x="8175390" y="334311"/>
            <a:ext cx="4876800" cy="143256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6792CC5-D33E-436D-9249-5DC833BE8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4593708" y="736054"/>
            <a:ext cx="2952689" cy="1224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1619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3518435" y="4446996"/>
            <a:ext cx="24384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Flowchart: Manual Operation 4"/>
          <p:cNvSpPr/>
          <p:nvPr/>
        </p:nvSpPr>
        <p:spPr>
          <a:xfrm>
            <a:off x="4331235" y="3938996"/>
            <a:ext cx="812800" cy="609600"/>
          </a:xfrm>
          <a:prstGeom prst="flowChartManualOper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7"/>
          <a:stretch/>
        </p:blipFill>
        <p:spPr>
          <a:xfrm>
            <a:off x="3518639" y="6074905"/>
            <a:ext cx="2438199" cy="4113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2"/>
          <a:stretch/>
        </p:blipFill>
        <p:spPr>
          <a:xfrm>
            <a:off x="3518538" y="5154570"/>
            <a:ext cx="2438199" cy="13208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8"/>
          <a:stretch/>
        </p:blipFill>
        <p:spPr>
          <a:xfrm>
            <a:off x="3518538" y="5677085"/>
            <a:ext cx="2438199" cy="7983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6" b="-1"/>
          <a:stretch/>
        </p:blipFill>
        <p:spPr>
          <a:xfrm>
            <a:off x="3518538" y="5463000"/>
            <a:ext cx="2438199" cy="101238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2"/>
          <a:stretch/>
        </p:blipFill>
        <p:spPr>
          <a:xfrm>
            <a:off x="3518538" y="4849771"/>
            <a:ext cx="2438199" cy="162561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3518538" y="4243797"/>
            <a:ext cx="2438199" cy="2231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19540">
            <a:off x="4213642" y="5961135"/>
            <a:ext cx="528276" cy="390112"/>
          </a:xfrm>
          <a:prstGeom prst="rect">
            <a:avLst/>
          </a:prstGeom>
        </p:spPr>
      </p:pic>
      <p:pic>
        <p:nvPicPr>
          <p:cNvPr id="1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15543" y="6917804"/>
            <a:ext cx="812800" cy="812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100">
            <a:off x="4719601" y="6016879"/>
            <a:ext cx="528276" cy="3901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064">
            <a:off x="3785598" y="5872575"/>
            <a:ext cx="528276" cy="39011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7739">
            <a:off x="4667042" y="5786127"/>
            <a:ext cx="528276" cy="3901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82061">
            <a:off x="4102922" y="5574729"/>
            <a:ext cx="528276" cy="3901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493" y="4654900"/>
            <a:ext cx="1592956" cy="182864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3501244" y="4504873"/>
            <a:ext cx="2828658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267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 mừng</a:t>
            </a:r>
          </a:p>
        </p:txBody>
      </p:sp>
      <p:sp>
        <p:nvSpPr>
          <p:cNvPr id="23" name="Oval 22"/>
          <p:cNvSpPr/>
          <p:nvPr/>
        </p:nvSpPr>
        <p:spPr>
          <a:xfrm>
            <a:off x="6295384" y="4445000"/>
            <a:ext cx="2438400" cy="2032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Flowchart: Manual Operation 23"/>
          <p:cNvSpPr/>
          <p:nvPr/>
        </p:nvSpPr>
        <p:spPr>
          <a:xfrm>
            <a:off x="7108184" y="3937000"/>
            <a:ext cx="812800" cy="609600"/>
          </a:xfrm>
          <a:prstGeom prst="flowChartManualOper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77"/>
          <a:stretch/>
        </p:blipFill>
        <p:spPr>
          <a:xfrm>
            <a:off x="6295589" y="6072909"/>
            <a:ext cx="2438199" cy="411363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12"/>
          <a:stretch/>
        </p:blipFill>
        <p:spPr>
          <a:xfrm>
            <a:off x="6295487" y="5152574"/>
            <a:ext cx="2438199" cy="132081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518"/>
          <a:stretch/>
        </p:blipFill>
        <p:spPr>
          <a:xfrm>
            <a:off x="6295487" y="5675089"/>
            <a:ext cx="2438199" cy="7983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76" b="-1"/>
          <a:stretch/>
        </p:blipFill>
        <p:spPr>
          <a:xfrm>
            <a:off x="6295487" y="5461004"/>
            <a:ext cx="2438199" cy="101238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92"/>
          <a:stretch/>
        </p:blipFill>
        <p:spPr>
          <a:xfrm>
            <a:off x="6295487" y="4847775"/>
            <a:ext cx="2438199" cy="162561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95"/>
          <a:stretch/>
        </p:blipFill>
        <p:spPr>
          <a:xfrm>
            <a:off x="6295487" y="4241801"/>
            <a:ext cx="2438199" cy="22315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48109">
            <a:off x="7078317" y="6060801"/>
            <a:ext cx="528276" cy="390112"/>
          </a:xfrm>
          <a:prstGeom prst="rect">
            <a:avLst/>
          </a:prstGeom>
        </p:spPr>
      </p:pic>
      <p:pic>
        <p:nvPicPr>
          <p:cNvPr id="32" name="yeah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06.57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31543" y="7127360"/>
            <a:ext cx="812800" cy="812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88100">
            <a:off x="7496550" y="6014883"/>
            <a:ext cx="528276" cy="39011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064">
            <a:off x="6562547" y="5870579"/>
            <a:ext cx="528276" cy="39011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624396">
            <a:off x="7870311" y="5845984"/>
            <a:ext cx="528276" cy="39011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7841">
            <a:off x="7261017" y="5687411"/>
            <a:ext cx="528276" cy="390112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3887" y="4685297"/>
            <a:ext cx="1592956" cy="1828649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106311" y="4546603"/>
            <a:ext cx="2828658" cy="77976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4267" b="1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Chúc mừng</a:t>
            </a:r>
          </a:p>
        </p:txBody>
      </p:sp>
      <p:sp>
        <p:nvSpPr>
          <p:cNvPr id="48" name="Rectangle 47"/>
          <p:cNvSpPr/>
          <p:nvPr/>
        </p:nvSpPr>
        <p:spPr>
          <a:xfrm>
            <a:off x="2287384" y="279400"/>
            <a:ext cx="7449243" cy="1117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/>
              <a:t>1m = …?...dm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287183" y="1600200"/>
            <a:ext cx="3221971" cy="91440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A. 1m = 100 dm</a:t>
            </a:r>
          </a:p>
        </p:txBody>
      </p:sp>
      <p:sp>
        <p:nvSpPr>
          <p:cNvPr id="50" name="Rectangle 49"/>
          <p:cNvSpPr/>
          <p:nvPr/>
        </p:nvSpPr>
        <p:spPr>
          <a:xfrm>
            <a:off x="6514656" y="1600200"/>
            <a:ext cx="3221971" cy="91440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B. 1m = 10 dm</a:t>
            </a:r>
          </a:p>
        </p:txBody>
      </p:sp>
      <p:sp>
        <p:nvSpPr>
          <p:cNvPr id="2" name="Rectangle 1"/>
          <p:cNvSpPr/>
          <p:nvPr/>
        </p:nvSpPr>
        <p:spPr>
          <a:xfrm>
            <a:off x="1435983" y="5857650"/>
            <a:ext cx="194187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333" b="1" spc="67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ĐỘI A</a:t>
            </a:r>
          </a:p>
        </p:txBody>
      </p:sp>
      <p:sp>
        <p:nvSpPr>
          <p:cNvPr id="54" name="Rectangle 53"/>
          <p:cNvSpPr/>
          <p:nvPr/>
        </p:nvSpPr>
        <p:spPr>
          <a:xfrm>
            <a:off x="8845196" y="5788966"/>
            <a:ext cx="1909818" cy="943785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333" b="1" spc="67">
                <a:ln w="11430"/>
                <a:solidFill>
                  <a:schemeClr val="tx2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ĐỘI B</a:t>
            </a:r>
          </a:p>
        </p:txBody>
      </p:sp>
    </p:spTree>
    <p:extLst>
      <p:ext uri="{BB962C8B-B14F-4D97-AF65-F5344CB8AC3E}">
        <p14:creationId xmlns:p14="http://schemas.microsoft.com/office/powerpoint/2010/main" val="3857946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4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2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2" dur="18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0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3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4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5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7" presetClass="emph" presetSubtype="0" fill="remove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1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2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500"/>
                            </p:stCondLst>
                            <p:childTnLst>
                              <p:par>
                                <p:cTn id="15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3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7" presetClass="emph" presetSubtype="0" fill="remove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9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0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00"/>
                            </p:stCondLst>
                            <p:childTnLst>
                              <p:par>
                                <p:cTn id="17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1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27" presetClass="emph" presetSubtype="0" fill="remove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5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6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7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8" dur="25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500"/>
                            </p:stCondLst>
                            <p:childTnLst>
                              <p:par>
                                <p:cTn id="19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9" dur="1856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4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2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seq concurrent="1" nextAc="seek">
              <p:cTn id="2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7" fill="hold">
                      <p:stCondLst>
                        <p:cond delay="0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2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9" fill="hold">
                      <p:stCondLst>
                        <p:cond delay="0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23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6" fill="hold">
                      <p:stCondLst>
                        <p:cond delay="0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22" grpId="0"/>
      <p:bldP spid="22" grpId="1"/>
      <p:bldP spid="24" grpId="0" animBg="1"/>
      <p:bldP spid="24" grpId="1" animBg="1"/>
      <p:bldP spid="24" grpId="2" animBg="1"/>
      <p:bldP spid="24" grpId="3" animBg="1"/>
      <p:bldP spid="24" grpId="4" animBg="1"/>
      <p:bldP spid="38" grpId="0"/>
      <p:bldP spid="38" grpId="1"/>
      <p:bldP spid="48" grpId="0" animBg="1"/>
      <p:bldP spid="49" grpId="0" animBg="1"/>
      <p:bldP spid="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7001" y="279400"/>
            <a:ext cx="7449243" cy="1117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/>
              <a:t>1m = ..?..cm</a:t>
            </a:r>
          </a:p>
        </p:txBody>
      </p:sp>
      <p:sp>
        <p:nvSpPr>
          <p:cNvPr id="5" name="Rectangle 4"/>
          <p:cNvSpPr/>
          <p:nvPr/>
        </p:nvSpPr>
        <p:spPr>
          <a:xfrm>
            <a:off x="2336800" y="1600200"/>
            <a:ext cx="3221971" cy="91440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A. 1m = 100cm</a:t>
            </a:r>
          </a:p>
        </p:txBody>
      </p:sp>
      <p:sp>
        <p:nvSpPr>
          <p:cNvPr id="6" name="Rectangle 5"/>
          <p:cNvSpPr/>
          <p:nvPr/>
        </p:nvSpPr>
        <p:spPr>
          <a:xfrm>
            <a:off x="6564273" y="1600200"/>
            <a:ext cx="3221971" cy="91440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B. 1m = 10cm</a:t>
            </a:r>
          </a:p>
        </p:txBody>
      </p:sp>
      <p:pic>
        <p:nvPicPr>
          <p:cNvPr id="15362" name="Picture 2" descr="Tìm bộ phận trả lời đúng cho câu hỏi Bằng gì? trong câu sau:">
            <a:extLst>
              <a:ext uri="{FF2B5EF4-FFF2-40B4-BE49-F238E27FC236}">
                <a16:creationId xmlns:a16="http://schemas.microsoft.com/office/drawing/2014/main" id="{565D4AF1-F48F-429C-B673-4C7ACA3005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7749" y="3224722"/>
            <a:ext cx="3903543" cy="335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4816;p68">
            <a:extLst>
              <a:ext uri="{FF2B5EF4-FFF2-40B4-BE49-F238E27FC236}">
                <a16:creationId xmlns:a16="http://schemas.microsoft.com/office/drawing/2014/main" id="{A67F0C48-BC46-4075-9921-9B763D239F96}"/>
              </a:ext>
            </a:extLst>
          </p:cNvPr>
          <p:cNvGrpSpPr/>
          <p:nvPr/>
        </p:nvGrpSpPr>
        <p:grpSpPr>
          <a:xfrm>
            <a:off x="1204270" y="3867616"/>
            <a:ext cx="5360004" cy="2944761"/>
            <a:chOff x="3044475" y="2059725"/>
            <a:chExt cx="3035264" cy="1398328"/>
          </a:xfrm>
        </p:grpSpPr>
        <p:sp>
          <p:nvSpPr>
            <p:cNvPr id="9" name="Google Shape;4817;p68">
              <a:extLst>
                <a:ext uri="{FF2B5EF4-FFF2-40B4-BE49-F238E27FC236}">
                  <a16:creationId xmlns:a16="http://schemas.microsoft.com/office/drawing/2014/main" id="{508D9810-D3DD-4339-92C4-A1CBDFC843DB}"/>
                </a:ext>
              </a:extLst>
            </p:cNvPr>
            <p:cNvSpPr/>
            <p:nvPr/>
          </p:nvSpPr>
          <p:spPr>
            <a:xfrm>
              <a:off x="4292850" y="2227753"/>
              <a:ext cx="387079" cy="866986"/>
            </a:xfrm>
            <a:custGeom>
              <a:avLst/>
              <a:gdLst/>
              <a:ahLst/>
              <a:cxnLst/>
              <a:rect l="l" t="t" r="r" b="b"/>
              <a:pathLst>
                <a:path w="11046" h="24741" extrusionOk="0">
                  <a:moveTo>
                    <a:pt x="1" y="0"/>
                  </a:moveTo>
                  <a:lnTo>
                    <a:pt x="4130" y="23883"/>
                  </a:lnTo>
                  <a:lnTo>
                    <a:pt x="11045" y="24741"/>
                  </a:lnTo>
                  <a:lnTo>
                    <a:pt x="11045" y="24741"/>
                  </a:lnTo>
                  <a:lnTo>
                    <a:pt x="8552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" name="Google Shape;4818;p68">
              <a:extLst>
                <a:ext uri="{FF2B5EF4-FFF2-40B4-BE49-F238E27FC236}">
                  <a16:creationId xmlns:a16="http://schemas.microsoft.com/office/drawing/2014/main" id="{013AC13F-3CE1-44A9-852C-5E433E0305DB}"/>
                </a:ext>
              </a:extLst>
            </p:cNvPr>
            <p:cNvSpPr/>
            <p:nvPr/>
          </p:nvSpPr>
          <p:spPr>
            <a:xfrm>
              <a:off x="4291187" y="2227753"/>
              <a:ext cx="387079" cy="866986"/>
            </a:xfrm>
            <a:custGeom>
              <a:avLst/>
              <a:gdLst/>
              <a:ahLst/>
              <a:cxnLst/>
              <a:rect l="l" t="t" r="r" b="b"/>
              <a:pathLst>
                <a:path w="11046" h="24741" extrusionOk="0">
                  <a:moveTo>
                    <a:pt x="1" y="0"/>
                  </a:moveTo>
                  <a:lnTo>
                    <a:pt x="4130" y="23883"/>
                  </a:lnTo>
                  <a:lnTo>
                    <a:pt x="11045" y="24741"/>
                  </a:lnTo>
                  <a:lnTo>
                    <a:pt x="11045" y="24741"/>
                  </a:lnTo>
                  <a:lnTo>
                    <a:pt x="8552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819;p68">
              <a:extLst>
                <a:ext uri="{FF2B5EF4-FFF2-40B4-BE49-F238E27FC236}">
                  <a16:creationId xmlns:a16="http://schemas.microsoft.com/office/drawing/2014/main" id="{021C2927-BF78-431B-A735-B9FE756F2460}"/>
                </a:ext>
              </a:extLst>
            </p:cNvPr>
            <p:cNvSpPr/>
            <p:nvPr/>
          </p:nvSpPr>
          <p:spPr>
            <a:xfrm>
              <a:off x="4759723" y="2206832"/>
              <a:ext cx="878095" cy="718757"/>
            </a:xfrm>
            <a:custGeom>
              <a:avLst/>
              <a:gdLst/>
              <a:ahLst/>
              <a:cxnLst/>
              <a:rect l="l" t="t" r="r" b="b"/>
              <a:pathLst>
                <a:path w="25058" h="20511" extrusionOk="0">
                  <a:moveTo>
                    <a:pt x="14232" y="0"/>
                  </a:moveTo>
                  <a:cubicBezTo>
                    <a:pt x="12582" y="0"/>
                    <a:pt x="11066" y="1186"/>
                    <a:pt x="10508" y="2777"/>
                  </a:cubicBezTo>
                  <a:lnTo>
                    <a:pt x="2629" y="9703"/>
                  </a:lnTo>
                  <a:cubicBezTo>
                    <a:pt x="3124" y="12687"/>
                    <a:pt x="1" y="14379"/>
                    <a:pt x="1564" y="17713"/>
                  </a:cubicBezTo>
                  <a:cubicBezTo>
                    <a:pt x="2548" y="19811"/>
                    <a:pt x="3926" y="20511"/>
                    <a:pt x="5719" y="20511"/>
                  </a:cubicBezTo>
                  <a:cubicBezTo>
                    <a:pt x="7658" y="20511"/>
                    <a:pt x="10084" y="19692"/>
                    <a:pt x="13024" y="18937"/>
                  </a:cubicBezTo>
                  <a:cubicBezTo>
                    <a:pt x="16549" y="18030"/>
                    <a:pt x="22258" y="17034"/>
                    <a:pt x="23594" y="14142"/>
                  </a:cubicBezTo>
                  <a:cubicBezTo>
                    <a:pt x="25058" y="10969"/>
                    <a:pt x="22650" y="10075"/>
                    <a:pt x="20833" y="7308"/>
                  </a:cubicBezTo>
                  <a:cubicBezTo>
                    <a:pt x="19405" y="5056"/>
                    <a:pt x="17984" y="1000"/>
                    <a:pt x="15253" y="155"/>
                  </a:cubicBezTo>
                  <a:cubicBezTo>
                    <a:pt x="14912" y="50"/>
                    <a:pt x="14569" y="0"/>
                    <a:pt x="14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820;p68">
              <a:extLst>
                <a:ext uri="{FF2B5EF4-FFF2-40B4-BE49-F238E27FC236}">
                  <a16:creationId xmlns:a16="http://schemas.microsoft.com/office/drawing/2014/main" id="{F0B8FDB8-8FC4-410F-8B0D-6FEC9707B95A}"/>
                </a:ext>
              </a:extLst>
            </p:cNvPr>
            <p:cNvSpPr/>
            <p:nvPr/>
          </p:nvSpPr>
          <p:spPr>
            <a:xfrm>
              <a:off x="3046137" y="3109941"/>
              <a:ext cx="1700577" cy="348112"/>
            </a:xfrm>
            <a:custGeom>
              <a:avLst/>
              <a:gdLst/>
              <a:ahLst/>
              <a:cxnLst/>
              <a:rect l="l" t="t" r="r" b="b"/>
              <a:pathLst>
                <a:path w="48529" h="9934" extrusionOk="0">
                  <a:moveTo>
                    <a:pt x="24263" y="1"/>
                  </a:moveTo>
                  <a:cubicBezTo>
                    <a:pt x="10861" y="1"/>
                    <a:pt x="1" y="2220"/>
                    <a:pt x="1" y="4967"/>
                  </a:cubicBezTo>
                  <a:cubicBezTo>
                    <a:pt x="1" y="7711"/>
                    <a:pt x="10861" y="9934"/>
                    <a:pt x="24263" y="9934"/>
                  </a:cubicBezTo>
                  <a:cubicBezTo>
                    <a:pt x="37665" y="9934"/>
                    <a:pt x="48528" y="7711"/>
                    <a:pt x="48528" y="4967"/>
                  </a:cubicBezTo>
                  <a:cubicBezTo>
                    <a:pt x="48528" y="2220"/>
                    <a:pt x="37665" y="1"/>
                    <a:pt x="24263" y="1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821;p68">
              <a:extLst>
                <a:ext uri="{FF2B5EF4-FFF2-40B4-BE49-F238E27FC236}">
                  <a16:creationId xmlns:a16="http://schemas.microsoft.com/office/drawing/2014/main" id="{CB3E7CFD-398F-40C8-9B73-1E65F52535FA}"/>
                </a:ext>
              </a:extLst>
            </p:cNvPr>
            <p:cNvSpPr/>
            <p:nvPr/>
          </p:nvSpPr>
          <p:spPr>
            <a:xfrm>
              <a:off x="4850343" y="3111343"/>
              <a:ext cx="1229396" cy="251745"/>
            </a:xfrm>
            <a:custGeom>
              <a:avLst/>
              <a:gdLst/>
              <a:ahLst/>
              <a:cxnLst/>
              <a:rect l="l" t="t" r="r" b="b"/>
              <a:pathLst>
                <a:path w="35083" h="7184" extrusionOk="0">
                  <a:moveTo>
                    <a:pt x="17542" y="0"/>
                  </a:moveTo>
                  <a:cubicBezTo>
                    <a:pt x="7853" y="0"/>
                    <a:pt x="0" y="1610"/>
                    <a:pt x="0" y="3592"/>
                  </a:cubicBezTo>
                  <a:cubicBezTo>
                    <a:pt x="0" y="5574"/>
                    <a:pt x="7853" y="7183"/>
                    <a:pt x="17542" y="7183"/>
                  </a:cubicBezTo>
                  <a:cubicBezTo>
                    <a:pt x="27227" y="7183"/>
                    <a:pt x="35083" y="5574"/>
                    <a:pt x="35083" y="3592"/>
                  </a:cubicBezTo>
                  <a:cubicBezTo>
                    <a:pt x="35083" y="1610"/>
                    <a:pt x="27227" y="0"/>
                    <a:pt x="17542" y="0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822;p68">
              <a:extLst>
                <a:ext uri="{FF2B5EF4-FFF2-40B4-BE49-F238E27FC236}">
                  <a16:creationId xmlns:a16="http://schemas.microsoft.com/office/drawing/2014/main" id="{F75F17DF-4A3E-4D6B-9411-6997610BEC63}"/>
                </a:ext>
              </a:extLst>
            </p:cNvPr>
            <p:cNvSpPr/>
            <p:nvPr/>
          </p:nvSpPr>
          <p:spPr>
            <a:xfrm>
              <a:off x="4963215" y="2729522"/>
              <a:ext cx="377057" cy="499496"/>
            </a:xfrm>
            <a:custGeom>
              <a:avLst/>
              <a:gdLst/>
              <a:ahLst/>
              <a:cxnLst/>
              <a:rect l="l" t="t" r="r" b="b"/>
              <a:pathLst>
                <a:path w="10760" h="14254" extrusionOk="0">
                  <a:moveTo>
                    <a:pt x="8569" y="0"/>
                  </a:moveTo>
                  <a:cubicBezTo>
                    <a:pt x="8012" y="0"/>
                    <a:pt x="7405" y="310"/>
                    <a:pt x="6864" y="1049"/>
                  </a:cubicBezTo>
                  <a:cubicBezTo>
                    <a:pt x="5281" y="3209"/>
                    <a:pt x="3088" y="11685"/>
                    <a:pt x="2940" y="11701"/>
                  </a:cubicBezTo>
                  <a:cubicBezTo>
                    <a:pt x="2791" y="11718"/>
                    <a:pt x="714" y="11787"/>
                    <a:pt x="862" y="12011"/>
                  </a:cubicBezTo>
                  <a:cubicBezTo>
                    <a:pt x="970" y="12173"/>
                    <a:pt x="1336" y="12196"/>
                    <a:pt x="1530" y="12196"/>
                  </a:cubicBezTo>
                  <a:cubicBezTo>
                    <a:pt x="1604" y="12196"/>
                    <a:pt x="1654" y="12193"/>
                    <a:pt x="1654" y="12193"/>
                  </a:cubicBezTo>
                  <a:lnTo>
                    <a:pt x="1654" y="12193"/>
                  </a:lnTo>
                  <a:cubicBezTo>
                    <a:pt x="1653" y="12193"/>
                    <a:pt x="278" y="12298"/>
                    <a:pt x="292" y="12565"/>
                  </a:cubicBezTo>
                  <a:cubicBezTo>
                    <a:pt x="300" y="12741"/>
                    <a:pt x="823" y="12773"/>
                    <a:pt x="1195" y="12773"/>
                  </a:cubicBezTo>
                  <a:cubicBezTo>
                    <a:pt x="1312" y="12773"/>
                    <a:pt x="1415" y="12770"/>
                    <a:pt x="1481" y="12767"/>
                  </a:cubicBezTo>
                  <a:lnTo>
                    <a:pt x="1481" y="12767"/>
                  </a:lnTo>
                  <a:cubicBezTo>
                    <a:pt x="1163" y="12784"/>
                    <a:pt x="8" y="12863"/>
                    <a:pt x="5" y="13119"/>
                  </a:cubicBezTo>
                  <a:cubicBezTo>
                    <a:pt x="1" y="13235"/>
                    <a:pt x="275" y="13270"/>
                    <a:pt x="601" y="13270"/>
                  </a:cubicBezTo>
                  <a:cubicBezTo>
                    <a:pt x="767" y="13270"/>
                    <a:pt x="947" y="13261"/>
                    <a:pt x="1110" y="13249"/>
                  </a:cubicBezTo>
                  <a:lnTo>
                    <a:pt x="1110" y="13249"/>
                  </a:lnTo>
                  <a:cubicBezTo>
                    <a:pt x="687" y="13302"/>
                    <a:pt x="168" y="13401"/>
                    <a:pt x="156" y="13571"/>
                  </a:cubicBezTo>
                  <a:cubicBezTo>
                    <a:pt x="152" y="13643"/>
                    <a:pt x="284" y="13671"/>
                    <a:pt x="488" y="13671"/>
                  </a:cubicBezTo>
                  <a:cubicBezTo>
                    <a:pt x="1120" y="13671"/>
                    <a:pt x="2438" y="13406"/>
                    <a:pt x="2439" y="13406"/>
                  </a:cubicBezTo>
                  <a:lnTo>
                    <a:pt x="2439" y="13406"/>
                  </a:lnTo>
                  <a:cubicBezTo>
                    <a:pt x="2438" y="13406"/>
                    <a:pt x="1706" y="13861"/>
                    <a:pt x="1812" y="14148"/>
                  </a:cubicBezTo>
                  <a:cubicBezTo>
                    <a:pt x="1839" y="14223"/>
                    <a:pt x="1896" y="14254"/>
                    <a:pt x="1973" y="14254"/>
                  </a:cubicBezTo>
                  <a:cubicBezTo>
                    <a:pt x="2300" y="14254"/>
                    <a:pt x="2998" y="13696"/>
                    <a:pt x="3385" y="13667"/>
                  </a:cubicBezTo>
                  <a:cubicBezTo>
                    <a:pt x="3866" y="13630"/>
                    <a:pt x="4605" y="13630"/>
                    <a:pt x="4740" y="13396"/>
                  </a:cubicBezTo>
                  <a:cubicBezTo>
                    <a:pt x="4876" y="13159"/>
                    <a:pt x="5192" y="12377"/>
                    <a:pt x="5192" y="12377"/>
                  </a:cubicBezTo>
                  <a:cubicBezTo>
                    <a:pt x="5192" y="12377"/>
                    <a:pt x="9552" y="5663"/>
                    <a:pt x="10264" y="3180"/>
                  </a:cubicBezTo>
                  <a:cubicBezTo>
                    <a:pt x="10760" y="1482"/>
                    <a:pt x="9786" y="0"/>
                    <a:pt x="8569" y="0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823;p68">
              <a:extLst>
                <a:ext uri="{FF2B5EF4-FFF2-40B4-BE49-F238E27FC236}">
                  <a16:creationId xmlns:a16="http://schemas.microsoft.com/office/drawing/2014/main" id="{2E3B271A-CD28-4A5F-8002-9F8A88854752}"/>
                </a:ext>
              </a:extLst>
            </p:cNvPr>
            <p:cNvSpPr/>
            <p:nvPr/>
          </p:nvSpPr>
          <p:spPr>
            <a:xfrm>
              <a:off x="5117298" y="2727840"/>
              <a:ext cx="220628" cy="267655"/>
            </a:xfrm>
            <a:custGeom>
              <a:avLst/>
              <a:gdLst/>
              <a:ahLst/>
              <a:cxnLst/>
              <a:rect l="l" t="t" r="r" b="b"/>
              <a:pathLst>
                <a:path w="6296" h="7638" extrusionOk="0">
                  <a:moveTo>
                    <a:pt x="4266" y="0"/>
                  </a:moveTo>
                  <a:cubicBezTo>
                    <a:pt x="3641" y="0"/>
                    <a:pt x="2917" y="377"/>
                    <a:pt x="2187" y="1302"/>
                  </a:cubicBezTo>
                  <a:cubicBezTo>
                    <a:pt x="871" y="2960"/>
                    <a:pt x="0" y="5595"/>
                    <a:pt x="53" y="5721"/>
                  </a:cubicBezTo>
                  <a:cubicBezTo>
                    <a:pt x="158" y="5959"/>
                    <a:pt x="1745" y="7638"/>
                    <a:pt x="3460" y="7638"/>
                  </a:cubicBezTo>
                  <a:cubicBezTo>
                    <a:pt x="3641" y="7638"/>
                    <a:pt x="3824" y="7619"/>
                    <a:pt x="4007" y="7577"/>
                  </a:cubicBezTo>
                  <a:cubicBezTo>
                    <a:pt x="4175" y="7535"/>
                    <a:pt x="4588" y="6964"/>
                    <a:pt x="5007" y="6163"/>
                  </a:cubicBezTo>
                  <a:cubicBezTo>
                    <a:pt x="5643" y="4942"/>
                    <a:pt x="6296" y="3198"/>
                    <a:pt x="6115" y="2037"/>
                  </a:cubicBezTo>
                  <a:cubicBezTo>
                    <a:pt x="5989" y="1199"/>
                    <a:pt x="5577" y="517"/>
                    <a:pt x="5007" y="194"/>
                  </a:cubicBezTo>
                  <a:cubicBezTo>
                    <a:pt x="4782" y="69"/>
                    <a:pt x="4533" y="0"/>
                    <a:pt x="4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824;p68">
              <a:extLst>
                <a:ext uri="{FF2B5EF4-FFF2-40B4-BE49-F238E27FC236}">
                  <a16:creationId xmlns:a16="http://schemas.microsoft.com/office/drawing/2014/main" id="{3CE5D721-72C6-47CB-B90B-E575AF48FC0F}"/>
                </a:ext>
              </a:extLst>
            </p:cNvPr>
            <p:cNvSpPr/>
            <p:nvPr/>
          </p:nvSpPr>
          <p:spPr>
            <a:xfrm>
              <a:off x="5092453" y="2908483"/>
              <a:ext cx="193820" cy="102149"/>
            </a:xfrm>
            <a:custGeom>
              <a:avLst/>
              <a:gdLst/>
              <a:ahLst/>
              <a:cxnLst/>
              <a:rect l="l" t="t" r="r" b="b"/>
              <a:pathLst>
                <a:path w="5531" h="2915" extrusionOk="0">
                  <a:moveTo>
                    <a:pt x="769" y="0"/>
                  </a:moveTo>
                  <a:cubicBezTo>
                    <a:pt x="364" y="0"/>
                    <a:pt x="0" y="519"/>
                    <a:pt x="363" y="902"/>
                  </a:cubicBezTo>
                  <a:cubicBezTo>
                    <a:pt x="1501" y="2099"/>
                    <a:pt x="3100" y="2455"/>
                    <a:pt x="4634" y="2891"/>
                  </a:cubicBezTo>
                  <a:cubicBezTo>
                    <a:pt x="4690" y="2907"/>
                    <a:pt x="4743" y="2914"/>
                    <a:pt x="4794" y="2914"/>
                  </a:cubicBezTo>
                  <a:cubicBezTo>
                    <a:pt x="5336" y="2914"/>
                    <a:pt x="5531" y="2043"/>
                    <a:pt x="4927" y="1868"/>
                  </a:cubicBezTo>
                  <a:cubicBezTo>
                    <a:pt x="3592" y="1489"/>
                    <a:pt x="2131" y="1215"/>
                    <a:pt x="1135" y="167"/>
                  </a:cubicBezTo>
                  <a:cubicBezTo>
                    <a:pt x="1022" y="50"/>
                    <a:pt x="894" y="0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7" name="Google Shape;4825;p68">
              <a:extLst>
                <a:ext uri="{FF2B5EF4-FFF2-40B4-BE49-F238E27FC236}">
                  <a16:creationId xmlns:a16="http://schemas.microsoft.com/office/drawing/2014/main" id="{170C8314-9E37-4AAF-80C6-925EDAD4ED8E}"/>
                </a:ext>
              </a:extLst>
            </p:cNvPr>
            <p:cNvGrpSpPr/>
            <p:nvPr/>
          </p:nvGrpSpPr>
          <p:grpSpPr>
            <a:xfrm>
              <a:off x="5708811" y="3107122"/>
              <a:ext cx="148325" cy="135162"/>
              <a:chOff x="5760548" y="2897672"/>
              <a:chExt cx="148325" cy="135162"/>
            </a:xfrm>
          </p:grpSpPr>
          <p:sp>
            <p:nvSpPr>
              <p:cNvPr id="103" name="Google Shape;4826;p68">
                <a:extLst>
                  <a:ext uri="{FF2B5EF4-FFF2-40B4-BE49-F238E27FC236}">
                    <a16:creationId xmlns:a16="http://schemas.microsoft.com/office/drawing/2014/main" id="{080973A7-8C1C-4C07-A3B9-30326CD5B06E}"/>
                  </a:ext>
                </a:extLst>
              </p:cNvPr>
              <p:cNvSpPr/>
              <p:nvPr/>
            </p:nvSpPr>
            <p:spPr>
              <a:xfrm>
                <a:off x="5760548" y="2906832"/>
                <a:ext cx="148325" cy="125894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3491" extrusionOk="0">
                    <a:moveTo>
                      <a:pt x="839" y="0"/>
                    </a:moveTo>
                    <a:cubicBezTo>
                      <a:pt x="407" y="0"/>
                      <a:pt x="0" y="427"/>
                      <a:pt x="0" y="427"/>
                    </a:cubicBezTo>
                    <a:cubicBezTo>
                      <a:pt x="0" y="427"/>
                      <a:pt x="825" y="1897"/>
                      <a:pt x="693" y="2755"/>
                    </a:cubicBezTo>
                    <a:cubicBezTo>
                      <a:pt x="693" y="2755"/>
                      <a:pt x="2821" y="3491"/>
                      <a:pt x="3542" y="3491"/>
                    </a:cubicBezTo>
                    <a:cubicBezTo>
                      <a:pt x="3628" y="3491"/>
                      <a:pt x="3693" y="3480"/>
                      <a:pt x="3733" y="3457"/>
                    </a:cubicBezTo>
                    <a:cubicBezTo>
                      <a:pt x="4113" y="3243"/>
                      <a:pt x="1310" y="24"/>
                      <a:pt x="868" y="1"/>
                    </a:cubicBezTo>
                    <a:cubicBezTo>
                      <a:pt x="858" y="1"/>
                      <a:pt x="848" y="0"/>
                      <a:pt x="8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4" name="Google Shape;4827;p68">
                <a:extLst>
                  <a:ext uri="{FF2B5EF4-FFF2-40B4-BE49-F238E27FC236}">
                    <a16:creationId xmlns:a16="http://schemas.microsoft.com/office/drawing/2014/main" id="{72D062AF-C718-4874-8899-40B519903867}"/>
                  </a:ext>
                </a:extLst>
              </p:cNvPr>
              <p:cNvSpPr/>
              <p:nvPr/>
            </p:nvSpPr>
            <p:spPr>
              <a:xfrm>
                <a:off x="5783412" y="2897672"/>
                <a:ext cx="117347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3748" extrusionOk="0">
                    <a:moveTo>
                      <a:pt x="243" y="1"/>
                    </a:moveTo>
                    <a:cubicBezTo>
                      <a:pt x="104" y="1"/>
                      <a:pt x="1" y="182"/>
                      <a:pt x="141" y="278"/>
                    </a:cubicBezTo>
                    <a:cubicBezTo>
                      <a:pt x="768" y="707"/>
                      <a:pt x="2344" y="2240"/>
                      <a:pt x="3083" y="3698"/>
                    </a:cubicBezTo>
                    <a:cubicBezTo>
                      <a:pt x="3100" y="3732"/>
                      <a:pt x="3131" y="3747"/>
                      <a:pt x="3161" y="3747"/>
                    </a:cubicBezTo>
                    <a:cubicBezTo>
                      <a:pt x="3208" y="3747"/>
                      <a:pt x="3254" y="3712"/>
                      <a:pt x="3248" y="3652"/>
                    </a:cubicBezTo>
                    <a:cubicBezTo>
                      <a:pt x="3040" y="2234"/>
                      <a:pt x="1084" y="460"/>
                      <a:pt x="329" y="24"/>
                    </a:cubicBezTo>
                    <a:cubicBezTo>
                      <a:pt x="300" y="8"/>
                      <a:pt x="271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4828;p68">
                <a:extLst>
                  <a:ext uri="{FF2B5EF4-FFF2-40B4-BE49-F238E27FC236}">
                    <a16:creationId xmlns:a16="http://schemas.microsoft.com/office/drawing/2014/main" id="{0FFB2FA0-62A1-4562-AB80-E15E612327C6}"/>
                  </a:ext>
                </a:extLst>
              </p:cNvPr>
              <p:cNvSpPr/>
              <p:nvPr/>
            </p:nvSpPr>
            <p:spPr>
              <a:xfrm>
                <a:off x="5806925" y="2991217"/>
                <a:ext cx="25929" cy="3393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941" extrusionOk="0">
                    <a:moveTo>
                      <a:pt x="258" y="1"/>
                    </a:moveTo>
                    <a:cubicBezTo>
                      <a:pt x="246" y="1"/>
                      <a:pt x="234" y="5"/>
                      <a:pt x="225" y="16"/>
                    </a:cubicBezTo>
                    <a:cubicBezTo>
                      <a:pt x="0" y="283"/>
                      <a:pt x="330" y="893"/>
                      <a:pt x="657" y="939"/>
                    </a:cubicBezTo>
                    <a:cubicBezTo>
                      <a:pt x="660" y="940"/>
                      <a:pt x="664" y="941"/>
                      <a:pt x="667" y="941"/>
                    </a:cubicBezTo>
                    <a:cubicBezTo>
                      <a:pt x="698" y="941"/>
                      <a:pt x="718" y="903"/>
                      <a:pt x="706" y="873"/>
                    </a:cubicBezTo>
                    <a:cubicBezTo>
                      <a:pt x="657" y="725"/>
                      <a:pt x="545" y="596"/>
                      <a:pt x="475" y="458"/>
                    </a:cubicBezTo>
                    <a:cubicBezTo>
                      <a:pt x="409" y="322"/>
                      <a:pt x="380" y="174"/>
                      <a:pt x="314" y="42"/>
                    </a:cubicBezTo>
                    <a:cubicBezTo>
                      <a:pt x="307" y="20"/>
                      <a:pt x="282" y="1"/>
                      <a:pt x="2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6" name="Google Shape;4829;p68">
                <a:extLst>
                  <a:ext uri="{FF2B5EF4-FFF2-40B4-BE49-F238E27FC236}">
                    <a16:creationId xmlns:a16="http://schemas.microsoft.com/office/drawing/2014/main" id="{B00A84B7-4B14-4ECA-A46B-7632D1E1B282}"/>
                  </a:ext>
                </a:extLst>
              </p:cNvPr>
              <p:cNvSpPr/>
              <p:nvPr/>
            </p:nvSpPr>
            <p:spPr>
              <a:xfrm>
                <a:off x="5794808" y="2987503"/>
                <a:ext cx="26037" cy="3393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41" extrusionOk="0">
                    <a:moveTo>
                      <a:pt x="260" y="0"/>
                    </a:moveTo>
                    <a:cubicBezTo>
                      <a:pt x="248" y="0"/>
                      <a:pt x="237" y="5"/>
                      <a:pt x="228" y="16"/>
                    </a:cubicBezTo>
                    <a:cubicBezTo>
                      <a:pt x="0" y="284"/>
                      <a:pt x="333" y="894"/>
                      <a:pt x="660" y="940"/>
                    </a:cubicBezTo>
                    <a:cubicBezTo>
                      <a:pt x="662" y="940"/>
                      <a:pt x="665" y="941"/>
                      <a:pt x="668" y="941"/>
                    </a:cubicBezTo>
                    <a:cubicBezTo>
                      <a:pt x="700" y="941"/>
                      <a:pt x="721" y="904"/>
                      <a:pt x="709" y="874"/>
                    </a:cubicBezTo>
                    <a:cubicBezTo>
                      <a:pt x="660" y="726"/>
                      <a:pt x="548" y="597"/>
                      <a:pt x="478" y="458"/>
                    </a:cubicBezTo>
                    <a:cubicBezTo>
                      <a:pt x="412" y="320"/>
                      <a:pt x="383" y="171"/>
                      <a:pt x="317" y="40"/>
                    </a:cubicBezTo>
                    <a:cubicBezTo>
                      <a:pt x="308" y="18"/>
                      <a:pt x="284" y="0"/>
                      <a:pt x="2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8" name="Google Shape;4830;p68">
              <a:extLst>
                <a:ext uri="{FF2B5EF4-FFF2-40B4-BE49-F238E27FC236}">
                  <a16:creationId xmlns:a16="http://schemas.microsoft.com/office/drawing/2014/main" id="{0641553F-6D68-43D6-AFD8-E0526DC5A91C}"/>
                </a:ext>
              </a:extLst>
            </p:cNvPr>
            <p:cNvSpPr/>
            <p:nvPr/>
          </p:nvSpPr>
          <p:spPr>
            <a:xfrm>
              <a:off x="5691674" y="3219412"/>
              <a:ext cx="25929" cy="33935"/>
            </a:xfrm>
            <a:custGeom>
              <a:avLst/>
              <a:gdLst/>
              <a:ahLst/>
              <a:cxnLst/>
              <a:rect l="l" t="t" r="r" b="b"/>
              <a:pathLst>
                <a:path w="719" h="941" extrusionOk="0">
                  <a:moveTo>
                    <a:pt x="259" y="0"/>
                  </a:moveTo>
                  <a:cubicBezTo>
                    <a:pt x="247" y="0"/>
                    <a:pt x="234" y="5"/>
                    <a:pt x="224" y="16"/>
                  </a:cubicBezTo>
                  <a:cubicBezTo>
                    <a:pt x="0" y="280"/>
                    <a:pt x="333" y="890"/>
                    <a:pt x="660" y="940"/>
                  </a:cubicBezTo>
                  <a:cubicBezTo>
                    <a:pt x="662" y="940"/>
                    <a:pt x="665" y="940"/>
                    <a:pt x="667" y="940"/>
                  </a:cubicBezTo>
                  <a:cubicBezTo>
                    <a:pt x="699" y="940"/>
                    <a:pt x="718" y="904"/>
                    <a:pt x="709" y="874"/>
                  </a:cubicBezTo>
                  <a:cubicBezTo>
                    <a:pt x="656" y="725"/>
                    <a:pt x="547" y="597"/>
                    <a:pt x="478" y="455"/>
                  </a:cubicBezTo>
                  <a:cubicBezTo>
                    <a:pt x="412" y="320"/>
                    <a:pt x="383" y="171"/>
                    <a:pt x="317" y="39"/>
                  </a:cubicBezTo>
                  <a:cubicBezTo>
                    <a:pt x="308" y="18"/>
                    <a:pt x="284" y="0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9" name="Google Shape;4831;p68">
              <a:extLst>
                <a:ext uri="{FF2B5EF4-FFF2-40B4-BE49-F238E27FC236}">
                  <a16:creationId xmlns:a16="http://schemas.microsoft.com/office/drawing/2014/main" id="{0A151335-F52E-4A96-9116-67E1F896FE72}"/>
                </a:ext>
              </a:extLst>
            </p:cNvPr>
            <p:cNvSpPr/>
            <p:nvPr/>
          </p:nvSpPr>
          <p:spPr>
            <a:xfrm>
              <a:off x="5270890" y="2919732"/>
              <a:ext cx="466906" cy="325825"/>
            </a:xfrm>
            <a:custGeom>
              <a:avLst/>
              <a:gdLst/>
              <a:ahLst/>
              <a:cxnLst/>
              <a:rect l="l" t="t" r="r" b="b"/>
              <a:pathLst>
                <a:path w="13324" h="9298" extrusionOk="0">
                  <a:moveTo>
                    <a:pt x="9653" y="1"/>
                  </a:moveTo>
                  <a:lnTo>
                    <a:pt x="5729" y="763"/>
                  </a:lnTo>
                  <a:lnTo>
                    <a:pt x="2800" y="1330"/>
                  </a:lnTo>
                  <a:cubicBezTo>
                    <a:pt x="2800" y="1330"/>
                    <a:pt x="2922" y="2105"/>
                    <a:pt x="2751" y="2609"/>
                  </a:cubicBezTo>
                  <a:cubicBezTo>
                    <a:pt x="2576" y="3107"/>
                    <a:pt x="548" y="5610"/>
                    <a:pt x="271" y="6211"/>
                  </a:cubicBezTo>
                  <a:cubicBezTo>
                    <a:pt x="0" y="6814"/>
                    <a:pt x="472" y="8463"/>
                    <a:pt x="2299" y="9113"/>
                  </a:cubicBezTo>
                  <a:cubicBezTo>
                    <a:pt x="2666" y="9245"/>
                    <a:pt x="3350" y="9297"/>
                    <a:pt x="4209" y="9297"/>
                  </a:cubicBezTo>
                  <a:cubicBezTo>
                    <a:pt x="6096" y="9297"/>
                    <a:pt x="8830" y="9043"/>
                    <a:pt x="10919" y="8819"/>
                  </a:cubicBezTo>
                  <a:cubicBezTo>
                    <a:pt x="11905" y="8717"/>
                    <a:pt x="12743" y="8618"/>
                    <a:pt x="13287" y="8555"/>
                  </a:cubicBezTo>
                  <a:cubicBezTo>
                    <a:pt x="13323" y="8117"/>
                    <a:pt x="13165" y="6969"/>
                    <a:pt x="12710" y="6174"/>
                  </a:cubicBezTo>
                  <a:cubicBezTo>
                    <a:pt x="11660" y="5670"/>
                    <a:pt x="10675" y="5580"/>
                    <a:pt x="10098" y="5580"/>
                  </a:cubicBezTo>
                  <a:cubicBezTo>
                    <a:pt x="9800" y="5580"/>
                    <a:pt x="9611" y="5604"/>
                    <a:pt x="9577" y="5607"/>
                  </a:cubicBezTo>
                  <a:cubicBezTo>
                    <a:pt x="9676" y="5558"/>
                    <a:pt x="11632" y="4581"/>
                    <a:pt x="10791" y="2174"/>
                  </a:cubicBezTo>
                  <a:cubicBezTo>
                    <a:pt x="10402" y="1046"/>
                    <a:pt x="9653" y="1"/>
                    <a:pt x="9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832;p68">
              <a:extLst>
                <a:ext uri="{FF2B5EF4-FFF2-40B4-BE49-F238E27FC236}">
                  <a16:creationId xmlns:a16="http://schemas.microsoft.com/office/drawing/2014/main" id="{9EB5C32A-415A-4622-9F9A-4F2C954C60D3}"/>
                </a:ext>
              </a:extLst>
            </p:cNvPr>
            <p:cNvSpPr/>
            <p:nvPr/>
          </p:nvSpPr>
          <p:spPr>
            <a:xfrm>
              <a:off x="5270890" y="2946539"/>
              <a:ext cx="382664" cy="299123"/>
            </a:xfrm>
            <a:custGeom>
              <a:avLst/>
              <a:gdLst/>
              <a:ahLst/>
              <a:cxnLst/>
              <a:rect l="l" t="t" r="r" b="b"/>
              <a:pathLst>
                <a:path w="10920" h="8536" extrusionOk="0">
                  <a:moveTo>
                    <a:pt x="5729" y="1"/>
                  </a:moveTo>
                  <a:lnTo>
                    <a:pt x="2800" y="568"/>
                  </a:lnTo>
                  <a:cubicBezTo>
                    <a:pt x="2800" y="568"/>
                    <a:pt x="2922" y="1343"/>
                    <a:pt x="2751" y="1848"/>
                  </a:cubicBezTo>
                  <a:cubicBezTo>
                    <a:pt x="2576" y="2346"/>
                    <a:pt x="548" y="4849"/>
                    <a:pt x="271" y="5449"/>
                  </a:cubicBezTo>
                  <a:cubicBezTo>
                    <a:pt x="0" y="6052"/>
                    <a:pt x="472" y="7701"/>
                    <a:pt x="2299" y="8351"/>
                  </a:cubicBezTo>
                  <a:cubicBezTo>
                    <a:pt x="2667" y="8483"/>
                    <a:pt x="3351" y="8536"/>
                    <a:pt x="4212" y="8536"/>
                  </a:cubicBezTo>
                  <a:cubicBezTo>
                    <a:pt x="6099" y="8536"/>
                    <a:pt x="8831" y="8283"/>
                    <a:pt x="10919" y="8061"/>
                  </a:cubicBezTo>
                  <a:lnTo>
                    <a:pt x="10919" y="8061"/>
                  </a:lnTo>
                  <a:cubicBezTo>
                    <a:pt x="10184" y="8088"/>
                    <a:pt x="9451" y="8118"/>
                    <a:pt x="8716" y="8118"/>
                  </a:cubicBezTo>
                  <a:cubicBezTo>
                    <a:pt x="8318" y="8118"/>
                    <a:pt x="7919" y="8109"/>
                    <a:pt x="7519" y="8087"/>
                  </a:cubicBezTo>
                  <a:cubicBezTo>
                    <a:pt x="6289" y="8018"/>
                    <a:pt x="4967" y="7853"/>
                    <a:pt x="3862" y="7312"/>
                  </a:cubicBezTo>
                  <a:cubicBezTo>
                    <a:pt x="2807" y="6798"/>
                    <a:pt x="1953" y="5805"/>
                    <a:pt x="2141" y="4641"/>
                  </a:cubicBezTo>
                  <a:cubicBezTo>
                    <a:pt x="2305" y="3595"/>
                    <a:pt x="3150" y="2771"/>
                    <a:pt x="3931" y="2062"/>
                  </a:cubicBezTo>
                  <a:cubicBezTo>
                    <a:pt x="4624" y="1435"/>
                    <a:pt x="5316" y="812"/>
                    <a:pt x="5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833;p68">
              <a:extLst>
                <a:ext uri="{FF2B5EF4-FFF2-40B4-BE49-F238E27FC236}">
                  <a16:creationId xmlns:a16="http://schemas.microsoft.com/office/drawing/2014/main" id="{80E87585-BE47-4C9B-B0E2-9B84BD52EEFA}"/>
                </a:ext>
              </a:extLst>
            </p:cNvPr>
            <p:cNvSpPr/>
            <p:nvPr/>
          </p:nvSpPr>
          <p:spPr>
            <a:xfrm>
              <a:off x="5301622" y="2937533"/>
              <a:ext cx="480187" cy="334866"/>
            </a:xfrm>
            <a:custGeom>
              <a:avLst/>
              <a:gdLst/>
              <a:ahLst/>
              <a:cxnLst/>
              <a:rect l="l" t="t" r="r" b="b"/>
              <a:pathLst>
                <a:path w="13703" h="9556" extrusionOk="0">
                  <a:moveTo>
                    <a:pt x="9937" y="1"/>
                  </a:moveTo>
                  <a:lnTo>
                    <a:pt x="2883" y="1366"/>
                  </a:lnTo>
                  <a:cubicBezTo>
                    <a:pt x="2883" y="1366"/>
                    <a:pt x="3008" y="2161"/>
                    <a:pt x="2830" y="2678"/>
                  </a:cubicBezTo>
                  <a:lnTo>
                    <a:pt x="2830" y="2682"/>
                  </a:lnTo>
                  <a:cubicBezTo>
                    <a:pt x="2642" y="3199"/>
                    <a:pt x="564" y="5768"/>
                    <a:pt x="281" y="6382"/>
                  </a:cubicBezTo>
                  <a:cubicBezTo>
                    <a:pt x="0" y="7002"/>
                    <a:pt x="489" y="8700"/>
                    <a:pt x="2368" y="9366"/>
                  </a:cubicBezTo>
                  <a:cubicBezTo>
                    <a:pt x="2746" y="9501"/>
                    <a:pt x="3448" y="9555"/>
                    <a:pt x="4331" y="9555"/>
                  </a:cubicBezTo>
                  <a:cubicBezTo>
                    <a:pt x="6339" y="9555"/>
                    <a:pt x="9281" y="9277"/>
                    <a:pt x="11457" y="9043"/>
                  </a:cubicBezTo>
                  <a:cubicBezTo>
                    <a:pt x="12367" y="8944"/>
                    <a:pt x="13142" y="8852"/>
                    <a:pt x="13663" y="8796"/>
                  </a:cubicBezTo>
                  <a:cubicBezTo>
                    <a:pt x="13703" y="8341"/>
                    <a:pt x="13541" y="7157"/>
                    <a:pt x="13080" y="6349"/>
                  </a:cubicBezTo>
                  <a:cubicBezTo>
                    <a:pt x="12007" y="5832"/>
                    <a:pt x="10999" y="5738"/>
                    <a:pt x="10404" y="5738"/>
                  </a:cubicBezTo>
                  <a:cubicBezTo>
                    <a:pt x="10091" y="5738"/>
                    <a:pt x="9892" y="5764"/>
                    <a:pt x="9858" y="5768"/>
                  </a:cubicBezTo>
                  <a:cubicBezTo>
                    <a:pt x="9960" y="5716"/>
                    <a:pt x="11972" y="4713"/>
                    <a:pt x="11108" y="2236"/>
                  </a:cubicBezTo>
                  <a:cubicBezTo>
                    <a:pt x="10702" y="1072"/>
                    <a:pt x="9937" y="1"/>
                    <a:pt x="9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834;p68">
              <a:extLst>
                <a:ext uri="{FF2B5EF4-FFF2-40B4-BE49-F238E27FC236}">
                  <a16:creationId xmlns:a16="http://schemas.microsoft.com/office/drawing/2014/main" id="{93020196-F420-4E0C-814F-E957DE6055AC}"/>
                </a:ext>
              </a:extLst>
            </p:cNvPr>
            <p:cNvSpPr/>
            <p:nvPr/>
          </p:nvSpPr>
          <p:spPr>
            <a:xfrm>
              <a:off x="5300010" y="3068030"/>
              <a:ext cx="74570" cy="159619"/>
            </a:xfrm>
            <a:custGeom>
              <a:avLst/>
              <a:gdLst/>
              <a:ahLst/>
              <a:cxnLst/>
              <a:rect l="l" t="t" r="r" b="b"/>
              <a:pathLst>
                <a:path w="2128" h="4555" extrusionOk="0">
                  <a:moveTo>
                    <a:pt x="2076" y="1"/>
                  </a:moveTo>
                  <a:cubicBezTo>
                    <a:pt x="2067" y="1"/>
                    <a:pt x="2058" y="4"/>
                    <a:pt x="2052" y="13"/>
                  </a:cubicBezTo>
                  <a:cubicBezTo>
                    <a:pt x="1412" y="735"/>
                    <a:pt x="802" y="1593"/>
                    <a:pt x="360" y="2443"/>
                  </a:cubicBezTo>
                  <a:cubicBezTo>
                    <a:pt x="0" y="3143"/>
                    <a:pt x="343" y="3990"/>
                    <a:pt x="828" y="4551"/>
                  </a:cubicBezTo>
                  <a:cubicBezTo>
                    <a:pt x="831" y="4553"/>
                    <a:pt x="833" y="4554"/>
                    <a:pt x="836" y="4554"/>
                  </a:cubicBezTo>
                  <a:cubicBezTo>
                    <a:pt x="845" y="4554"/>
                    <a:pt x="852" y="4545"/>
                    <a:pt x="845" y="4538"/>
                  </a:cubicBezTo>
                  <a:cubicBezTo>
                    <a:pt x="627" y="4152"/>
                    <a:pt x="416" y="3769"/>
                    <a:pt x="350" y="3324"/>
                  </a:cubicBezTo>
                  <a:cubicBezTo>
                    <a:pt x="281" y="2839"/>
                    <a:pt x="541" y="2457"/>
                    <a:pt x="779" y="2061"/>
                  </a:cubicBezTo>
                  <a:cubicBezTo>
                    <a:pt x="1201" y="1378"/>
                    <a:pt x="1699" y="745"/>
                    <a:pt x="2111" y="59"/>
                  </a:cubicBezTo>
                  <a:cubicBezTo>
                    <a:pt x="2128" y="30"/>
                    <a:pt x="2102" y="1"/>
                    <a:pt x="2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835;p68">
              <a:extLst>
                <a:ext uri="{FF2B5EF4-FFF2-40B4-BE49-F238E27FC236}">
                  <a16:creationId xmlns:a16="http://schemas.microsoft.com/office/drawing/2014/main" id="{CB32A041-EA7C-4BFB-B739-7F30127B9E48}"/>
                </a:ext>
              </a:extLst>
            </p:cNvPr>
            <p:cNvSpPr/>
            <p:nvPr/>
          </p:nvSpPr>
          <p:spPr>
            <a:xfrm>
              <a:off x="5460191" y="3135872"/>
              <a:ext cx="166277" cy="48989"/>
            </a:xfrm>
            <a:custGeom>
              <a:avLst/>
              <a:gdLst/>
              <a:ahLst/>
              <a:cxnLst/>
              <a:rect l="l" t="t" r="r" b="b"/>
              <a:pathLst>
                <a:path w="4745" h="1398" extrusionOk="0">
                  <a:moveTo>
                    <a:pt x="4683" y="1"/>
                  </a:moveTo>
                  <a:cubicBezTo>
                    <a:pt x="4679" y="1"/>
                    <a:pt x="4674" y="1"/>
                    <a:pt x="4670" y="3"/>
                  </a:cubicBezTo>
                  <a:cubicBezTo>
                    <a:pt x="3146" y="590"/>
                    <a:pt x="1586" y="1002"/>
                    <a:pt x="4" y="1391"/>
                  </a:cubicBezTo>
                  <a:cubicBezTo>
                    <a:pt x="0" y="1391"/>
                    <a:pt x="0" y="1398"/>
                    <a:pt x="4" y="1398"/>
                  </a:cubicBezTo>
                  <a:cubicBezTo>
                    <a:pt x="1623" y="1236"/>
                    <a:pt x="3219" y="738"/>
                    <a:pt x="4703" y="79"/>
                  </a:cubicBezTo>
                  <a:cubicBezTo>
                    <a:pt x="4745" y="64"/>
                    <a:pt x="4722" y="1"/>
                    <a:pt x="46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836;p68">
              <a:extLst>
                <a:ext uri="{FF2B5EF4-FFF2-40B4-BE49-F238E27FC236}">
                  <a16:creationId xmlns:a16="http://schemas.microsoft.com/office/drawing/2014/main" id="{3BA8748C-CA64-430D-8308-DCFA0F2AA65A}"/>
                </a:ext>
              </a:extLst>
            </p:cNvPr>
            <p:cNvSpPr/>
            <p:nvPr/>
          </p:nvSpPr>
          <p:spPr>
            <a:xfrm>
              <a:off x="5746399" y="3145398"/>
              <a:ext cx="147171" cy="126760"/>
            </a:xfrm>
            <a:custGeom>
              <a:avLst/>
              <a:gdLst/>
              <a:ahLst/>
              <a:cxnLst/>
              <a:rect l="l" t="t" r="r" b="b"/>
              <a:pathLst>
                <a:path w="4081" h="3515" extrusionOk="0">
                  <a:moveTo>
                    <a:pt x="835" y="0"/>
                  </a:moveTo>
                  <a:cubicBezTo>
                    <a:pt x="404" y="0"/>
                    <a:pt x="1" y="413"/>
                    <a:pt x="1" y="413"/>
                  </a:cubicBezTo>
                  <a:cubicBezTo>
                    <a:pt x="1" y="413"/>
                    <a:pt x="812" y="1897"/>
                    <a:pt x="667" y="2751"/>
                  </a:cubicBezTo>
                  <a:cubicBezTo>
                    <a:pt x="667" y="2751"/>
                    <a:pt x="2809" y="3514"/>
                    <a:pt x="3519" y="3514"/>
                  </a:cubicBezTo>
                  <a:cubicBezTo>
                    <a:pt x="3598" y="3514"/>
                    <a:pt x="3659" y="3505"/>
                    <a:pt x="3698" y="3484"/>
                  </a:cubicBezTo>
                  <a:cubicBezTo>
                    <a:pt x="4080" y="3272"/>
                    <a:pt x="1307" y="24"/>
                    <a:pt x="865" y="1"/>
                  </a:cubicBezTo>
                  <a:cubicBezTo>
                    <a:pt x="855" y="1"/>
                    <a:pt x="845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837;p68">
              <a:extLst>
                <a:ext uri="{FF2B5EF4-FFF2-40B4-BE49-F238E27FC236}">
                  <a16:creationId xmlns:a16="http://schemas.microsoft.com/office/drawing/2014/main" id="{6FAB6AE6-162B-45CF-8D31-7A4C031381BA}"/>
                </a:ext>
              </a:extLst>
            </p:cNvPr>
            <p:cNvSpPr/>
            <p:nvPr/>
          </p:nvSpPr>
          <p:spPr>
            <a:xfrm>
              <a:off x="5769443" y="3136094"/>
              <a:ext cx="115977" cy="136064"/>
            </a:xfrm>
            <a:custGeom>
              <a:avLst/>
              <a:gdLst/>
              <a:ahLst/>
              <a:cxnLst/>
              <a:rect l="l" t="t" r="r" b="b"/>
              <a:pathLst>
                <a:path w="3216" h="3773" extrusionOk="0">
                  <a:moveTo>
                    <a:pt x="240" y="1"/>
                  </a:moveTo>
                  <a:cubicBezTo>
                    <a:pt x="104" y="1"/>
                    <a:pt x="0" y="175"/>
                    <a:pt x="137" y="266"/>
                  </a:cubicBezTo>
                  <a:cubicBezTo>
                    <a:pt x="757" y="704"/>
                    <a:pt x="2320" y="2254"/>
                    <a:pt x="3042" y="3722"/>
                  </a:cubicBezTo>
                  <a:cubicBezTo>
                    <a:pt x="3058" y="3756"/>
                    <a:pt x="3090" y="3772"/>
                    <a:pt x="3122" y="3772"/>
                  </a:cubicBezTo>
                  <a:cubicBezTo>
                    <a:pt x="3169" y="3772"/>
                    <a:pt x="3215" y="3738"/>
                    <a:pt x="3207" y="3679"/>
                  </a:cubicBezTo>
                  <a:cubicBezTo>
                    <a:pt x="3016" y="2261"/>
                    <a:pt x="1080" y="460"/>
                    <a:pt x="325" y="25"/>
                  </a:cubicBezTo>
                  <a:cubicBezTo>
                    <a:pt x="296" y="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4838;p68">
              <a:extLst>
                <a:ext uri="{FF2B5EF4-FFF2-40B4-BE49-F238E27FC236}">
                  <a16:creationId xmlns:a16="http://schemas.microsoft.com/office/drawing/2014/main" id="{B4FE2463-D82D-4D97-820D-98D669F04404}"/>
                </a:ext>
              </a:extLst>
            </p:cNvPr>
            <p:cNvSpPr/>
            <p:nvPr/>
          </p:nvSpPr>
          <p:spPr>
            <a:xfrm>
              <a:off x="5791837" y="3229928"/>
              <a:ext cx="25713" cy="33899"/>
            </a:xfrm>
            <a:custGeom>
              <a:avLst/>
              <a:gdLst/>
              <a:ahLst/>
              <a:cxnLst/>
              <a:rect l="l" t="t" r="r" b="b"/>
              <a:pathLst>
                <a:path w="713" h="940" extrusionOk="0">
                  <a:moveTo>
                    <a:pt x="260" y="0"/>
                  </a:moveTo>
                  <a:cubicBezTo>
                    <a:pt x="249" y="0"/>
                    <a:pt x="238" y="5"/>
                    <a:pt x="228" y="15"/>
                  </a:cubicBezTo>
                  <a:cubicBezTo>
                    <a:pt x="1" y="279"/>
                    <a:pt x="327" y="892"/>
                    <a:pt x="647" y="938"/>
                  </a:cubicBezTo>
                  <a:cubicBezTo>
                    <a:pt x="650" y="939"/>
                    <a:pt x="653" y="939"/>
                    <a:pt x="656" y="939"/>
                  </a:cubicBezTo>
                  <a:cubicBezTo>
                    <a:pt x="693" y="939"/>
                    <a:pt x="712" y="903"/>
                    <a:pt x="703" y="872"/>
                  </a:cubicBezTo>
                  <a:cubicBezTo>
                    <a:pt x="657" y="724"/>
                    <a:pt x="542" y="595"/>
                    <a:pt x="476" y="457"/>
                  </a:cubicBezTo>
                  <a:cubicBezTo>
                    <a:pt x="410" y="318"/>
                    <a:pt x="380" y="170"/>
                    <a:pt x="317" y="38"/>
                  </a:cubicBezTo>
                  <a:cubicBezTo>
                    <a:pt x="308" y="20"/>
                    <a:pt x="284" y="0"/>
                    <a:pt x="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839;p68">
              <a:extLst>
                <a:ext uri="{FF2B5EF4-FFF2-40B4-BE49-F238E27FC236}">
                  <a16:creationId xmlns:a16="http://schemas.microsoft.com/office/drawing/2014/main" id="{F62666C4-757B-4F99-95B8-039914140C6C}"/>
                </a:ext>
              </a:extLst>
            </p:cNvPr>
            <p:cNvSpPr/>
            <p:nvPr/>
          </p:nvSpPr>
          <p:spPr>
            <a:xfrm>
              <a:off x="5779828" y="3225997"/>
              <a:ext cx="25676" cy="33899"/>
            </a:xfrm>
            <a:custGeom>
              <a:avLst/>
              <a:gdLst/>
              <a:ahLst/>
              <a:cxnLst/>
              <a:rect l="l" t="t" r="r" b="b"/>
              <a:pathLst>
                <a:path w="712" h="940" extrusionOk="0">
                  <a:moveTo>
                    <a:pt x="258" y="1"/>
                  </a:moveTo>
                  <a:cubicBezTo>
                    <a:pt x="247" y="1"/>
                    <a:pt x="236" y="5"/>
                    <a:pt x="228" y="15"/>
                  </a:cubicBezTo>
                  <a:cubicBezTo>
                    <a:pt x="1" y="279"/>
                    <a:pt x="327" y="896"/>
                    <a:pt x="647" y="939"/>
                  </a:cubicBezTo>
                  <a:cubicBezTo>
                    <a:pt x="651" y="939"/>
                    <a:pt x="655" y="940"/>
                    <a:pt x="659" y="940"/>
                  </a:cubicBezTo>
                  <a:cubicBezTo>
                    <a:pt x="694" y="940"/>
                    <a:pt x="712" y="902"/>
                    <a:pt x="700" y="873"/>
                  </a:cubicBezTo>
                  <a:cubicBezTo>
                    <a:pt x="657" y="724"/>
                    <a:pt x="542" y="599"/>
                    <a:pt x="476" y="457"/>
                  </a:cubicBezTo>
                  <a:cubicBezTo>
                    <a:pt x="410" y="322"/>
                    <a:pt x="380" y="173"/>
                    <a:pt x="317" y="42"/>
                  </a:cubicBezTo>
                  <a:cubicBezTo>
                    <a:pt x="308" y="21"/>
                    <a:pt x="282" y="1"/>
                    <a:pt x="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4840;p68">
              <a:extLst>
                <a:ext uri="{FF2B5EF4-FFF2-40B4-BE49-F238E27FC236}">
                  <a16:creationId xmlns:a16="http://schemas.microsoft.com/office/drawing/2014/main" id="{CBB29179-2DE3-4D46-BD37-8F0A49D49439}"/>
                </a:ext>
              </a:extLst>
            </p:cNvPr>
            <p:cNvSpPr/>
            <p:nvPr/>
          </p:nvSpPr>
          <p:spPr>
            <a:xfrm>
              <a:off x="5767820" y="3222210"/>
              <a:ext cx="25676" cy="33863"/>
            </a:xfrm>
            <a:custGeom>
              <a:avLst/>
              <a:gdLst/>
              <a:ahLst/>
              <a:cxnLst/>
              <a:rect l="l" t="t" r="r" b="b"/>
              <a:pathLst>
                <a:path w="712" h="939" extrusionOk="0">
                  <a:moveTo>
                    <a:pt x="257" y="0"/>
                  </a:moveTo>
                  <a:cubicBezTo>
                    <a:pt x="246" y="0"/>
                    <a:pt x="234" y="4"/>
                    <a:pt x="225" y="15"/>
                  </a:cubicBezTo>
                  <a:cubicBezTo>
                    <a:pt x="1" y="278"/>
                    <a:pt x="324" y="892"/>
                    <a:pt x="647" y="938"/>
                  </a:cubicBezTo>
                  <a:cubicBezTo>
                    <a:pt x="650" y="938"/>
                    <a:pt x="653" y="939"/>
                    <a:pt x="656" y="939"/>
                  </a:cubicBezTo>
                  <a:cubicBezTo>
                    <a:pt x="690" y="939"/>
                    <a:pt x="712" y="903"/>
                    <a:pt x="700" y="872"/>
                  </a:cubicBezTo>
                  <a:cubicBezTo>
                    <a:pt x="654" y="724"/>
                    <a:pt x="538" y="595"/>
                    <a:pt x="472" y="456"/>
                  </a:cubicBezTo>
                  <a:cubicBezTo>
                    <a:pt x="406" y="318"/>
                    <a:pt x="380" y="170"/>
                    <a:pt x="317" y="38"/>
                  </a:cubicBezTo>
                  <a:cubicBezTo>
                    <a:pt x="308" y="20"/>
                    <a:pt x="282" y="0"/>
                    <a:pt x="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841;p68">
              <a:extLst>
                <a:ext uri="{FF2B5EF4-FFF2-40B4-BE49-F238E27FC236}">
                  <a16:creationId xmlns:a16="http://schemas.microsoft.com/office/drawing/2014/main" id="{B9C3B6F3-97BF-406E-9D96-4AF7DFBC4C9C}"/>
                </a:ext>
              </a:extLst>
            </p:cNvPr>
            <p:cNvSpPr/>
            <p:nvPr/>
          </p:nvSpPr>
          <p:spPr>
            <a:xfrm>
              <a:off x="5172175" y="2719465"/>
              <a:ext cx="487827" cy="391915"/>
            </a:xfrm>
            <a:custGeom>
              <a:avLst/>
              <a:gdLst/>
              <a:ahLst/>
              <a:cxnLst/>
              <a:rect l="l" t="t" r="r" b="b"/>
              <a:pathLst>
                <a:path w="13921" h="11184" extrusionOk="0">
                  <a:moveTo>
                    <a:pt x="3905" y="0"/>
                  </a:moveTo>
                  <a:cubicBezTo>
                    <a:pt x="2365" y="0"/>
                    <a:pt x="1070" y="505"/>
                    <a:pt x="492" y="1795"/>
                  </a:cubicBezTo>
                  <a:cubicBezTo>
                    <a:pt x="446" y="1900"/>
                    <a:pt x="400" y="2012"/>
                    <a:pt x="364" y="2131"/>
                  </a:cubicBezTo>
                  <a:cubicBezTo>
                    <a:pt x="1" y="3262"/>
                    <a:pt x="1874" y="5119"/>
                    <a:pt x="2692" y="6042"/>
                  </a:cubicBezTo>
                  <a:cubicBezTo>
                    <a:pt x="4308" y="7872"/>
                    <a:pt x="3846" y="9914"/>
                    <a:pt x="3902" y="10230"/>
                  </a:cubicBezTo>
                  <a:cubicBezTo>
                    <a:pt x="3945" y="10490"/>
                    <a:pt x="5953" y="11184"/>
                    <a:pt x="7792" y="11184"/>
                  </a:cubicBezTo>
                  <a:cubicBezTo>
                    <a:pt x="8223" y="11184"/>
                    <a:pt x="8645" y="11146"/>
                    <a:pt x="9030" y="11055"/>
                  </a:cubicBezTo>
                  <a:cubicBezTo>
                    <a:pt x="10498" y="10709"/>
                    <a:pt x="12394" y="9155"/>
                    <a:pt x="13337" y="7899"/>
                  </a:cubicBezTo>
                  <a:cubicBezTo>
                    <a:pt x="13700" y="7411"/>
                    <a:pt x="13921" y="6975"/>
                    <a:pt x="13921" y="6665"/>
                  </a:cubicBezTo>
                  <a:cubicBezTo>
                    <a:pt x="13921" y="5561"/>
                    <a:pt x="10415" y="1953"/>
                    <a:pt x="8509" y="1112"/>
                  </a:cubicBezTo>
                  <a:cubicBezTo>
                    <a:pt x="7022" y="448"/>
                    <a:pt x="5355" y="0"/>
                    <a:pt x="3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842;p68">
              <a:extLst>
                <a:ext uri="{FF2B5EF4-FFF2-40B4-BE49-F238E27FC236}">
                  <a16:creationId xmlns:a16="http://schemas.microsoft.com/office/drawing/2014/main" id="{A9E84904-7AAE-46BA-A294-EF02EB689607}"/>
                </a:ext>
              </a:extLst>
            </p:cNvPr>
            <p:cNvSpPr/>
            <p:nvPr/>
          </p:nvSpPr>
          <p:spPr>
            <a:xfrm>
              <a:off x="4839585" y="2310908"/>
              <a:ext cx="585140" cy="550588"/>
            </a:xfrm>
            <a:custGeom>
              <a:avLst/>
              <a:gdLst/>
              <a:ahLst/>
              <a:cxnLst/>
              <a:rect l="l" t="t" r="r" b="b"/>
              <a:pathLst>
                <a:path w="16698" h="15712" extrusionOk="0">
                  <a:moveTo>
                    <a:pt x="8518" y="1"/>
                  </a:moveTo>
                  <a:cubicBezTo>
                    <a:pt x="6912" y="1"/>
                    <a:pt x="5173" y="408"/>
                    <a:pt x="3618" y="1453"/>
                  </a:cubicBezTo>
                  <a:cubicBezTo>
                    <a:pt x="1" y="3883"/>
                    <a:pt x="1630" y="9598"/>
                    <a:pt x="1791" y="10228"/>
                  </a:cubicBezTo>
                  <a:cubicBezTo>
                    <a:pt x="1946" y="10858"/>
                    <a:pt x="2042" y="12893"/>
                    <a:pt x="2761" y="13810"/>
                  </a:cubicBezTo>
                  <a:cubicBezTo>
                    <a:pt x="3828" y="15175"/>
                    <a:pt x="5719" y="15712"/>
                    <a:pt x="7698" y="15712"/>
                  </a:cubicBezTo>
                  <a:cubicBezTo>
                    <a:pt x="10449" y="15712"/>
                    <a:pt x="13371" y="14674"/>
                    <a:pt x="14491" y="13378"/>
                  </a:cubicBezTo>
                  <a:cubicBezTo>
                    <a:pt x="16417" y="11148"/>
                    <a:pt x="16698" y="4338"/>
                    <a:pt x="13307" y="1466"/>
                  </a:cubicBezTo>
                  <a:cubicBezTo>
                    <a:pt x="12337" y="641"/>
                    <a:pt x="10532" y="1"/>
                    <a:pt x="8518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843;p68">
              <a:extLst>
                <a:ext uri="{FF2B5EF4-FFF2-40B4-BE49-F238E27FC236}">
                  <a16:creationId xmlns:a16="http://schemas.microsoft.com/office/drawing/2014/main" id="{D5842AA2-0FC0-4141-BBCD-98ECAE22179C}"/>
                </a:ext>
              </a:extLst>
            </p:cNvPr>
            <p:cNvSpPr/>
            <p:nvPr/>
          </p:nvSpPr>
          <p:spPr>
            <a:xfrm>
              <a:off x="5349596" y="2561635"/>
              <a:ext cx="134073" cy="159654"/>
            </a:xfrm>
            <a:custGeom>
              <a:avLst/>
              <a:gdLst/>
              <a:ahLst/>
              <a:cxnLst/>
              <a:rect l="l" t="t" r="r" b="b"/>
              <a:pathLst>
                <a:path w="3826" h="4556" extrusionOk="0">
                  <a:moveTo>
                    <a:pt x="2227" y="1"/>
                  </a:moveTo>
                  <a:cubicBezTo>
                    <a:pt x="1168" y="1"/>
                    <a:pt x="0" y="1550"/>
                    <a:pt x="0" y="1550"/>
                  </a:cubicBezTo>
                  <a:lnTo>
                    <a:pt x="297" y="4429"/>
                  </a:lnTo>
                  <a:cubicBezTo>
                    <a:pt x="297" y="4429"/>
                    <a:pt x="525" y="4555"/>
                    <a:pt x="904" y="4555"/>
                  </a:cubicBezTo>
                  <a:cubicBezTo>
                    <a:pt x="1210" y="4555"/>
                    <a:pt x="1613" y="4474"/>
                    <a:pt x="2074" y="4178"/>
                  </a:cubicBezTo>
                  <a:cubicBezTo>
                    <a:pt x="3826" y="3057"/>
                    <a:pt x="3819" y="686"/>
                    <a:pt x="2671" y="105"/>
                  </a:cubicBezTo>
                  <a:cubicBezTo>
                    <a:pt x="2528" y="33"/>
                    <a:pt x="2378" y="1"/>
                    <a:pt x="2227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844;p68">
              <a:extLst>
                <a:ext uri="{FF2B5EF4-FFF2-40B4-BE49-F238E27FC236}">
                  <a16:creationId xmlns:a16="http://schemas.microsoft.com/office/drawing/2014/main" id="{739A0226-3701-4868-9B61-ED161263D060}"/>
                </a:ext>
              </a:extLst>
            </p:cNvPr>
            <p:cNvSpPr/>
            <p:nvPr/>
          </p:nvSpPr>
          <p:spPr>
            <a:xfrm>
              <a:off x="4800653" y="2228243"/>
              <a:ext cx="424154" cy="402638"/>
            </a:xfrm>
            <a:custGeom>
              <a:avLst/>
              <a:gdLst/>
              <a:ahLst/>
              <a:cxnLst/>
              <a:rect l="l" t="t" r="r" b="b"/>
              <a:pathLst>
                <a:path w="12104" h="11490" extrusionOk="0">
                  <a:moveTo>
                    <a:pt x="7550" y="0"/>
                  </a:moveTo>
                  <a:cubicBezTo>
                    <a:pt x="5818" y="0"/>
                    <a:pt x="4117" y="828"/>
                    <a:pt x="3137" y="1513"/>
                  </a:cubicBezTo>
                  <a:cubicBezTo>
                    <a:pt x="363" y="3344"/>
                    <a:pt x="0" y="6110"/>
                    <a:pt x="2052" y="11489"/>
                  </a:cubicBezTo>
                  <a:cubicBezTo>
                    <a:pt x="2052" y="11489"/>
                    <a:pt x="3978" y="10741"/>
                    <a:pt x="5986" y="9764"/>
                  </a:cubicBezTo>
                  <a:cubicBezTo>
                    <a:pt x="8660" y="8458"/>
                    <a:pt x="12103" y="6068"/>
                    <a:pt x="11183" y="2493"/>
                  </a:cubicBezTo>
                  <a:lnTo>
                    <a:pt x="11051" y="1609"/>
                  </a:lnTo>
                  <a:cubicBezTo>
                    <a:pt x="10034" y="420"/>
                    <a:pt x="8784" y="0"/>
                    <a:pt x="7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4845;p68">
              <a:extLst>
                <a:ext uri="{FF2B5EF4-FFF2-40B4-BE49-F238E27FC236}">
                  <a16:creationId xmlns:a16="http://schemas.microsoft.com/office/drawing/2014/main" id="{BACCBD9E-1F67-49BC-B9CC-A4863BD7F329}"/>
                </a:ext>
              </a:extLst>
            </p:cNvPr>
            <p:cNvSpPr/>
            <p:nvPr/>
          </p:nvSpPr>
          <p:spPr>
            <a:xfrm>
              <a:off x="5170107" y="2263951"/>
              <a:ext cx="272105" cy="347166"/>
            </a:xfrm>
            <a:custGeom>
              <a:avLst/>
              <a:gdLst/>
              <a:ahLst/>
              <a:cxnLst/>
              <a:rect l="l" t="t" r="r" b="b"/>
              <a:pathLst>
                <a:path w="7765" h="9907" extrusionOk="0">
                  <a:moveTo>
                    <a:pt x="1918" y="0"/>
                  </a:moveTo>
                  <a:cubicBezTo>
                    <a:pt x="1422" y="0"/>
                    <a:pt x="916" y="161"/>
                    <a:pt x="413" y="521"/>
                  </a:cubicBezTo>
                  <a:lnTo>
                    <a:pt x="1" y="4033"/>
                  </a:lnTo>
                  <a:cubicBezTo>
                    <a:pt x="1402" y="6658"/>
                    <a:pt x="3556" y="8980"/>
                    <a:pt x="6623" y="9906"/>
                  </a:cubicBezTo>
                  <a:cubicBezTo>
                    <a:pt x="7764" y="6438"/>
                    <a:pt x="5051" y="0"/>
                    <a:pt x="1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4846;p68">
              <a:extLst>
                <a:ext uri="{FF2B5EF4-FFF2-40B4-BE49-F238E27FC236}">
                  <a16:creationId xmlns:a16="http://schemas.microsoft.com/office/drawing/2014/main" id="{D6A81B21-22BE-4D70-8A29-B27D685ACE67}"/>
                </a:ext>
              </a:extLst>
            </p:cNvPr>
            <p:cNvSpPr/>
            <p:nvPr/>
          </p:nvSpPr>
          <p:spPr>
            <a:xfrm>
              <a:off x="4877151" y="2338801"/>
              <a:ext cx="282723" cy="222905"/>
            </a:xfrm>
            <a:custGeom>
              <a:avLst/>
              <a:gdLst/>
              <a:ahLst/>
              <a:cxnLst/>
              <a:rect l="l" t="t" r="r" b="b"/>
              <a:pathLst>
                <a:path w="8068" h="6361" extrusionOk="0">
                  <a:moveTo>
                    <a:pt x="8067" y="1"/>
                  </a:moveTo>
                  <a:lnTo>
                    <a:pt x="8067" y="1"/>
                  </a:lnTo>
                  <a:cubicBezTo>
                    <a:pt x="7813" y="571"/>
                    <a:pt x="7526" y="1122"/>
                    <a:pt x="7193" y="1646"/>
                  </a:cubicBezTo>
                  <a:cubicBezTo>
                    <a:pt x="6863" y="2171"/>
                    <a:pt x="6484" y="2659"/>
                    <a:pt x="6072" y="3110"/>
                  </a:cubicBezTo>
                  <a:cubicBezTo>
                    <a:pt x="5653" y="3559"/>
                    <a:pt x="5198" y="3961"/>
                    <a:pt x="4703" y="4314"/>
                  </a:cubicBezTo>
                  <a:cubicBezTo>
                    <a:pt x="4380" y="4535"/>
                    <a:pt x="4044" y="4733"/>
                    <a:pt x="3691" y="4898"/>
                  </a:cubicBezTo>
                  <a:cubicBezTo>
                    <a:pt x="3737" y="4746"/>
                    <a:pt x="3780" y="4598"/>
                    <a:pt x="3813" y="4439"/>
                  </a:cubicBezTo>
                  <a:cubicBezTo>
                    <a:pt x="3885" y="4073"/>
                    <a:pt x="3935" y="3701"/>
                    <a:pt x="3945" y="3328"/>
                  </a:cubicBezTo>
                  <a:cubicBezTo>
                    <a:pt x="3948" y="3229"/>
                    <a:pt x="3895" y="3130"/>
                    <a:pt x="3803" y="3081"/>
                  </a:cubicBezTo>
                  <a:cubicBezTo>
                    <a:pt x="3761" y="3056"/>
                    <a:pt x="3715" y="3045"/>
                    <a:pt x="3670" y="3045"/>
                  </a:cubicBezTo>
                  <a:cubicBezTo>
                    <a:pt x="3575" y="3045"/>
                    <a:pt x="3483" y="3097"/>
                    <a:pt x="3434" y="3186"/>
                  </a:cubicBezTo>
                  <a:cubicBezTo>
                    <a:pt x="3252" y="3513"/>
                    <a:pt x="3048" y="3826"/>
                    <a:pt x="2827" y="4120"/>
                  </a:cubicBezTo>
                  <a:cubicBezTo>
                    <a:pt x="2599" y="4410"/>
                    <a:pt x="2345" y="4670"/>
                    <a:pt x="2055" y="4901"/>
                  </a:cubicBezTo>
                  <a:cubicBezTo>
                    <a:pt x="1772" y="5132"/>
                    <a:pt x="1455" y="5333"/>
                    <a:pt x="1125" y="5521"/>
                  </a:cubicBezTo>
                  <a:cubicBezTo>
                    <a:pt x="931" y="5627"/>
                    <a:pt x="736" y="5726"/>
                    <a:pt x="538" y="5828"/>
                  </a:cubicBezTo>
                  <a:cubicBezTo>
                    <a:pt x="663" y="5597"/>
                    <a:pt x="785" y="5366"/>
                    <a:pt x="898" y="5129"/>
                  </a:cubicBezTo>
                  <a:cubicBezTo>
                    <a:pt x="987" y="4931"/>
                    <a:pt x="1069" y="4730"/>
                    <a:pt x="1132" y="4519"/>
                  </a:cubicBezTo>
                  <a:cubicBezTo>
                    <a:pt x="1194" y="4308"/>
                    <a:pt x="1231" y="4093"/>
                    <a:pt x="1250" y="3879"/>
                  </a:cubicBezTo>
                  <a:lnTo>
                    <a:pt x="1250" y="3879"/>
                  </a:lnTo>
                  <a:cubicBezTo>
                    <a:pt x="1145" y="4301"/>
                    <a:pt x="957" y="4683"/>
                    <a:pt x="736" y="5043"/>
                  </a:cubicBezTo>
                  <a:cubicBezTo>
                    <a:pt x="515" y="5406"/>
                    <a:pt x="258" y="5745"/>
                    <a:pt x="30" y="6121"/>
                  </a:cubicBezTo>
                  <a:cubicBezTo>
                    <a:pt x="7" y="6164"/>
                    <a:pt x="1" y="6217"/>
                    <a:pt x="17" y="6263"/>
                  </a:cubicBezTo>
                  <a:cubicBezTo>
                    <a:pt x="42" y="6321"/>
                    <a:pt x="103" y="6360"/>
                    <a:pt x="165" y="6360"/>
                  </a:cubicBezTo>
                  <a:cubicBezTo>
                    <a:pt x="184" y="6360"/>
                    <a:pt x="203" y="6357"/>
                    <a:pt x="222" y="6349"/>
                  </a:cubicBezTo>
                  <a:lnTo>
                    <a:pt x="231" y="6346"/>
                  </a:lnTo>
                  <a:cubicBezTo>
                    <a:pt x="591" y="6197"/>
                    <a:pt x="954" y="6055"/>
                    <a:pt x="1310" y="5887"/>
                  </a:cubicBezTo>
                  <a:cubicBezTo>
                    <a:pt x="1663" y="5719"/>
                    <a:pt x="2019" y="5524"/>
                    <a:pt x="2342" y="5284"/>
                  </a:cubicBezTo>
                  <a:cubicBezTo>
                    <a:pt x="2669" y="5046"/>
                    <a:pt x="2965" y="4763"/>
                    <a:pt x="3229" y="4453"/>
                  </a:cubicBezTo>
                  <a:lnTo>
                    <a:pt x="3242" y="4439"/>
                  </a:lnTo>
                  <a:lnTo>
                    <a:pt x="3242" y="4439"/>
                  </a:lnTo>
                  <a:cubicBezTo>
                    <a:pt x="3173" y="4736"/>
                    <a:pt x="3084" y="5026"/>
                    <a:pt x="2959" y="5284"/>
                  </a:cubicBezTo>
                  <a:lnTo>
                    <a:pt x="2949" y="5297"/>
                  </a:lnTo>
                  <a:cubicBezTo>
                    <a:pt x="2916" y="5363"/>
                    <a:pt x="2913" y="5442"/>
                    <a:pt x="2942" y="5515"/>
                  </a:cubicBezTo>
                  <a:cubicBezTo>
                    <a:pt x="2984" y="5618"/>
                    <a:pt x="3084" y="5681"/>
                    <a:pt x="3188" y="5681"/>
                  </a:cubicBezTo>
                  <a:cubicBezTo>
                    <a:pt x="3223" y="5681"/>
                    <a:pt x="3258" y="5674"/>
                    <a:pt x="3292" y="5660"/>
                  </a:cubicBezTo>
                  <a:lnTo>
                    <a:pt x="3747" y="5475"/>
                  </a:lnTo>
                  <a:lnTo>
                    <a:pt x="4182" y="5257"/>
                  </a:lnTo>
                  <a:lnTo>
                    <a:pt x="4598" y="5003"/>
                  </a:lnTo>
                  <a:lnTo>
                    <a:pt x="4993" y="4723"/>
                  </a:lnTo>
                  <a:cubicBezTo>
                    <a:pt x="5515" y="4337"/>
                    <a:pt x="5973" y="3879"/>
                    <a:pt x="6375" y="3381"/>
                  </a:cubicBezTo>
                  <a:cubicBezTo>
                    <a:pt x="6781" y="2883"/>
                    <a:pt x="7121" y="2342"/>
                    <a:pt x="7407" y="1772"/>
                  </a:cubicBezTo>
                  <a:cubicBezTo>
                    <a:pt x="7691" y="1204"/>
                    <a:pt x="7912" y="611"/>
                    <a:pt x="806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4847;p68">
              <a:extLst>
                <a:ext uri="{FF2B5EF4-FFF2-40B4-BE49-F238E27FC236}">
                  <a16:creationId xmlns:a16="http://schemas.microsoft.com/office/drawing/2014/main" id="{0B2AB364-9F42-479E-9B31-C3B791BE24A5}"/>
                </a:ext>
              </a:extLst>
            </p:cNvPr>
            <p:cNvSpPr/>
            <p:nvPr/>
          </p:nvSpPr>
          <p:spPr>
            <a:xfrm>
              <a:off x="5219482" y="2309051"/>
              <a:ext cx="207732" cy="201424"/>
            </a:xfrm>
            <a:custGeom>
              <a:avLst/>
              <a:gdLst/>
              <a:ahLst/>
              <a:cxnLst/>
              <a:rect l="l" t="t" r="r" b="b"/>
              <a:pathLst>
                <a:path w="5928" h="5748" extrusionOk="0">
                  <a:moveTo>
                    <a:pt x="3006" y="0"/>
                  </a:moveTo>
                  <a:cubicBezTo>
                    <a:pt x="2990" y="0"/>
                    <a:pt x="2974" y="1"/>
                    <a:pt x="2958" y="2"/>
                  </a:cubicBezTo>
                  <a:cubicBezTo>
                    <a:pt x="1998" y="84"/>
                    <a:pt x="2546" y="1902"/>
                    <a:pt x="2707" y="2254"/>
                  </a:cubicBezTo>
                  <a:cubicBezTo>
                    <a:pt x="2466" y="1953"/>
                    <a:pt x="1720" y="1130"/>
                    <a:pt x="1226" y="1130"/>
                  </a:cubicBezTo>
                  <a:cubicBezTo>
                    <a:pt x="1039" y="1130"/>
                    <a:pt x="888" y="1248"/>
                    <a:pt x="814" y="1555"/>
                  </a:cubicBezTo>
                  <a:cubicBezTo>
                    <a:pt x="676" y="2185"/>
                    <a:pt x="1513" y="2766"/>
                    <a:pt x="1969" y="2987"/>
                  </a:cubicBezTo>
                  <a:cubicBezTo>
                    <a:pt x="0" y="3250"/>
                    <a:pt x="330" y="4487"/>
                    <a:pt x="1237" y="4487"/>
                  </a:cubicBezTo>
                  <a:cubicBezTo>
                    <a:pt x="1601" y="4487"/>
                    <a:pt x="2057" y="4288"/>
                    <a:pt x="2496" y="3748"/>
                  </a:cubicBezTo>
                  <a:lnTo>
                    <a:pt x="2496" y="3748"/>
                  </a:lnTo>
                  <a:cubicBezTo>
                    <a:pt x="2000" y="5028"/>
                    <a:pt x="2471" y="5747"/>
                    <a:pt x="2963" y="5747"/>
                  </a:cubicBezTo>
                  <a:cubicBezTo>
                    <a:pt x="3426" y="5747"/>
                    <a:pt x="3907" y="5109"/>
                    <a:pt x="3614" y="3699"/>
                  </a:cubicBezTo>
                  <a:lnTo>
                    <a:pt x="3614" y="3699"/>
                  </a:lnTo>
                  <a:cubicBezTo>
                    <a:pt x="3836" y="4179"/>
                    <a:pt x="4402" y="4746"/>
                    <a:pt x="4917" y="4746"/>
                  </a:cubicBezTo>
                  <a:cubicBezTo>
                    <a:pt x="5160" y="4746"/>
                    <a:pt x="5391" y="4620"/>
                    <a:pt x="5570" y="4299"/>
                  </a:cubicBezTo>
                  <a:cubicBezTo>
                    <a:pt x="5927" y="3654"/>
                    <a:pt x="5058" y="2992"/>
                    <a:pt x="4349" y="2935"/>
                  </a:cubicBezTo>
                  <a:lnTo>
                    <a:pt x="4349" y="2935"/>
                  </a:lnTo>
                  <a:cubicBezTo>
                    <a:pt x="5038" y="2867"/>
                    <a:pt x="5823" y="2439"/>
                    <a:pt x="5461" y="1638"/>
                  </a:cubicBezTo>
                  <a:cubicBezTo>
                    <a:pt x="5340" y="1369"/>
                    <a:pt x="5156" y="1266"/>
                    <a:pt x="4947" y="1266"/>
                  </a:cubicBezTo>
                  <a:cubicBezTo>
                    <a:pt x="4529" y="1266"/>
                    <a:pt x="4015" y="1681"/>
                    <a:pt x="3733" y="2001"/>
                  </a:cubicBezTo>
                  <a:cubicBezTo>
                    <a:pt x="3807" y="1547"/>
                    <a:pt x="3860" y="0"/>
                    <a:pt x="3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848;p68">
              <a:extLst>
                <a:ext uri="{FF2B5EF4-FFF2-40B4-BE49-F238E27FC236}">
                  <a16:creationId xmlns:a16="http://schemas.microsoft.com/office/drawing/2014/main" id="{D0C0790F-D0DF-463C-96D2-1C9C45E44F63}"/>
                </a:ext>
              </a:extLst>
            </p:cNvPr>
            <p:cNvSpPr/>
            <p:nvPr/>
          </p:nvSpPr>
          <p:spPr>
            <a:xfrm>
              <a:off x="5296436" y="2386599"/>
              <a:ext cx="64618" cy="55718"/>
            </a:xfrm>
            <a:custGeom>
              <a:avLst/>
              <a:gdLst/>
              <a:ahLst/>
              <a:cxnLst/>
              <a:rect l="l" t="t" r="r" b="b"/>
              <a:pathLst>
                <a:path w="1844" h="1590" extrusionOk="0">
                  <a:moveTo>
                    <a:pt x="912" y="0"/>
                  </a:moveTo>
                  <a:cubicBezTo>
                    <a:pt x="805" y="0"/>
                    <a:pt x="696" y="23"/>
                    <a:pt x="590" y="71"/>
                  </a:cubicBezTo>
                  <a:cubicBezTo>
                    <a:pt x="211" y="246"/>
                    <a:pt x="0" y="744"/>
                    <a:pt x="198" y="1126"/>
                  </a:cubicBezTo>
                  <a:cubicBezTo>
                    <a:pt x="344" y="1409"/>
                    <a:pt x="629" y="1589"/>
                    <a:pt x="932" y="1589"/>
                  </a:cubicBezTo>
                  <a:cubicBezTo>
                    <a:pt x="1039" y="1589"/>
                    <a:pt x="1148" y="1567"/>
                    <a:pt x="1253" y="1519"/>
                  </a:cubicBezTo>
                  <a:cubicBezTo>
                    <a:pt x="1632" y="1344"/>
                    <a:pt x="1844" y="846"/>
                    <a:pt x="1646" y="464"/>
                  </a:cubicBezTo>
                  <a:cubicBezTo>
                    <a:pt x="1500" y="179"/>
                    <a:pt x="1214" y="0"/>
                    <a:pt x="9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849;p68">
              <a:extLst>
                <a:ext uri="{FF2B5EF4-FFF2-40B4-BE49-F238E27FC236}">
                  <a16:creationId xmlns:a16="http://schemas.microsoft.com/office/drawing/2014/main" id="{6A0082B0-3D6D-4495-96B4-184ED2BF31B2}"/>
                </a:ext>
              </a:extLst>
            </p:cNvPr>
            <p:cNvSpPr/>
            <p:nvPr/>
          </p:nvSpPr>
          <p:spPr>
            <a:xfrm>
              <a:off x="5078611" y="2770697"/>
              <a:ext cx="395244" cy="514739"/>
            </a:xfrm>
            <a:custGeom>
              <a:avLst/>
              <a:gdLst/>
              <a:ahLst/>
              <a:cxnLst/>
              <a:rect l="l" t="t" r="r" b="b"/>
              <a:pathLst>
                <a:path w="11279" h="14689" extrusionOk="0">
                  <a:moveTo>
                    <a:pt x="8976" y="1"/>
                  </a:moveTo>
                  <a:cubicBezTo>
                    <a:pt x="8393" y="1"/>
                    <a:pt x="7758" y="324"/>
                    <a:pt x="7192" y="1098"/>
                  </a:cubicBezTo>
                  <a:cubicBezTo>
                    <a:pt x="5537" y="3360"/>
                    <a:pt x="3235" y="12244"/>
                    <a:pt x="3080" y="12261"/>
                  </a:cubicBezTo>
                  <a:cubicBezTo>
                    <a:pt x="3073" y="12262"/>
                    <a:pt x="3065" y="12262"/>
                    <a:pt x="3056" y="12262"/>
                  </a:cubicBezTo>
                  <a:cubicBezTo>
                    <a:pt x="2883" y="12262"/>
                    <a:pt x="2482" y="12105"/>
                    <a:pt x="2058" y="12030"/>
                  </a:cubicBezTo>
                  <a:cubicBezTo>
                    <a:pt x="1992" y="12018"/>
                    <a:pt x="1936" y="12013"/>
                    <a:pt x="1888" y="12013"/>
                  </a:cubicBezTo>
                  <a:cubicBezTo>
                    <a:pt x="1616" y="12013"/>
                    <a:pt x="1635" y="12193"/>
                    <a:pt x="1767" y="12393"/>
                  </a:cubicBezTo>
                  <a:cubicBezTo>
                    <a:pt x="1919" y="12627"/>
                    <a:pt x="2443" y="12765"/>
                    <a:pt x="2443" y="12765"/>
                  </a:cubicBezTo>
                  <a:cubicBezTo>
                    <a:pt x="2443" y="12765"/>
                    <a:pt x="296" y="12891"/>
                    <a:pt x="310" y="13178"/>
                  </a:cubicBezTo>
                  <a:cubicBezTo>
                    <a:pt x="316" y="13360"/>
                    <a:pt x="862" y="13392"/>
                    <a:pt x="1252" y="13392"/>
                  </a:cubicBezTo>
                  <a:cubicBezTo>
                    <a:pt x="1378" y="13392"/>
                    <a:pt x="1488" y="13389"/>
                    <a:pt x="1558" y="13386"/>
                  </a:cubicBezTo>
                  <a:lnTo>
                    <a:pt x="1558" y="13386"/>
                  </a:lnTo>
                  <a:cubicBezTo>
                    <a:pt x="1231" y="13403"/>
                    <a:pt x="12" y="13487"/>
                    <a:pt x="3" y="13758"/>
                  </a:cubicBezTo>
                  <a:cubicBezTo>
                    <a:pt x="0" y="13879"/>
                    <a:pt x="288" y="13915"/>
                    <a:pt x="630" y="13915"/>
                  </a:cubicBezTo>
                  <a:cubicBezTo>
                    <a:pt x="803" y="13915"/>
                    <a:pt x="989" y="13906"/>
                    <a:pt x="1158" y="13894"/>
                  </a:cubicBezTo>
                  <a:lnTo>
                    <a:pt x="1158" y="13894"/>
                  </a:lnTo>
                  <a:cubicBezTo>
                    <a:pt x="715" y="13950"/>
                    <a:pt x="174" y="14054"/>
                    <a:pt x="165" y="14233"/>
                  </a:cubicBezTo>
                  <a:cubicBezTo>
                    <a:pt x="159" y="14321"/>
                    <a:pt x="310" y="14353"/>
                    <a:pt x="529" y="14353"/>
                  </a:cubicBezTo>
                  <a:cubicBezTo>
                    <a:pt x="666" y="14353"/>
                    <a:pt x="830" y="14340"/>
                    <a:pt x="998" y="14322"/>
                  </a:cubicBezTo>
                  <a:lnTo>
                    <a:pt x="998" y="14322"/>
                  </a:lnTo>
                  <a:cubicBezTo>
                    <a:pt x="832" y="14378"/>
                    <a:pt x="712" y="14452"/>
                    <a:pt x="712" y="14550"/>
                  </a:cubicBezTo>
                  <a:cubicBezTo>
                    <a:pt x="712" y="14650"/>
                    <a:pt x="854" y="14688"/>
                    <a:pt x="1072" y="14688"/>
                  </a:cubicBezTo>
                  <a:cubicBezTo>
                    <a:pt x="1706" y="14688"/>
                    <a:pt x="2986" y="14371"/>
                    <a:pt x="3363" y="14342"/>
                  </a:cubicBezTo>
                  <a:cubicBezTo>
                    <a:pt x="3868" y="14305"/>
                    <a:pt x="4831" y="14292"/>
                    <a:pt x="4976" y="14045"/>
                  </a:cubicBezTo>
                  <a:cubicBezTo>
                    <a:pt x="5115" y="13804"/>
                    <a:pt x="5454" y="12980"/>
                    <a:pt x="5454" y="12980"/>
                  </a:cubicBezTo>
                  <a:cubicBezTo>
                    <a:pt x="5454" y="12980"/>
                    <a:pt x="10022" y="5939"/>
                    <a:pt x="10767" y="3340"/>
                  </a:cubicBezTo>
                  <a:cubicBezTo>
                    <a:pt x="11279" y="1558"/>
                    <a:pt x="10254" y="1"/>
                    <a:pt x="8976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4850;p68">
              <a:extLst>
                <a:ext uri="{FF2B5EF4-FFF2-40B4-BE49-F238E27FC236}">
                  <a16:creationId xmlns:a16="http://schemas.microsoft.com/office/drawing/2014/main" id="{C9E99B29-169E-40AD-BAE0-592A68BCB865}"/>
                </a:ext>
              </a:extLst>
            </p:cNvPr>
            <p:cNvSpPr/>
            <p:nvPr/>
          </p:nvSpPr>
          <p:spPr>
            <a:xfrm>
              <a:off x="5250880" y="2764284"/>
              <a:ext cx="225393" cy="276030"/>
            </a:xfrm>
            <a:custGeom>
              <a:avLst/>
              <a:gdLst/>
              <a:ahLst/>
              <a:cxnLst/>
              <a:rect l="l" t="t" r="r" b="b"/>
              <a:pathLst>
                <a:path w="6432" h="7877" extrusionOk="0">
                  <a:moveTo>
                    <a:pt x="4122" y="1"/>
                  </a:moveTo>
                  <a:cubicBezTo>
                    <a:pt x="3872" y="1"/>
                    <a:pt x="3611" y="55"/>
                    <a:pt x="3345" y="173"/>
                  </a:cubicBezTo>
                  <a:cubicBezTo>
                    <a:pt x="2929" y="354"/>
                    <a:pt x="2504" y="687"/>
                    <a:pt x="2082" y="1218"/>
                  </a:cubicBezTo>
                  <a:cubicBezTo>
                    <a:pt x="769" y="2880"/>
                    <a:pt x="1" y="5495"/>
                    <a:pt x="53" y="5621"/>
                  </a:cubicBezTo>
                  <a:cubicBezTo>
                    <a:pt x="159" y="5869"/>
                    <a:pt x="2005" y="7876"/>
                    <a:pt x="3783" y="7876"/>
                  </a:cubicBezTo>
                  <a:cubicBezTo>
                    <a:pt x="3945" y="7876"/>
                    <a:pt x="4106" y="7860"/>
                    <a:pt x="4265" y="7824"/>
                  </a:cubicBezTo>
                  <a:cubicBezTo>
                    <a:pt x="4400" y="7794"/>
                    <a:pt x="4674" y="7415"/>
                    <a:pt x="4977" y="6851"/>
                  </a:cubicBezTo>
                  <a:cubicBezTo>
                    <a:pt x="5637" y="5621"/>
                    <a:pt x="6431" y="3520"/>
                    <a:pt x="6234" y="2201"/>
                  </a:cubicBezTo>
                  <a:cubicBezTo>
                    <a:pt x="6054" y="992"/>
                    <a:pt x="519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4851;p68">
              <a:extLst>
                <a:ext uri="{FF2B5EF4-FFF2-40B4-BE49-F238E27FC236}">
                  <a16:creationId xmlns:a16="http://schemas.microsoft.com/office/drawing/2014/main" id="{A623349C-3A49-49F5-B35B-E0AEF7FE6AC4}"/>
                </a:ext>
              </a:extLst>
            </p:cNvPr>
            <p:cNvSpPr/>
            <p:nvPr/>
          </p:nvSpPr>
          <p:spPr>
            <a:xfrm>
              <a:off x="3046137" y="2391505"/>
              <a:ext cx="625263" cy="827809"/>
            </a:xfrm>
            <a:custGeom>
              <a:avLst/>
              <a:gdLst/>
              <a:ahLst/>
              <a:cxnLst/>
              <a:rect l="l" t="t" r="r" b="b"/>
              <a:pathLst>
                <a:path w="17843" h="23623" extrusionOk="0">
                  <a:moveTo>
                    <a:pt x="13746" y="0"/>
                  </a:moveTo>
                  <a:lnTo>
                    <a:pt x="1" y="732"/>
                  </a:lnTo>
                  <a:lnTo>
                    <a:pt x="2415" y="22861"/>
                  </a:lnTo>
                  <a:lnTo>
                    <a:pt x="17842" y="23623"/>
                  </a:lnTo>
                  <a:lnTo>
                    <a:pt x="17842" y="23623"/>
                  </a:lnTo>
                  <a:lnTo>
                    <a:pt x="137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4852;p68">
              <a:extLst>
                <a:ext uri="{FF2B5EF4-FFF2-40B4-BE49-F238E27FC236}">
                  <a16:creationId xmlns:a16="http://schemas.microsoft.com/office/drawing/2014/main" id="{7415C7FC-2E9D-483C-91DB-8F090532A88F}"/>
                </a:ext>
              </a:extLst>
            </p:cNvPr>
            <p:cNvSpPr/>
            <p:nvPr/>
          </p:nvSpPr>
          <p:spPr>
            <a:xfrm>
              <a:off x="3046137" y="2219097"/>
              <a:ext cx="1246742" cy="198095"/>
            </a:xfrm>
            <a:custGeom>
              <a:avLst/>
              <a:gdLst/>
              <a:ahLst/>
              <a:cxnLst/>
              <a:rect l="l" t="t" r="r" b="b"/>
              <a:pathLst>
                <a:path w="35578" h="5653" extrusionOk="0">
                  <a:moveTo>
                    <a:pt x="22601" y="0"/>
                  </a:moveTo>
                  <a:lnTo>
                    <a:pt x="1" y="5652"/>
                  </a:lnTo>
                  <a:lnTo>
                    <a:pt x="13746" y="4920"/>
                  </a:lnTo>
                  <a:lnTo>
                    <a:pt x="35578" y="247"/>
                  </a:lnTo>
                  <a:lnTo>
                    <a:pt x="226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853;p68">
              <a:extLst>
                <a:ext uri="{FF2B5EF4-FFF2-40B4-BE49-F238E27FC236}">
                  <a16:creationId xmlns:a16="http://schemas.microsoft.com/office/drawing/2014/main" id="{DC879D0B-7A3F-43CF-B672-99B2DCA09C81}"/>
                </a:ext>
              </a:extLst>
            </p:cNvPr>
            <p:cNvSpPr/>
            <p:nvPr/>
          </p:nvSpPr>
          <p:spPr>
            <a:xfrm>
              <a:off x="3527833" y="2227753"/>
              <a:ext cx="909738" cy="991563"/>
            </a:xfrm>
            <a:custGeom>
              <a:avLst/>
              <a:gdLst/>
              <a:ahLst/>
              <a:cxnLst/>
              <a:rect l="l" t="t" r="r" b="b"/>
              <a:pathLst>
                <a:path w="25961" h="28296" extrusionOk="0">
                  <a:moveTo>
                    <a:pt x="21832" y="0"/>
                  </a:moveTo>
                  <a:lnTo>
                    <a:pt x="7849" y="2991"/>
                  </a:lnTo>
                  <a:lnTo>
                    <a:pt x="0" y="4670"/>
                  </a:lnTo>
                  <a:lnTo>
                    <a:pt x="4096" y="28296"/>
                  </a:lnTo>
                  <a:lnTo>
                    <a:pt x="25961" y="23880"/>
                  </a:lnTo>
                  <a:lnTo>
                    <a:pt x="25004" y="18333"/>
                  </a:lnTo>
                  <a:lnTo>
                    <a:pt x="2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854;p68">
              <a:extLst>
                <a:ext uri="{FF2B5EF4-FFF2-40B4-BE49-F238E27FC236}">
                  <a16:creationId xmlns:a16="http://schemas.microsoft.com/office/drawing/2014/main" id="{C2996F08-72E1-4FD6-9725-5356952C8A28}"/>
                </a:ext>
              </a:extLst>
            </p:cNvPr>
            <p:cNvSpPr/>
            <p:nvPr/>
          </p:nvSpPr>
          <p:spPr>
            <a:xfrm>
              <a:off x="3527833" y="2332459"/>
              <a:ext cx="909738" cy="886750"/>
            </a:xfrm>
            <a:custGeom>
              <a:avLst/>
              <a:gdLst/>
              <a:ahLst/>
              <a:cxnLst/>
              <a:rect l="l" t="t" r="r" b="b"/>
              <a:pathLst>
                <a:path w="25961" h="25305" extrusionOk="0">
                  <a:moveTo>
                    <a:pt x="7849" y="0"/>
                  </a:moveTo>
                  <a:lnTo>
                    <a:pt x="0" y="1682"/>
                  </a:lnTo>
                  <a:lnTo>
                    <a:pt x="4096" y="25304"/>
                  </a:lnTo>
                  <a:lnTo>
                    <a:pt x="25961" y="20892"/>
                  </a:lnTo>
                  <a:lnTo>
                    <a:pt x="24998" y="15335"/>
                  </a:lnTo>
                  <a:cubicBezTo>
                    <a:pt x="23451" y="16321"/>
                    <a:pt x="21687" y="16971"/>
                    <a:pt x="19817" y="17179"/>
                  </a:cubicBezTo>
                  <a:cubicBezTo>
                    <a:pt x="19367" y="17228"/>
                    <a:pt x="18915" y="17252"/>
                    <a:pt x="18462" y="17252"/>
                  </a:cubicBezTo>
                  <a:cubicBezTo>
                    <a:pt x="13046" y="17252"/>
                    <a:pt x="7629" y="13790"/>
                    <a:pt x="6734" y="8169"/>
                  </a:cubicBezTo>
                  <a:cubicBezTo>
                    <a:pt x="6292" y="5379"/>
                    <a:pt x="6893" y="2622"/>
                    <a:pt x="7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855;p68">
              <a:extLst>
                <a:ext uri="{FF2B5EF4-FFF2-40B4-BE49-F238E27FC236}">
                  <a16:creationId xmlns:a16="http://schemas.microsoft.com/office/drawing/2014/main" id="{BCA21A28-CE09-4126-831D-978D3FFCE45F}"/>
                </a:ext>
              </a:extLst>
            </p:cNvPr>
            <p:cNvSpPr/>
            <p:nvPr/>
          </p:nvSpPr>
          <p:spPr>
            <a:xfrm>
              <a:off x="3265154" y="2059725"/>
              <a:ext cx="1027726" cy="331817"/>
            </a:xfrm>
            <a:custGeom>
              <a:avLst/>
              <a:gdLst/>
              <a:ahLst/>
              <a:cxnLst/>
              <a:rect l="l" t="t" r="r" b="b"/>
              <a:pathLst>
                <a:path w="29328" h="9469" extrusionOk="0">
                  <a:moveTo>
                    <a:pt x="21054" y="0"/>
                  </a:moveTo>
                  <a:lnTo>
                    <a:pt x="0" y="4396"/>
                  </a:lnTo>
                  <a:lnTo>
                    <a:pt x="7496" y="9468"/>
                  </a:lnTo>
                  <a:lnTo>
                    <a:pt x="29328" y="4795"/>
                  </a:lnTo>
                  <a:lnTo>
                    <a:pt x="21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856;p68">
              <a:extLst>
                <a:ext uri="{FF2B5EF4-FFF2-40B4-BE49-F238E27FC236}">
                  <a16:creationId xmlns:a16="http://schemas.microsoft.com/office/drawing/2014/main" id="{5D2A570C-846C-4192-A0AD-ED70220E0CE6}"/>
                </a:ext>
              </a:extLst>
            </p:cNvPr>
            <p:cNvSpPr/>
            <p:nvPr/>
          </p:nvSpPr>
          <p:spPr>
            <a:xfrm>
              <a:off x="3671368" y="3064666"/>
              <a:ext cx="986481" cy="346500"/>
            </a:xfrm>
            <a:custGeom>
              <a:avLst/>
              <a:gdLst/>
              <a:ahLst/>
              <a:cxnLst/>
              <a:rect l="l" t="t" r="r" b="b"/>
              <a:pathLst>
                <a:path w="28151" h="9888" extrusionOk="0">
                  <a:moveTo>
                    <a:pt x="21865" y="0"/>
                  </a:moveTo>
                  <a:lnTo>
                    <a:pt x="0" y="4413"/>
                  </a:lnTo>
                  <a:lnTo>
                    <a:pt x="6520" y="9887"/>
                  </a:lnTo>
                  <a:lnTo>
                    <a:pt x="28150" y="5798"/>
                  </a:lnTo>
                  <a:lnTo>
                    <a:pt x="21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857;p68">
              <a:extLst>
                <a:ext uri="{FF2B5EF4-FFF2-40B4-BE49-F238E27FC236}">
                  <a16:creationId xmlns:a16="http://schemas.microsoft.com/office/drawing/2014/main" id="{0A7DB8AD-7E82-4C4E-AE87-483E1A2B4767}"/>
                </a:ext>
              </a:extLst>
            </p:cNvPr>
            <p:cNvSpPr/>
            <p:nvPr/>
          </p:nvSpPr>
          <p:spPr>
            <a:xfrm>
              <a:off x="3280502" y="2391505"/>
              <a:ext cx="390899" cy="1014691"/>
            </a:xfrm>
            <a:custGeom>
              <a:avLst/>
              <a:gdLst/>
              <a:ahLst/>
              <a:cxnLst/>
              <a:rect l="l" t="t" r="r" b="b"/>
              <a:pathLst>
                <a:path w="11155" h="28956" extrusionOk="0">
                  <a:moveTo>
                    <a:pt x="7058" y="0"/>
                  </a:moveTo>
                  <a:lnTo>
                    <a:pt x="1" y="2009"/>
                  </a:lnTo>
                  <a:lnTo>
                    <a:pt x="5406" y="28955"/>
                  </a:lnTo>
                  <a:lnTo>
                    <a:pt x="11154" y="23623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858;p68">
              <a:extLst>
                <a:ext uri="{FF2B5EF4-FFF2-40B4-BE49-F238E27FC236}">
                  <a16:creationId xmlns:a16="http://schemas.microsoft.com/office/drawing/2014/main" id="{76CD5ACD-06F3-448D-B269-47772BF0D0F4}"/>
                </a:ext>
              </a:extLst>
            </p:cNvPr>
            <p:cNvSpPr/>
            <p:nvPr/>
          </p:nvSpPr>
          <p:spPr>
            <a:xfrm>
              <a:off x="4033779" y="2772659"/>
              <a:ext cx="479276" cy="153416"/>
            </a:xfrm>
            <a:custGeom>
              <a:avLst/>
              <a:gdLst/>
              <a:ahLst/>
              <a:cxnLst/>
              <a:rect l="l" t="t" r="r" b="b"/>
              <a:pathLst>
                <a:path w="13677" h="4378" extrusionOk="0">
                  <a:moveTo>
                    <a:pt x="2068" y="1"/>
                  </a:moveTo>
                  <a:cubicBezTo>
                    <a:pt x="2015" y="1"/>
                    <a:pt x="1965" y="6"/>
                    <a:pt x="1919" y="16"/>
                  </a:cubicBezTo>
                  <a:cubicBezTo>
                    <a:pt x="498" y="333"/>
                    <a:pt x="0" y="1681"/>
                    <a:pt x="910" y="2786"/>
                  </a:cubicBezTo>
                  <a:cubicBezTo>
                    <a:pt x="2061" y="4183"/>
                    <a:pt x="3443" y="4377"/>
                    <a:pt x="4611" y="4377"/>
                  </a:cubicBezTo>
                  <a:cubicBezTo>
                    <a:pt x="5021" y="4377"/>
                    <a:pt x="5404" y="4354"/>
                    <a:pt x="5742" y="4349"/>
                  </a:cubicBezTo>
                  <a:cubicBezTo>
                    <a:pt x="6071" y="4343"/>
                    <a:pt x="7394" y="4257"/>
                    <a:pt x="7803" y="4142"/>
                  </a:cubicBezTo>
                  <a:cubicBezTo>
                    <a:pt x="9241" y="3743"/>
                    <a:pt x="10767" y="3551"/>
                    <a:pt x="10932" y="3459"/>
                  </a:cubicBezTo>
                  <a:cubicBezTo>
                    <a:pt x="11143" y="3337"/>
                    <a:pt x="11631" y="3320"/>
                    <a:pt x="11968" y="3268"/>
                  </a:cubicBezTo>
                  <a:cubicBezTo>
                    <a:pt x="12298" y="3215"/>
                    <a:pt x="13534" y="2447"/>
                    <a:pt x="13445" y="2282"/>
                  </a:cubicBezTo>
                  <a:cubicBezTo>
                    <a:pt x="13425" y="2244"/>
                    <a:pt x="13378" y="2229"/>
                    <a:pt x="13317" y="2229"/>
                  </a:cubicBezTo>
                  <a:cubicBezTo>
                    <a:pt x="13127" y="2229"/>
                    <a:pt x="12798" y="2378"/>
                    <a:pt x="12710" y="2420"/>
                  </a:cubicBezTo>
                  <a:cubicBezTo>
                    <a:pt x="12852" y="2338"/>
                    <a:pt x="13676" y="1869"/>
                    <a:pt x="13511" y="1714"/>
                  </a:cubicBezTo>
                  <a:cubicBezTo>
                    <a:pt x="13497" y="1701"/>
                    <a:pt x="13473" y="1695"/>
                    <a:pt x="13442" y="1695"/>
                  </a:cubicBezTo>
                  <a:cubicBezTo>
                    <a:pt x="13226" y="1695"/>
                    <a:pt x="12671" y="1994"/>
                    <a:pt x="12561" y="2057"/>
                  </a:cubicBezTo>
                  <a:cubicBezTo>
                    <a:pt x="12700" y="1968"/>
                    <a:pt x="13488" y="1457"/>
                    <a:pt x="13369" y="1319"/>
                  </a:cubicBezTo>
                  <a:cubicBezTo>
                    <a:pt x="13353" y="1299"/>
                    <a:pt x="13327" y="1290"/>
                    <a:pt x="13294" y="1290"/>
                  </a:cubicBezTo>
                  <a:cubicBezTo>
                    <a:pt x="13056" y="1290"/>
                    <a:pt x="12457" y="1767"/>
                    <a:pt x="12347" y="1860"/>
                  </a:cubicBezTo>
                  <a:cubicBezTo>
                    <a:pt x="12456" y="1761"/>
                    <a:pt x="13076" y="1200"/>
                    <a:pt x="13013" y="1058"/>
                  </a:cubicBezTo>
                  <a:cubicBezTo>
                    <a:pt x="13008" y="1046"/>
                    <a:pt x="12995" y="1040"/>
                    <a:pt x="12976" y="1040"/>
                  </a:cubicBezTo>
                  <a:cubicBezTo>
                    <a:pt x="12765" y="1040"/>
                    <a:pt x="11793" y="1764"/>
                    <a:pt x="11793" y="1764"/>
                  </a:cubicBezTo>
                  <a:cubicBezTo>
                    <a:pt x="11793" y="1764"/>
                    <a:pt x="12158" y="1120"/>
                    <a:pt x="11913" y="1120"/>
                  </a:cubicBezTo>
                  <a:cubicBezTo>
                    <a:pt x="11910" y="1120"/>
                    <a:pt x="11906" y="1121"/>
                    <a:pt x="11902" y="1121"/>
                  </a:cubicBezTo>
                  <a:cubicBezTo>
                    <a:pt x="11721" y="1137"/>
                    <a:pt x="11262" y="1797"/>
                    <a:pt x="10949" y="1843"/>
                  </a:cubicBezTo>
                  <a:cubicBezTo>
                    <a:pt x="10761" y="1869"/>
                    <a:pt x="9574" y="1954"/>
                    <a:pt x="8370" y="1954"/>
                  </a:cubicBezTo>
                  <a:cubicBezTo>
                    <a:pt x="7565" y="1954"/>
                    <a:pt x="6751" y="1916"/>
                    <a:pt x="6223" y="1797"/>
                  </a:cubicBezTo>
                  <a:cubicBezTo>
                    <a:pt x="5695" y="1678"/>
                    <a:pt x="5042" y="1335"/>
                    <a:pt x="4386" y="986"/>
                  </a:cubicBezTo>
                  <a:cubicBezTo>
                    <a:pt x="3492" y="505"/>
                    <a:pt x="2606" y="1"/>
                    <a:pt x="2068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859;p68">
              <a:extLst>
                <a:ext uri="{FF2B5EF4-FFF2-40B4-BE49-F238E27FC236}">
                  <a16:creationId xmlns:a16="http://schemas.microsoft.com/office/drawing/2014/main" id="{6729F636-C00D-4B04-8B29-74BA4DD630A1}"/>
                </a:ext>
              </a:extLst>
            </p:cNvPr>
            <p:cNvSpPr/>
            <p:nvPr/>
          </p:nvSpPr>
          <p:spPr>
            <a:xfrm>
              <a:off x="4011913" y="2761656"/>
              <a:ext cx="419879" cy="190771"/>
            </a:xfrm>
            <a:custGeom>
              <a:avLst/>
              <a:gdLst/>
              <a:ahLst/>
              <a:cxnLst/>
              <a:rect l="l" t="t" r="r" b="b"/>
              <a:pathLst>
                <a:path w="11982" h="5444" extrusionOk="0">
                  <a:moveTo>
                    <a:pt x="1564" y="0"/>
                  </a:moveTo>
                  <a:lnTo>
                    <a:pt x="499" y="1049"/>
                  </a:lnTo>
                  <a:lnTo>
                    <a:pt x="1" y="2718"/>
                  </a:lnTo>
                  <a:lnTo>
                    <a:pt x="934" y="4053"/>
                  </a:lnTo>
                  <a:cubicBezTo>
                    <a:pt x="934" y="4053"/>
                    <a:pt x="3343" y="5443"/>
                    <a:pt x="6519" y="5443"/>
                  </a:cubicBezTo>
                  <a:cubicBezTo>
                    <a:pt x="8044" y="5443"/>
                    <a:pt x="9745" y="5123"/>
                    <a:pt x="11441" y="4175"/>
                  </a:cubicBezTo>
                  <a:cubicBezTo>
                    <a:pt x="11441" y="4175"/>
                    <a:pt x="11982" y="2919"/>
                    <a:pt x="11527" y="1646"/>
                  </a:cubicBezTo>
                  <a:lnTo>
                    <a:pt x="11527" y="1646"/>
                  </a:lnTo>
                  <a:cubicBezTo>
                    <a:pt x="11527" y="1646"/>
                    <a:pt x="10637" y="1892"/>
                    <a:pt x="9250" y="1892"/>
                  </a:cubicBezTo>
                  <a:cubicBezTo>
                    <a:pt x="7918" y="1892"/>
                    <a:pt x="6128" y="1665"/>
                    <a:pt x="4225" y="775"/>
                  </a:cubicBezTo>
                  <a:lnTo>
                    <a:pt x="15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860;p68">
              <a:extLst>
                <a:ext uri="{FF2B5EF4-FFF2-40B4-BE49-F238E27FC236}">
                  <a16:creationId xmlns:a16="http://schemas.microsoft.com/office/drawing/2014/main" id="{8EA72E7D-DCE4-4A2C-BEFC-6483BCFB9C59}"/>
                </a:ext>
              </a:extLst>
            </p:cNvPr>
            <p:cNvSpPr/>
            <p:nvPr/>
          </p:nvSpPr>
          <p:spPr>
            <a:xfrm>
              <a:off x="3855342" y="3034390"/>
              <a:ext cx="92477" cy="101378"/>
            </a:xfrm>
            <a:custGeom>
              <a:avLst/>
              <a:gdLst/>
              <a:ahLst/>
              <a:cxnLst/>
              <a:rect l="l" t="t" r="r" b="b"/>
              <a:pathLst>
                <a:path w="2639" h="2893" extrusionOk="0">
                  <a:moveTo>
                    <a:pt x="1829" y="0"/>
                  </a:moveTo>
                  <a:cubicBezTo>
                    <a:pt x="1664" y="0"/>
                    <a:pt x="1473" y="7"/>
                    <a:pt x="1253" y="23"/>
                  </a:cubicBezTo>
                  <a:cubicBezTo>
                    <a:pt x="1026" y="40"/>
                    <a:pt x="772" y="73"/>
                    <a:pt x="482" y="119"/>
                  </a:cubicBezTo>
                  <a:cubicBezTo>
                    <a:pt x="680" y="564"/>
                    <a:pt x="1009" y="1201"/>
                    <a:pt x="983" y="1689"/>
                  </a:cubicBezTo>
                  <a:cubicBezTo>
                    <a:pt x="957" y="2134"/>
                    <a:pt x="449" y="2579"/>
                    <a:pt x="99" y="2840"/>
                  </a:cubicBezTo>
                  <a:cubicBezTo>
                    <a:pt x="74" y="2860"/>
                    <a:pt x="51" y="2868"/>
                    <a:pt x="41" y="2868"/>
                  </a:cubicBezTo>
                  <a:cubicBezTo>
                    <a:pt x="38" y="2868"/>
                    <a:pt x="37" y="2868"/>
                    <a:pt x="37" y="2866"/>
                  </a:cubicBezTo>
                  <a:cubicBezTo>
                    <a:pt x="27" y="2873"/>
                    <a:pt x="13" y="2886"/>
                    <a:pt x="0" y="2892"/>
                  </a:cubicBezTo>
                  <a:cubicBezTo>
                    <a:pt x="1280" y="2520"/>
                    <a:pt x="2210" y="1804"/>
                    <a:pt x="2553" y="1026"/>
                  </a:cubicBezTo>
                  <a:cubicBezTo>
                    <a:pt x="2639" y="831"/>
                    <a:pt x="2573" y="478"/>
                    <a:pt x="2418" y="30"/>
                  </a:cubicBezTo>
                  <a:cubicBezTo>
                    <a:pt x="2282" y="16"/>
                    <a:pt x="2088" y="0"/>
                    <a:pt x="1829" y="0"/>
                  </a:cubicBez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861;p68">
              <a:extLst>
                <a:ext uri="{FF2B5EF4-FFF2-40B4-BE49-F238E27FC236}">
                  <a16:creationId xmlns:a16="http://schemas.microsoft.com/office/drawing/2014/main" id="{3E8E3557-64B1-4FF4-A367-C806C0F48883}"/>
                </a:ext>
              </a:extLst>
            </p:cNvPr>
            <p:cNvSpPr/>
            <p:nvPr/>
          </p:nvSpPr>
          <p:spPr>
            <a:xfrm>
              <a:off x="3641652" y="3048372"/>
              <a:ext cx="15524" cy="10758"/>
            </a:xfrm>
            <a:custGeom>
              <a:avLst/>
              <a:gdLst/>
              <a:ahLst/>
              <a:cxnLst/>
              <a:rect l="l" t="t" r="r" b="b"/>
              <a:pathLst>
                <a:path w="443" h="307" extrusionOk="0">
                  <a:moveTo>
                    <a:pt x="1" y="0"/>
                  </a:moveTo>
                  <a:lnTo>
                    <a:pt x="50" y="280"/>
                  </a:lnTo>
                  <a:cubicBezTo>
                    <a:pt x="182" y="290"/>
                    <a:pt x="311" y="297"/>
                    <a:pt x="442" y="307"/>
                  </a:cubicBezTo>
                  <a:cubicBezTo>
                    <a:pt x="294" y="211"/>
                    <a:pt x="146" y="109"/>
                    <a:pt x="1" y="0"/>
                  </a:cubicBez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862;p68">
              <a:extLst>
                <a:ext uri="{FF2B5EF4-FFF2-40B4-BE49-F238E27FC236}">
                  <a16:creationId xmlns:a16="http://schemas.microsoft.com/office/drawing/2014/main" id="{9A20CCD1-43C1-4D2A-B607-D1F1F4146A4A}"/>
                </a:ext>
              </a:extLst>
            </p:cNvPr>
            <p:cNvSpPr/>
            <p:nvPr/>
          </p:nvSpPr>
          <p:spPr>
            <a:xfrm>
              <a:off x="3643965" y="3039576"/>
              <a:ext cx="240076" cy="131199"/>
            </a:xfrm>
            <a:custGeom>
              <a:avLst/>
              <a:gdLst/>
              <a:ahLst/>
              <a:cxnLst/>
              <a:rect l="l" t="t" r="r" b="b"/>
              <a:pathLst>
                <a:path w="6851" h="3744" extrusionOk="0">
                  <a:moveTo>
                    <a:pt x="6342" y="1"/>
                  </a:moveTo>
                  <a:cubicBezTo>
                    <a:pt x="5422" y="165"/>
                    <a:pt x="4205" y="499"/>
                    <a:pt x="2659" y="1161"/>
                  </a:cubicBezTo>
                  <a:lnTo>
                    <a:pt x="2847" y="1274"/>
                  </a:lnTo>
                  <a:cubicBezTo>
                    <a:pt x="2868" y="1289"/>
                    <a:pt x="2853" y="1324"/>
                    <a:pt x="2827" y="1324"/>
                  </a:cubicBezTo>
                  <a:cubicBezTo>
                    <a:pt x="2825" y="1324"/>
                    <a:pt x="2822" y="1323"/>
                    <a:pt x="2820" y="1323"/>
                  </a:cubicBezTo>
                  <a:cubicBezTo>
                    <a:pt x="2725" y="1287"/>
                    <a:pt x="2636" y="1247"/>
                    <a:pt x="2546" y="1211"/>
                  </a:cubicBezTo>
                  <a:cubicBezTo>
                    <a:pt x="2450" y="1250"/>
                    <a:pt x="2337" y="1269"/>
                    <a:pt x="2212" y="1269"/>
                  </a:cubicBezTo>
                  <a:cubicBezTo>
                    <a:pt x="1770" y="1269"/>
                    <a:pt x="1172" y="1037"/>
                    <a:pt x="558" y="667"/>
                  </a:cubicBezTo>
                  <a:cubicBezTo>
                    <a:pt x="452" y="660"/>
                    <a:pt x="344" y="650"/>
                    <a:pt x="238" y="647"/>
                  </a:cubicBezTo>
                  <a:lnTo>
                    <a:pt x="1" y="634"/>
                  </a:lnTo>
                  <a:lnTo>
                    <a:pt x="231" y="1979"/>
                  </a:lnTo>
                  <a:lnTo>
                    <a:pt x="462" y="3315"/>
                  </a:lnTo>
                  <a:cubicBezTo>
                    <a:pt x="1582" y="3559"/>
                    <a:pt x="2688" y="3744"/>
                    <a:pt x="3416" y="3744"/>
                  </a:cubicBezTo>
                  <a:cubicBezTo>
                    <a:pt x="3620" y="3744"/>
                    <a:pt x="3795" y="3729"/>
                    <a:pt x="3932" y="3697"/>
                  </a:cubicBezTo>
                  <a:cubicBezTo>
                    <a:pt x="4782" y="3500"/>
                    <a:pt x="5501" y="3160"/>
                    <a:pt x="6032" y="2741"/>
                  </a:cubicBezTo>
                  <a:cubicBezTo>
                    <a:pt x="6045" y="2734"/>
                    <a:pt x="6059" y="2721"/>
                    <a:pt x="6069" y="2711"/>
                  </a:cubicBezTo>
                  <a:cubicBezTo>
                    <a:pt x="6069" y="2708"/>
                    <a:pt x="6075" y="2701"/>
                    <a:pt x="6085" y="2692"/>
                  </a:cubicBezTo>
                  <a:cubicBezTo>
                    <a:pt x="6276" y="2510"/>
                    <a:pt x="6517" y="2250"/>
                    <a:pt x="6646" y="2029"/>
                  </a:cubicBezTo>
                  <a:cubicBezTo>
                    <a:pt x="6850" y="1686"/>
                    <a:pt x="6850" y="1435"/>
                    <a:pt x="6738" y="1062"/>
                  </a:cubicBezTo>
                  <a:cubicBezTo>
                    <a:pt x="6626" y="700"/>
                    <a:pt x="6494" y="347"/>
                    <a:pt x="6342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863;p68">
              <a:extLst>
                <a:ext uri="{FF2B5EF4-FFF2-40B4-BE49-F238E27FC236}">
                  <a16:creationId xmlns:a16="http://schemas.microsoft.com/office/drawing/2014/main" id="{5D6D303C-1028-4B01-90BD-6C87AE1CB8A2}"/>
                </a:ext>
              </a:extLst>
            </p:cNvPr>
            <p:cNvSpPr/>
            <p:nvPr/>
          </p:nvSpPr>
          <p:spPr>
            <a:xfrm>
              <a:off x="3856498" y="3038525"/>
              <a:ext cx="34131" cy="96262"/>
            </a:xfrm>
            <a:custGeom>
              <a:avLst/>
              <a:gdLst/>
              <a:ahLst/>
              <a:cxnLst/>
              <a:rect l="l" t="t" r="r" b="b"/>
              <a:pathLst>
                <a:path w="974" h="2747" extrusionOk="0">
                  <a:moveTo>
                    <a:pt x="445" y="1"/>
                  </a:moveTo>
                  <a:cubicBezTo>
                    <a:pt x="416" y="4"/>
                    <a:pt x="383" y="11"/>
                    <a:pt x="350" y="17"/>
                  </a:cubicBezTo>
                  <a:cubicBezTo>
                    <a:pt x="713" y="806"/>
                    <a:pt x="920" y="1468"/>
                    <a:pt x="795" y="1759"/>
                  </a:cubicBezTo>
                  <a:cubicBezTo>
                    <a:pt x="643" y="2108"/>
                    <a:pt x="370" y="2445"/>
                    <a:pt x="0" y="2741"/>
                  </a:cubicBezTo>
                  <a:cubicBezTo>
                    <a:pt x="0" y="2745"/>
                    <a:pt x="3" y="2747"/>
                    <a:pt x="7" y="2747"/>
                  </a:cubicBezTo>
                  <a:cubicBezTo>
                    <a:pt x="17" y="2747"/>
                    <a:pt x="39" y="2736"/>
                    <a:pt x="63" y="2722"/>
                  </a:cubicBezTo>
                  <a:cubicBezTo>
                    <a:pt x="412" y="2461"/>
                    <a:pt x="917" y="2016"/>
                    <a:pt x="943" y="1571"/>
                  </a:cubicBezTo>
                  <a:cubicBezTo>
                    <a:pt x="973" y="1083"/>
                    <a:pt x="647" y="449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864;p68">
              <a:extLst>
                <a:ext uri="{FF2B5EF4-FFF2-40B4-BE49-F238E27FC236}">
                  <a16:creationId xmlns:a16="http://schemas.microsoft.com/office/drawing/2014/main" id="{4C64495B-5FC8-4EFE-B74C-34CC755E543F}"/>
                </a:ext>
              </a:extLst>
            </p:cNvPr>
            <p:cNvSpPr/>
            <p:nvPr/>
          </p:nvSpPr>
          <p:spPr>
            <a:xfrm>
              <a:off x="3856498" y="3039120"/>
              <a:ext cx="32379" cy="95491"/>
            </a:xfrm>
            <a:custGeom>
              <a:avLst/>
              <a:gdLst/>
              <a:ahLst/>
              <a:cxnLst/>
              <a:rect l="l" t="t" r="r" b="b"/>
              <a:pathLst>
                <a:path w="924" h="2725" extrusionOk="0">
                  <a:moveTo>
                    <a:pt x="350" y="0"/>
                  </a:moveTo>
                  <a:cubicBezTo>
                    <a:pt x="327" y="4"/>
                    <a:pt x="300" y="10"/>
                    <a:pt x="274" y="14"/>
                  </a:cubicBezTo>
                  <a:cubicBezTo>
                    <a:pt x="422" y="360"/>
                    <a:pt x="558" y="719"/>
                    <a:pt x="670" y="1075"/>
                  </a:cubicBezTo>
                  <a:cubicBezTo>
                    <a:pt x="779" y="1445"/>
                    <a:pt x="779" y="1699"/>
                    <a:pt x="577" y="2042"/>
                  </a:cubicBezTo>
                  <a:cubicBezTo>
                    <a:pt x="445" y="2263"/>
                    <a:pt x="201" y="2523"/>
                    <a:pt x="17" y="2705"/>
                  </a:cubicBezTo>
                  <a:cubicBezTo>
                    <a:pt x="4" y="2718"/>
                    <a:pt x="0" y="2721"/>
                    <a:pt x="0" y="2724"/>
                  </a:cubicBezTo>
                  <a:cubicBezTo>
                    <a:pt x="373" y="2428"/>
                    <a:pt x="643" y="2091"/>
                    <a:pt x="795" y="1742"/>
                  </a:cubicBezTo>
                  <a:cubicBezTo>
                    <a:pt x="924" y="1451"/>
                    <a:pt x="713" y="789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865;p68">
              <a:extLst>
                <a:ext uri="{FF2B5EF4-FFF2-40B4-BE49-F238E27FC236}">
                  <a16:creationId xmlns:a16="http://schemas.microsoft.com/office/drawing/2014/main" id="{6E8A6E36-6658-4BD5-9F91-8EB94D987944}"/>
                </a:ext>
              </a:extLst>
            </p:cNvPr>
            <p:cNvSpPr/>
            <p:nvPr/>
          </p:nvSpPr>
          <p:spPr>
            <a:xfrm>
              <a:off x="3643264" y="3058183"/>
              <a:ext cx="20149" cy="4766"/>
            </a:xfrm>
            <a:custGeom>
              <a:avLst/>
              <a:gdLst/>
              <a:ahLst/>
              <a:cxnLst/>
              <a:rect l="l" t="t" r="r" b="b"/>
              <a:pathLst>
                <a:path w="575" h="136" extrusionOk="0">
                  <a:moveTo>
                    <a:pt x="1" y="0"/>
                  </a:moveTo>
                  <a:lnTo>
                    <a:pt x="17" y="93"/>
                  </a:lnTo>
                  <a:cubicBezTo>
                    <a:pt x="218" y="103"/>
                    <a:pt x="400" y="119"/>
                    <a:pt x="575" y="136"/>
                  </a:cubicBezTo>
                  <a:cubicBezTo>
                    <a:pt x="515" y="99"/>
                    <a:pt x="456" y="63"/>
                    <a:pt x="393" y="27"/>
                  </a:cubicBezTo>
                  <a:cubicBezTo>
                    <a:pt x="265" y="17"/>
                    <a:pt x="133" y="10"/>
                    <a:pt x="1" y="0"/>
                  </a:cubicBezTo>
                  <a:close/>
                </a:path>
              </a:pathLst>
            </a:custGeom>
            <a:solidFill>
              <a:srgbClr val="CC81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866;p68">
              <a:extLst>
                <a:ext uri="{FF2B5EF4-FFF2-40B4-BE49-F238E27FC236}">
                  <a16:creationId xmlns:a16="http://schemas.microsoft.com/office/drawing/2014/main" id="{C1679EAA-952C-45B5-A73A-20688A2474A6}"/>
                </a:ext>
              </a:extLst>
            </p:cNvPr>
            <p:cNvSpPr/>
            <p:nvPr/>
          </p:nvSpPr>
          <p:spPr>
            <a:xfrm>
              <a:off x="3643965" y="3061407"/>
              <a:ext cx="19554" cy="1542"/>
            </a:xfrm>
            <a:custGeom>
              <a:avLst/>
              <a:gdLst/>
              <a:ahLst/>
              <a:cxnLst/>
              <a:rect l="l" t="t" r="r" b="b"/>
              <a:pathLst>
                <a:path w="558" h="44" extrusionOk="0">
                  <a:moveTo>
                    <a:pt x="1" y="1"/>
                  </a:moveTo>
                  <a:lnTo>
                    <a:pt x="1" y="11"/>
                  </a:lnTo>
                  <a:lnTo>
                    <a:pt x="238" y="24"/>
                  </a:lnTo>
                  <a:cubicBezTo>
                    <a:pt x="344" y="34"/>
                    <a:pt x="452" y="37"/>
                    <a:pt x="558" y="44"/>
                  </a:cubicBezTo>
                  <a:cubicBezTo>
                    <a:pt x="386" y="27"/>
                    <a:pt x="198" y="1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867;p68">
              <a:extLst>
                <a:ext uri="{FF2B5EF4-FFF2-40B4-BE49-F238E27FC236}">
                  <a16:creationId xmlns:a16="http://schemas.microsoft.com/office/drawing/2014/main" id="{1D5F861C-D1FF-4930-B808-EF9907BF8DED}"/>
                </a:ext>
              </a:extLst>
            </p:cNvPr>
            <p:cNvSpPr/>
            <p:nvPr/>
          </p:nvSpPr>
          <p:spPr>
            <a:xfrm>
              <a:off x="3733534" y="3081872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81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868;p68">
              <a:extLst>
                <a:ext uri="{FF2B5EF4-FFF2-40B4-BE49-F238E27FC236}">
                  <a16:creationId xmlns:a16="http://schemas.microsoft.com/office/drawing/2014/main" id="{DF3304CB-2719-4618-B37B-8C233C303668}"/>
                </a:ext>
              </a:extLst>
            </p:cNvPr>
            <p:cNvSpPr/>
            <p:nvPr/>
          </p:nvSpPr>
          <p:spPr>
            <a:xfrm>
              <a:off x="3732938" y="3080260"/>
              <a:ext cx="11389" cy="5782"/>
            </a:xfrm>
            <a:custGeom>
              <a:avLst/>
              <a:gdLst/>
              <a:ahLst/>
              <a:cxnLst/>
              <a:rect l="l" t="t" r="r" b="b"/>
              <a:pathLst>
                <a:path w="325" h="165" extrusionOk="0">
                  <a:moveTo>
                    <a:pt x="116" y="0"/>
                  </a:moveTo>
                  <a:cubicBezTo>
                    <a:pt x="90" y="17"/>
                    <a:pt x="50" y="30"/>
                    <a:pt x="17" y="47"/>
                  </a:cubicBezTo>
                  <a:cubicBezTo>
                    <a:pt x="14" y="47"/>
                    <a:pt x="11" y="50"/>
                    <a:pt x="1" y="50"/>
                  </a:cubicBezTo>
                  <a:cubicBezTo>
                    <a:pt x="93" y="89"/>
                    <a:pt x="182" y="129"/>
                    <a:pt x="278" y="162"/>
                  </a:cubicBezTo>
                  <a:cubicBezTo>
                    <a:pt x="282" y="164"/>
                    <a:pt x="285" y="164"/>
                    <a:pt x="288" y="164"/>
                  </a:cubicBezTo>
                  <a:cubicBezTo>
                    <a:pt x="312" y="164"/>
                    <a:pt x="325" y="127"/>
                    <a:pt x="304" y="113"/>
                  </a:cubicBezTo>
                  <a:cubicBezTo>
                    <a:pt x="242" y="73"/>
                    <a:pt x="179" y="33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869;p68">
              <a:extLst>
                <a:ext uri="{FF2B5EF4-FFF2-40B4-BE49-F238E27FC236}">
                  <a16:creationId xmlns:a16="http://schemas.microsoft.com/office/drawing/2014/main" id="{B5329E4F-5B11-4680-B628-F72E6898A458}"/>
                </a:ext>
              </a:extLst>
            </p:cNvPr>
            <p:cNvSpPr/>
            <p:nvPr/>
          </p:nvSpPr>
          <p:spPr>
            <a:xfrm>
              <a:off x="3598304" y="2687822"/>
              <a:ext cx="560435" cy="396366"/>
            </a:xfrm>
            <a:custGeom>
              <a:avLst/>
              <a:gdLst/>
              <a:ahLst/>
              <a:cxnLst/>
              <a:rect l="l" t="t" r="r" b="b"/>
              <a:pathLst>
                <a:path w="15993" h="11311" extrusionOk="0">
                  <a:moveTo>
                    <a:pt x="8858" y="1350"/>
                  </a:moveTo>
                  <a:cubicBezTo>
                    <a:pt x="8875" y="1350"/>
                    <a:pt x="8890" y="1368"/>
                    <a:pt x="8882" y="1395"/>
                  </a:cubicBezTo>
                  <a:cubicBezTo>
                    <a:pt x="8463" y="2602"/>
                    <a:pt x="8193" y="3921"/>
                    <a:pt x="8367" y="5194"/>
                  </a:cubicBezTo>
                  <a:cubicBezTo>
                    <a:pt x="8516" y="6279"/>
                    <a:pt x="8964" y="7193"/>
                    <a:pt x="9664" y="7849"/>
                  </a:cubicBezTo>
                  <a:cubicBezTo>
                    <a:pt x="9688" y="7870"/>
                    <a:pt x="9672" y="7903"/>
                    <a:pt x="9651" y="7903"/>
                  </a:cubicBezTo>
                  <a:cubicBezTo>
                    <a:pt x="9647" y="7903"/>
                    <a:pt x="9642" y="7902"/>
                    <a:pt x="9637" y="7898"/>
                  </a:cubicBezTo>
                  <a:cubicBezTo>
                    <a:pt x="7843" y="6582"/>
                    <a:pt x="7916" y="3482"/>
                    <a:pt x="8832" y="1369"/>
                  </a:cubicBezTo>
                  <a:cubicBezTo>
                    <a:pt x="8838" y="1355"/>
                    <a:pt x="8848" y="1350"/>
                    <a:pt x="8858" y="1350"/>
                  </a:cubicBezTo>
                  <a:close/>
                  <a:moveTo>
                    <a:pt x="6889" y="7781"/>
                  </a:moveTo>
                  <a:cubicBezTo>
                    <a:pt x="7448" y="7781"/>
                    <a:pt x="8008" y="7829"/>
                    <a:pt x="8532" y="7984"/>
                  </a:cubicBezTo>
                  <a:cubicBezTo>
                    <a:pt x="8571" y="7997"/>
                    <a:pt x="8559" y="8057"/>
                    <a:pt x="8522" y="8057"/>
                  </a:cubicBezTo>
                  <a:cubicBezTo>
                    <a:pt x="8521" y="8057"/>
                    <a:pt x="8520" y="8057"/>
                    <a:pt x="8519" y="8057"/>
                  </a:cubicBezTo>
                  <a:cubicBezTo>
                    <a:pt x="7879" y="8000"/>
                    <a:pt x="7250" y="7898"/>
                    <a:pt x="6610" y="7852"/>
                  </a:cubicBezTo>
                  <a:cubicBezTo>
                    <a:pt x="6583" y="7852"/>
                    <a:pt x="6564" y="7849"/>
                    <a:pt x="6540" y="7849"/>
                  </a:cubicBezTo>
                  <a:cubicBezTo>
                    <a:pt x="6527" y="7849"/>
                    <a:pt x="6514" y="7849"/>
                    <a:pt x="6504" y="7845"/>
                  </a:cubicBezTo>
                  <a:cubicBezTo>
                    <a:pt x="6326" y="7832"/>
                    <a:pt x="6148" y="7826"/>
                    <a:pt x="5970" y="7826"/>
                  </a:cubicBezTo>
                  <a:cubicBezTo>
                    <a:pt x="5963" y="7826"/>
                    <a:pt x="5963" y="7813"/>
                    <a:pt x="5970" y="7813"/>
                  </a:cubicBezTo>
                  <a:cubicBezTo>
                    <a:pt x="6135" y="7799"/>
                    <a:pt x="6300" y="7793"/>
                    <a:pt x="6471" y="7786"/>
                  </a:cubicBezTo>
                  <a:lnTo>
                    <a:pt x="6564" y="7786"/>
                  </a:lnTo>
                  <a:cubicBezTo>
                    <a:pt x="6672" y="7783"/>
                    <a:pt x="6781" y="7781"/>
                    <a:pt x="6889" y="7781"/>
                  </a:cubicBezTo>
                  <a:close/>
                  <a:moveTo>
                    <a:pt x="3604" y="7835"/>
                  </a:moveTo>
                  <a:cubicBezTo>
                    <a:pt x="4642" y="7835"/>
                    <a:pt x="5769" y="7925"/>
                    <a:pt x="6758" y="8294"/>
                  </a:cubicBezTo>
                  <a:cubicBezTo>
                    <a:pt x="6775" y="8301"/>
                    <a:pt x="6794" y="8307"/>
                    <a:pt x="6811" y="8314"/>
                  </a:cubicBezTo>
                  <a:cubicBezTo>
                    <a:pt x="6854" y="8330"/>
                    <a:pt x="6893" y="8347"/>
                    <a:pt x="6930" y="8363"/>
                  </a:cubicBezTo>
                  <a:cubicBezTo>
                    <a:pt x="7025" y="8406"/>
                    <a:pt x="7121" y="8446"/>
                    <a:pt x="7213" y="8492"/>
                  </a:cubicBezTo>
                  <a:cubicBezTo>
                    <a:pt x="7264" y="8508"/>
                    <a:pt x="7227" y="8568"/>
                    <a:pt x="7183" y="8568"/>
                  </a:cubicBezTo>
                  <a:cubicBezTo>
                    <a:pt x="7181" y="8568"/>
                    <a:pt x="7179" y="8568"/>
                    <a:pt x="7177" y="8568"/>
                  </a:cubicBezTo>
                  <a:cubicBezTo>
                    <a:pt x="7134" y="8555"/>
                    <a:pt x="7088" y="8541"/>
                    <a:pt x="7038" y="8535"/>
                  </a:cubicBezTo>
                  <a:cubicBezTo>
                    <a:pt x="7002" y="8525"/>
                    <a:pt x="6959" y="8512"/>
                    <a:pt x="6923" y="8505"/>
                  </a:cubicBezTo>
                  <a:cubicBezTo>
                    <a:pt x="6907" y="8502"/>
                    <a:pt x="6890" y="8495"/>
                    <a:pt x="6870" y="8492"/>
                  </a:cubicBezTo>
                  <a:cubicBezTo>
                    <a:pt x="6389" y="8360"/>
                    <a:pt x="5914" y="8205"/>
                    <a:pt x="5419" y="8109"/>
                  </a:cubicBezTo>
                  <a:cubicBezTo>
                    <a:pt x="4783" y="7984"/>
                    <a:pt x="4133" y="7888"/>
                    <a:pt x="3490" y="7865"/>
                  </a:cubicBezTo>
                  <a:cubicBezTo>
                    <a:pt x="3474" y="7865"/>
                    <a:pt x="3474" y="7836"/>
                    <a:pt x="3490" y="7836"/>
                  </a:cubicBezTo>
                  <a:cubicBezTo>
                    <a:pt x="3528" y="7835"/>
                    <a:pt x="3566" y="7835"/>
                    <a:pt x="3604" y="7835"/>
                  </a:cubicBezTo>
                  <a:close/>
                  <a:moveTo>
                    <a:pt x="5358" y="0"/>
                  </a:moveTo>
                  <a:cubicBezTo>
                    <a:pt x="3425" y="0"/>
                    <a:pt x="1153" y="1630"/>
                    <a:pt x="1" y="3169"/>
                  </a:cubicBezTo>
                  <a:lnTo>
                    <a:pt x="357" y="5211"/>
                  </a:lnTo>
                  <a:lnTo>
                    <a:pt x="1060" y="9277"/>
                  </a:lnTo>
                  <a:lnTo>
                    <a:pt x="1142" y="9762"/>
                  </a:lnTo>
                  <a:lnTo>
                    <a:pt x="1234" y="10292"/>
                  </a:lnTo>
                  <a:cubicBezTo>
                    <a:pt x="1379" y="10401"/>
                    <a:pt x="1528" y="10504"/>
                    <a:pt x="1670" y="10599"/>
                  </a:cubicBezTo>
                  <a:cubicBezTo>
                    <a:pt x="1732" y="10635"/>
                    <a:pt x="1792" y="10678"/>
                    <a:pt x="1851" y="10711"/>
                  </a:cubicBezTo>
                  <a:cubicBezTo>
                    <a:pt x="2468" y="11081"/>
                    <a:pt x="3069" y="11310"/>
                    <a:pt x="3511" y="11310"/>
                  </a:cubicBezTo>
                  <a:cubicBezTo>
                    <a:pt x="3634" y="11310"/>
                    <a:pt x="3744" y="11293"/>
                    <a:pt x="3840" y="11255"/>
                  </a:cubicBezTo>
                  <a:cubicBezTo>
                    <a:pt x="3843" y="11255"/>
                    <a:pt x="3846" y="11249"/>
                    <a:pt x="3856" y="11249"/>
                  </a:cubicBezTo>
                  <a:cubicBezTo>
                    <a:pt x="3889" y="11232"/>
                    <a:pt x="3922" y="11222"/>
                    <a:pt x="3955" y="11209"/>
                  </a:cubicBezTo>
                  <a:cubicBezTo>
                    <a:pt x="5505" y="10546"/>
                    <a:pt x="6715" y="10210"/>
                    <a:pt x="7635" y="10045"/>
                  </a:cubicBezTo>
                  <a:cubicBezTo>
                    <a:pt x="7662" y="10042"/>
                    <a:pt x="7688" y="10039"/>
                    <a:pt x="7715" y="10035"/>
                  </a:cubicBezTo>
                  <a:cubicBezTo>
                    <a:pt x="7747" y="10029"/>
                    <a:pt x="7777" y="10022"/>
                    <a:pt x="7810" y="10019"/>
                  </a:cubicBezTo>
                  <a:cubicBezTo>
                    <a:pt x="8097" y="9973"/>
                    <a:pt x="8354" y="9940"/>
                    <a:pt x="8579" y="9923"/>
                  </a:cubicBezTo>
                  <a:cubicBezTo>
                    <a:pt x="8807" y="9905"/>
                    <a:pt x="9006" y="9898"/>
                    <a:pt x="9176" y="9898"/>
                  </a:cubicBezTo>
                  <a:cubicBezTo>
                    <a:pt x="9427" y="9898"/>
                    <a:pt x="9615" y="9912"/>
                    <a:pt x="9743" y="9920"/>
                  </a:cubicBezTo>
                  <a:cubicBezTo>
                    <a:pt x="9796" y="9922"/>
                    <a:pt x="9839" y="9924"/>
                    <a:pt x="9873" y="9924"/>
                  </a:cubicBezTo>
                  <a:cubicBezTo>
                    <a:pt x="9943" y="9924"/>
                    <a:pt x="9970" y="9916"/>
                    <a:pt x="9957" y="9887"/>
                  </a:cubicBezTo>
                  <a:cubicBezTo>
                    <a:pt x="9828" y="9574"/>
                    <a:pt x="9680" y="8304"/>
                    <a:pt x="9894" y="8188"/>
                  </a:cubicBezTo>
                  <a:cubicBezTo>
                    <a:pt x="10504" y="7852"/>
                    <a:pt x="12991" y="8007"/>
                    <a:pt x="14099" y="6490"/>
                  </a:cubicBezTo>
                  <a:cubicBezTo>
                    <a:pt x="15125" y="5089"/>
                    <a:pt x="15600" y="4037"/>
                    <a:pt x="15784" y="3252"/>
                  </a:cubicBezTo>
                  <a:cubicBezTo>
                    <a:pt x="15992" y="2388"/>
                    <a:pt x="15844" y="1847"/>
                    <a:pt x="15679" y="1504"/>
                  </a:cubicBezTo>
                  <a:cubicBezTo>
                    <a:pt x="15365" y="844"/>
                    <a:pt x="14561" y="541"/>
                    <a:pt x="13829" y="406"/>
                  </a:cubicBezTo>
                  <a:cubicBezTo>
                    <a:pt x="13684" y="376"/>
                    <a:pt x="13505" y="359"/>
                    <a:pt x="13308" y="350"/>
                  </a:cubicBezTo>
                  <a:cubicBezTo>
                    <a:pt x="13207" y="345"/>
                    <a:pt x="13100" y="343"/>
                    <a:pt x="12989" y="343"/>
                  </a:cubicBezTo>
                  <a:cubicBezTo>
                    <a:pt x="11839" y="343"/>
                    <a:pt x="10159" y="589"/>
                    <a:pt x="8978" y="1052"/>
                  </a:cubicBezTo>
                  <a:cubicBezTo>
                    <a:pt x="8978" y="1052"/>
                    <a:pt x="6049" y="30"/>
                    <a:pt x="5498" y="3"/>
                  </a:cubicBezTo>
                  <a:cubicBezTo>
                    <a:pt x="5452" y="1"/>
                    <a:pt x="5405" y="0"/>
                    <a:pt x="5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4870;p68">
              <a:extLst>
                <a:ext uri="{FF2B5EF4-FFF2-40B4-BE49-F238E27FC236}">
                  <a16:creationId xmlns:a16="http://schemas.microsoft.com/office/drawing/2014/main" id="{3D86159F-1937-489B-9108-7AB8D9111737}"/>
                </a:ext>
              </a:extLst>
            </p:cNvPr>
            <p:cNvSpPr/>
            <p:nvPr/>
          </p:nvSpPr>
          <p:spPr>
            <a:xfrm>
              <a:off x="3841360" y="2980740"/>
              <a:ext cx="11459" cy="7359"/>
            </a:xfrm>
            <a:custGeom>
              <a:avLst/>
              <a:gdLst/>
              <a:ahLst/>
              <a:cxnLst/>
              <a:rect l="l" t="t" r="r" b="b"/>
              <a:pathLst>
                <a:path w="327" h="210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60"/>
                    <a:pt x="69" y="116"/>
                    <a:pt x="106" y="176"/>
                  </a:cubicBezTo>
                  <a:cubicBezTo>
                    <a:pt x="152" y="182"/>
                    <a:pt x="198" y="196"/>
                    <a:pt x="241" y="209"/>
                  </a:cubicBezTo>
                  <a:cubicBezTo>
                    <a:pt x="244" y="209"/>
                    <a:pt x="247" y="210"/>
                    <a:pt x="250" y="210"/>
                  </a:cubicBezTo>
                  <a:cubicBezTo>
                    <a:pt x="293" y="210"/>
                    <a:pt x="327" y="151"/>
                    <a:pt x="281" y="130"/>
                  </a:cubicBezTo>
                  <a:cubicBezTo>
                    <a:pt x="188" y="83"/>
                    <a:pt x="93" y="4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4871;p68">
              <a:extLst>
                <a:ext uri="{FF2B5EF4-FFF2-40B4-BE49-F238E27FC236}">
                  <a16:creationId xmlns:a16="http://schemas.microsoft.com/office/drawing/2014/main" id="{845A8C31-BA94-4EE6-B170-A0C3B3CD097E}"/>
                </a:ext>
              </a:extLst>
            </p:cNvPr>
            <p:cNvSpPr/>
            <p:nvPr/>
          </p:nvSpPr>
          <p:spPr>
            <a:xfrm>
              <a:off x="3720007" y="2962238"/>
              <a:ext cx="119180" cy="23058"/>
            </a:xfrm>
            <a:custGeom>
              <a:avLst/>
              <a:gdLst/>
              <a:ahLst/>
              <a:cxnLst/>
              <a:rect l="l" t="t" r="r" b="b"/>
              <a:pathLst>
                <a:path w="3401" h="658" extrusionOk="0">
                  <a:moveTo>
                    <a:pt x="135" y="1"/>
                  </a:moveTo>
                  <a:cubicBezTo>
                    <a:pt x="96" y="1"/>
                    <a:pt x="58" y="1"/>
                    <a:pt x="20" y="1"/>
                  </a:cubicBezTo>
                  <a:cubicBezTo>
                    <a:pt x="4" y="1"/>
                    <a:pt x="1" y="31"/>
                    <a:pt x="20" y="31"/>
                  </a:cubicBezTo>
                  <a:cubicBezTo>
                    <a:pt x="667" y="54"/>
                    <a:pt x="1320" y="150"/>
                    <a:pt x="1950" y="275"/>
                  </a:cubicBezTo>
                  <a:cubicBezTo>
                    <a:pt x="2444" y="374"/>
                    <a:pt x="2919" y="529"/>
                    <a:pt x="3401" y="658"/>
                  </a:cubicBezTo>
                  <a:lnTo>
                    <a:pt x="3288" y="460"/>
                  </a:lnTo>
                  <a:cubicBezTo>
                    <a:pt x="2299" y="91"/>
                    <a:pt x="1172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4872;p68">
              <a:extLst>
                <a:ext uri="{FF2B5EF4-FFF2-40B4-BE49-F238E27FC236}">
                  <a16:creationId xmlns:a16="http://schemas.microsoft.com/office/drawing/2014/main" id="{BC616010-E1A4-427A-B27B-EA831BE6B9D2}"/>
                </a:ext>
              </a:extLst>
            </p:cNvPr>
            <p:cNvSpPr/>
            <p:nvPr/>
          </p:nvSpPr>
          <p:spPr>
            <a:xfrm>
              <a:off x="3669706" y="3064666"/>
              <a:ext cx="986481" cy="346500"/>
            </a:xfrm>
            <a:custGeom>
              <a:avLst/>
              <a:gdLst/>
              <a:ahLst/>
              <a:cxnLst/>
              <a:rect l="l" t="t" r="r" b="b"/>
              <a:pathLst>
                <a:path w="28151" h="9888" extrusionOk="0">
                  <a:moveTo>
                    <a:pt x="21865" y="0"/>
                  </a:moveTo>
                  <a:lnTo>
                    <a:pt x="0" y="4413"/>
                  </a:lnTo>
                  <a:lnTo>
                    <a:pt x="6520" y="9887"/>
                  </a:lnTo>
                  <a:lnTo>
                    <a:pt x="28150" y="5798"/>
                  </a:lnTo>
                  <a:lnTo>
                    <a:pt x="21865" y="0"/>
                  </a:ln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4873;p68">
              <a:extLst>
                <a:ext uri="{FF2B5EF4-FFF2-40B4-BE49-F238E27FC236}">
                  <a16:creationId xmlns:a16="http://schemas.microsoft.com/office/drawing/2014/main" id="{17CDB07D-5B92-432F-8F0E-6F46E59D9D2C}"/>
                </a:ext>
              </a:extLst>
            </p:cNvPr>
            <p:cNvSpPr/>
            <p:nvPr/>
          </p:nvSpPr>
          <p:spPr>
            <a:xfrm>
              <a:off x="3837190" y="2978918"/>
              <a:ext cx="7885" cy="7779"/>
            </a:xfrm>
            <a:custGeom>
              <a:avLst/>
              <a:gdLst/>
              <a:ahLst/>
              <a:cxnLst/>
              <a:rect l="l" t="t" r="r" b="b"/>
              <a:pathLst>
                <a:path w="225" h="222" extrusionOk="0">
                  <a:moveTo>
                    <a:pt x="1" y="0"/>
                  </a:moveTo>
                  <a:lnTo>
                    <a:pt x="1" y="0"/>
                  </a:lnTo>
                  <a:cubicBezTo>
                    <a:pt x="37" y="66"/>
                    <a:pt x="73" y="132"/>
                    <a:pt x="109" y="195"/>
                  </a:cubicBezTo>
                  <a:cubicBezTo>
                    <a:pt x="149" y="201"/>
                    <a:pt x="188" y="215"/>
                    <a:pt x="225" y="221"/>
                  </a:cubicBezTo>
                  <a:cubicBezTo>
                    <a:pt x="192" y="165"/>
                    <a:pt x="155" y="106"/>
                    <a:pt x="119" y="50"/>
                  </a:cubicBezTo>
                  <a:cubicBezTo>
                    <a:pt x="76" y="33"/>
                    <a:pt x="40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4874;p68">
              <a:extLst>
                <a:ext uri="{FF2B5EF4-FFF2-40B4-BE49-F238E27FC236}">
                  <a16:creationId xmlns:a16="http://schemas.microsoft.com/office/drawing/2014/main" id="{CF3B397E-1092-4278-A7E6-F39C6AEACB35}"/>
                </a:ext>
              </a:extLst>
            </p:cNvPr>
            <p:cNvSpPr/>
            <p:nvPr/>
          </p:nvSpPr>
          <p:spPr>
            <a:xfrm>
              <a:off x="3835228" y="2978322"/>
              <a:ext cx="5817" cy="7429"/>
            </a:xfrm>
            <a:custGeom>
              <a:avLst/>
              <a:gdLst/>
              <a:ahLst/>
              <a:cxnLst/>
              <a:rect l="l" t="t" r="r" b="b"/>
              <a:pathLst>
                <a:path w="166" h="212" extrusionOk="0">
                  <a:moveTo>
                    <a:pt x="0" y="1"/>
                  </a:moveTo>
                  <a:lnTo>
                    <a:pt x="113" y="199"/>
                  </a:lnTo>
                  <a:cubicBezTo>
                    <a:pt x="129" y="202"/>
                    <a:pt x="146" y="205"/>
                    <a:pt x="165" y="212"/>
                  </a:cubicBezTo>
                  <a:cubicBezTo>
                    <a:pt x="129" y="149"/>
                    <a:pt x="93" y="83"/>
                    <a:pt x="57" y="20"/>
                  </a:cubicBezTo>
                  <a:cubicBezTo>
                    <a:pt x="40" y="14"/>
                    <a:pt x="17" y="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4875;p68">
              <a:extLst>
                <a:ext uri="{FF2B5EF4-FFF2-40B4-BE49-F238E27FC236}">
                  <a16:creationId xmlns:a16="http://schemas.microsoft.com/office/drawing/2014/main" id="{BEF20F27-F7AA-4097-81FE-4B9E35E18548}"/>
                </a:ext>
              </a:extLst>
            </p:cNvPr>
            <p:cNvSpPr/>
            <p:nvPr/>
          </p:nvSpPr>
          <p:spPr>
            <a:xfrm>
              <a:off x="3828289" y="2960346"/>
              <a:ext cx="70365" cy="9812"/>
            </a:xfrm>
            <a:custGeom>
              <a:avLst/>
              <a:gdLst/>
              <a:ahLst/>
              <a:cxnLst/>
              <a:rect l="l" t="t" r="r" b="b"/>
              <a:pathLst>
                <a:path w="2008" h="280" extrusionOk="0">
                  <a:moveTo>
                    <a:pt x="324" y="1"/>
                  </a:moveTo>
                  <a:cubicBezTo>
                    <a:pt x="216" y="1"/>
                    <a:pt x="108" y="3"/>
                    <a:pt x="1" y="6"/>
                  </a:cubicBezTo>
                  <a:cubicBezTo>
                    <a:pt x="17" y="29"/>
                    <a:pt x="30" y="52"/>
                    <a:pt x="47" y="75"/>
                  </a:cubicBezTo>
                  <a:cubicBezTo>
                    <a:pt x="687" y="125"/>
                    <a:pt x="1313" y="223"/>
                    <a:pt x="1956" y="280"/>
                  </a:cubicBezTo>
                  <a:cubicBezTo>
                    <a:pt x="1957" y="280"/>
                    <a:pt x="1958" y="280"/>
                    <a:pt x="1959" y="280"/>
                  </a:cubicBezTo>
                  <a:cubicBezTo>
                    <a:pt x="1996" y="280"/>
                    <a:pt x="2008" y="217"/>
                    <a:pt x="1969" y="204"/>
                  </a:cubicBezTo>
                  <a:cubicBezTo>
                    <a:pt x="1445" y="49"/>
                    <a:pt x="881" y="1"/>
                    <a:pt x="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4876;p68">
              <a:extLst>
                <a:ext uri="{FF2B5EF4-FFF2-40B4-BE49-F238E27FC236}">
                  <a16:creationId xmlns:a16="http://schemas.microsoft.com/office/drawing/2014/main" id="{49F5649A-8BB7-40FC-84D8-6059D529980A}"/>
                </a:ext>
              </a:extLst>
            </p:cNvPr>
            <p:cNvSpPr/>
            <p:nvPr/>
          </p:nvSpPr>
          <p:spPr>
            <a:xfrm>
              <a:off x="3807264" y="2960661"/>
              <a:ext cx="18993" cy="2103"/>
            </a:xfrm>
            <a:custGeom>
              <a:avLst/>
              <a:gdLst/>
              <a:ahLst/>
              <a:cxnLst/>
              <a:rect l="l" t="t" r="r" b="b"/>
              <a:pathLst>
                <a:path w="542" h="60" extrusionOk="0">
                  <a:moveTo>
                    <a:pt x="508" y="0"/>
                  </a:moveTo>
                  <a:cubicBezTo>
                    <a:pt x="337" y="7"/>
                    <a:pt x="172" y="17"/>
                    <a:pt x="7" y="27"/>
                  </a:cubicBezTo>
                  <a:cubicBezTo>
                    <a:pt x="0" y="27"/>
                    <a:pt x="0" y="40"/>
                    <a:pt x="7" y="40"/>
                  </a:cubicBezTo>
                  <a:cubicBezTo>
                    <a:pt x="185" y="40"/>
                    <a:pt x="363" y="46"/>
                    <a:pt x="541" y="59"/>
                  </a:cubicBezTo>
                  <a:cubicBezTo>
                    <a:pt x="528" y="40"/>
                    <a:pt x="515" y="23"/>
                    <a:pt x="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4877;p68">
              <a:extLst>
                <a:ext uri="{FF2B5EF4-FFF2-40B4-BE49-F238E27FC236}">
                  <a16:creationId xmlns:a16="http://schemas.microsoft.com/office/drawing/2014/main" id="{CD0C7039-B5DB-4C32-B91C-3EFB0B649817}"/>
                </a:ext>
              </a:extLst>
            </p:cNvPr>
            <p:cNvSpPr/>
            <p:nvPr/>
          </p:nvSpPr>
          <p:spPr>
            <a:xfrm>
              <a:off x="3826081" y="2960521"/>
              <a:ext cx="3855" cy="2488"/>
            </a:xfrm>
            <a:custGeom>
              <a:avLst/>
              <a:gdLst/>
              <a:ahLst/>
              <a:cxnLst/>
              <a:rect l="l" t="t" r="r" b="b"/>
              <a:pathLst>
                <a:path w="110" h="71" extrusionOk="0">
                  <a:moveTo>
                    <a:pt x="1" y="1"/>
                  </a:moveTo>
                  <a:cubicBezTo>
                    <a:pt x="14" y="27"/>
                    <a:pt x="27" y="47"/>
                    <a:pt x="40" y="67"/>
                  </a:cubicBezTo>
                  <a:cubicBezTo>
                    <a:pt x="64" y="67"/>
                    <a:pt x="87" y="70"/>
                    <a:pt x="110" y="70"/>
                  </a:cubicBezTo>
                  <a:cubicBezTo>
                    <a:pt x="93" y="47"/>
                    <a:pt x="80" y="2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4878;p68">
              <a:extLst>
                <a:ext uri="{FF2B5EF4-FFF2-40B4-BE49-F238E27FC236}">
                  <a16:creationId xmlns:a16="http://schemas.microsoft.com/office/drawing/2014/main" id="{39F98CC9-46A2-4868-B8C4-0DC94C7F7266}"/>
                </a:ext>
              </a:extLst>
            </p:cNvPr>
            <p:cNvSpPr/>
            <p:nvPr/>
          </p:nvSpPr>
          <p:spPr>
            <a:xfrm>
              <a:off x="3825065" y="2960661"/>
              <a:ext cx="2453" cy="220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0" y="0"/>
                  </a:moveTo>
                  <a:cubicBezTo>
                    <a:pt x="10" y="23"/>
                    <a:pt x="23" y="40"/>
                    <a:pt x="33" y="59"/>
                  </a:cubicBezTo>
                  <a:cubicBezTo>
                    <a:pt x="43" y="59"/>
                    <a:pt x="56" y="59"/>
                    <a:pt x="69" y="63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4879;p68">
              <a:extLst>
                <a:ext uri="{FF2B5EF4-FFF2-40B4-BE49-F238E27FC236}">
                  <a16:creationId xmlns:a16="http://schemas.microsoft.com/office/drawing/2014/main" id="{8534CA54-A333-4C60-B10B-B890C564AA5C}"/>
                </a:ext>
              </a:extLst>
            </p:cNvPr>
            <p:cNvSpPr/>
            <p:nvPr/>
          </p:nvSpPr>
          <p:spPr>
            <a:xfrm>
              <a:off x="3872898" y="2734989"/>
              <a:ext cx="65039" cy="229809"/>
            </a:xfrm>
            <a:custGeom>
              <a:avLst/>
              <a:gdLst/>
              <a:ahLst/>
              <a:cxnLst/>
              <a:rect l="l" t="t" r="r" b="b"/>
              <a:pathLst>
                <a:path w="1856" h="6558" extrusionOk="0">
                  <a:moveTo>
                    <a:pt x="1026" y="0"/>
                  </a:moveTo>
                  <a:cubicBezTo>
                    <a:pt x="1016" y="0"/>
                    <a:pt x="1006" y="6"/>
                    <a:pt x="1000" y="19"/>
                  </a:cubicBezTo>
                  <a:cubicBezTo>
                    <a:pt x="80" y="2136"/>
                    <a:pt x="1" y="5243"/>
                    <a:pt x="1801" y="6552"/>
                  </a:cubicBezTo>
                  <a:cubicBezTo>
                    <a:pt x="1806" y="6556"/>
                    <a:pt x="1811" y="6557"/>
                    <a:pt x="1815" y="6557"/>
                  </a:cubicBezTo>
                  <a:cubicBezTo>
                    <a:pt x="1837" y="6557"/>
                    <a:pt x="1856" y="6524"/>
                    <a:pt x="1834" y="6499"/>
                  </a:cubicBezTo>
                  <a:cubicBezTo>
                    <a:pt x="1128" y="5843"/>
                    <a:pt x="683" y="4930"/>
                    <a:pt x="535" y="3845"/>
                  </a:cubicBezTo>
                  <a:cubicBezTo>
                    <a:pt x="357" y="2565"/>
                    <a:pt x="634" y="1253"/>
                    <a:pt x="1049" y="42"/>
                  </a:cubicBezTo>
                  <a:cubicBezTo>
                    <a:pt x="1058" y="17"/>
                    <a:pt x="1042" y="0"/>
                    <a:pt x="1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4880;p68">
              <a:extLst>
                <a:ext uri="{FF2B5EF4-FFF2-40B4-BE49-F238E27FC236}">
                  <a16:creationId xmlns:a16="http://schemas.microsoft.com/office/drawing/2014/main" id="{60BD0C3D-C8ED-41AC-B514-CEDDFB03A1C0}"/>
                </a:ext>
              </a:extLst>
            </p:cNvPr>
            <p:cNvSpPr/>
            <p:nvPr/>
          </p:nvSpPr>
          <p:spPr>
            <a:xfrm>
              <a:off x="3705114" y="2404190"/>
              <a:ext cx="292990" cy="211166"/>
            </a:xfrm>
            <a:custGeom>
              <a:avLst/>
              <a:gdLst/>
              <a:ahLst/>
              <a:cxnLst/>
              <a:rect l="l" t="t" r="r" b="b"/>
              <a:pathLst>
                <a:path w="8361" h="6026" extrusionOk="0">
                  <a:moveTo>
                    <a:pt x="6135" y="1"/>
                  </a:moveTo>
                  <a:cubicBezTo>
                    <a:pt x="6123" y="1"/>
                    <a:pt x="6110" y="1"/>
                    <a:pt x="6098" y="1"/>
                  </a:cubicBezTo>
                  <a:cubicBezTo>
                    <a:pt x="6061" y="1"/>
                    <a:pt x="6019" y="8"/>
                    <a:pt x="5982" y="8"/>
                  </a:cubicBezTo>
                  <a:cubicBezTo>
                    <a:pt x="5963" y="8"/>
                    <a:pt x="5939" y="8"/>
                    <a:pt x="5920" y="11"/>
                  </a:cubicBezTo>
                  <a:cubicBezTo>
                    <a:pt x="4399" y="156"/>
                    <a:pt x="3644" y="1469"/>
                    <a:pt x="2981" y="2376"/>
                  </a:cubicBezTo>
                  <a:cubicBezTo>
                    <a:pt x="2978" y="2376"/>
                    <a:pt x="2978" y="2382"/>
                    <a:pt x="2978" y="2382"/>
                  </a:cubicBezTo>
                  <a:cubicBezTo>
                    <a:pt x="2750" y="2686"/>
                    <a:pt x="2536" y="2946"/>
                    <a:pt x="2305" y="3098"/>
                  </a:cubicBezTo>
                  <a:cubicBezTo>
                    <a:pt x="2028" y="3280"/>
                    <a:pt x="1735" y="3329"/>
                    <a:pt x="1473" y="3329"/>
                  </a:cubicBezTo>
                  <a:cubicBezTo>
                    <a:pt x="1172" y="3329"/>
                    <a:pt x="911" y="3265"/>
                    <a:pt x="759" y="3265"/>
                  </a:cubicBezTo>
                  <a:cubicBezTo>
                    <a:pt x="746" y="3265"/>
                    <a:pt x="734" y="3265"/>
                    <a:pt x="722" y="3266"/>
                  </a:cubicBezTo>
                  <a:cubicBezTo>
                    <a:pt x="0" y="3332"/>
                    <a:pt x="818" y="4443"/>
                    <a:pt x="1233" y="4859"/>
                  </a:cubicBezTo>
                  <a:cubicBezTo>
                    <a:pt x="2109" y="5731"/>
                    <a:pt x="3352" y="6026"/>
                    <a:pt x="4441" y="6026"/>
                  </a:cubicBezTo>
                  <a:cubicBezTo>
                    <a:pt x="4645" y="6026"/>
                    <a:pt x="4843" y="6015"/>
                    <a:pt x="5033" y="5997"/>
                  </a:cubicBezTo>
                  <a:cubicBezTo>
                    <a:pt x="5715" y="5931"/>
                    <a:pt x="6279" y="5753"/>
                    <a:pt x="6576" y="5551"/>
                  </a:cubicBezTo>
                  <a:cubicBezTo>
                    <a:pt x="6968" y="5284"/>
                    <a:pt x="7298" y="4978"/>
                    <a:pt x="7559" y="4644"/>
                  </a:cubicBezTo>
                  <a:cubicBezTo>
                    <a:pt x="7826" y="4311"/>
                    <a:pt x="8024" y="3952"/>
                    <a:pt x="8142" y="3573"/>
                  </a:cubicBezTo>
                  <a:cubicBezTo>
                    <a:pt x="8360" y="2910"/>
                    <a:pt x="8344" y="2184"/>
                    <a:pt x="8076" y="1446"/>
                  </a:cubicBezTo>
                  <a:cubicBezTo>
                    <a:pt x="7754" y="590"/>
                    <a:pt x="7041" y="1"/>
                    <a:pt x="6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4881;p68">
              <a:extLst>
                <a:ext uri="{FF2B5EF4-FFF2-40B4-BE49-F238E27FC236}">
                  <a16:creationId xmlns:a16="http://schemas.microsoft.com/office/drawing/2014/main" id="{4E6B1123-D3F4-40DD-AF7E-E7D03132124D}"/>
                </a:ext>
              </a:extLst>
            </p:cNvPr>
            <p:cNvSpPr/>
            <p:nvPr/>
          </p:nvSpPr>
          <p:spPr>
            <a:xfrm>
              <a:off x="4296108" y="2518428"/>
              <a:ext cx="236011" cy="255810"/>
            </a:xfrm>
            <a:custGeom>
              <a:avLst/>
              <a:gdLst/>
              <a:ahLst/>
              <a:cxnLst/>
              <a:rect l="l" t="t" r="r" b="b"/>
              <a:pathLst>
                <a:path w="6735" h="7300" extrusionOk="0">
                  <a:moveTo>
                    <a:pt x="2800" y="0"/>
                  </a:moveTo>
                  <a:cubicBezTo>
                    <a:pt x="2396" y="0"/>
                    <a:pt x="1983" y="121"/>
                    <a:pt x="1603" y="349"/>
                  </a:cubicBezTo>
                  <a:cubicBezTo>
                    <a:pt x="534" y="982"/>
                    <a:pt x="0" y="2011"/>
                    <a:pt x="3" y="3192"/>
                  </a:cubicBezTo>
                  <a:cubicBezTo>
                    <a:pt x="3" y="3610"/>
                    <a:pt x="73" y="4043"/>
                    <a:pt x="208" y="4488"/>
                  </a:cubicBezTo>
                  <a:cubicBezTo>
                    <a:pt x="261" y="4639"/>
                    <a:pt x="350" y="4821"/>
                    <a:pt x="482" y="5019"/>
                  </a:cubicBezTo>
                  <a:cubicBezTo>
                    <a:pt x="1013" y="5823"/>
                    <a:pt x="2183" y="6865"/>
                    <a:pt x="3575" y="7195"/>
                  </a:cubicBezTo>
                  <a:cubicBezTo>
                    <a:pt x="3853" y="7262"/>
                    <a:pt x="4141" y="7300"/>
                    <a:pt x="4434" y="7300"/>
                  </a:cubicBezTo>
                  <a:cubicBezTo>
                    <a:pt x="4561" y="7300"/>
                    <a:pt x="4690" y="7293"/>
                    <a:pt x="4818" y="7278"/>
                  </a:cubicBezTo>
                  <a:cubicBezTo>
                    <a:pt x="5402" y="7218"/>
                    <a:pt x="6734" y="6859"/>
                    <a:pt x="6213" y="6354"/>
                  </a:cubicBezTo>
                  <a:cubicBezTo>
                    <a:pt x="6022" y="6173"/>
                    <a:pt x="5310" y="5942"/>
                    <a:pt x="5079" y="5236"/>
                  </a:cubicBezTo>
                  <a:cubicBezTo>
                    <a:pt x="4868" y="4593"/>
                    <a:pt x="5141" y="3502"/>
                    <a:pt x="5029" y="2430"/>
                  </a:cubicBezTo>
                  <a:cubicBezTo>
                    <a:pt x="4953" y="1751"/>
                    <a:pt x="4733" y="1078"/>
                    <a:pt x="4136" y="527"/>
                  </a:cubicBezTo>
                  <a:cubicBezTo>
                    <a:pt x="4080" y="478"/>
                    <a:pt x="4023" y="428"/>
                    <a:pt x="3964" y="385"/>
                  </a:cubicBezTo>
                  <a:cubicBezTo>
                    <a:pt x="3845" y="296"/>
                    <a:pt x="3717" y="220"/>
                    <a:pt x="3591" y="164"/>
                  </a:cubicBezTo>
                  <a:lnTo>
                    <a:pt x="3585" y="164"/>
                  </a:lnTo>
                  <a:cubicBezTo>
                    <a:pt x="3335" y="54"/>
                    <a:pt x="3069" y="0"/>
                    <a:pt x="28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4882;p68">
              <a:extLst>
                <a:ext uri="{FF2B5EF4-FFF2-40B4-BE49-F238E27FC236}">
                  <a16:creationId xmlns:a16="http://schemas.microsoft.com/office/drawing/2014/main" id="{85D87C7D-04B7-4313-B98F-3F6AC3A555B5}"/>
                </a:ext>
              </a:extLst>
            </p:cNvPr>
            <p:cNvSpPr/>
            <p:nvPr/>
          </p:nvSpPr>
          <p:spPr>
            <a:xfrm>
              <a:off x="3929632" y="2269137"/>
              <a:ext cx="586051" cy="537061"/>
            </a:xfrm>
            <a:custGeom>
              <a:avLst/>
              <a:gdLst/>
              <a:ahLst/>
              <a:cxnLst/>
              <a:rect l="l" t="t" r="r" b="b"/>
              <a:pathLst>
                <a:path w="16724" h="15326" extrusionOk="0">
                  <a:moveTo>
                    <a:pt x="7771" y="1"/>
                  </a:moveTo>
                  <a:cubicBezTo>
                    <a:pt x="6408" y="1"/>
                    <a:pt x="5195" y="311"/>
                    <a:pt x="4410" y="791"/>
                  </a:cubicBezTo>
                  <a:cubicBezTo>
                    <a:pt x="753" y="3027"/>
                    <a:pt x="1" y="9554"/>
                    <a:pt x="1501" y="11968"/>
                  </a:cubicBezTo>
                  <a:cubicBezTo>
                    <a:pt x="2533" y="13634"/>
                    <a:pt x="6034" y="15326"/>
                    <a:pt x="9067" y="15326"/>
                  </a:cubicBezTo>
                  <a:cubicBezTo>
                    <a:pt x="10435" y="15326"/>
                    <a:pt x="11708" y="14981"/>
                    <a:pt x="12615" y="14134"/>
                  </a:cubicBezTo>
                  <a:cubicBezTo>
                    <a:pt x="13439" y="13366"/>
                    <a:pt x="13743" y="11407"/>
                    <a:pt x="13987" y="10830"/>
                  </a:cubicBezTo>
                  <a:cubicBezTo>
                    <a:pt x="14234" y="10253"/>
                    <a:pt x="16724" y="5085"/>
                    <a:pt x="13641" y="2229"/>
                  </a:cubicBezTo>
                  <a:cubicBezTo>
                    <a:pt x="11899" y="613"/>
                    <a:pt x="9687" y="1"/>
                    <a:pt x="7771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4883;p68">
              <a:extLst>
                <a:ext uri="{FF2B5EF4-FFF2-40B4-BE49-F238E27FC236}">
                  <a16:creationId xmlns:a16="http://schemas.microsoft.com/office/drawing/2014/main" id="{824B03CE-412B-4B12-94CF-66ED79B0AC7C}"/>
                </a:ext>
              </a:extLst>
            </p:cNvPr>
            <p:cNvSpPr/>
            <p:nvPr/>
          </p:nvSpPr>
          <p:spPr>
            <a:xfrm>
              <a:off x="3938989" y="2254490"/>
              <a:ext cx="554407" cy="298107"/>
            </a:xfrm>
            <a:custGeom>
              <a:avLst/>
              <a:gdLst/>
              <a:ahLst/>
              <a:cxnLst/>
              <a:rect l="l" t="t" r="r" b="b"/>
              <a:pathLst>
                <a:path w="15821" h="8507" extrusionOk="0">
                  <a:moveTo>
                    <a:pt x="8114" y="1"/>
                  </a:moveTo>
                  <a:cubicBezTo>
                    <a:pt x="7226" y="1"/>
                    <a:pt x="6269" y="135"/>
                    <a:pt x="5251" y="444"/>
                  </a:cubicBezTo>
                  <a:cubicBezTo>
                    <a:pt x="5251" y="444"/>
                    <a:pt x="5028" y="414"/>
                    <a:pt x="4681" y="414"/>
                  </a:cubicBezTo>
                  <a:cubicBezTo>
                    <a:pt x="4516" y="414"/>
                    <a:pt x="4324" y="421"/>
                    <a:pt x="4113" y="441"/>
                  </a:cubicBezTo>
                  <a:cubicBezTo>
                    <a:pt x="3121" y="540"/>
                    <a:pt x="1736" y="946"/>
                    <a:pt x="1089" y="2377"/>
                  </a:cubicBezTo>
                  <a:cubicBezTo>
                    <a:pt x="17" y="4745"/>
                    <a:pt x="1" y="7963"/>
                    <a:pt x="1129" y="8267"/>
                  </a:cubicBezTo>
                  <a:cubicBezTo>
                    <a:pt x="1175" y="8279"/>
                    <a:pt x="1221" y="8285"/>
                    <a:pt x="1267" y="8285"/>
                  </a:cubicBezTo>
                  <a:cubicBezTo>
                    <a:pt x="1932" y="8285"/>
                    <a:pt x="2649" y="7059"/>
                    <a:pt x="3068" y="6189"/>
                  </a:cubicBezTo>
                  <a:cubicBezTo>
                    <a:pt x="3299" y="5718"/>
                    <a:pt x="3437" y="5355"/>
                    <a:pt x="3437" y="5355"/>
                  </a:cubicBezTo>
                  <a:cubicBezTo>
                    <a:pt x="3437" y="5355"/>
                    <a:pt x="3488" y="5362"/>
                    <a:pt x="3577" y="5362"/>
                  </a:cubicBezTo>
                  <a:cubicBezTo>
                    <a:pt x="3952" y="5362"/>
                    <a:pt x="5016" y="5229"/>
                    <a:pt x="5927" y="3841"/>
                  </a:cubicBezTo>
                  <a:lnTo>
                    <a:pt x="5927" y="3841"/>
                  </a:lnTo>
                  <a:cubicBezTo>
                    <a:pt x="5887" y="3924"/>
                    <a:pt x="5119" y="5474"/>
                    <a:pt x="5357" y="5658"/>
                  </a:cubicBezTo>
                  <a:cubicBezTo>
                    <a:pt x="5455" y="5737"/>
                    <a:pt x="5986" y="5731"/>
                    <a:pt x="6748" y="5737"/>
                  </a:cubicBezTo>
                  <a:cubicBezTo>
                    <a:pt x="6890" y="4976"/>
                    <a:pt x="7302" y="4270"/>
                    <a:pt x="7698" y="3607"/>
                  </a:cubicBezTo>
                  <a:cubicBezTo>
                    <a:pt x="7700" y="3602"/>
                    <a:pt x="7705" y="3600"/>
                    <a:pt x="7710" y="3600"/>
                  </a:cubicBezTo>
                  <a:cubicBezTo>
                    <a:pt x="7719" y="3600"/>
                    <a:pt x="7729" y="3607"/>
                    <a:pt x="7724" y="3620"/>
                  </a:cubicBezTo>
                  <a:cubicBezTo>
                    <a:pt x="7470" y="4319"/>
                    <a:pt x="7230" y="5022"/>
                    <a:pt x="7071" y="5741"/>
                  </a:cubicBezTo>
                  <a:cubicBezTo>
                    <a:pt x="7190" y="5741"/>
                    <a:pt x="7309" y="5747"/>
                    <a:pt x="7437" y="5751"/>
                  </a:cubicBezTo>
                  <a:cubicBezTo>
                    <a:pt x="7487" y="5197"/>
                    <a:pt x="7675" y="4649"/>
                    <a:pt x="7968" y="4184"/>
                  </a:cubicBezTo>
                  <a:cubicBezTo>
                    <a:pt x="7975" y="4173"/>
                    <a:pt x="7984" y="4169"/>
                    <a:pt x="7993" y="4169"/>
                  </a:cubicBezTo>
                  <a:cubicBezTo>
                    <a:pt x="8012" y="4169"/>
                    <a:pt x="8029" y="4188"/>
                    <a:pt x="8018" y="4210"/>
                  </a:cubicBezTo>
                  <a:cubicBezTo>
                    <a:pt x="7784" y="4722"/>
                    <a:pt x="7632" y="5216"/>
                    <a:pt x="7533" y="5751"/>
                  </a:cubicBezTo>
                  <a:cubicBezTo>
                    <a:pt x="8542" y="5780"/>
                    <a:pt x="9769" y="5882"/>
                    <a:pt x="10923" y="6199"/>
                  </a:cubicBezTo>
                  <a:cubicBezTo>
                    <a:pt x="11497" y="6361"/>
                    <a:pt x="11988" y="6572"/>
                    <a:pt x="12407" y="6806"/>
                  </a:cubicBezTo>
                  <a:cubicBezTo>
                    <a:pt x="12450" y="6681"/>
                    <a:pt x="12483" y="6559"/>
                    <a:pt x="12513" y="6430"/>
                  </a:cubicBezTo>
                  <a:cubicBezTo>
                    <a:pt x="12628" y="5929"/>
                    <a:pt x="12704" y="5404"/>
                    <a:pt x="12734" y="4883"/>
                  </a:cubicBezTo>
                  <a:cubicBezTo>
                    <a:pt x="12736" y="4872"/>
                    <a:pt x="12747" y="4865"/>
                    <a:pt x="12757" y="4865"/>
                  </a:cubicBezTo>
                  <a:cubicBezTo>
                    <a:pt x="12766" y="4865"/>
                    <a:pt x="12774" y="4870"/>
                    <a:pt x="12777" y="4880"/>
                  </a:cubicBezTo>
                  <a:cubicBezTo>
                    <a:pt x="12866" y="5543"/>
                    <a:pt x="12849" y="6282"/>
                    <a:pt x="12661" y="6954"/>
                  </a:cubicBezTo>
                  <a:lnTo>
                    <a:pt x="12697" y="6977"/>
                  </a:lnTo>
                  <a:cubicBezTo>
                    <a:pt x="12747" y="7007"/>
                    <a:pt x="12793" y="7037"/>
                    <a:pt x="12836" y="7066"/>
                  </a:cubicBezTo>
                  <a:cubicBezTo>
                    <a:pt x="12912" y="6674"/>
                    <a:pt x="12958" y="6272"/>
                    <a:pt x="12998" y="5873"/>
                  </a:cubicBezTo>
                  <a:cubicBezTo>
                    <a:pt x="12999" y="5854"/>
                    <a:pt x="13012" y="5845"/>
                    <a:pt x="13026" y="5845"/>
                  </a:cubicBezTo>
                  <a:cubicBezTo>
                    <a:pt x="13040" y="5845"/>
                    <a:pt x="13054" y="5854"/>
                    <a:pt x="13057" y="5873"/>
                  </a:cubicBezTo>
                  <a:cubicBezTo>
                    <a:pt x="13110" y="6314"/>
                    <a:pt x="13149" y="6779"/>
                    <a:pt x="13040" y="7205"/>
                  </a:cubicBezTo>
                  <a:cubicBezTo>
                    <a:pt x="13288" y="7380"/>
                    <a:pt x="13502" y="7554"/>
                    <a:pt x="13687" y="7716"/>
                  </a:cubicBezTo>
                  <a:cubicBezTo>
                    <a:pt x="13852" y="7277"/>
                    <a:pt x="13964" y="6822"/>
                    <a:pt x="13987" y="6344"/>
                  </a:cubicBezTo>
                  <a:cubicBezTo>
                    <a:pt x="13987" y="6336"/>
                    <a:pt x="13994" y="6332"/>
                    <a:pt x="14002" y="6332"/>
                  </a:cubicBezTo>
                  <a:cubicBezTo>
                    <a:pt x="14009" y="6332"/>
                    <a:pt x="14017" y="6336"/>
                    <a:pt x="14017" y="6344"/>
                  </a:cubicBezTo>
                  <a:cubicBezTo>
                    <a:pt x="14000" y="6839"/>
                    <a:pt x="13921" y="7324"/>
                    <a:pt x="13756" y="7782"/>
                  </a:cubicBezTo>
                  <a:cubicBezTo>
                    <a:pt x="13839" y="7851"/>
                    <a:pt x="13914" y="7917"/>
                    <a:pt x="13980" y="7983"/>
                  </a:cubicBezTo>
                  <a:cubicBezTo>
                    <a:pt x="14083" y="7736"/>
                    <a:pt x="14178" y="7482"/>
                    <a:pt x="14244" y="7208"/>
                  </a:cubicBezTo>
                  <a:cubicBezTo>
                    <a:pt x="14432" y="6456"/>
                    <a:pt x="14515" y="5671"/>
                    <a:pt x="14475" y="4896"/>
                  </a:cubicBezTo>
                  <a:cubicBezTo>
                    <a:pt x="14475" y="4885"/>
                    <a:pt x="14483" y="4880"/>
                    <a:pt x="14491" y="4880"/>
                  </a:cubicBezTo>
                  <a:cubicBezTo>
                    <a:pt x="14500" y="4880"/>
                    <a:pt x="14510" y="4886"/>
                    <a:pt x="14511" y="4896"/>
                  </a:cubicBezTo>
                  <a:cubicBezTo>
                    <a:pt x="14614" y="5711"/>
                    <a:pt x="14590" y="6516"/>
                    <a:pt x="14386" y="7317"/>
                  </a:cubicBezTo>
                  <a:cubicBezTo>
                    <a:pt x="14320" y="7581"/>
                    <a:pt x="14238" y="7861"/>
                    <a:pt x="14139" y="8138"/>
                  </a:cubicBezTo>
                  <a:cubicBezTo>
                    <a:pt x="14373" y="8361"/>
                    <a:pt x="14528" y="8506"/>
                    <a:pt x="14626" y="8506"/>
                  </a:cubicBezTo>
                  <a:cubicBezTo>
                    <a:pt x="14637" y="8506"/>
                    <a:pt x="14647" y="8505"/>
                    <a:pt x="14656" y="8501"/>
                  </a:cubicBezTo>
                  <a:cubicBezTo>
                    <a:pt x="14947" y="8379"/>
                    <a:pt x="15821" y="5681"/>
                    <a:pt x="14782" y="3647"/>
                  </a:cubicBezTo>
                  <a:cubicBezTo>
                    <a:pt x="13961" y="2028"/>
                    <a:pt x="11564" y="1"/>
                    <a:pt x="8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4884;p68">
              <a:extLst>
                <a:ext uri="{FF2B5EF4-FFF2-40B4-BE49-F238E27FC236}">
                  <a16:creationId xmlns:a16="http://schemas.microsoft.com/office/drawing/2014/main" id="{22AD2F0A-9484-4F68-81D7-F0DC06C48ED5}"/>
                </a:ext>
              </a:extLst>
            </p:cNvPr>
            <p:cNvSpPr/>
            <p:nvPr/>
          </p:nvSpPr>
          <p:spPr>
            <a:xfrm>
              <a:off x="3865259" y="2485874"/>
              <a:ext cx="129237" cy="153101"/>
            </a:xfrm>
            <a:custGeom>
              <a:avLst/>
              <a:gdLst/>
              <a:ahLst/>
              <a:cxnLst/>
              <a:rect l="l" t="t" r="r" b="b"/>
              <a:pathLst>
                <a:path w="3688" h="4369" extrusionOk="0">
                  <a:moveTo>
                    <a:pt x="1623" y="0"/>
                  </a:moveTo>
                  <a:cubicBezTo>
                    <a:pt x="1501" y="0"/>
                    <a:pt x="1380" y="23"/>
                    <a:pt x="1261" y="74"/>
                  </a:cubicBezTo>
                  <a:cubicBezTo>
                    <a:pt x="146" y="552"/>
                    <a:pt x="1" y="2782"/>
                    <a:pt x="1581" y="3943"/>
                  </a:cubicBezTo>
                  <a:cubicBezTo>
                    <a:pt x="2044" y="4282"/>
                    <a:pt x="2456" y="4368"/>
                    <a:pt x="2753" y="4368"/>
                  </a:cubicBezTo>
                  <a:cubicBezTo>
                    <a:pt x="3055" y="4368"/>
                    <a:pt x="3239" y="4279"/>
                    <a:pt x="3239" y="4279"/>
                  </a:cubicBezTo>
                  <a:lnTo>
                    <a:pt x="3688" y="1591"/>
                  </a:lnTo>
                  <a:cubicBezTo>
                    <a:pt x="3688" y="1591"/>
                    <a:pt x="2639" y="0"/>
                    <a:pt x="1623" y="0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4885;p68">
              <a:extLst>
                <a:ext uri="{FF2B5EF4-FFF2-40B4-BE49-F238E27FC236}">
                  <a16:creationId xmlns:a16="http://schemas.microsoft.com/office/drawing/2014/main" id="{B5642286-8CEF-4EC5-B254-0F2BDECDB4DF}"/>
                </a:ext>
              </a:extLst>
            </p:cNvPr>
            <p:cNvSpPr/>
            <p:nvPr/>
          </p:nvSpPr>
          <p:spPr>
            <a:xfrm>
              <a:off x="3932296" y="2780579"/>
              <a:ext cx="366159" cy="379265"/>
            </a:xfrm>
            <a:custGeom>
              <a:avLst/>
              <a:gdLst/>
              <a:ahLst/>
              <a:cxnLst/>
              <a:rect l="l" t="t" r="r" b="b"/>
              <a:pathLst>
                <a:path w="10449" h="10823" extrusionOk="0">
                  <a:moveTo>
                    <a:pt x="1973" y="1"/>
                  </a:moveTo>
                  <a:cubicBezTo>
                    <a:pt x="1329" y="1"/>
                    <a:pt x="655" y="353"/>
                    <a:pt x="492" y="1149"/>
                  </a:cubicBezTo>
                  <a:cubicBezTo>
                    <a:pt x="1" y="3546"/>
                    <a:pt x="2105" y="6640"/>
                    <a:pt x="3051" y="7540"/>
                  </a:cubicBezTo>
                  <a:cubicBezTo>
                    <a:pt x="3994" y="8437"/>
                    <a:pt x="6949" y="9832"/>
                    <a:pt x="7173" y="9921"/>
                  </a:cubicBezTo>
                  <a:cubicBezTo>
                    <a:pt x="7401" y="10010"/>
                    <a:pt x="7724" y="10383"/>
                    <a:pt x="7971" y="10610"/>
                  </a:cubicBezTo>
                  <a:cubicBezTo>
                    <a:pt x="8123" y="10748"/>
                    <a:pt x="8753" y="10823"/>
                    <a:pt x="9244" y="10823"/>
                  </a:cubicBezTo>
                  <a:cubicBezTo>
                    <a:pt x="9566" y="10823"/>
                    <a:pt x="9829" y="10790"/>
                    <a:pt x="9858" y="10722"/>
                  </a:cubicBezTo>
                  <a:cubicBezTo>
                    <a:pt x="9871" y="10690"/>
                    <a:pt x="9858" y="10661"/>
                    <a:pt x="9828" y="10637"/>
                  </a:cubicBezTo>
                  <a:lnTo>
                    <a:pt x="9828" y="10637"/>
                  </a:lnTo>
                  <a:cubicBezTo>
                    <a:pt x="9915" y="10648"/>
                    <a:pt x="10000" y="10655"/>
                    <a:pt x="10073" y="10655"/>
                  </a:cubicBezTo>
                  <a:cubicBezTo>
                    <a:pt x="10211" y="10655"/>
                    <a:pt x="10309" y="10630"/>
                    <a:pt x="10316" y="10561"/>
                  </a:cubicBezTo>
                  <a:cubicBezTo>
                    <a:pt x="10323" y="10490"/>
                    <a:pt x="10159" y="10436"/>
                    <a:pt x="9958" y="10395"/>
                  </a:cubicBezTo>
                  <a:lnTo>
                    <a:pt x="9958" y="10395"/>
                  </a:lnTo>
                  <a:cubicBezTo>
                    <a:pt x="10015" y="10399"/>
                    <a:pt x="10071" y="10401"/>
                    <a:pt x="10122" y="10401"/>
                  </a:cubicBezTo>
                  <a:cubicBezTo>
                    <a:pt x="10290" y="10401"/>
                    <a:pt x="10419" y="10379"/>
                    <a:pt x="10432" y="10313"/>
                  </a:cubicBezTo>
                  <a:cubicBezTo>
                    <a:pt x="10449" y="10216"/>
                    <a:pt x="10238" y="10147"/>
                    <a:pt x="9992" y="10101"/>
                  </a:cubicBezTo>
                  <a:lnTo>
                    <a:pt x="9992" y="10101"/>
                  </a:lnTo>
                  <a:cubicBezTo>
                    <a:pt x="10025" y="10102"/>
                    <a:pt x="10057" y="10103"/>
                    <a:pt x="10088" y="10103"/>
                  </a:cubicBezTo>
                  <a:cubicBezTo>
                    <a:pt x="10223" y="10103"/>
                    <a:pt x="10327" y="10087"/>
                    <a:pt x="10349" y="10043"/>
                  </a:cubicBezTo>
                  <a:cubicBezTo>
                    <a:pt x="10422" y="9888"/>
                    <a:pt x="9099" y="9680"/>
                    <a:pt x="9099" y="9680"/>
                  </a:cubicBezTo>
                  <a:lnTo>
                    <a:pt x="9099" y="9680"/>
                  </a:lnTo>
                  <a:cubicBezTo>
                    <a:pt x="9099" y="9680"/>
                    <a:pt x="9132" y="9681"/>
                    <a:pt x="9185" y="9681"/>
                  </a:cubicBezTo>
                  <a:cubicBezTo>
                    <a:pt x="9376" y="9681"/>
                    <a:pt x="9824" y="9667"/>
                    <a:pt x="9871" y="9535"/>
                  </a:cubicBezTo>
                  <a:cubicBezTo>
                    <a:pt x="9927" y="9360"/>
                    <a:pt x="8671" y="9139"/>
                    <a:pt x="8440" y="8925"/>
                  </a:cubicBezTo>
                  <a:cubicBezTo>
                    <a:pt x="8209" y="8711"/>
                    <a:pt x="6105" y="6429"/>
                    <a:pt x="5515" y="5218"/>
                  </a:cubicBezTo>
                  <a:cubicBezTo>
                    <a:pt x="4921" y="4001"/>
                    <a:pt x="3602" y="1330"/>
                    <a:pt x="3157" y="575"/>
                  </a:cubicBezTo>
                  <a:cubicBezTo>
                    <a:pt x="2938" y="206"/>
                    <a:pt x="2464" y="1"/>
                    <a:pt x="1973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4886;p68">
              <a:extLst>
                <a:ext uri="{FF2B5EF4-FFF2-40B4-BE49-F238E27FC236}">
                  <a16:creationId xmlns:a16="http://schemas.microsoft.com/office/drawing/2014/main" id="{CFE86A4A-E21B-407C-AD56-89DF26AE6C73}"/>
                </a:ext>
              </a:extLst>
            </p:cNvPr>
            <p:cNvSpPr/>
            <p:nvPr/>
          </p:nvSpPr>
          <p:spPr>
            <a:xfrm>
              <a:off x="3933803" y="2773325"/>
              <a:ext cx="298983" cy="366930"/>
            </a:xfrm>
            <a:custGeom>
              <a:avLst/>
              <a:gdLst/>
              <a:ahLst/>
              <a:cxnLst/>
              <a:rect l="l" t="t" r="r" b="b"/>
              <a:pathLst>
                <a:path w="8532" h="10471" extrusionOk="0">
                  <a:moveTo>
                    <a:pt x="2062" y="0"/>
                  </a:moveTo>
                  <a:lnTo>
                    <a:pt x="452" y="660"/>
                  </a:lnTo>
                  <a:lnTo>
                    <a:pt x="0" y="2226"/>
                  </a:lnTo>
                  <a:cubicBezTo>
                    <a:pt x="0" y="2226"/>
                    <a:pt x="947" y="8245"/>
                    <a:pt x="6514" y="10471"/>
                  </a:cubicBezTo>
                  <a:cubicBezTo>
                    <a:pt x="6514" y="10471"/>
                    <a:pt x="7833" y="10102"/>
                    <a:pt x="8532" y="8947"/>
                  </a:cubicBezTo>
                  <a:cubicBezTo>
                    <a:pt x="8532" y="8947"/>
                    <a:pt x="5646" y="6886"/>
                    <a:pt x="4617" y="2721"/>
                  </a:cubicBezTo>
                  <a:lnTo>
                    <a:pt x="3546" y="165"/>
                  </a:lnTo>
                  <a:lnTo>
                    <a:pt x="2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4887;p68">
              <a:extLst>
                <a:ext uri="{FF2B5EF4-FFF2-40B4-BE49-F238E27FC236}">
                  <a16:creationId xmlns:a16="http://schemas.microsoft.com/office/drawing/2014/main" id="{BC4F3A71-A3EF-4507-ACA6-6BCFE89B2B33}"/>
                </a:ext>
              </a:extLst>
            </p:cNvPr>
            <p:cNvSpPr/>
            <p:nvPr/>
          </p:nvSpPr>
          <p:spPr>
            <a:xfrm>
              <a:off x="4158706" y="2692027"/>
              <a:ext cx="50742" cy="60869"/>
            </a:xfrm>
            <a:custGeom>
              <a:avLst/>
              <a:gdLst/>
              <a:ahLst/>
              <a:cxnLst/>
              <a:rect l="l" t="t" r="r" b="b"/>
              <a:pathLst>
                <a:path w="1448" h="1737" extrusionOk="0">
                  <a:moveTo>
                    <a:pt x="170" y="1"/>
                  </a:moveTo>
                  <a:cubicBezTo>
                    <a:pt x="160" y="1"/>
                    <a:pt x="148" y="3"/>
                    <a:pt x="135" y="9"/>
                  </a:cubicBezTo>
                  <a:cubicBezTo>
                    <a:pt x="115" y="15"/>
                    <a:pt x="102" y="38"/>
                    <a:pt x="99" y="48"/>
                  </a:cubicBezTo>
                  <a:cubicBezTo>
                    <a:pt x="30" y="197"/>
                    <a:pt x="0" y="375"/>
                    <a:pt x="13" y="576"/>
                  </a:cubicBezTo>
                  <a:cubicBezTo>
                    <a:pt x="26" y="764"/>
                    <a:pt x="69" y="945"/>
                    <a:pt x="148" y="1113"/>
                  </a:cubicBezTo>
                  <a:cubicBezTo>
                    <a:pt x="181" y="1183"/>
                    <a:pt x="228" y="1252"/>
                    <a:pt x="280" y="1324"/>
                  </a:cubicBezTo>
                  <a:cubicBezTo>
                    <a:pt x="310" y="1361"/>
                    <a:pt x="343" y="1390"/>
                    <a:pt x="383" y="1427"/>
                  </a:cubicBezTo>
                  <a:cubicBezTo>
                    <a:pt x="462" y="1496"/>
                    <a:pt x="557" y="1562"/>
                    <a:pt x="663" y="1615"/>
                  </a:cubicBezTo>
                  <a:lnTo>
                    <a:pt x="679" y="1625"/>
                  </a:lnTo>
                  <a:cubicBezTo>
                    <a:pt x="795" y="1683"/>
                    <a:pt x="936" y="1737"/>
                    <a:pt x="1070" y="1737"/>
                  </a:cubicBezTo>
                  <a:cubicBezTo>
                    <a:pt x="1168" y="1737"/>
                    <a:pt x="1262" y="1708"/>
                    <a:pt x="1339" y="1631"/>
                  </a:cubicBezTo>
                  <a:cubicBezTo>
                    <a:pt x="1375" y="1595"/>
                    <a:pt x="1405" y="1552"/>
                    <a:pt x="1428" y="1506"/>
                  </a:cubicBezTo>
                  <a:cubicBezTo>
                    <a:pt x="1444" y="1466"/>
                    <a:pt x="1448" y="1423"/>
                    <a:pt x="1448" y="1374"/>
                  </a:cubicBezTo>
                  <a:cubicBezTo>
                    <a:pt x="1444" y="1282"/>
                    <a:pt x="1415" y="1193"/>
                    <a:pt x="1355" y="1080"/>
                  </a:cubicBezTo>
                  <a:cubicBezTo>
                    <a:pt x="1303" y="978"/>
                    <a:pt x="1230" y="869"/>
                    <a:pt x="1121" y="747"/>
                  </a:cubicBezTo>
                  <a:cubicBezTo>
                    <a:pt x="1032" y="642"/>
                    <a:pt x="927" y="536"/>
                    <a:pt x="801" y="424"/>
                  </a:cubicBezTo>
                  <a:cubicBezTo>
                    <a:pt x="696" y="335"/>
                    <a:pt x="594" y="256"/>
                    <a:pt x="491" y="187"/>
                  </a:cubicBezTo>
                  <a:cubicBezTo>
                    <a:pt x="449" y="160"/>
                    <a:pt x="409" y="131"/>
                    <a:pt x="366" y="111"/>
                  </a:cubicBezTo>
                  <a:cubicBezTo>
                    <a:pt x="317" y="88"/>
                    <a:pt x="284" y="68"/>
                    <a:pt x="247" y="58"/>
                  </a:cubicBezTo>
                  <a:cubicBezTo>
                    <a:pt x="231" y="28"/>
                    <a:pt x="218" y="15"/>
                    <a:pt x="208" y="9"/>
                  </a:cubicBezTo>
                  <a:lnTo>
                    <a:pt x="195" y="5"/>
                  </a:lnTo>
                  <a:cubicBezTo>
                    <a:pt x="187" y="2"/>
                    <a:pt x="179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4888;p68">
              <a:extLst>
                <a:ext uri="{FF2B5EF4-FFF2-40B4-BE49-F238E27FC236}">
                  <a16:creationId xmlns:a16="http://schemas.microsoft.com/office/drawing/2014/main" id="{0BD31EEA-4732-4904-B63D-E374313CA044}"/>
                </a:ext>
              </a:extLst>
            </p:cNvPr>
            <p:cNvSpPr/>
            <p:nvPr/>
          </p:nvSpPr>
          <p:spPr>
            <a:xfrm>
              <a:off x="4157305" y="2664939"/>
              <a:ext cx="95386" cy="89569"/>
            </a:xfrm>
            <a:custGeom>
              <a:avLst/>
              <a:gdLst/>
              <a:ahLst/>
              <a:cxnLst/>
              <a:rect l="l" t="t" r="r" b="b"/>
              <a:pathLst>
                <a:path w="2722" h="2556" extrusionOk="0">
                  <a:moveTo>
                    <a:pt x="218" y="884"/>
                  </a:moveTo>
                  <a:cubicBezTo>
                    <a:pt x="304" y="910"/>
                    <a:pt x="386" y="937"/>
                    <a:pt x="465" y="976"/>
                  </a:cubicBezTo>
                  <a:cubicBezTo>
                    <a:pt x="482" y="979"/>
                    <a:pt x="498" y="986"/>
                    <a:pt x="512" y="996"/>
                  </a:cubicBezTo>
                  <a:cubicBezTo>
                    <a:pt x="614" y="1052"/>
                    <a:pt x="716" y="1125"/>
                    <a:pt x="815" y="1207"/>
                  </a:cubicBezTo>
                  <a:cubicBezTo>
                    <a:pt x="934" y="1313"/>
                    <a:pt x="1036" y="1428"/>
                    <a:pt x="1125" y="1557"/>
                  </a:cubicBezTo>
                  <a:lnTo>
                    <a:pt x="1138" y="1570"/>
                  </a:lnTo>
                  <a:cubicBezTo>
                    <a:pt x="1214" y="1695"/>
                    <a:pt x="1277" y="1824"/>
                    <a:pt x="1323" y="1952"/>
                  </a:cubicBezTo>
                  <a:cubicBezTo>
                    <a:pt x="1356" y="2064"/>
                    <a:pt x="1376" y="2167"/>
                    <a:pt x="1386" y="2266"/>
                  </a:cubicBezTo>
                  <a:lnTo>
                    <a:pt x="1386" y="2355"/>
                  </a:lnTo>
                  <a:cubicBezTo>
                    <a:pt x="1339" y="2365"/>
                    <a:pt x="1297" y="2378"/>
                    <a:pt x="1257" y="2384"/>
                  </a:cubicBezTo>
                  <a:lnTo>
                    <a:pt x="1240" y="2388"/>
                  </a:lnTo>
                  <a:cubicBezTo>
                    <a:pt x="1185" y="2396"/>
                    <a:pt x="1129" y="2399"/>
                    <a:pt x="1074" y="2399"/>
                  </a:cubicBezTo>
                  <a:cubicBezTo>
                    <a:pt x="1047" y="2399"/>
                    <a:pt x="1019" y="2399"/>
                    <a:pt x="993" y="2398"/>
                  </a:cubicBezTo>
                  <a:cubicBezTo>
                    <a:pt x="901" y="2388"/>
                    <a:pt x="812" y="2368"/>
                    <a:pt x="726" y="2338"/>
                  </a:cubicBezTo>
                  <a:cubicBezTo>
                    <a:pt x="686" y="2328"/>
                    <a:pt x="650" y="2312"/>
                    <a:pt x="614" y="2289"/>
                  </a:cubicBezTo>
                  <a:cubicBezTo>
                    <a:pt x="584" y="2272"/>
                    <a:pt x="554" y="2256"/>
                    <a:pt x="525" y="2236"/>
                  </a:cubicBezTo>
                  <a:cubicBezTo>
                    <a:pt x="472" y="2196"/>
                    <a:pt x="419" y="2147"/>
                    <a:pt x="373" y="2091"/>
                  </a:cubicBezTo>
                  <a:cubicBezTo>
                    <a:pt x="334" y="2038"/>
                    <a:pt x="294" y="1975"/>
                    <a:pt x="268" y="1916"/>
                  </a:cubicBezTo>
                  <a:cubicBezTo>
                    <a:pt x="235" y="1834"/>
                    <a:pt x="205" y="1745"/>
                    <a:pt x="188" y="1652"/>
                  </a:cubicBezTo>
                  <a:cubicBezTo>
                    <a:pt x="165" y="1514"/>
                    <a:pt x="159" y="1365"/>
                    <a:pt x="172" y="1197"/>
                  </a:cubicBezTo>
                  <a:cubicBezTo>
                    <a:pt x="182" y="1085"/>
                    <a:pt x="198" y="986"/>
                    <a:pt x="218" y="884"/>
                  </a:cubicBezTo>
                  <a:close/>
                  <a:moveTo>
                    <a:pt x="367" y="0"/>
                  </a:moveTo>
                  <a:cubicBezTo>
                    <a:pt x="241" y="224"/>
                    <a:pt x="152" y="468"/>
                    <a:pt x="86" y="732"/>
                  </a:cubicBezTo>
                  <a:cubicBezTo>
                    <a:pt x="53" y="864"/>
                    <a:pt x="27" y="1003"/>
                    <a:pt x="17" y="1138"/>
                  </a:cubicBezTo>
                  <a:cubicBezTo>
                    <a:pt x="4" y="1280"/>
                    <a:pt x="0" y="1415"/>
                    <a:pt x="10" y="1543"/>
                  </a:cubicBezTo>
                  <a:cubicBezTo>
                    <a:pt x="24" y="1675"/>
                    <a:pt x="53" y="1797"/>
                    <a:pt x="93" y="1913"/>
                  </a:cubicBezTo>
                  <a:cubicBezTo>
                    <a:pt x="116" y="1969"/>
                    <a:pt x="139" y="2022"/>
                    <a:pt x="172" y="2074"/>
                  </a:cubicBezTo>
                  <a:cubicBezTo>
                    <a:pt x="198" y="2124"/>
                    <a:pt x="235" y="2173"/>
                    <a:pt x="284" y="2226"/>
                  </a:cubicBezTo>
                  <a:cubicBezTo>
                    <a:pt x="350" y="2305"/>
                    <a:pt x="436" y="2371"/>
                    <a:pt x="538" y="2427"/>
                  </a:cubicBezTo>
                  <a:cubicBezTo>
                    <a:pt x="561" y="2434"/>
                    <a:pt x="578" y="2444"/>
                    <a:pt x="594" y="2450"/>
                  </a:cubicBezTo>
                  <a:cubicBezTo>
                    <a:pt x="719" y="2510"/>
                    <a:pt x="864" y="2546"/>
                    <a:pt x="1023" y="2553"/>
                  </a:cubicBezTo>
                  <a:cubicBezTo>
                    <a:pt x="1045" y="2554"/>
                    <a:pt x="1067" y="2555"/>
                    <a:pt x="1090" y="2555"/>
                  </a:cubicBezTo>
                  <a:cubicBezTo>
                    <a:pt x="1247" y="2555"/>
                    <a:pt x="1416" y="2516"/>
                    <a:pt x="1577" y="2444"/>
                  </a:cubicBezTo>
                  <a:cubicBezTo>
                    <a:pt x="1742" y="2368"/>
                    <a:pt x="1900" y="2256"/>
                    <a:pt x="2062" y="2107"/>
                  </a:cubicBezTo>
                  <a:cubicBezTo>
                    <a:pt x="2197" y="1979"/>
                    <a:pt x="2319" y="1827"/>
                    <a:pt x="2444" y="1642"/>
                  </a:cubicBezTo>
                  <a:cubicBezTo>
                    <a:pt x="2550" y="1481"/>
                    <a:pt x="2642" y="1306"/>
                    <a:pt x="2711" y="1125"/>
                  </a:cubicBezTo>
                  <a:cubicBezTo>
                    <a:pt x="2715" y="1108"/>
                    <a:pt x="2721" y="1095"/>
                    <a:pt x="2715" y="1082"/>
                  </a:cubicBezTo>
                  <a:cubicBezTo>
                    <a:pt x="2609" y="1052"/>
                    <a:pt x="2500" y="1026"/>
                    <a:pt x="2391" y="996"/>
                  </a:cubicBezTo>
                  <a:cubicBezTo>
                    <a:pt x="2111" y="904"/>
                    <a:pt x="1854" y="815"/>
                    <a:pt x="1606" y="706"/>
                  </a:cubicBezTo>
                  <a:cubicBezTo>
                    <a:pt x="1409" y="620"/>
                    <a:pt x="1231" y="538"/>
                    <a:pt x="1066" y="452"/>
                  </a:cubicBezTo>
                  <a:cubicBezTo>
                    <a:pt x="996" y="409"/>
                    <a:pt x="927" y="373"/>
                    <a:pt x="858" y="330"/>
                  </a:cubicBezTo>
                  <a:cubicBezTo>
                    <a:pt x="726" y="257"/>
                    <a:pt x="614" y="188"/>
                    <a:pt x="518" y="119"/>
                  </a:cubicBezTo>
                  <a:cubicBezTo>
                    <a:pt x="465" y="79"/>
                    <a:pt x="416" y="43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4889;p68">
              <a:extLst>
                <a:ext uri="{FF2B5EF4-FFF2-40B4-BE49-F238E27FC236}">
                  <a16:creationId xmlns:a16="http://schemas.microsoft.com/office/drawing/2014/main" id="{453AEED8-9A22-474C-9F60-02A51465D63F}"/>
                </a:ext>
              </a:extLst>
            </p:cNvPr>
            <p:cNvSpPr/>
            <p:nvPr/>
          </p:nvSpPr>
          <p:spPr>
            <a:xfrm>
              <a:off x="4197043" y="2620015"/>
              <a:ext cx="58766" cy="29506"/>
            </a:xfrm>
            <a:custGeom>
              <a:avLst/>
              <a:gdLst/>
              <a:ahLst/>
              <a:cxnLst/>
              <a:rect l="l" t="t" r="r" b="b"/>
              <a:pathLst>
                <a:path w="1677" h="842" extrusionOk="0">
                  <a:moveTo>
                    <a:pt x="795" y="0"/>
                  </a:moveTo>
                  <a:cubicBezTo>
                    <a:pt x="525" y="0"/>
                    <a:pt x="266" y="124"/>
                    <a:pt x="50" y="289"/>
                  </a:cubicBezTo>
                  <a:cubicBezTo>
                    <a:pt x="1" y="329"/>
                    <a:pt x="8" y="411"/>
                    <a:pt x="47" y="454"/>
                  </a:cubicBezTo>
                  <a:cubicBezTo>
                    <a:pt x="69" y="479"/>
                    <a:pt x="97" y="490"/>
                    <a:pt x="125" y="490"/>
                  </a:cubicBezTo>
                  <a:cubicBezTo>
                    <a:pt x="154" y="490"/>
                    <a:pt x="184" y="479"/>
                    <a:pt x="209" y="461"/>
                  </a:cubicBezTo>
                  <a:cubicBezTo>
                    <a:pt x="371" y="333"/>
                    <a:pt x="578" y="231"/>
                    <a:pt x="787" y="231"/>
                  </a:cubicBezTo>
                  <a:cubicBezTo>
                    <a:pt x="838" y="231"/>
                    <a:pt x="888" y="237"/>
                    <a:pt x="937" y="250"/>
                  </a:cubicBezTo>
                  <a:cubicBezTo>
                    <a:pt x="1185" y="312"/>
                    <a:pt x="1346" y="520"/>
                    <a:pt x="1429" y="751"/>
                  </a:cubicBezTo>
                  <a:cubicBezTo>
                    <a:pt x="1447" y="804"/>
                    <a:pt x="1494" y="842"/>
                    <a:pt x="1548" y="842"/>
                  </a:cubicBezTo>
                  <a:cubicBezTo>
                    <a:pt x="1555" y="842"/>
                    <a:pt x="1561" y="841"/>
                    <a:pt x="1567" y="840"/>
                  </a:cubicBezTo>
                  <a:cubicBezTo>
                    <a:pt x="1627" y="827"/>
                    <a:pt x="1676" y="758"/>
                    <a:pt x="1656" y="698"/>
                  </a:cubicBezTo>
                  <a:cubicBezTo>
                    <a:pt x="1548" y="388"/>
                    <a:pt x="1333" y="115"/>
                    <a:pt x="1003" y="26"/>
                  </a:cubicBezTo>
                  <a:cubicBezTo>
                    <a:pt x="934" y="8"/>
                    <a:pt x="864" y="0"/>
                    <a:pt x="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4890;p68">
              <a:extLst>
                <a:ext uri="{FF2B5EF4-FFF2-40B4-BE49-F238E27FC236}">
                  <a16:creationId xmlns:a16="http://schemas.microsoft.com/office/drawing/2014/main" id="{F0D60654-39A7-4DF0-9BEF-F4F66FC3C150}"/>
                </a:ext>
              </a:extLst>
            </p:cNvPr>
            <p:cNvSpPr/>
            <p:nvPr/>
          </p:nvSpPr>
          <p:spPr>
            <a:xfrm>
              <a:off x="4052247" y="2605578"/>
              <a:ext cx="72258" cy="64408"/>
            </a:xfrm>
            <a:custGeom>
              <a:avLst/>
              <a:gdLst/>
              <a:ahLst/>
              <a:cxnLst/>
              <a:rect l="l" t="t" r="r" b="b"/>
              <a:pathLst>
                <a:path w="2062" h="1838" extrusionOk="0">
                  <a:moveTo>
                    <a:pt x="1037" y="1"/>
                  </a:moveTo>
                  <a:cubicBezTo>
                    <a:pt x="719" y="1"/>
                    <a:pt x="399" y="153"/>
                    <a:pt x="241" y="438"/>
                  </a:cubicBezTo>
                  <a:cubicBezTo>
                    <a:pt x="1" y="879"/>
                    <a:pt x="113" y="1440"/>
                    <a:pt x="551" y="1707"/>
                  </a:cubicBezTo>
                  <a:cubicBezTo>
                    <a:pt x="694" y="1795"/>
                    <a:pt x="861" y="1837"/>
                    <a:pt x="1029" y="1837"/>
                  </a:cubicBezTo>
                  <a:cubicBezTo>
                    <a:pt x="1347" y="1837"/>
                    <a:pt x="1666" y="1685"/>
                    <a:pt x="1821" y="1401"/>
                  </a:cubicBezTo>
                  <a:cubicBezTo>
                    <a:pt x="2062" y="959"/>
                    <a:pt x="1953" y="398"/>
                    <a:pt x="1514" y="131"/>
                  </a:cubicBezTo>
                  <a:cubicBezTo>
                    <a:pt x="1372" y="43"/>
                    <a:pt x="1205" y="1"/>
                    <a:pt x="1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4891;p68">
              <a:extLst>
                <a:ext uri="{FF2B5EF4-FFF2-40B4-BE49-F238E27FC236}">
                  <a16:creationId xmlns:a16="http://schemas.microsoft.com/office/drawing/2014/main" id="{174CC051-AA4B-47E0-898F-E3BE5B05339A}"/>
                </a:ext>
              </a:extLst>
            </p:cNvPr>
            <p:cNvSpPr/>
            <p:nvPr/>
          </p:nvSpPr>
          <p:spPr>
            <a:xfrm>
              <a:off x="4314120" y="2657861"/>
              <a:ext cx="72258" cy="64408"/>
            </a:xfrm>
            <a:custGeom>
              <a:avLst/>
              <a:gdLst/>
              <a:ahLst/>
              <a:cxnLst/>
              <a:rect l="l" t="t" r="r" b="b"/>
              <a:pathLst>
                <a:path w="2062" h="1838" extrusionOk="0">
                  <a:moveTo>
                    <a:pt x="1037" y="1"/>
                  </a:moveTo>
                  <a:cubicBezTo>
                    <a:pt x="720" y="1"/>
                    <a:pt x="400" y="152"/>
                    <a:pt x="245" y="439"/>
                  </a:cubicBezTo>
                  <a:cubicBezTo>
                    <a:pt x="1" y="881"/>
                    <a:pt x="106" y="1442"/>
                    <a:pt x="555" y="1709"/>
                  </a:cubicBezTo>
                  <a:cubicBezTo>
                    <a:pt x="697" y="1796"/>
                    <a:pt x="864" y="1838"/>
                    <a:pt x="1031" y="1838"/>
                  </a:cubicBezTo>
                  <a:cubicBezTo>
                    <a:pt x="1348" y="1838"/>
                    <a:pt x="1667" y="1686"/>
                    <a:pt x="1824" y="1399"/>
                  </a:cubicBezTo>
                  <a:cubicBezTo>
                    <a:pt x="2062" y="957"/>
                    <a:pt x="1956" y="397"/>
                    <a:pt x="1514" y="129"/>
                  </a:cubicBezTo>
                  <a:cubicBezTo>
                    <a:pt x="1372" y="43"/>
                    <a:pt x="1205" y="1"/>
                    <a:pt x="1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4892;p68">
              <a:extLst>
                <a:ext uri="{FF2B5EF4-FFF2-40B4-BE49-F238E27FC236}">
                  <a16:creationId xmlns:a16="http://schemas.microsoft.com/office/drawing/2014/main" id="{27672488-C555-42BF-BC81-EDEDC988E5A5}"/>
                </a:ext>
              </a:extLst>
            </p:cNvPr>
            <p:cNvSpPr/>
            <p:nvPr/>
          </p:nvSpPr>
          <p:spPr>
            <a:xfrm>
              <a:off x="4141360" y="2478620"/>
              <a:ext cx="78916" cy="31959"/>
            </a:xfrm>
            <a:custGeom>
              <a:avLst/>
              <a:gdLst/>
              <a:ahLst/>
              <a:cxnLst/>
              <a:rect l="l" t="t" r="r" b="b"/>
              <a:pathLst>
                <a:path w="2252" h="912" extrusionOk="0">
                  <a:moveTo>
                    <a:pt x="866" y="0"/>
                  </a:moveTo>
                  <a:cubicBezTo>
                    <a:pt x="598" y="0"/>
                    <a:pt x="332" y="74"/>
                    <a:pt x="99" y="235"/>
                  </a:cubicBezTo>
                  <a:cubicBezTo>
                    <a:pt x="0" y="310"/>
                    <a:pt x="60" y="462"/>
                    <a:pt x="153" y="462"/>
                  </a:cubicBezTo>
                  <a:cubicBezTo>
                    <a:pt x="172" y="462"/>
                    <a:pt x="191" y="456"/>
                    <a:pt x="211" y="443"/>
                  </a:cubicBezTo>
                  <a:cubicBezTo>
                    <a:pt x="414" y="301"/>
                    <a:pt x="648" y="235"/>
                    <a:pt x="882" y="235"/>
                  </a:cubicBezTo>
                  <a:cubicBezTo>
                    <a:pt x="1320" y="235"/>
                    <a:pt x="1759" y="466"/>
                    <a:pt x="1996" y="855"/>
                  </a:cubicBezTo>
                  <a:cubicBezTo>
                    <a:pt x="2020" y="895"/>
                    <a:pt x="2057" y="912"/>
                    <a:pt x="2093" y="912"/>
                  </a:cubicBezTo>
                  <a:cubicBezTo>
                    <a:pt x="2173" y="912"/>
                    <a:pt x="2251" y="831"/>
                    <a:pt x="2197" y="743"/>
                  </a:cubicBezTo>
                  <a:cubicBezTo>
                    <a:pt x="1919" y="284"/>
                    <a:pt x="1391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4893;p68">
              <a:extLst>
                <a:ext uri="{FF2B5EF4-FFF2-40B4-BE49-F238E27FC236}">
                  <a16:creationId xmlns:a16="http://schemas.microsoft.com/office/drawing/2014/main" id="{776015C4-B28D-4DA3-90DB-95B47C255EDF}"/>
                </a:ext>
              </a:extLst>
            </p:cNvPr>
            <p:cNvSpPr/>
            <p:nvPr/>
          </p:nvSpPr>
          <p:spPr>
            <a:xfrm>
              <a:off x="4285245" y="2514678"/>
              <a:ext cx="73169" cy="30907"/>
            </a:xfrm>
            <a:custGeom>
              <a:avLst/>
              <a:gdLst/>
              <a:ahLst/>
              <a:cxnLst/>
              <a:rect l="l" t="t" r="r" b="b"/>
              <a:pathLst>
                <a:path w="2088" h="882" extrusionOk="0">
                  <a:moveTo>
                    <a:pt x="816" y="0"/>
                  </a:moveTo>
                  <a:cubicBezTo>
                    <a:pt x="565" y="0"/>
                    <a:pt x="317" y="71"/>
                    <a:pt x="102" y="205"/>
                  </a:cubicBezTo>
                  <a:cubicBezTo>
                    <a:pt x="0" y="274"/>
                    <a:pt x="62" y="429"/>
                    <a:pt x="157" y="429"/>
                  </a:cubicBezTo>
                  <a:cubicBezTo>
                    <a:pt x="175" y="429"/>
                    <a:pt x="195" y="423"/>
                    <a:pt x="215" y="410"/>
                  </a:cubicBezTo>
                  <a:cubicBezTo>
                    <a:pt x="398" y="297"/>
                    <a:pt x="608" y="232"/>
                    <a:pt x="820" y="232"/>
                  </a:cubicBezTo>
                  <a:cubicBezTo>
                    <a:pt x="886" y="232"/>
                    <a:pt x="953" y="238"/>
                    <a:pt x="1019" y="251"/>
                  </a:cubicBezTo>
                  <a:cubicBezTo>
                    <a:pt x="1362" y="321"/>
                    <a:pt x="1636" y="542"/>
                    <a:pt x="1827" y="829"/>
                  </a:cubicBezTo>
                  <a:cubicBezTo>
                    <a:pt x="1852" y="866"/>
                    <a:pt x="1889" y="881"/>
                    <a:pt x="1925" y="881"/>
                  </a:cubicBezTo>
                  <a:cubicBezTo>
                    <a:pt x="2007" y="881"/>
                    <a:pt x="2088" y="801"/>
                    <a:pt x="2028" y="716"/>
                  </a:cubicBezTo>
                  <a:cubicBezTo>
                    <a:pt x="1801" y="383"/>
                    <a:pt x="1484" y="106"/>
                    <a:pt x="1082" y="27"/>
                  </a:cubicBezTo>
                  <a:cubicBezTo>
                    <a:pt x="994" y="9"/>
                    <a:pt x="905" y="0"/>
                    <a:pt x="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4894;p68">
              <a:extLst>
                <a:ext uri="{FF2B5EF4-FFF2-40B4-BE49-F238E27FC236}">
                  <a16:creationId xmlns:a16="http://schemas.microsoft.com/office/drawing/2014/main" id="{44334A60-8BFB-43D9-A2B6-71F75CEAA4C2}"/>
                </a:ext>
              </a:extLst>
            </p:cNvPr>
            <p:cNvSpPr/>
            <p:nvPr/>
          </p:nvSpPr>
          <p:spPr>
            <a:xfrm>
              <a:off x="4090864" y="2531218"/>
              <a:ext cx="118023" cy="54912"/>
            </a:xfrm>
            <a:custGeom>
              <a:avLst/>
              <a:gdLst/>
              <a:ahLst/>
              <a:cxnLst/>
              <a:rect l="l" t="t" r="r" b="b"/>
              <a:pathLst>
                <a:path w="3368" h="1567" extrusionOk="0">
                  <a:moveTo>
                    <a:pt x="1323" y="1"/>
                  </a:moveTo>
                  <a:cubicBezTo>
                    <a:pt x="905" y="1"/>
                    <a:pt x="506" y="121"/>
                    <a:pt x="168" y="360"/>
                  </a:cubicBezTo>
                  <a:cubicBezTo>
                    <a:pt x="4" y="475"/>
                    <a:pt x="0" y="680"/>
                    <a:pt x="89" y="818"/>
                  </a:cubicBezTo>
                  <a:cubicBezTo>
                    <a:pt x="116" y="855"/>
                    <a:pt x="149" y="884"/>
                    <a:pt x="182" y="904"/>
                  </a:cubicBezTo>
                  <a:cubicBezTo>
                    <a:pt x="224" y="930"/>
                    <a:pt x="272" y="943"/>
                    <a:pt x="320" y="943"/>
                  </a:cubicBezTo>
                  <a:cubicBezTo>
                    <a:pt x="377" y="943"/>
                    <a:pt x="435" y="925"/>
                    <a:pt x="488" y="888"/>
                  </a:cubicBezTo>
                  <a:cubicBezTo>
                    <a:pt x="738" y="715"/>
                    <a:pt x="1035" y="625"/>
                    <a:pt x="1345" y="625"/>
                  </a:cubicBezTo>
                  <a:cubicBezTo>
                    <a:pt x="1456" y="625"/>
                    <a:pt x="1569" y="637"/>
                    <a:pt x="1682" y="660"/>
                  </a:cubicBezTo>
                  <a:cubicBezTo>
                    <a:pt x="2134" y="756"/>
                    <a:pt x="2530" y="1029"/>
                    <a:pt x="2760" y="1415"/>
                  </a:cubicBezTo>
                  <a:cubicBezTo>
                    <a:pt x="2817" y="1514"/>
                    <a:pt x="2919" y="1567"/>
                    <a:pt x="3034" y="1567"/>
                  </a:cubicBezTo>
                  <a:cubicBezTo>
                    <a:pt x="3150" y="1564"/>
                    <a:pt x="3258" y="1501"/>
                    <a:pt x="3315" y="1402"/>
                  </a:cubicBezTo>
                  <a:cubicBezTo>
                    <a:pt x="3367" y="1306"/>
                    <a:pt x="3364" y="1201"/>
                    <a:pt x="3305" y="1105"/>
                  </a:cubicBezTo>
                  <a:cubicBezTo>
                    <a:pt x="2978" y="571"/>
                    <a:pt x="2427" y="182"/>
                    <a:pt x="1791" y="50"/>
                  </a:cubicBezTo>
                  <a:cubicBezTo>
                    <a:pt x="1634" y="17"/>
                    <a:pt x="1477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4895;p68">
              <a:extLst>
                <a:ext uri="{FF2B5EF4-FFF2-40B4-BE49-F238E27FC236}">
                  <a16:creationId xmlns:a16="http://schemas.microsoft.com/office/drawing/2014/main" id="{20E11644-B8ED-446C-84D9-D64FE35C6CE1}"/>
                </a:ext>
              </a:extLst>
            </p:cNvPr>
            <p:cNvSpPr/>
            <p:nvPr/>
          </p:nvSpPr>
          <p:spPr>
            <a:xfrm>
              <a:off x="4264185" y="2580523"/>
              <a:ext cx="110980" cy="53440"/>
            </a:xfrm>
            <a:custGeom>
              <a:avLst/>
              <a:gdLst/>
              <a:ahLst/>
              <a:cxnLst/>
              <a:rect l="l" t="t" r="r" b="b"/>
              <a:pathLst>
                <a:path w="3167" h="1525" extrusionOk="0">
                  <a:moveTo>
                    <a:pt x="1247" y="1"/>
                  </a:moveTo>
                  <a:cubicBezTo>
                    <a:pt x="871" y="1"/>
                    <a:pt x="502" y="105"/>
                    <a:pt x="182" y="308"/>
                  </a:cubicBezTo>
                  <a:cubicBezTo>
                    <a:pt x="11" y="417"/>
                    <a:pt x="1" y="618"/>
                    <a:pt x="87" y="750"/>
                  </a:cubicBezTo>
                  <a:cubicBezTo>
                    <a:pt x="116" y="796"/>
                    <a:pt x="149" y="829"/>
                    <a:pt x="189" y="852"/>
                  </a:cubicBezTo>
                  <a:cubicBezTo>
                    <a:pt x="234" y="878"/>
                    <a:pt x="284" y="891"/>
                    <a:pt x="335" y="891"/>
                  </a:cubicBezTo>
                  <a:cubicBezTo>
                    <a:pt x="389" y="891"/>
                    <a:pt x="445" y="876"/>
                    <a:pt x="496" y="846"/>
                  </a:cubicBezTo>
                  <a:cubicBezTo>
                    <a:pt x="733" y="696"/>
                    <a:pt x="996" y="618"/>
                    <a:pt x="1257" y="618"/>
                  </a:cubicBezTo>
                  <a:cubicBezTo>
                    <a:pt x="1340" y="618"/>
                    <a:pt x="1423" y="625"/>
                    <a:pt x="1505" y="641"/>
                  </a:cubicBezTo>
                  <a:cubicBezTo>
                    <a:pt x="2016" y="747"/>
                    <a:pt x="2349" y="1103"/>
                    <a:pt x="2534" y="1383"/>
                  </a:cubicBezTo>
                  <a:cubicBezTo>
                    <a:pt x="2600" y="1481"/>
                    <a:pt x="2699" y="1524"/>
                    <a:pt x="2797" y="1524"/>
                  </a:cubicBezTo>
                  <a:cubicBezTo>
                    <a:pt x="2865" y="1524"/>
                    <a:pt x="2932" y="1504"/>
                    <a:pt x="2989" y="1466"/>
                  </a:cubicBezTo>
                  <a:cubicBezTo>
                    <a:pt x="3134" y="1377"/>
                    <a:pt x="3167" y="1202"/>
                    <a:pt x="3071" y="1067"/>
                  </a:cubicBezTo>
                  <a:cubicBezTo>
                    <a:pt x="2807" y="681"/>
                    <a:pt x="2349" y="186"/>
                    <a:pt x="1653" y="41"/>
                  </a:cubicBezTo>
                  <a:cubicBezTo>
                    <a:pt x="1518" y="14"/>
                    <a:pt x="1382" y="1"/>
                    <a:pt x="1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4896;p68">
              <a:extLst>
                <a:ext uri="{FF2B5EF4-FFF2-40B4-BE49-F238E27FC236}">
                  <a16:creationId xmlns:a16="http://schemas.microsoft.com/office/drawing/2014/main" id="{80A91190-DB46-45D6-BB79-B3B054557529}"/>
                </a:ext>
              </a:extLst>
            </p:cNvPr>
            <p:cNvSpPr/>
            <p:nvPr/>
          </p:nvSpPr>
          <p:spPr>
            <a:xfrm>
              <a:off x="3919365" y="2781981"/>
              <a:ext cx="49936" cy="174897"/>
            </a:xfrm>
            <a:custGeom>
              <a:avLst/>
              <a:gdLst/>
              <a:ahLst/>
              <a:cxnLst/>
              <a:rect l="l" t="t" r="r" b="b"/>
              <a:pathLst>
                <a:path w="1425" h="4991" extrusionOk="0">
                  <a:moveTo>
                    <a:pt x="442" y="1"/>
                  </a:moveTo>
                  <a:lnTo>
                    <a:pt x="442" y="1"/>
                  </a:lnTo>
                  <a:cubicBezTo>
                    <a:pt x="350" y="70"/>
                    <a:pt x="277" y="159"/>
                    <a:pt x="218" y="258"/>
                  </a:cubicBezTo>
                  <a:cubicBezTo>
                    <a:pt x="155" y="357"/>
                    <a:pt x="116" y="462"/>
                    <a:pt x="83" y="575"/>
                  </a:cubicBezTo>
                  <a:cubicBezTo>
                    <a:pt x="20" y="792"/>
                    <a:pt x="0" y="1026"/>
                    <a:pt x="7" y="1254"/>
                  </a:cubicBezTo>
                  <a:cubicBezTo>
                    <a:pt x="20" y="1712"/>
                    <a:pt x="122" y="2157"/>
                    <a:pt x="254" y="2586"/>
                  </a:cubicBezTo>
                  <a:cubicBezTo>
                    <a:pt x="386" y="3015"/>
                    <a:pt x="561" y="3427"/>
                    <a:pt x="755" y="3829"/>
                  </a:cubicBezTo>
                  <a:cubicBezTo>
                    <a:pt x="953" y="4235"/>
                    <a:pt x="1168" y="4621"/>
                    <a:pt x="1425" y="4990"/>
                  </a:cubicBezTo>
                  <a:cubicBezTo>
                    <a:pt x="1257" y="4578"/>
                    <a:pt x="1089" y="4169"/>
                    <a:pt x="930" y="3754"/>
                  </a:cubicBezTo>
                  <a:cubicBezTo>
                    <a:pt x="772" y="3345"/>
                    <a:pt x="620" y="2929"/>
                    <a:pt x="488" y="2510"/>
                  </a:cubicBezTo>
                  <a:cubicBezTo>
                    <a:pt x="363" y="2095"/>
                    <a:pt x="251" y="1669"/>
                    <a:pt x="201" y="1241"/>
                  </a:cubicBezTo>
                  <a:cubicBezTo>
                    <a:pt x="182" y="1026"/>
                    <a:pt x="172" y="812"/>
                    <a:pt x="201" y="598"/>
                  </a:cubicBezTo>
                  <a:cubicBezTo>
                    <a:pt x="231" y="390"/>
                    <a:pt x="304" y="179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4897;p68">
              <a:extLst>
                <a:ext uri="{FF2B5EF4-FFF2-40B4-BE49-F238E27FC236}">
                  <a16:creationId xmlns:a16="http://schemas.microsoft.com/office/drawing/2014/main" id="{5D1BF556-550A-4640-883A-30013CC6A360}"/>
                </a:ext>
              </a:extLst>
            </p:cNvPr>
            <p:cNvSpPr/>
            <p:nvPr/>
          </p:nvSpPr>
          <p:spPr>
            <a:xfrm>
              <a:off x="4017590" y="2761025"/>
              <a:ext cx="74676" cy="108351"/>
            </a:xfrm>
            <a:custGeom>
              <a:avLst/>
              <a:gdLst/>
              <a:ahLst/>
              <a:cxnLst/>
              <a:rect l="l" t="t" r="r" b="b"/>
              <a:pathLst>
                <a:path w="2131" h="3092" extrusionOk="0">
                  <a:moveTo>
                    <a:pt x="33" y="1"/>
                  </a:moveTo>
                  <a:cubicBezTo>
                    <a:pt x="22" y="1"/>
                    <a:pt x="11" y="1"/>
                    <a:pt x="0" y="2"/>
                  </a:cubicBezTo>
                  <a:cubicBezTo>
                    <a:pt x="40" y="5"/>
                    <a:pt x="76" y="18"/>
                    <a:pt x="109" y="31"/>
                  </a:cubicBezTo>
                  <a:lnTo>
                    <a:pt x="165" y="51"/>
                  </a:lnTo>
                  <a:cubicBezTo>
                    <a:pt x="182" y="58"/>
                    <a:pt x="202" y="71"/>
                    <a:pt x="218" y="78"/>
                  </a:cubicBezTo>
                  <a:cubicBezTo>
                    <a:pt x="254" y="97"/>
                    <a:pt x="287" y="121"/>
                    <a:pt x="320" y="140"/>
                  </a:cubicBezTo>
                  <a:cubicBezTo>
                    <a:pt x="337" y="154"/>
                    <a:pt x="353" y="160"/>
                    <a:pt x="370" y="173"/>
                  </a:cubicBezTo>
                  <a:lnTo>
                    <a:pt x="416" y="213"/>
                  </a:lnTo>
                  <a:cubicBezTo>
                    <a:pt x="446" y="239"/>
                    <a:pt x="479" y="262"/>
                    <a:pt x="505" y="289"/>
                  </a:cubicBezTo>
                  <a:lnTo>
                    <a:pt x="594" y="371"/>
                  </a:lnTo>
                  <a:cubicBezTo>
                    <a:pt x="650" y="431"/>
                    <a:pt x="700" y="493"/>
                    <a:pt x="752" y="549"/>
                  </a:cubicBezTo>
                  <a:lnTo>
                    <a:pt x="897" y="741"/>
                  </a:lnTo>
                  <a:cubicBezTo>
                    <a:pt x="947" y="800"/>
                    <a:pt x="990" y="872"/>
                    <a:pt x="1033" y="938"/>
                  </a:cubicBezTo>
                  <a:cubicBezTo>
                    <a:pt x="1056" y="971"/>
                    <a:pt x="1079" y="1004"/>
                    <a:pt x="1099" y="1037"/>
                  </a:cubicBezTo>
                  <a:lnTo>
                    <a:pt x="1161" y="1140"/>
                  </a:lnTo>
                  <a:cubicBezTo>
                    <a:pt x="1204" y="1209"/>
                    <a:pt x="1247" y="1275"/>
                    <a:pt x="1287" y="1344"/>
                  </a:cubicBezTo>
                  <a:lnTo>
                    <a:pt x="1402" y="1555"/>
                  </a:lnTo>
                  <a:lnTo>
                    <a:pt x="1458" y="1664"/>
                  </a:lnTo>
                  <a:cubicBezTo>
                    <a:pt x="1478" y="1697"/>
                    <a:pt x="1494" y="1733"/>
                    <a:pt x="1511" y="1769"/>
                  </a:cubicBezTo>
                  <a:cubicBezTo>
                    <a:pt x="1583" y="1915"/>
                    <a:pt x="1656" y="2060"/>
                    <a:pt x="1722" y="2208"/>
                  </a:cubicBezTo>
                  <a:cubicBezTo>
                    <a:pt x="1758" y="2277"/>
                    <a:pt x="1791" y="2350"/>
                    <a:pt x="1824" y="2426"/>
                  </a:cubicBezTo>
                  <a:lnTo>
                    <a:pt x="1880" y="2538"/>
                  </a:lnTo>
                  <a:lnTo>
                    <a:pt x="1930" y="2647"/>
                  </a:lnTo>
                  <a:cubicBezTo>
                    <a:pt x="1989" y="2795"/>
                    <a:pt x="2055" y="2943"/>
                    <a:pt x="2131" y="3092"/>
                  </a:cubicBezTo>
                  <a:cubicBezTo>
                    <a:pt x="2095" y="2934"/>
                    <a:pt x="2048" y="2775"/>
                    <a:pt x="2002" y="2620"/>
                  </a:cubicBezTo>
                  <a:cubicBezTo>
                    <a:pt x="1989" y="2581"/>
                    <a:pt x="1979" y="2541"/>
                    <a:pt x="1966" y="2505"/>
                  </a:cubicBezTo>
                  <a:lnTo>
                    <a:pt x="1923" y="2386"/>
                  </a:lnTo>
                  <a:cubicBezTo>
                    <a:pt x="1900" y="2310"/>
                    <a:pt x="1870" y="2234"/>
                    <a:pt x="1841" y="2159"/>
                  </a:cubicBezTo>
                  <a:lnTo>
                    <a:pt x="1801" y="2040"/>
                  </a:lnTo>
                  <a:lnTo>
                    <a:pt x="1752" y="1931"/>
                  </a:lnTo>
                  <a:lnTo>
                    <a:pt x="1653" y="1703"/>
                  </a:lnTo>
                  <a:lnTo>
                    <a:pt x="1603" y="1591"/>
                  </a:lnTo>
                  <a:lnTo>
                    <a:pt x="1547" y="1486"/>
                  </a:lnTo>
                  <a:lnTo>
                    <a:pt x="1432" y="1268"/>
                  </a:lnTo>
                  <a:cubicBezTo>
                    <a:pt x="1392" y="1196"/>
                    <a:pt x="1343" y="1126"/>
                    <a:pt x="1303" y="1057"/>
                  </a:cubicBezTo>
                  <a:cubicBezTo>
                    <a:pt x="1260" y="988"/>
                    <a:pt x="1214" y="915"/>
                    <a:pt x="1165" y="849"/>
                  </a:cubicBezTo>
                  <a:cubicBezTo>
                    <a:pt x="1115" y="783"/>
                    <a:pt x="1072" y="714"/>
                    <a:pt x="1016" y="651"/>
                  </a:cubicBezTo>
                  <a:cubicBezTo>
                    <a:pt x="963" y="592"/>
                    <a:pt x="911" y="529"/>
                    <a:pt x="851" y="467"/>
                  </a:cubicBezTo>
                  <a:lnTo>
                    <a:pt x="762" y="381"/>
                  </a:lnTo>
                  <a:cubicBezTo>
                    <a:pt x="733" y="351"/>
                    <a:pt x="703" y="322"/>
                    <a:pt x="670" y="299"/>
                  </a:cubicBezTo>
                  <a:cubicBezTo>
                    <a:pt x="607" y="249"/>
                    <a:pt x="545" y="196"/>
                    <a:pt x="469" y="154"/>
                  </a:cubicBezTo>
                  <a:lnTo>
                    <a:pt x="416" y="121"/>
                  </a:lnTo>
                  <a:cubicBezTo>
                    <a:pt x="396" y="107"/>
                    <a:pt x="380" y="101"/>
                    <a:pt x="360" y="91"/>
                  </a:cubicBezTo>
                  <a:cubicBezTo>
                    <a:pt x="320" y="71"/>
                    <a:pt x="284" y="55"/>
                    <a:pt x="241" y="41"/>
                  </a:cubicBezTo>
                  <a:cubicBezTo>
                    <a:pt x="228" y="35"/>
                    <a:pt x="205" y="25"/>
                    <a:pt x="185" y="22"/>
                  </a:cubicBezTo>
                  <a:lnTo>
                    <a:pt x="122" y="8"/>
                  </a:lnTo>
                  <a:cubicBezTo>
                    <a:pt x="93" y="4"/>
                    <a:pt x="63" y="1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4898;p68">
              <a:extLst>
                <a:ext uri="{FF2B5EF4-FFF2-40B4-BE49-F238E27FC236}">
                  <a16:creationId xmlns:a16="http://schemas.microsoft.com/office/drawing/2014/main" id="{FA9FBBAE-A327-46E3-8ABF-188F9D96C864}"/>
                </a:ext>
              </a:extLst>
            </p:cNvPr>
            <p:cNvSpPr/>
            <p:nvPr/>
          </p:nvSpPr>
          <p:spPr>
            <a:xfrm>
              <a:off x="4103900" y="2799326"/>
              <a:ext cx="51127" cy="99521"/>
            </a:xfrm>
            <a:custGeom>
              <a:avLst/>
              <a:gdLst/>
              <a:ahLst/>
              <a:cxnLst/>
              <a:rect l="l" t="t" r="r" b="b"/>
              <a:pathLst>
                <a:path w="1459" h="2840" fill="none" extrusionOk="0">
                  <a:moveTo>
                    <a:pt x="1185" y="0"/>
                  </a:moveTo>
                  <a:cubicBezTo>
                    <a:pt x="1185" y="0"/>
                    <a:pt x="1459" y="772"/>
                    <a:pt x="1" y="2840"/>
                  </a:cubicBezTo>
                </a:path>
              </a:pathLst>
            </a:custGeom>
            <a:noFill/>
            <a:ln w="4125" cap="flat" cmpd="sng">
              <a:solidFill>
                <a:schemeClr val="accent3"/>
              </a:solidFill>
              <a:prstDash val="solid"/>
              <a:miter lim="329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4899;p68">
              <a:extLst>
                <a:ext uri="{FF2B5EF4-FFF2-40B4-BE49-F238E27FC236}">
                  <a16:creationId xmlns:a16="http://schemas.microsoft.com/office/drawing/2014/main" id="{5DEEBA66-04A3-4101-BEFB-9C6DC8D7E88C}"/>
                </a:ext>
              </a:extLst>
            </p:cNvPr>
            <p:cNvSpPr/>
            <p:nvPr/>
          </p:nvSpPr>
          <p:spPr>
            <a:xfrm>
              <a:off x="5236583" y="2952917"/>
              <a:ext cx="193715" cy="102079"/>
            </a:xfrm>
            <a:custGeom>
              <a:avLst/>
              <a:gdLst/>
              <a:ahLst/>
              <a:cxnLst/>
              <a:rect l="l" t="t" r="r" b="b"/>
              <a:pathLst>
                <a:path w="5528" h="2913" extrusionOk="0">
                  <a:moveTo>
                    <a:pt x="769" y="1"/>
                  </a:moveTo>
                  <a:cubicBezTo>
                    <a:pt x="365" y="1"/>
                    <a:pt x="1" y="518"/>
                    <a:pt x="359" y="897"/>
                  </a:cubicBezTo>
                  <a:cubicBezTo>
                    <a:pt x="1497" y="2098"/>
                    <a:pt x="3096" y="2454"/>
                    <a:pt x="4630" y="2889"/>
                  </a:cubicBezTo>
                  <a:cubicBezTo>
                    <a:pt x="4686" y="2905"/>
                    <a:pt x="4739" y="2913"/>
                    <a:pt x="4790" y="2913"/>
                  </a:cubicBezTo>
                  <a:cubicBezTo>
                    <a:pt x="5332" y="2913"/>
                    <a:pt x="5527" y="2042"/>
                    <a:pt x="4923" y="1867"/>
                  </a:cubicBezTo>
                  <a:cubicBezTo>
                    <a:pt x="3588" y="1488"/>
                    <a:pt x="2130" y="1210"/>
                    <a:pt x="1131" y="165"/>
                  </a:cubicBezTo>
                  <a:cubicBezTo>
                    <a:pt x="1020" y="49"/>
                    <a:pt x="892" y="1"/>
                    <a:pt x="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4900;p68">
              <a:extLst>
                <a:ext uri="{FF2B5EF4-FFF2-40B4-BE49-F238E27FC236}">
                  <a16:creationId xmlns:a16="http://schemas.microsoft.com/office/drawing/2014/main" id="{19483AC3-3C4A-4867-BC65-BE399D31F0B0}"/>
                </a:ext>
              </a:extLst>
            </p:cNvPr>
            <p:cNvSpPr/>
            <p:nvPr/>
          </p:nvSpPr>
          <p:spPr>
            <a:xfrm>
              <a:off x="4394438" y="2806615"/>
              <a:ext cx="38301" cy="117603"/>
            </a:xfrm>
            <a:custGeom>
              <a:avLst/>
              <a:gdLst/>
              <a:ahLst/>
              <a:cxnLst/>
              <a:rect l="l" t="t" r="r" b="b"/>
              <a:pathLst>
                <a:path w="1093" h="3356" extrusionOk="0">
                  <a:moveTo>
                    <a:pt x="448" y="0"/>
                  </a:moveTo>
                  <a:cubicBezTo>
                    <a:pt x="268" y="0"/>
                    <a:pt x="83" y="131"/>
                    <a:pt x="116" y="363"/>
                  </a:cubicBezTo>
                  <a:cubicBezTo>
                    <a:pt x="235" y="1207"/>
                    <a:pt x="446" y="2094"/>
                    <a:pt x="103" y="2912"/>
                  </a:cubicBezTo>
                  <a:cubicBezTo>
                    <a:pt x="1" y="3163"/>
                    <a:pt x="214" y="3355"/>
                    <a:pt x="422" y="3355"/>
                  </a:cubicBezTo>
                  <a:cubicBezTo>
                    <a:pt x="537" y="3355"/>
                    <a:pt x="649" y="3297"/>
                    <a:pt x="706" y="3159"/>
                  </a:cubicBezTo>
                  <a:cubicBezTo>
                    <a:pt x="1092" y="2226"/>
                    <a:pt x="894" y="1237"/>
                    <a:pt x="762" y="271"/>
                  </a:cubicBezTo>
                  <a:cubicBezTo>
                    <a:pt x="737" y="85"/>
                    <a:pt x="594" y="0"/>
                    <a:pt x="448" y="0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4901;p68">
              <a:extLst>
                <a:ext uri="{FF2B5EF4-FFF2-40B4-BE49-F238E27FC236}">
                  <a16:creationId xmlns:a16="http://schemas.microsoft.com/office/drawing/2014/main" id="{C70ADD37-1747-4A68-9D87-0BA4DF9E42B6}"/>
                </a:ext>
              </a:extLst>
            </p:cNvPr>
            <p:cNvSpPr/>
            <p:nvPr/>
          </p:nvSpPr>
          <p:spPr>
            <a:xfrm>
              <a:off x="4149700" y="3067224"/>
              <a:ext cx="95876" cy="87046"/>
            </a:xfrm>
            <a:custGeom>
              <a:avLst/>
              <a:gdLst/>
              <a:ahLst/>
              <a:cxnLst/>
              <a:rect l="l" t="t" r="r" b="b"/>
              <a:pathLst>
                <a:path w="2736" h="2484" extrusionOk="0">
                  <a:moveTo>
                    <a:pt x="2290" y="1"/>
                  </a:moveTo>
                  <a:cubicBezTo>
                    <a:pt x="2206" y="1"/>
                    <a:pt x="2121" y="37"/>
                    <a:pt x="2054" y="125"/>
                  </a:cubicBezTo>
                  <a:cubicBezTo>
                    <a:pt x="1566" y="791"/>
                    <a:pt x="1114" y="1540"/>
                    <a:pt x="326" y="1879"/>
                  </a:cubicBezTo>
                  <a:cubicBezTo>
                    <a:pt x="1" y="2019"/>
                    <a:pt x="154" y="2484"/>
                    <a:pt x="448" y="2484"/>
                  </a:cubicBezTo>
                  <a:cubicBezTo>
                    <a:pt x="488" y="2484"/>
                    <a:pt x="530" y="2475"/>
                    <a:pt x="574" y="2457"/>
                  </a:cubicBezTo>
                  <a:cubicBezTo>
                    <a:pt x="1474" y="2071"/>
                    <a:pt x="2002" y="1259"/>
                    <a:pt x="2562" y="501"/>
                  </a:cubicBezTo>
                  <a:cubicBezTo>
                    <a:pt x="2735" y="263"/>
                    <a:pt x="2516" y="1"/>
                    <a:pt x="2290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4902;p68">
              <a:extLst>
                <a:ext uri="{FF2B5EF4-FFF2-40B4-BE49-F238E27FC236}">
                  <a16:creationId xmlns:a16="http://schemas.microsoft.com/office/drawing/2014/main" id="{F1F1C2B2-53F7-4441-AE59-379A094E75F1}"/>
                </a:ext>
              </a:extLst>
            </p:cNvPr>
            <p:cNvSpPr/>
            <p:nvPr/>
          </p:nvSpPr>
          <p:spPr>
            <a:xfrm>
              <a:off x="5012836" y="2595240"/>
              <a:ext cx="79546" cy="112942"/>
            </a:xfrm>
            <a:custGeom>
              <a:avLst/>
              <a:gdLst/>
              <a:ahLst/>
              <a:cxnLst/>
              <a:rect l="l" t="t" r="r" b="b"/>
              <a:pathLst>
                <a:path w="2270" h="3223" extrusionOk="0">
                  <a:moveTo>
                    <a:pt x="378" y="0"/>
                  </a:moveTo>
                  <a:cubicBezTo>
                    <a:pt x="373" y="0"/>
                    <a:pt x="368" y="0"/>
                    <a:pt x="363" y="0"/>
                  </a:cubicBezTo>
                  <a:cubicBezTo>
                    <a:pt x="241" y="0"/>
                    <a:pt x="116" y="17"/>
                    <a:pt x="0" y="40"/>
                  </a:cubicBezTo>
                  <a:cubicBezTo>
                    <a:pt x="1920" y="172"/>
                    <a:pt x="2269" y="2701"/>
                    <a:pt x="314" y="3222"/>
                  </a:cubicBezTo>
                  <a:cubicBezTo>
                    <a:pt x="1154" y="3183"/>
                    <a:pt x="1877" y="2553"/>
                    <a:pt x="1913" y="1672"/>
                  </a:cubicBezTo>
                  <a:cubicBezTo>
                    <a:pt x="1946" y="833"/>
                    <a:pt x="1242" y="0"/>
                    <a:pt x="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4903;p68">
              <a:extLst>
                <a:ext uri="{FF2B5EF4-FFF2-40B4-BE49-F238E27FC236}">
                  <a16:creationId xmlns:a16="http://schemas.microsoft.com/office/drawing/2014/main" id="{06652B66-4738-4FA8-AE5A-DB84B1FE4896}"/>
                </a:ext>
              </a:extLst>
            </p:cNvPr>
            <p:cNvSpPr/>
            <p:nvPr/>
          </p:nvSpPr>
          <p:spPr>
            <a:xfrm>
              <a:off x="4965668" y="2596642"/>
              <a:ext cx="126714" cy="111786"/>
            </a:xfrm>
            <a:custGeom>
              <a:avLst/>
              <a:gdLst/>
              <a:ahLst/>
              <a:cxnLst/>
              <a:rect l="l" t="t" r="r" b="b"/>
              <a:pathLst>
                <a:path w="3616" h="3190" extrusionOk="0">
                  <a:moveTo>
                    <a:pt x="1343" y="0"/>
                  </a:moveTo>
                  <a:cubicBezTo>
                    <a:pt x="631" y="155"/>
                    <a:pt x="60" y="735"/>
                    <a:pt x="34" y="1514"/>
                  </a:cubicBezTo>
                  <a:cubicBezTo>
                    <a:pt x="1" y="2355"/>
                    <a:pt x="707" y="3189"/>
                    <a:pt x="1573" y="3189"/>
                  </a:cubicBezTo>
                  <a:cubicBezTo>
                    <a:pt x="1577" y="3189"/>
                    <a:pt x="1580" y="3189"/>
                    <a:pt x="1584" y="3189"/>
                  </a:cubicBezTo>
                  <a:cubicBezTo>
                    <a:pt x="1607" y="3189"/>
                    <a:pt x="1636" y="3189"/>
                    <a:pt x="1660" y="3182"/>
                  </a:cubicBezTo>
                  <a:cubicBezTo>
                    <a:pt x="3615" y="2661"/>
                    <a:pt x="3266" y="132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4904;p68">
              <a:extLst>
                <a:ext uri="{FF2B5EF4-FFF2-40B4-BE49-F238E27FC236}">
                  <a16:creationId xmlns:a16="http://schemas.microsoft.com/office/drawing/2014/main" id="{C3D55D45-3E44-4F60-B577-857908E38082}"/>
                </a:ext>
              </a:extLst>
            </p:cNvPr>
            <p:cNvSpPr/>
            <p:nvPr/>
          </p:nvSpPr>
          <p:spPr>
            <a:xfrm>
              <a:off x="5195198" y="2571657"/>
              <a:ext cx="79406" cy="113047"/>
            </a:xfrm>
            <a:custGeom>
              <a:avLst/>
              <a:gdLst/>
              <a:ahLst/>
              <a:cxnLst/>
              <a:rect l="l" t="t" r="r" b="b"/>
              <a:pathLst>
                <a:path w="2266" h="3226" extrusionOk="0">
                  <a:moveTo>
                    <a:pt x="373" y="1"/>
                  </a:moveTo>
                  <a:cubicBezTo>
                    <a:pt x="370" y="1"/>
                    <a:pt x="366" y="1"/>
                    <a:pt x="363" y="1"/>
                  </a:cubicBezTo>
                  <a:cubicBezTo>
                    <a:pt x="238" y="1"/>
                    <a:pt x="116" y="17"/>
                    <a:pt x="0" y="44"/>
                  </a:cubicBezTo>
                  <a:cubicBezTo>
                    <a:pt x="1916" y="175"/>
                    <a:pt x="2266" y="2702"/>
                    <a:pt x="313" y="3226"/>
                  </a:cubicBezTo>
                  <a:cubicBezTo>
                    <a:pt x="1154" y="3183"/>
                    <a:pt x="1877" y="2553"/>
                    <a:pt x="1913" y="1676"/>
                  </a:cubicBezTo>
                  <a:cubicBezTo>
                    <a:pt x="1946" y="832"/>
                    <a:pt x="1239" y="1"/>
                    <a:pt x="3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4905;p68">
              <a:extLst>
                <a:ext uri="{FF2B5EF4-FFF2-40B4-BE49-F238E27FC236}">
                  <a16:creationId xmlns:a16="http://schemas.microsoft.com/office/drawing/2014/main" id="{ED860C19-9289-4629-BB57-F8EDB3FE19D9}"/>
                </a:ext>
              </a:extLst>
            </p:cNvPr>
            <p:cNvSpPr/>
            <p:nvPr/>
          </p:nvSpPr>
          <p:spPr>
            <a:xfrm>
              <a:off x="5147925" y="2572919"/>
              <a:ext cx="126679" cy="111786"/>
            </a:xfrm>
            <a:custGeom>
              <a:avLst/>
              <a:gdLst/>
              <a:ahLst/>
              <a:cxnLst/>
              <a:rect l="l" t="t" r="r" b="b"/>
              <a:pathLst>
                <a:path w="3615" h="3190" extrusionOk="0">
                  <a:moveTo>
                    <a:pt x="1346" y="1"/>
                  </a:moveTo>
                  <a:cubicBezTo>
                    <a:pt x="630" y="156"/>
                    <a:pt x="63" y="740"/>
                    <a:pt x="33" y="1515"/>
                  </a:cubicBezTo>
                  <a:cubicBezTo>
                    <a:pt x="0" y="2356"/>
                    <a:pt x="707" y="3190"/>
                    <a:pt x="1573" y="3190"/>
                  </a:cubicBezTo>
                  <a:cubicBezTo>
                    <a:pt x="1577" y="3190"/>
                    <a:pt x="1580" y="3190"/>
                    <a:pt x="1583" y="3190"/>
                  </a:cubicBezTo>
                  <a:cubicBezTo>
                    <a:pt x="1610" y="3190"/>
                    <a:pt x="1636" y="3190"/>
                    <a:pt x="1662" y="3183"/>
                  </a:cubicBezTo>
                  <a:cubicBezTo>
                    <a:pt x="3615" y="2662"/>
                    <a:pt x="3265" y="133"/>
                    <a:pt x="1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4906;p68">
              <a:extLst>
                <a:ext uri="{FF2B5EF4-FFF2-40B4-BE49-F238E27FC236}">
                  <a16:creationId xmlns:a16="http://schemas.microsoft.com/office/drawing/2014/main" id="{23B0D359-5EB3-40DE-8BDB-7D53D4CBE908}"/>
                </a:ext>
              </a:extLst>
            </p:cNvPr>
            <p:cNvSpPr/>
            <p:nvPr/>
          </p:nvSpPr>
          <p:spPr>
            <a:xfrm>
              <a:off x="4926035" y="2707376"/>
              <a:ext cx="75727" cy="73589"/>
            </a:xfrm>
            <a:custGeom>
              <a:avLst/>
              <a:gdLst/>
              <a:ahLst/>
              <a:cxnLst/>
              <a:rect l="l" t="t" r="r" b="b"/>
              <a:pathLst>
                <a:path w="2161" h="2100" extrusionOk="0">
                  <a:moveTo>
                    <a:pt x="1095" y="0"/>
                  </a:moveTo>
                  <a:cubicBezTo>
                    <a:pt x="583" y="0"/>
                    <a:pt x="74" y="404"/>
                    <a:pt x="37" y="936"/>
                  </a:cubicBezTo>
                  <a:cubicBezTo>
                    <a:pt x="1" y="1500"/>
                    <a:pt x="380" y="2027"/>
                    <a:pt x="967" y="2093"/>
                  </a:cubicBezTo>
                  <a:cubicBezTo>
                    <a:pt x="1003" y="2098"/>
                    <a:pt x="1038" y="2100"/>
                    <a:pt x="1074" y="2100"/>
                  </a:cubicBezTo>
                  <a:cubicBezTo>
                    <a:pt x="1584" y="2100"/>
                    <a:pt x="2090" y="1694"/>
                    <a:pt x="2124" y="1167"/>
                  </a:cubicBezTo>
                  <a:cubicBezTo>
                    <a:pt x="2161" y="596"/>
                    <a:pt x="1781" y="72"/>
                    <a:pt x="1198" y="6"/>
                  </a:cubicBezTo>
                  <a:cubicBezTo>
                    <a:pt x="1163" y="2"/>
                    <a:pt x="1129" y="0"/>
                    <a:pt x="1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4907;p68">
              <a:extLst>
                <a:ext uri="{FF2B5EF4-FFF2-40B4-BE49-F238E27FC236}">
                  <a16:creationId xmlns:a16="http://schemas.microsoft.com/office/drawing/2014/main" id="{E76836BB-67E3-4AE2-A675-FDC1A6A0AD04}"/>
                </a:ext>
              </a:extLst>
            </p:cNvPr>
            <p:cNvSpPr/>
            <p:nvPr/>
          </p:nvSpPr>
          <p:spPr>
            <a:xfrm>
              <a:off x="5239912" y="2666096"/>
              <a:ext cx="75727" cy="73484"/>
            </a:xfrm>
            <a:custGeom>
              <a:avLst/>
              <a:gdLst/>
              <a:ahLst/>
              <a:cxnLst/>
              <a:rect l="l" t="t" r="r" b="b"/>
              <a:pathLst>
                <a:path w="2161" h="2097" extrusionOk="0">
                  <a:moveTo>
                    <a:pt x="1090" y="0"/>
                  </a:moveTo>
                  <a:cubicBezTo>
                    <a:pt x="580" y="0"/>
                    <a:pt x="74" y="406"/>
                    <a:pt x="40" y="933"/>
                  </a:cubicBezTo>
                  <a:cubicBezTo>
                    <a:pt x="0" y="1504"/>
                    <a:pt x="380" y="2031"/>
                    <a:pt x="967" y="2091"/>
                  </a:cubicBezTo>
                  <a:cubicBezTo>
                    <a:pt x="1002" y="2095"/>
                    <a:pt x="1038" y="2097"/>
                    <a:pt x="1074" y="2097"/>
                  </a:cubicBezTo>
                  <a:cubicBezTo>
                    <a:pt x="1584" y="2097"/>
                    <a:pt x="2090" y="1691"/>
                    <a:pt x="2124" y="1164"/>
                  </a:cubicBezTo>
                  <a:cubicBezTo>
                    <a:pt x="2160" y="597"/>
                    <a:pt x="1781" y="73"/>
                    <a:pt x="1198" y="7"/>
                  </a:cubicBezTo>
                  <a:cubicBezTo>
                    <a:pt x="1162" y="2"/>
                    <a:pt x="1126" y="0"/>
                    <a:pt x="1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4908;p68">
              <a:extLst>
                <a:ext uri="{FF2B5EF4-FFF2-40B4-BE49-F238E27FC236}">
                  <a16:creationId xmlns:a16="http://schemas.microsoft.com/office/drawing/2014/main" id="{5C9C874D-4452-4E1A-9B96-E00DA1CF704D}"/>
                </a:ext>
              </a:extLst>
            </p:cNvPr>
            <p:cNvSpPr/>
            <p:nvPr/>
          </p:nvSpPr>
          <p:spPr>
            <a:xfrm>
              <a:off x="5082991" y="2685299"/>
              <a:ext cx="79932" cy="36584"/>
            </a:xfrm>
            <a:custGeom>
              <a:avLst/>
              <a:gdLst/>
              <a:ahLst/>
              <a:cxnLst/>
              <a:rect l="l" t="t" r="r" b="b"/>
              <a:pathLst>
                <a:path w="2281" h="1044" extrusionOk="0">
                  <a:moveTo>
                    <a:pt x="1146" y="0"/>
                  </a:moveTo>
                  <a:cubicBezTo>
                    <a:pt x="1124" y="0"/>
                    <a:pt x="1101" y="1"/>
                    <a:pt x="1078" y="3"/>
                  </a:cubicBezTo>
                  <a:cubicBezTo>
                    <a:pt x="590" y="39"/>
                    <a:pt x="247" y="431"/>
                    <a:pt x="53" y="847"/>
                  </a:cubicBezTo>
                  <a:cubicBezTo>
                    <a:pt x="1" y="951"/>
                    <a:pt x="92" y="1044"/>
                    <a:pt x="180" y="1044"/>
                  </a:cubicBezTo>
                  <a:cubicBezTo>
                    <a:pt x="220" y="1044"/>
                    <a:pt x="260" y="1024"/>
                    <a:pt x="284" y="976"/>
                  </a:cubicBezTo>
                  <a:cubicBezTo>
                    <a:pt x="435" y="646"/>
                    <a:pt x="696" y="296"/>
                    <a:pt x="1092" y="267"/>
                  </a:cubicBezTo>
                  <a:cubicBezTo>
                    <a:pt x="1111" y="265"/>
                    <a:pt x="1131" y="264"/>
                    <a:pt x="1150" y="264"/>
                  </a:cubicBezTo>
                  <a:cubicBezTo>
                    <a:pt x="1495" y="264"/>
                    <a:pt x="1792" y="509"/>
                    <a:pt x="1985" y="774"/>
                  </a:cubicBezTo>
                  <a:cubicBezTo>
                    <a:pt x="2014" y="814"/>
                    <a:pt x="2054" y="830"/>
                    <a:pt x="2093" y="830"/>
                  </a:cubicBezTo>
                  <a:cubicBezTo>
                    <a:pt x="2189" y="830"/>
                    <a:pt x="2281" y="734"/>
                    <a:pt x="2206" y="636"/>
                  </a:cubicBezTo>
                  <a:cubicBezTo>
                    <a:pt x="1958" y="300"/>
                    <a:pt x="1585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4909;p68">
              <a:extLst>
                <a:ext uri="{FF2B5EF4-FFF2-40B4-BE49-F238E27FC236}">
                  <a16:creationId xmlns:a16="http://schemas.microsoft.com/office/drawing/2014/main" id="{A767E390-CA0E-4E71-AC76-20849C931D07}"/>
                </a:ext>
              </a:extLst>
            </p:cNvPr>
            <p:cNvSpPr/>
            <p:nvPr/>
          </p:nvSpPr>
          <p:spPr>
            <a:xfrm>
              <a:off x="5037891" y="2727385"/>
              <a:ext cx="179348" cy="41350"/>
            </a:xfrm>
            <a:custGeom>
              <a:avLst/>
              <a:gdLst/>
              <a:ahLst/>
              <a:cxnLst/>
              <a:rect l="l" t="t" r="r" b="b"/>
              <a:pathLst>
                <a:path w="5118" h="1180" extrusionOk="0">
                  <a:moveTo>
                    <a:pt x="4921" y="1"/>
                  </a:moveTo>
                  <a:cubicBezTo>
                    <a:pt x="4896" y="1"/>
                    <a:pt x="4870" y="9"/>
                    <a:pt x="4845" y="29"/>
                  </a:cubicBezTo>
                  <a:cubicBezTo>
                    <a:pt x="4035" y="668"/>
                    <a:pt x="3041" y="919"/>
                    <a:pt x="2034" y="919"/>
                  </a:cubicBezTo>
                  <a:cubicBezTo>
                    <a:pt x="1430" y="919"/>
                    <a:pt x="822" y="829"/>
                    <a:pt x="245" y="678"/>
                  </a:cubicBezTo>
                  <a:cubicBezTo>
                    <a:pt x="232" y="675"/>
                    <a:pt x="220" y="673"/>
                    <a:pt x="208" y="673"/>
                  </a:cubicBezTo>
                  <a:cubicBezTo>
                    <a:pt x="72" y="673"/>
                    <a:pt x="1" y="883"/>
                    <a:pt x="153" y="926"/>
                  </a:cubicBezTo>
                  <a:cubicBezTo>
                    <a:pt x="763" y="1084"/>
                    <a:pt x="1406" y="1179"/>
                    <a:pt x="2043" y="1179"/>
                  </a:cubicBezTo>
                  <a:cubicBezTo>
                    <a:pt x="3104" y="1179"/>
                    <a:pt x="4151" y="914"/>
                    <a:pt x="5010" y="236"/>
                  </a:cubicBezTo>
                  <a:cubicBezTo>
                    <a:pt x="5117" y="153"/>
                    <a:pt x="5029" y="1"/>
                    <a:pt x="4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4910;p68">
              <a:extLst>
                <a:ext uri="{FF2B5EF4-FFF2-40B4-BE49-F238E27FC236}">
                  <a16:creationId xmlns:a16="http://schemas.microsoft.com/office/drawing/2014/main" id="{4B1DD9FC-68AA-4031-9537-092A6A5216D2}"/>
                </a:ext>
              </a:extLst>
            </p:cNvPr>
            <p:cNvSpPr/>
            <p:nvPr/>
          </p:nvSpPr>
          <p:spPr>
            <a:xfrm>
              <a:off x="5156966" y="2536054"/>
              <a:ext cx="88377" cy="23233"/>
            </a:xfrm>
            <a:custGeom>
              <a:avLst/>
              <a:gdLst/>
              <a:ahLst/>
              <a:cxnLst/>
              <a:rect l="l" t="t" r="r" b="b"/>
              <a:pathLst>
                <a:path w="2522" h="663" extrusionOk="0">
                  <a:moveTo>
                    <a:pt x="1488" y="0"/>
                  </a:moveTo>
                  <a:cubicBezTo>
                    <a:pt x="1011" y="0"/>
                    <a:pt x="533" y="162"/>
                    <a:pt x="122" y="423"/>
                  </a:cubicBezTo>
                  <a:cubicBezTo>
                    <a:pt x="1" y="495"/>
                    <a:pt x="82" y="663"/>
                    <a:pt x="196" y="663"/>
                  </a:cubicBezTo>
                  <a:cubicBezTo>
                    <a:pt x="219" y="663"/>
                    <a:pt x="243" y="656"/>
                    <a:pt x="267" y="641"/>
                  </a:cubicBezTo>
                  <a:cubicBezTo>
                    <a:pt x="633" y="406"/>
                    <a:pt x="1059" y="258"/>
                    <a:pt x="1483" y="258"/>
                  </a:cubicBezTo>
                  <a:cubicBezTo>
                    <a:pt x="1751" y="258"/>
                    <a:pt x="2017" y="317"/>
                    <a:pt x="2268" y="449"/>
                  </a:cubicBezTo>
                  <a:cubicBezTo>
                    <a:pt x="2289" y="460"/>
                    <a:pt x="2309" y="464"/>
                    <a:pt x="2327" y="464"/>
                  </a:cubicBezTo>
                  <a:cubicBezTo>
                    <a:pt x="2446" y="464"/>
                    <a:pt x="2522" y="281"/>
                    <a:pt x="2391" y="219"/>
                  </a:cubicBezTo>
                  <a:cubicBezTo>
                    <a:pt x="2102" y="67"/>
                    <a:pt x="1796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4911;p68">
              <a:extLst>
                <a:ext uri="{FF2B5EF4-FFF2-40B4-BE49-F238E27FC236}">
                  <a16:creationId xmlns:a16="http://schemas.microsoft.com/office/drawing/2014/main" id="{C70D0614-4AC2-4942-A7CC-50CA7B429641}"/>
                </a:ext>
              </a:extLst>
            </p:cNvPr>
            <p:cNvSpPr/>
            <p:nvPr/>
          </p:nvSpPr>
          <p:spPr>
            <a:xfrm>
              <a:off x="4971661" y="2563948"/>
              <a:ext cx="89464" cy="29506"/>
            </a:xfrm>
            <a:custGeom>
              <a:avLst/>
              <a:gdLst/>
              <a:ahLst/>
              <a:cxnLst/>
              <a:rect l="l" t="t" r="r" b="b"/>
              <a:pathLst>
                <a:path w="2553" h="842" extrusionOk="0">
                  <a:moveTo>
                    <a:pt x="1558" y="1"/>
                  </a:moveTo>
                  <a:cubicBezTo>
                    <a:pt x="1432" y="1"/>
                    <a:pt x="1305" y="12"/>
                    <a:pt x="1179" y="36"/>
                  </a:cubicBezTo>
                  <a:cubicBezTo>
                    <a:pt x="773" y="115"/>
                    <a:pt x="404" y="320"/>
                    <a:pt x="100" y="600"/>
                  </a:cubicBezTo>
                  <a:cubicBezTo>
                    <a:pt x="1" y="692"/>
                    <a:pt x="82" y="842"/>
                    <a:pt x="184" y="842"/>
                  </a:cubicBezTo>
                  <a:cubicBezTo>
                    <a:pt x="211" y="842"/>
                    <a:pt x="239" y="831"/>
                    <a:pt x="265" y="808"/>
                  </a:cubicBezTo>
                  <a:cubicBezTo>
                    <a:pt x="539" y="560"/>
                    <a:pt x="855" y="366"/>
                    <a:pt x="1221" y="297"/>
                  </a:cubicBezTo>
                  <a:cubicBezTo>
                    <a:pt x="1335" y="274"/>
                    <a:pt x="1448" y="264"/>
                    <a:pt x="1562" y="264"/>
                  </a:cubicBezTo>
                  <a:cubicBezTo>
                    <a:pt x="1813" y="264"/>
                    <a:pt x="2064" y="313"/>
                    <a:pt x="2306" y="386"/>
                  </a:cubicBezTo>
                  <a:cubicBezTo>
                    <a:pt x="2321" y="390"/>
                    <a:pt x="2335" y="392"/>
                    <a:pt x="2348" y="392"/>
                  </a:cubicBezTo>
                  <a:cubicBezTo>
                    <a:pt x="2481" y="392"/>
                    <a:pt x="2552" y="186"/>
                    <a:pt x="2405" y="142"/>
                  </a:cubicBezTo>
                  <a:cubicBezTo>
                    <a:pt x="2131" y="57"/>
                    <a:pt x="1845" y="1"/>
                    <a:pt x="1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4912;p68">
              <a:extLst>
                <a:ext uri="{FF2B5EF4-FFF2-40B4-BE49-F238E27FC236}">
                  <a16:creationId xmlns:a16="http://schemas.microsoft.com/office/drawing/2014/main" id="{D5ACBB13-3BD9-4DA0-98CB-7AF65ADDAF25}"/>
                </a:ext>
              </a:extLst>
            </p:cNvPr>
            <p:cNvSpPr/>
            <p:nvPr/>
          </p:nvSpPr>
          <p:spPr>
            <a:xfrm>
              <a:off x="3044475" y="2391505"/>
              <a:ext cx="625263" cy="827809"/>
            </a:xfrm>
            <a:custGeom>
              <a:avLst/>
              <a:gdLst/>
              <a:ahLst/>
              <a:cxnLst/>
              <a:rect l="l" t="t" r="r" b="b"/>
              <a:pathLst>
                <a:path w="17843" h="23623" extrusionOk="0">
                  <a:moveTo>
                    <a:pt x="13746" y="0"/>
                  </a:moveTo>
                  <a:lnTo>
                    <a:pt x="1" y="732"/>
                  </a:lnTo>
                  <a:lnTo>
                    <a:pt x="2415" y="22861"/>
                  </a:lnTo>
                  <a:lnTo>
                    <a:pt x="17842" y="23623"/>
                  </a:lnTo>
                  <a:lnTo>
                    <a:pt x="17842" y="23623"/>
                  </a:lnTo>
                  <a:lnTo>
                    <a:pt x="13746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4913;p68">
              <a:extLst>
                <a:ext uri="{FF2B5EF4-FFF2-40B4-BE49-F238E27FC236}">
                  <a16:creationId xmlns:a16="http://schemas.microsoft.com/office/drawing/2014/main" id="{951A7715-0ADF-4C3B-9A1B-CC6FB32B3626}"/>
                </a:ext>
              </a:extLst>
            </p:cNvPr>
            <p:cNvSpPr/>
            <p:nvPr/>
          </p:nvSpPr>
          <p:spPr>
            <a:xfrm>
              <a:off x="3263491" y="2059725"/>
              <a:ext cx="1027726" cy="331817"/>
            </a:xfrm>
            <a:custGeom>
              <a:avLst/>
              <a:gdLst/>
              <a:ahLst/>
              <a:cxnLst/>
              <a:rect l="l" t="t" r="r" b="b"/>
              <a:pathLst>
                <a:path w="29328" h="9469" extrusionOk="0">
                  <a:moveTo>
                    <a:pt x="21054" y="0"/>
                  </a:moveTo>
                  <a:lnTo>
                    <a:pt x="0" y="4396"/>
                  </a:lnTo>
                  <a:lnTo>
                    <a:pt x="7496" y="9468"/>
                  </a:lnTo>
                  <a:lnTo>
                    <a:pt x="29328" y="4795"/>
                  </a:lnTo>
                  <a:lnTo>
                    <a:pt x="21054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4914;p68">
              <a:extLst>
                <a:ext uri="{FF2B5EF4-FFF2-40B4-BE49-F238E27FC236}">
                  <a16:creationId xmlns:a16="http://schemas.microsoft.com/office/drawing/2014/main" id="{EFE2FE3A-7256-4542-9AE5-F6A231B24D41}"/>
                </a:ext>
              </a:extLst>
            </p:cNvPr>
            <p:cNvSpPr/>
            <p:nvPr/>
          </p:nvSpPr>
          <p:spPr>
            <a:xfrm>
              <a:off x="3278840" y="2391505"/>
              <a:ext cx="390899" cy="1014691"/>
            </a:xfrm>
            <a:custGeom>
              <a:avLst/>
              <a:gdLst/>
              <a:ahLst/>
              <a:cxnLst/>
              <a:rect l="l" t="t" r="r" b="b"/>
              <a:pathLst>
                <a:path w="11155" h="28956" extrusionOk="0">
                  <a:moveTo>
                    <a:pt x="7058" y="0"/>
                  </a:moveTo>
                  <a:lnTo>
                    <a:pt x="1" y="2009"/>
                  </a:lnTo>
                  <a:lnTo>
                    <a:pt x="5406" y="28955"/>
                  </a:lnTo>
                  <a:lnTo>
                    <a:pt x="11154" y="23623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rgbClr val="D1912E">
                <a:alpha val="72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89102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图片 4710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1" name="图片 47110" descr="1-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4701" y="1768282"/>
            <a:ext cx="4872639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9" name="图片 47108" descr="1-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10643" y="3408989"/>
            <a:ext cx="3776553" cy="34100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10" name="图片 47109" descr="1-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46" y="-328596"/>
            <a:ext cx="8457320" cy="7186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31FEF5-F9DF-4B38-A161-2A9A05AE8C32}"/>
              </a:ext>
            </a:extLst>
          </p:cNvPr>
          <p:cNvSpPr txBox="1"/>
          <p:nvPr/>
        </p:nvSpPr>
        <p:spPr>
          <a:xfrm>
            <a:off x="2228303" y="2456043"/>
            <a:ext cx="3219499" cy="8004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7281145-E093-42A8-8543-E4AC7B9614B5}"/>
              </a:ext>
            </a:extLst>
          </p:cNvPr>
          <p:cNvSpPr txBox="1"/>
          <p:nvPr/>
        </p:nvSpPr>
        <p:spPr>
          <a:xfrm>
            <a:off x="1265475" y="4026279"/>
            <a:ext cx="514515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30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 lớp cùng nhau hát múa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C1BBA9-7013-4735-A740-B1B8923EF0A9}"/>
              </a:ext>
            </a:extLst>
          </p:cNvPr>
          <p:cNvSpPr/>
          <p:nvPr/>
        </p:nvSpPr>
        <p:spPr>
          <a:xfrm>
            <a:off x="1219200" y="3837912"/>
            <a:ext cx="5152103" cy="930733"/>
          </a:xfrm>
          <a:prstGeom prst="roundRect">
            <a:avLst/>
          </a:prstGeom>
          <a:noFill/>
          <a:ln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7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37001" y="279400"/>
            <a:ext cx="7449243" cy="11176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33" b="1"/>
              <a:t>100 cm = …?...m</a:t>
            </a:r>
          </a:p>
        </p:txBody>
      </p:sp>
      <p:sp>
        <p:nvSpPr>
          <p:cNvPr id="5" name="Rectangle 4"/>
          <p:cNvSpPr/>
          <p:nvPr/>
        </p:nvSpPr>
        <p:spPr>
          <a:xfrm>
            <a:off x="1936955" y="1600200"/>
            <a:ext cx="3621816" cy="91440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A. 100 cm = 10m</a:t>
            </a:r>
          </a:p>
        </p:txBody>
      </p:sp>
      <p:sp>
        <p:nvSpPr>
          <p:cNvPr id="6" name="Rectangle 5"/>
          <p:cNvSpPr/>
          <p:nvPr/>
        </p:nvSpPr>
        <p:spPr>
          <a:xfrm>
            <a:off x="6564273" y="1600200"/>
            <a:ext cx="3221971" cy="914400"/>
          </a:xfrm>
          <a:prstGeom prst="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</a:rPr>
              <a:t>B. 100cm = 1m</a:t>
            </a:r>
          </a:p>
        </p:txBody>
      </p:sp>
      <p:pic>
        <p:nvPicPr>
          <p:cNvPr id="8" name="Picture 2" descr="Tìm bộ phận trả lời đúng cho câu hỏi Bằng gì? trong câu sau:">
            <a:extLst>
              <a:ext uri="{FF2B5EF4-FFF2-40B4-BE49-F238E27FC236}">
                <a16:creationId xmlns:a16="http://schemas.microsoft.com/office/drawing/2014/main" id="{532ED9C6-D577-4C06-BBF9-E23D9F2FB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877" y="3429001"/>
            <a:ext cx="3903543" cy="3353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oogle Shape;4816;p68">
            <a:extLst>
              <a:ext uri="{FF2B5EF4-FFF2-40B4-BE49-F238E27FC236}">
                <a16:creationId xmlns:a16="http://schemas.microsoft.com/office/drawing/2014/main" id="{8287038F-D660-46DC-923B-1A0F20CAC0AD}"/>
              </a:ext>
            </a:extLst>
          </p:cNvPr>
          <p:cNvGrpSpPr/>
          <p:nvPr/>
        </p:nvGrpSpPr>
        <p:grpSpPr>
          <a:xfrm>
            <a:off x="1204270" y="3867616"/>
            <a:ext cx="5360004" cy="2944761"/>
            <a:chOff x="3044475" y="2059725"/>
            <a:chExt cx="3035264" cy="1398328"/>
          </a:xfrm>
        </p:grpSpPr>
        <p:sp>
          <p:nvSpPr>
            <p:cNvPr id="10" name="Google Shape;4817;p68">
              <a:extLst>
                <a:ext uri="{FF2B5EF4-FFF2-40B4-BE49-F238E27FC236}">
                  <a16:creationId xmlns:a16="http://schemas.microsoft.com/office/drawing/2014/main" id="{CC0D1C98-7A9B-481D-BB12-82CCF4EF2A37}"/>
                </a:ext>
              </a:extLst>
            </p:cNvPr>
            <p:cNvSpPr/>
            <p:nvPr/>
          </p:nvSpPr>
          <p:spPr>
            <a:xfrm>
              <a:off x="4292850" y="2227753"/>
              <a:ext cx="387079" cy="866986"/>
            </a:xfrm>
            <a:custGeom>
              <a:avLst/>
              <a:gdLst/>
              <a:ahLst/>
              <a:cxnLst/>
              <a:rect l="l" t="t" r="r" b="b"/>
              <a:pathLst>
                <a:path w="11046" h="24741" extrusionOk="0">
                  <a:moveTo>
                    <a:pt x="1" y="0"/>
                  </a:moveTo>
                  <a:lnTo>
                    <a:pt x="4130" y="23883"/>
                  </a:lnTo>
                  <a:lnTo>
                    <a:pt x="11045" y="24741"/>
                  </a:lnTo>
                  <a:lnTo>
                    <a:pt x="11045" y="24741"/>
                  </a:lnTo>
                  <a:lnTo>
                    <a:pt x="8552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1" name="Google Shape;4818;p68">
              <a:extLst>
                <a:ext uri="{FF2B5EF4-FFF2-40B4-BE49-F238E27FC236}">
                  <a16:creationId xmlns:a16="http://schemas.microsoft.com/office/drawing/2014/main" id="{201A14A1-C0A4-40DF-8D57-E27EEDA9CAE9}"/>
                </a:ext>
              </a:extLst>
            </p:cNvPr>
            <p:cNvSpPr/>
            <p:nvPr/>
          </p:nvSpPr>
          <p:spPr>
            <a:xfrm>
              <a:off x="4291187" y="2227753"/>
              <a:ext cx="387079" cy="866986"/>
            </a:xfrm>
            <a:custGeom>
              <a:avLst/>
              <a:gdLst/>
              <a:ahLst/>
              <a:cxnLst/>
              <a:rect l="l" t="t" r="r" b="b"/>
              <a:pathLst>
                <a:path w="11046" h="24741" extrusionOk="0">
                  <a:moveTo>
                    <a:pt x="1" y="0"/>
                  </a:moveTo>
                  <a:lnTo>
                    <a:pt x="4130" y="23883"/>
                  </a:lnTo>
                  <a:lnTo>
                    <a:pt x="11045" y="24741"/>
                  </a:lnTo>
                  <a:lnTo>
                    <a:pt x="11045" y="24741"/>
                  </a:lnTo>
                  <a:lnTo>
                    <a:pt x="8552" y="4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2" name="Google Shape;4819;p68">
              <a:extLst>
                <a:ext uri="{FF2B5EF4-FFF2-40B4-BE49-F238E27FC236}">
                  <a16:creationId xmlns:a16="http://schemas.microsoft.com/office/drawing/2014/main" id="{7D970025-48E3-4C85-8A5B-FC1D8DB66E62}"/>
                </a:ext>
              </a:extLst>
            </p:cNvPr>
            <p:cNvSpPr/>
            <p:nvPr/>
          </p:nvSpPr>
          <p:spPr>
            <a:xfrm>
              <a:off x="4759723" y="2206832"/>
              <a:ext cx="878095" cy="718757"/>
            </a:xfrm>
            <a:custGeom>
              <a:avLst/>
              <a:gdLst/>
              <a:ahLst/>
              <a:cxnLst/>
              <a:rect l="l" t="t" r="r" b="b"/>
              <a:pathLst>
                <a:path w="25058" h="20511" extrusionOk="0">
                  <a:moveTo>
                    <a:pt x="14232" y="0"/>
                  </a:moveTo>
                  <a:cubicBezTo>
                    <a:pt x="12582" y="0"/>
                    <a:pt x="11066" y="1186"/>
                    <a:pt x="10508" y="2777"/>
                  </a:cubicBezTo>
                  <a:lnTo>
                    <a:pt x="2629" y="9703"/>
                  </a:lnTo>
                  <a:cubicBezTo>
                    <a:pt x="3124" y="12687"/>
                    <a:pt x="1" y="14379"/>
                    <a:pt x="1564" y="17713"/>
                  </a:cubicBezTo>
                  <a:cubicBezTo>
                    <a:pt x="2548" y="19811"/>
                    <a:pt x="3926" y="20511"/>
                    <a:pt x="5719" y="20511"/>
                  </a:cubicBezTo>
                  <a:cubicBezTo>
                    <a:pt x="7658" y="20511"/>
                    <a:pt x="10084" y="19692"/>
                    <a:pt x="13024" y="18937"/>
                  </a:cubicBezTo>
                  <a:cubicBezTo>
                    <a:pt x="16549" y="18030"/>
                    <a:pt x="22258" y="17034"/>
                    <a:pt x="23594" y="14142"/>
                  </a:cubicBezTo>
                  <a:cubicBezTo>
                    <a:pt x="25058" y="10969"/>
                    <a:pt x="22650" y="10075"/>
                    <a:pt x="20833" y="7308"/>
                  </a:cubicBezTo>
                  <a:cubicBezTo>
                    <a:pt x="19405" y="5056"/>
                    <a:pt x="17984" y="1000"/>
                    <a:pt x="15253" y="155"/>
                  </a:cubicBezTo>
                  <a:cubicBezTo>
                    <a:pt x="14912" y="50"/>
                    <a:pt x="14569" y="0"/>
                    <a:pt x="142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3" name="Google Shape;4820;p68">
              <a:extLst>
                <a:ext uri="{FF2B5EF4-FFF2-40B4-BE49-F238E27FC236}">
                  <a16:creationId xmlns:a16="http://schemas.microsoft.com/office/drawing/2014/main" id="{503B7C81-4FA9-442E-A6A5-9A35A8C861CF}"/>
                </a:ext>
              </a:extLst>
            </p:cNvPr>
            <p:cNvSpPr/>
            <p:nvPr/>
          </p:nvSpPr>
          <p:spPr>
            <a:xfrm>
              <a:off x="3046137" y="3109941"/>
              <a:ext cx="1700577" cy="348112"/>
            </a:xfrm>
            <a:custGeom>
              <a:avLst/>
              <a:gdLst/>
              <a:ahLst/>
              <a:cxnLst/>
              <a:rect l="l" t="t" r="r" b="b"/>
              <a:pathLst>
                <a:path w="48529" h="9934" extrusionOk="0">
                  <a:moveTo>
                    <a:pt x="24263" y="1"/>
                  </a:moveTo>
                  <a:cubicBezTo>
                    <a:pt x="10861" y="1"/>
                    <a:pt x="1" y="2220"/>
                    <a:pt x="1" y="4967"/>
                  </a:cubicBezTo>
                  <a:cubicBezTo>
                    <a:pt x="1" y="7711"/>
                    <a:pt x="10861" y="9934"/>
                    <a:pt x="24263" y="9934"/>
                  </a:cubicBezTo>
                  <a:cubicBezTo>
                    <a:pt x="37665" y="9934"/>
                    <a:pt x="48528" y="7711"/>
                    <a:pt x="48528" y="4967"/>
                  </a:cubicBezTo>
                  <a:cubicBezTo>
                    <a:pt x="48528" y="2220"/>
                    <a:pt x="37665" y="1"/>
                    <a:pt x="24263" y="1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4" name="Google Shape;4821;p68">
              <a:extLst>
                <a:ext uri="{FF2B5EF4-FFF2-40B4-BE49-F238E27FC236}">
                  <a16:creationId xmlns:a16="http://schemas.microsoft.com/office/drawing/2014/main" id="{AD78180A-89C3-47EC-8986-59B843314A67}"/>
                </a:ext>
              </a:extLst>
            </p:cNvPr>
            <p:cNvSpPr/>
            <p:nvPr/>
          </p:nvSpPr>
          <p:spPr>
            <a:xfrm>
              <a:off x="4850343" y="3111343"/>
              <a:ext cx="1229396" cy="251745"/>
            </a:xfrm>
            <a:custGeom>
              <a:avLst/>
              <a:gdLst/>
              <a:ahLst/>
              <a:cxnLst/>
              <a:rect l="l" t="t" r="r" b="b"/>
              <a:pathLst>
                <a:path w="35083" h="7184" extrusionOk="0">
                  <a:moveTo>
                    <a:pt x="17542" y="0"/>
                  </a:moveTo>
                  <a:cubicBezTo>
                    <a:pt x="7853" y="0"/>
                    <a:pt x="0" y="1610"/>
                    <a:pt x="0" y="3592"/>
                  </a:cubicBezTo>
                  <a:cubicBezTo>
                    <a:pt x="0" y="5574"/>
                    <a:pt x="7853" y="7183"/>
                    <a:pt x="17542" y="7183"/>
                  </a:cubicBezTo>
                  <a:cubicBezTo>
                    <a:pt x="27227" y="7183"/>
                    <a:pt x="35083" y="5574"/>
                    <a:pt x="35083" y="3592"/>
                  </a:cubicBezTo>
                  <a:cubicBezTo>
                    <a:pt x="35083" y="1610"/>
                    <a:pt x="27227" y="0"/>
                    <a:pt x="17542" y="0"/>
                  </a:cubicBezTo>
                  <a:close/>
                </a:path>
              </a:pathLst>
            </a:custGeom>
            <a:solidFill>
              <a:srgbClr val="422C46">
                <a:alpha val="129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5" name="Google Shape;4822;p68">
              <a:extLst>
                <a:ext uri="{FF2B5EF4-FFF2-40B4-BE49-F238E27FC236}">
                  <a16:creationId xmlns:a16="http://schemas.microsoft.com/office/drawing/2014/main" id="{9284F9EF-8F7F-4813-8B90-41078538EC88}"/>
                </a:ext>
              </a:extLst>
            </p:cNvPr>
            <p:cNvSpPr/>
            <p:nvPr/>
          </p:nvSpPr>
          <p:spPr>
            <a:xfrm>
              <a:off x="4963215" y="2729522"/>
              <a:ext cx="377057" cy="499496"/>
            </a:xfrm>
            <a:custGeom>
              <a:avLst/>
              <a:gdLst/>
              <a:ahLst/>
              <a:cxnLst/>
              <a:rect l="l" t="t" r="r" b="b"/>
              <a:pathLst>
                <a:path w="10760" h="14254" extrusionOk="0">
                  <a:moveTo>
                    <a:pt x="8569" y="0"/>
                  </a:moveTo>
                  <a:cubicBezTo>
                    <a:pt x="8012" y="0"/>
                    <a:pt x="7405" y="310"/>
                    <a:pt x="6864" y="1049"/>
                  </a:cubicBezTo>
                  <a:cubicBezTo>
                    <a:pt x="5281" y="3209"/>
                    <a:pt x="3088" y="11685"/>
                    <a:pt x="2940" y="11701"/>
                  </a:cubicBezTo>
                  <a:cubicBezTo>
                    <a:pt x="2791" y="11718"/>
                    <a:pt x="714" y="11787"/>
                    <a:pt x="862" y="12011"/>
                  </a:cubicBezTo>
                  <a:cubicBezTo>
                    <a:pt x="970" y="12173"/>
                    <a:pt x="1336" y="12196"/>
                    <a:pt x="1530" y="12196"/>
                  </a:cubicBezTo>
                  <a:cubicBezTo>
                    <a:pt x="1604" y="12196"/>
                    <a:pt x="1654" y="12193"/>
                    <a:pt x="1654" y="12193"/>
                  </a:cubicBezTo>
                  <a:lnTo>
                    <a:pt x="1654" y="12193"/>
                  </a:lnTo>
                  <a:cubicBezTo>
                    <a:pt x="1653" y="12193"/>
                    <a:pt x="278" y="12298"/>
                    <a:pt x="292" y="12565"/>
                  </a:cubicBezTo>
                  <a:cubicBezTo>
                    <a:pt x="300" y="12741"/>
                    <a:pt x="823" y="12773"/>
                    <a:pt x="1195" y="12773"/>
                  </a:cubicBezTo>
                  <a:cubicBezTo>
                    <a:pt x="1312" y="12773"/>
                    <a:pt x="1415" y="12770"/>
                    <a:pt x="1481" y="12767"/>
                  </a:cubicBezTo>
                  <a:lnTo>
                    <a:pt x="1481" y="12767"/>
                  </a:lnTo>
                  <a:cubicBezTo>
                    <a:pt x="1163" y="12784"/>
                    <a:pt x="8" y="12863"/>
                    <a:pt x="5" y="13119"/>
                  </a:cubicBezTo>
                  <a:cubicBezTo>
                    <a:pt x="1" y="13235"/>
                    <a:pt x="275" y="13270"/>
                    <a:pt x="601" y="13270"/>
                  </a:cubicBezTo>
                  <a:cubicBezTo>
                    <a:pt x="767" y="13270"/>
                    <a:pt x="947" y="13261"/>
                    <a:pt x="1110" y="13249"/>
                  </a:cubicBezTo>
                  <a:lnTo>
                    <a:pt x="1110" y="13249"/>
                  </a:lnTo>
                  <a:cubicBezTo>
                    <a:pt x="687" y="13302"/>
                    <a:pt x="168" y="13401"/>
                    <a:pt x="156" y="13571"/>
                  </a:cubicBezTo>
                  <a:cubicBezTo>
                    <a:pt x="152" y="13643"/>
                    <a:pt x="284" y="13671"/>
                    <a:pt x="488" y="13671"/>
                  </a:cubicBezTo>
                  <a:cubicBezTo>
                    <a:pt x="1120" y="13671"/>
                    <a:pt x="2438" y="13406"/>
                    <a:pt x="2439" y="13406"/>
                  </a:cubicBezTo>
                  <a:lnTo>
                    <a:pt x="2439" y="13406"/>
                  </a:lnTo>
                  <a:cubicBezTo>
                    <a:pt x="2438" y="13406"/>
                    <a:pt x="1706" y="13861"/>
                    <a:pt x="1812" y="14148"/>
                  </a:cubicBezTo>
                  <a:cubicBezTo>
                    <a:pt x="1839" y="14223"/>
                    <a:pt x="1896" y="14254"/>
                    <a:pt x="1973" y="14254"/>
                  </a:cubicBezTo>
                  <a:cubicBezTo>
                    <a:pt x="2300" y="14254"/>
                    <a:pt x="2998" y="13696"/>
                    <a:pt x="3385" y="13667"/>
                  </a:cubicBezTo>
                  <a:cubicBezTo>
                    <a:pt x="3866" y="13630"/>
                    <a:pt x="4605" y="13630"/>
                    <a:pt x="4740" y="13396"/>
                  </a:cubicBezTo>
                  <a:cubicBezTo>
                    <a:pt x="4876" y="13159"/>
                    <a:pt x="5192" y="12377"/>
                    <a:pt x="5192" y="12377"/>
                  </a:cubicBezTo>
                  <a:cubicBezTo>
                    <a:pt x="5192" y="12377"/>
                    <a:pt x="9552" y="5663"/>
                    <a:pt x="10264" y="3180"/>
                  </a:cubicBezTo>
                  <a:cubicBezTo>
                    <a:pt x="10760" y="1482"/>
                    <a:pt x="9786" y="0"/>
                    <a:pt x="8569" y="0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6" name="Google Shape;4823;p68">
              <a:extLst>
                <a:ext uri="{FF2B5EF4-FFF2-40B4-BE49-F238E27FC236}">
                  <a16:creationId xmlns:a16="http://schemas.microsoft.com/office/drawing/2014/main" id="{08EBC65D-392D-433C-9054-E9C42EC034FA}"/>
                </a:ext>
              </a:extLst>
            </p:cNvPr>
            <p:cNvSpPr/>
            <p:nvPr/>
          </p:nvSpPr>
          <p:spPr>
            <a:xfrm>
              <a:off x="5117298" y="2727840"/>
              <a:ext cx="220628" cy="267655"/>
            </a:xfrm>
            <a:custGeom>
              <a:avLst/>
              <a:gdLst/>
              <a:ahLst/>
              <a:cxnLst/>
              <a:rect l="l" t="t" r="r" b="b"/>
              <a:pathLst>
                <a:path w="6296" h="7638" extrusionOk="0">
                  <a:moveTo>
                    <a:pt x="4266" y="0"/>
                  </a:moveTo>
                  <a:cubicBezTo>
                    <a:pt x="3641" y="0"/>
                    <a:pt x="2917" y="377"/>
                    <a:pt x="2187" y="1302"/>
                  </a:cubicBezTo>
                  <a:cubicBezTo>
                    <a:pt x="871" y="2960"/>
                    <a:pt x="0" y="5595"/>
                    <a:pt x="53" y="5721"/>
                  </a:cubicBezTo>
                  <a:cubicBezTo>
                    <a:pt x="158" y="5959"/>
                    <a:pt x="1745" y="7638"/>
                    <a:pt x="3460" y="7638"/>
                  </a:cubicBezTo>
                  <a:cubicBezTo>
                    <a:pt x="3641" y="7638"/>
                    <a:pt x="3824" y="7619"/>
                    <a:pt x="4007" y="7577"/>
                  </a:cubicBezTo>
                  <a:cubicBezTo>
                    <a:pt x="4175" y="7535"/>
                    <a:pt x="4588" y="6964"/>
                    <a:pt x="5007" y="6163"/>
                  </a:cubicBezTo>
                  <a:cubicBezTo>
                    <a:pt x="5643" y="4942"/>
                    <a:pt x="6296" y="3198"/>
                    <a:pt x="6115" y="2037"/>
                  </a:cubicBezTo>
                  <a:cubicBezTo>
                    <a:pt x="5989" y="1199"/>
                    <a:pt x="5577" y="517"/>
                    <a:pt x="5007" y="194"/>
                  </a:cubicBezTo>
                  <a:cubicBezTo>
                    <a:pt x="4782" y="69"/>
                    <a:pt x="4533" y="0"/>
                    <a:pt x="4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7" name="Google Shape;4824;p68">
              <a:extLst>
                <a:ext uri="{FF2B5EF4-FFF2-40B4-BE49-F238E27FC236}">
                  <a16:creationId xmlns:a16="http://schemas.microsoft.com/office/drawing/2014/main" id="{55DAEF55-881B-4518-ADEC-28F6D10A23C3}"/>
                </a:ext>
              </a:extLst>
            </p:cNvPr>
            <p:cNvSpPr/>
            <p:nvPr/>
          </p:nvSpPr>
          <p:spPr>
            <a:xfrm>
              <a:off x="5092453" y="2908483"/>
              <a:ext cx="193820" cy="102149"/>
            </a:xfrm>
            <a:custGeom>
              <a:avLst/>
              <a:gdLst/>
              <a:ahLst/>
              <a:cxnLst/>
              <a:rect l="l" t="t" r="r" b="b"/>
              <a:pathLst>
                <a:path w="5531" h="2915" extrusionOk="0">
                  <a:moveTo>
                    <a:pt x="769" y="0"/>
                  </a:moveTo>
                  <a:cubicBezTo>
                    <a:pt x="364" y="0"/>
                    <a:pt x="0" y="519"/>
                    <a:pt x="363" y="902"/>
                  </a:cubicBezTo>
                  <a:cubicBezTo>
                    <a:pt x="1501" y="2099"/>
                    <a:pt x="3100" y="2455"/>
                    <a:pt x="4634" y="2891"/>
                  </a:cubicBezTo>
                  <a:cubicBezTo>
                    <a:pt x="4690" y="2907"/>
                    <a:pt x="4743" y="2914"/>
                    <a:pt x="4794" y="2914"/>
                  </a:cubicBezTo>
                  <a:cubicBezTo>
                    <a:pt x="5336" y="2914"/>
                    <a:pt x="5531" y="2043"/>
                    <a:pt x="4927" y="1868"/>
                  </a:cubicBezTo>
                  <a:cubicBezTo>
                    <a:pt x="3592" y="1489"/>
                    <a:pt x="2131" y="1215"/>
                    <a:pt x="1135" y="167"/>
                  </a:cubicBezTo>
                  <a:cubicBezTo>
                    <a:pt x="1022" y="50"/>
                    <a:pt x="894" y="0"/>
                    <a:pt x="7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grpSp>
          <p:nvGrpSpPr>
            <p:cNvPr id="18" name="Google Shape;4825;p68">
              <a:extLst>
                <a:ext uri="{FF2B5EF4-FFF2-40B4-BE49-F238E27FC236}">
                  <a16:creationId xmlns:a16="http://schemas.microsoft.com/office/drawing/2014/main" id="{B88E8BEC-46DB-4096-A932-9E5F7A727407}"/>
                </a:ext>
              </a:extLst>
            </p:cNvPr>
            <p:cNvGrpSpPr/>
            <p:nvPr/>
          </p:nvGrpSpPr>
          <p:grpSpPr>
            <a:xfrm>
              <a:off x="5708811" y="3107122"/>
              <a:ext cx="148325" cy="135162"/>
              <a:chOff x="5760548" y="2897672"/>
              <a:chExt cx="148325" cy="135162"/>
            </a:xfrm>
          </p:grpSpPr>
          <p:sp>
            <p:nvSpPr>
              <p:cNvPr id="104" name="Google Shape;4826;p68">
                <a:extLst>
                  <a:ext uri="{FF2B5EF4-FFF2-40B4-BE49-F238E27FC236}">
                    <a16:creationId xmlns:a16="http://schemas.microsoft.com/office/drawing/2014/main" id="{6525FAEA-7DC5-4872-8B37-C3A0C5A203C6}"/>
                  </a:ext>
                </a:extLst>
              </p:cNvPr>
              <p:cNvSpPr/>
              <p:nvPr/>
            </p:nvSpPr>
            <p:spPr>
              <a:xfrm>
                <a:off x="5760548" y="2906832"/>
                <a:ext cx="148325" cy="125894"/>
              </a:xfrm>
              <a:custGeom>
                <a:avLst/>
                <a:gdLst/>
                <a:ahLst/>
                <a:cxnLst/>
                <a:rect l="l" t="t" r="r" b="b"/>
                <a:pathLst>
                  <a:path w="4113" h="3491" extrusionOk="0">
                    <a:moveTo>
                      <a:pt x="839" y="0"/>
                    </a:moveTo>
                    <a:cubicBezTo>
                      <a:pt x="407" y="0"/>
                      <a:pt x="0" y="427"/>
                      <a:pt x="0" y="427"/>
                    </a:cubicBezTo>
                    <a:cubicBezTo>
                      <a:pt x="0" y="427"/>
                      <a:pt x="825" y="1897"/>
                      <a:pt x="693" y="2755"/>
                    </a:cubicBezTo>
                    <a:cubicBezTo>
                      <a:pt x="693" y="2755"/>
                      <a:pt x="2821" y="3491"/>
                      <a:pt x="3542" y="3491"/>
                    </a:cubicBezTo>
                    <a:cubicBezTo>
                      <a:pt x="3628" y="3491"/>
                      <a:pt x="3693" y="3480"/>
                      <a:pt x="3733" y="3457"/>
                    </a:cubicBezTo>
                    <a:cubicBezTo>
                      <a:pt x="4113" y="3243"/>
                      <a:pt x="1310" y="24"/>
                      <a:pt x="868" y="1"/>
                    </a:cubicBezTo>
                    <a:cubicBezTo>
                      <a:pt x="858" y="1"/>
                      <a:pt x="848" y="0"/>
                      <a:pt x="8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5" name="Google Shape;4827;p68">
                <a:extLst>
                  <a:ext uri="{FF2B5EF4-FFF2-40B4-BE49-F238E27FC236}">
                    <a16:creationId xmlns:a16="http://schemas.microsoft.com/office/drawing/2014/main" id="{DA557479-4662-44B3-B25C-383A56FB0628}"/>
                  </a:ext>
                </a:extLst>
              </p:cNvPr>
              <p:cNvSpPr/>
              <p:nvPr/>
            </p:nvSpPr>
            <p:spPr>
              <a:xfrm>
                <a:off x="5783412" y="2897672"/>
                <a:ext cx="117347" cy="135162"/>
              </a:xfrm>
              <a:custGeom>
                <a:avLst/>
                <a:gdLst/>
                <a:ahLst/>
                <a:cxnLst/>
                <a:rect l="l" t="t" r="r" b="b"/>
                <a:pathLst>
                  <a:path w="3254" h="3748" extrusionOk="0">
                    <a:moveTo>
                      <a:pt x="243" y="1"/>
                    </a:moveTo>
                    <a:cubicBezTo>
                      <a:pt x="104" y="1"/>
                      <a:pt x="1" y="182"/>
                      <a:pt x="141" y="278"/>
                    </a:cubicBezTo>
                    <a:cubicBezTo>
                      <a:pt x="768" y="707"/>
                      <a:pt x="2344" y="2240"/>
                      <a:pt x="3083" y="3698"/>
                    </a:cubicBezTo>
                    <a:cubicBezTo>
                      <a:pt x="3100" y="3732"/>
                      <a:pt x="3131" y="3747"/>
                      <a:pt x="3161" y="3747"/>
                    </a:cubicBezTo>
                    <a:cubicBezTo>
                      <a:pt x="3208" y="3747"/>
                      <a:pt x="3254" y="3712"/>
                      <a:pt x="3248" y="3652"/>
                    </a:cubicBezTo>
                    <a:cubicBezTo>
                      <a:pt x="3040" y="2234"/>
                      <a:pt x="1084" y="460"/>
                      <a:pt x="329" y="24"/>
                    </a:cubicBezTo>
                    <a:cubicBezTo>
                      <a:pt x="300" y="8"/>
                      <a:pt x="271" y="1"/>
                      <a:pt x="24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6" name="Google Shape;4828;p68">
                <a:extLst>
                  <a:ext uri="{FF2B5EF4-FFF2-40B4-BE49-F238E27FC236}">
                    <a16:creationId xmlns:a16="http://schemas.microsoft.com/office/drawing/2014/main" id="{5EF7E506-339E-4A21-B83A-DA63F4307F96}"/>
                  </a:ext>
                </a:extLst>
              </p:cNvPr>
              <p:cNvSpPr/>
              <p:nvPr/>
            </p:nvSpPr>
            <p:spPr>
              <a:xfrm>
                <a:off x="5806925" y="2991217"/>
                <a:ext cx="25929" cy="33935"/>
              </a:xfrm>
              <a:custGeom>
                <a:avLst/>
                <a:gdLst/>
                <a:ahLst/>
                <a:cxnLst/>
                <a:rect l="l" t="t" r="r" b="b"/>
                <a:pathLst>
                  <a:path w="719" h="941" extrusionOk="0">
                    <a:moveTo>
                      <a:pt x="258" y="1"/>
                    </a:moveTo>
                    <a:cubicBezTo>
                      <a:pt x="246" y="1"/>
                      <a:pt x="234" y="5"/>
                      <a:pt x="225" y="16"/>
                    </a:cubicBezTo>
                    <a:cubicBezTo>
                      <a:pt x="0" y="283"/>
                      <a:pt x="330" y="893"/>
                      <a:pt x="657" y="939"/>
                    </a:cubicBezTo>
                    <a:cubicBezTo>
                      <a:pt x="660" y="940"/>
                      <a:pt x="664" y="941"/>
                      <a:pt x="667" y="941"/>
                    </a:cubicBezTo>
                    <a:cubicBezTo>
                      <a:pt x="698" y="941"/>
                      <a:pt x="718" y="903"/>
                      <a:pt x="706" y="873"/>
                    </a:cubicBezTo>
                    <a:cubicBezTo>
                      <a:pt x="657" y="725"/>
                      <a:pt x="545" y="596"/>
                      <a:pt x="475" y="458"/>
                    </a:cubicBezTo>
                    <a:cubicBezTo>
                      <a:pt x="409" y="322"/>
                      <a:pt x="380" y="174"/>
                      <a:pt x="314" y="42"/>
                    </a:cubicBezTo>
                    <a:cubicBezTo>
                      <a:pt x="307" y="20"/>
                      <a:pt x="282" y="1"/>
                      <a:pt x="2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  <p:sp>
            <p:nvSpPr>
              <p:cNvPr id="107" name="Google Shape;4829;p68">
                <a:extLst>
                  <a:ext uri="{FF2B5EF4-FFF2-40B4-BE49-F238E27FC236}">
                    <a16:creationId xmlns:a16="http://schemas.microsoft.com/office/drawing/2014/main" id="{8A73FB2B-0AB5-45D7-B6BD-1BB924944C88}"/>
                  </a:ext>
                </a:extLst>
              </p:cNvPr>
              <p:cNvSpPr/>
              <p:nvPr/>
            </p:nvSpPr>
            <p:spPr>
              <a:xfrm>
                <a:off x="5794808" y="2987503"/>
                <a:ext cx="26037" cy="33935"/>
              </a:xfrm>
              <a:custGeom>
                <a:avLst/>
                <a:gdLst/>
                <a:ahLst/>
                <a:cxnLst/>
                <a:rect l="l" t="t" r="r" b="b"/>
                <a:pathLst>
                  <a:path w="722" h="941" extrusionOk="0">
                    <a:moveTo>
                      <a:pt x="260" y="0"/>
                    </a:moveTo>
                    <a:cubicBezTo>
                      <a:pt x="248" y="0"/>
                      <a:pt x="237" y="5"/>
                      <a:pt x="228" y="16"/>
                    </a:cubicBezTo>
                    <a:cubicBezTo>
                      <a:pt x="0" y="284"/>
                      <a:pt x="333" y="894"/>
                      <a:pt x="660" y="940"/>
                    </a:cubicBezTo>
                    <a:cubicBezTo>
                      <a:pt x="662" y="940"/>
                      <a:pt x="665" y="941"/>
                      <a:pt x="668" y="941"/>
                    </a:cubicBezTo>
                    <a:cubicBezTo>
                      <a:pt x="700" y="941"/>
                      <a:pt x="721" y="904"/>
                      <a:pt x="709" y="874"/>
                    </a:cubicBezTo>
                    <a:cubicBezTo>
                      <a:pt x="660" y="726"/>
                      <a:pt x="548" y="597"/>
                      <a:pt x="478" y="458"/>
                    </a:cubicBezTo>
                    <a:cubicBezTo>
                      <a:pt x="412" y="320"/>
                      <a:pt x="383" y="171"/>
                      <a:pt x="317" y="40"/>
                    </a:cubicBezTo>
                    <a:cubicBezTo>
                      <a:pt x="308" y="18"/>
                      <a:pt x="284" y="0"/>
                      <a:pt x="2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endParaRPr sz="2400"/>
              </a:p>
            </p:txBody>
          </p:sp>
        </p:grpSp>
        <p:sp>
          <p:nvSpPr>
            <p:cNvPr id="19" name="Google Shape;4830;p68">
              <a:extLst>
                <a:ext uri="{FF2B5EF4-FFF2-40B4-BE49-F238E27FC236}">
                  <a16:creationId xmlns:a16="http://schemas.microsoft.com/office/drawing/2014/main" id="{85A400D6-4CEB-4324-956F-9B68318F8B66}"/>
                </a:ext>
              </a:extLst>
            </p:cNvPr>
            <p:cNvSpPr/>
            <p:nvPr/>
          </p:nvSpPr>
          <p:spPr>
            <a:xfrm>
              <a:off x="5691674" y="3219412"/>
              <a:ext cx="25929" cy="33935"/>
            </a:xfrm>
            <a:custGeom>
              <a:avLst/>
              <a:gdLst/>
              <a:ahLst/>
              <a:cxnLst/>
              <a:rect l="l" t="t" r="r" b="b"/>
              <a:pathLst>
                <a:path w="719" h="941" extrusionOk="0">
                  <a:moveTo>
                    <a:pt x="259" y="0"/>
                  </a:moveTo>
                  <a:cubicBezTo>
                    <a:pt x="247" y="0"/>
                    <a:pt x="234" y="5"/>
                    <a:pt x="224" y="16"/>
                  </a:cubicBezTo>
                  <a:cubicBezTo>
                    <a:pt x="0" y="280"/>
                    <a:pt x="333" y="890"/>
                    <a:pt x="660" y="940"/>
                  </a:cubicBezTo>
                  <a:cubicBezTo>
                    <a:pt x="662" y="940"/>
                    <a:pt x="665" y="940"/>
                    <a:pt x="667" y="940"/>
                  </a:cubicBezTo>
                  <a:cubicBezTo>
                    <a:pt x="699" y="940"/>
                    <a:pt x="718" y="904"/>
                    <a:pt x="709" y="874"/>
                  </a:cubicBezTo>
                  <a:cubicBezTo>
                    <a:pt x="656" y="725"/>
                    <a:pt x="547" y="597"/>
                    <a:pt x="478" y="455"/>
                  </a:cubicBezTo>
                  <a:cubicBezTo>
                    <a:pt x="412" y="320"/>
                    <a:pt x="383" y="171"/>
                    <a:pt x="317" y="39"/>
                  </a:cubicBezTo>
                  <a:cubicBezTo>
                    <a:pt x="308" y="18"/>
                    <a:pt x="284" y="0"/>
                    <a:pt x="25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4831;p68">
              <a:extLst>
                <a:ext uri="{FF2B5EF4-FFF2-40B4-BE49-F238E27FC236}">
                  <a16:creationId xmlns:a16="http://schemas.microsoft.com/office/drawing/2014/main" id="{FA2C2412-1EE2-405A-A5F9-1FE94B06A4DF}"/>
                </a:ext>
              </a:extLst>
            </p:cNvPr>
            <p:cNvSpPr/>
            <p:nvPr/>
          </p:nvSpPr>
          <p:spPr>
            <a:xfrm>
              <a:off x="5270890" y="2919732"/>
              <a:ext cx="466906" cy="325825"/>
            </a:xfrm>
            <a:custGeom>
              <a:avLst/>
              <a:gdLst/>
              <a:ahLst/>
              <a:cxnLst/>
              <a:rect l="l" t="t" r="r" b="b"/>
              <a:pathLst>
                <a:path w="13324" h="9298" extrusionOk="0">
                  <a:moveTo>
                    <a:pt x="9653" y="1"/>
                  </a:moveTo>
                  <a:lnTo>
                    <a:pt x="5729" y="763"/>
                  </a:lnTo>
                  <a:lnTo>
                    <a:pt x="2800" y="1330"/>
                  </a:lnTo>
                  <a:cubicBezTo>
                    <a:pt x="2800" y="1330"/>
                    <a:pt x="2922" y="2105"/>
                    <a:pt x="2751" y="2609"/>
                  </a:cubicBezTo>
                  <a:cubicBezTo>
                    <a:pt x="2576" y="3107"/>
                    <a:pt x="548" y="5610"/>
                    <a:pt x="271" y="6211"/>
                  </a:cubicBezTo>
                  <a:cubicBezTo>
                    <a:pt x="0" y="6814"/>
                    <a:pt x="472" y="8463"/>
                    <a:pt x="2299" y="9113"/>
                  </a:cubicBezTo>
                  <a:cubicBezTo>
                    <a:pt x="2666" y="9245"/>
                    <a:pt x="3350" y="9297"/>
                    <a:pt x="4209" y="9297"/>
                  </a:cubicBezTo>
                  <a:cubicBezTo>
                    <a:pt x="6096" y="9297"/>
                    <a:pt x="8830" y="9043"/>
                    <a:pt x="10919" y="8819"/>
                  </a:cubicBezTo>
                  <a:cubicBezTo>
                    <a:pt x="11905" y="8717"/>
                    <a:pt x="12743" y="8618"/>
                    <a:pt x="13287" y="8555"/>
                  </a:cubicBezTo>
                  <a:cubicBezTo>
                    <a:pt x="13323" y="8117"/>
                    <a:pt x="13165" y="6969"/>
                    <a:pt x="12710" y="6174"/>
                  </a:cubicBezTo>
                  <a:cubicBezTo>
                    <a:pt x="11660" y="5670"/>
                    <a:pt x="10675" y="5580"/>
                    <a:pt x="10098" y="5580"/>
                  </a:cubicBezTo>
                  <a:cubicBezTo>
                    <a:pt x="9800" y="5580"/>
                    <a:pt x="9611" y="5604"/>
                    <a:pt x="9577" y="5607"/>
                  </a:cubicBezTo>
                  <a:cubicBezTo>
                    <a:pt x="9676" y="5558"/>
                    <a:pt x="11632" y="4581"/>
                    <a:pt x="10791" y="2174"/>
                  </a:cubicBezTo>
                  <a:cubicBezTo>
                    <a:pt x="10402" y="1046"/>
                    <a:pt x="9653" y="1"/>
                    <a:pt x="9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4832;p68">
              <a:extLst>
                <a:ext uri="{FF2B5EF4-FFF2-40B4-BE49-F238E27FC236}">
                  <a16:creationId xmlns:a16="http://schemas.microsoft.com/office/drawing/2014/main" id="{A57580C5-8C36-4C49-9639-BEC7453D037C}"/>
                </a:ext>
              </a:extLst>
            </p:cNvPr>
            <p:cNvSpPr/>
            <p:nvPr/>
          </p:nvSpPr>
          <p:spPr>
            <a:xfrm>
              <a:off x="5270890" y="2946539"/>
              <a:ext cx="382664" cy="299123"/>
            </a:xfrm>
            <a:custGeom>
              <a:avLst/>
              <a:gdLst/>
              <a:ahLst/>
              <a:cxnLst/>
              <a:rect l="l" t="t" r="r" b="b"/>
              <a:pathLst>
                <a:path w="10920" h="8536" extrusionOk="0">
                  <a:moveTo>
                    <a:pt x="5729" y="1"/>
                  </a:moveTo>
                  <a:lnTo>
                    <a:pt x="2800" y="568"/>
                  </a:lnTo>
                  <a:cubicBezTo>
                    <a:pt x="2800" y="568"/>
                    <a:pt x="2922" y="1343"/>
                    <a:pt x="2751" y="1848"/>
                  </a:cubicBezTo>
                  <a:cubicBezTo>
                    <a:pt x="2576" y="2346"/>
                    <a:pt x="548" y="4849"/>
                    <a:pt x="271" y="5449"/>
                  </a:cubicBezTo>
                  <a:cubicBezTo>
                    <a:pt x="0" y="6052"/>
                    <a:pt x="472" y="7701"/>
                    <a:pt x="2299" y="8351"/>
                  </a:cubicBezTo>
                  <a:cubicBezTo>
                    <a:pt x="2667" y="8483"/>
                    <a:pt x="3351" y="8536"/>
                    <a:pt x="4212" y="8536"/>
                  </a:cubicBezTo>
                  <a:cubicBezTo>
                    <a:pt x="6099" y="8536"/>
                    <a:pt x="8831" y="8283"/>
                    <a:pt x="10919" y="8061"/>
                  </a:cubicBezTo>
                  <a:lnTo>
                    <a:pt x="10919" y="8061"/>
                  </a:lnTo>
                  <a:cubicBezTo>
                    <a:pt x="10184" y="8088"/>
                    <a:pt x="9451" y="8118"/>
                    <a:pt x="8716" y="8118"/>
                  </a:cubicBezTo>
                  <a:cubicBezTo>
                    <a:pt x="8318" y="8118"/>
                    <a:pt x="7919" y="8109"/>
                    <a:pt x="7519" y="8087"/>
                  </a:cubicBezTo>
                  <a:cubicBezTo>
                    <a:pt x="6289" y="8018"/>
                    <a:pt x="4967" y="7853"/>
                    <a:pt x="3862" y="7312"/>
                  </a:cubicBezTo>
                  <a:cubicBezTo>
                    <a:pt x="2807" y="6798"/>
                    <a:pt x="1953" y="5805"/>
                    <a:pt x="2141" y="4641"/>
                  </a:cubicBezTo>
                  <a:cubicBezTo>
                    <a:pt x="2305" y="3595"/>
                    <a:pt x="3150" y="2771"/>
                    <a:pt x="3931" y="2062"/>
                  </a:cubicBezTo>
                  <a:cubicBezTo>
                    <a:pt x="4624" y="1435"/>
                    <a:pt x="5316" y="812"/>
                    <a:pt x="57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2" name="Google Shape;4833;p68">
              <a:extLst>
                <a:ext uri="{FF2B5EF4-FFF2-40B4-BE49-F238E27FC236}">
                  <a16:creationId xmlns:a16="http://schemas.microsoft.com/office/drawing/2014/main" id="{AC32798C-DD6E-4AFE-B7EC-C2BECF16BC87}"/>
                </a:ext>
              </a:extLst>
            </p:cNvPr>
            <p:cNvSpPr/>
            <p:nvPr/>
          </p:nvSpPr>
          <p:spPr>
            <a:xfrm>
              <a:off x="5301622" y="2937533"/>
              <a:ext cx="480187" cy="334866"/>
            </a:xfrm>
            <a:custGeom>
              <a:avLst/>
              <a:gdLst/>
              <a:ahLst/>
              <a:cxnLst/>
              <a:rect l="l" t="t" r="r" b="b"/>
              <a:pathLst>
                <a:path w="13703" h="9556" extrusionOk="0">
                  <a:moveTo>
                    <a:pt x="9937" y="1"/>
                  </a:moveTo>
                  <a:lnTo>
                    <a:pt x="2883" y="1366"/>
                  </a:lnTo>
                  <a:cubicBezTo>
                    <a:pt x="2883" y="1366"/>
                    <a:pt x="3008" y="2161"/>
                    <a:pt x="2830" y="2678"/>
                  </a:cubicBezTo>
                  <a:lnTo>
                    <a:pt x="2830" y="2682"/>
                  </a:lnTo>
                  <a:cubicBezTo>
                    <a:pt x="2642" y="3199"/>
                    <a:pt x="564" y="5768"/>
                    <a:pt x="281" y="6382"/>
                  </a:cubicBezTo>
                  <a:cubicBezTo>
                    <a:pt x="0" y="7002"/>
                    <a:pt x="489" y="8700"/>
                    <a:pt x="2368" y="9366"/>
                  </a:cubicBezTo>
                  <a:cubicBezTo>
                    <a:pt x="2746" y="9501"/>
                    <a:pt x="3448" y="9555"/>
                    <a:pt x="4331" y="9555"/>
                  </a:cubicBezTo>
                  <a:cubicBezTo>
                    <a:pt x="6339" y="9555"/>
                    <a:pt x="9281" y="9277"/>
                    <a:pt x="11457" y="9043"/>
                  </a:cubicBezTo>
                  <a:cubicBezTo>
                    <a:pt x="12367" y="8944"/>
                    <a:pt x="13142" y="8852"/>
                    <a:pt x="13663" y="8796"/>
                  </a:cubicBezTo>
                  <a:cubicBezTo>
                    <a:pt x="13703" y="8341"/>
                    <a:pt x="13541" y="7157"/>
                    <a:pt x="13080" y="6349"/>
                  </a:cubicBezTo>
                  <a:cubicBezTo>
                    <a:pt x="12007" y="5832"/>
                    <a:pt x="10999" y="5738"/>
                    <a:pt x="10404" y="5738"/>
                  </a:cubicBezTo>
                  <a:cubicBezTo>
                    <a:pt x="10091" y="5738"/>
                    <a:pt x="9892" y="5764"/>
                    <a:pt x="9858" y="5768"/>
                  </a:cubicBezTo>
                  <a:cubicBezTo>
                    <a:pt x="9960" y="5716"/>
                    <a:pt x="11972" y="4713"/>
                    <a:pt x="11108" y="2236"/>
                  </a:cubicBezTo>
                  <a:cubicBezTo>
                    <a:pt x="10702" y="1072"/>
                    <a:pt x="9937" y="1"/>
                    <a:pt x="99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3" name="Google Shape;4834;p68">
              <a:extLst>
                <a:ext uri="{FF2B5EF4-FFF2-40B4-BE49-F238E27FC236}">
                  <a16:creationId xmlns:a16="http://schemas.microsoft.com/office/drawing/2014/main" id="{C2F8CA44-79DC-4D26-9732-DC6662733041}"/>
                </a:ext>
              </a:extLst>
            </p:cNvPr>
            <p:cNvSpPr/>
            <p:nvPr/>
          </p:nvSpPr>
          <p:spPr>
            <a:xfrm>
              <a:off x="5300010" y="3068030"/>
              <a:ext cx="74570" cy="159619"/>
            </a:xfrm>
            <a:custGeom>
              <a:avLst/>
              <a:gdLst/>
              <a:ahLst/>
              <a:cxnLst/>
              <a:rect l="l" t="t" r="r" b="b"/>
              <a:pathLst>
                <a:path w="2128" h="4555" extrusionOk="0">
                  <a:moveTo>
                    <a:pt x="2076" y="1"/>
                  </a:moveTo>
                  <a:cubicBezTo>
                    <a:pt x="2067" y="1"/>
                    <a:pt x="2058" y="4"/>
                    <a:pt x="2052" y="13"/>
                  </a:cubicBezTo>
                  <a:cubicBezTo>
                    <a:pt x="1412" y="735"/>
                    <a:pt x="802" y="1593"/>
                    <a:pt x="360" y="2443"/>
                  </a:cubicBezTo>
                  <a:cubicBezTo>
                    <a:pt x="0" y="3143"/>
                    <a:pt x="343" y="3990"/>
                    <a:pt x="828" y="4551"/>
                  </a:cubicBezTo>
                  <a:cubicBezTo>
                    <a:pt x="831" y="4553"/>
                    <a:pt x="833" y="4554"/>
                    <a:pt x="836" y="4554"/>
                  </a:cubicBezTo>
                  <a:cubicBezTo>
                    <a:pt x="845" y="4554"/>
                    <a:pt x="852" y="4545"/>
                    <a:pt x="845" y="4538"/>
                  </a:cubicBezTo>
                  <a:cubicBezTo>
                    <a:pt x="627" y="4152"/>
                    <a:pt x="416" y="3769"/>
                    <a:pt x="350" y="3324"/>
                  </a:cubicBezTo>
                  <a:cubicBezTo>
                    <a:pt x="281" y="2839"/>
                    <a:pt x="541" y="2457"/>
                    <a:pt x="779" y="2061"/>
                  </a:cubicBezTo>
                  <a:cubicBezTo>
                    <a:pt x="1201" y="1378"/>
                    <a:pt x="1699" y="745"/>
                    <a:pt x="2111" y="59"/>
                  </a:cubicBezTo>
                  <a:cubicBezTo>
                    <a:pt x="2128" y="30"/>
                    <a:pt x="2102" y="1"/>
                    <a:pt x="207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4" name="Google Shape;4835;p68">
              <a:extLst>
                <a:ext uri="{FF2B5EF4-FFF2-40B4-BE49-F238E27FC236}">
                  <a16:creationId xmlns:a16="http://schemas.microsoft.com/office/drawing/2014/main" id="{15D84836-32F0-452C-93D6-2AF35E75B069}"/>
                </a:ext>
              </a:extLst>
            </p:cNvPr>
            <p:cNvSpPr/>
            <p:nvPr/>
          </p:nvSpPr>
          <p:spPr>
            <a:xfrm>
              <a:off x="5460191" y="3135872"/>
              <a:ext cx="166277" cy="48989"/>
            </a:xfrm>
            <a:custGeom>
              <a:avLst/>
              <a:gdLst/>
              <a:ahLst/>
              <a:cxnLst/>
              <a:rect l="l" t="t" r="r" b="b"/>
              <a:pathLst>
                <a:path w="4745" h="1398" extrusionOk="0">
                  <a:moveTo>
                    <a:pt x="4683" y="1"/>
                  </a:moveTo>
                  <a:cubicBezTo>
                    <a:pt x="4679" y="1"/>
                    <a:pt x="4674" y="1"/>
                    <a:pt x="4670" y="3"/>
                  </a:cubicBezTo>
                  <a:cubicBezTo>
                    <a:pt x="3146" y="590"/>
                    <a:pt x="1586" y="1002"/>
                    <a:pt x="4" y="1391"/>
                  </a:cubicBezTo>
                  <a:cubicBezTo>
                    <a:pt x="0" y="1391"/>
                    <a:pt x="0" y="1398"/>
                    <a:pt x="4" y="1398"/>
                  </a:cubicBezTo>
                  <a:cubicBezTo>
                    <a:pt x="1623" y="1236"/>
                    <a:pt x="3219" y="738"/>
                    <a:pt x="4703" y="79"/>
                  </a:cubicBezTo>
                  <a:cubicBezTo>
                    <a:pt x="4745" y="64"/>
                    <a:pt x="4722" y="1"/>
                    <a:pt x="4683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4836;p68">
              <a:extLst>
                <a:ext uri="{FF2B5EF4-FFF2-40B4-BE49-F238E27FC236}">
                  <a16:creationId xmlns:a16="http://schemas.microsoft.com/office/drawing/2014/main" id="{E2FCD918-69C9-4050-A224-89E22334712B}"/>
                </a:ext>
              </a:extLst>
            </p:cNvPr>
            <p:cNvSpPr/>
            <p:nvPr/>
          </p:nvSpPr>
          <p:spPr>
            <a:xfrm>
              <a:off x="5746399" y="3145398"/>
              <a:ext cx="147171" cy="126760"/>
            </a:xfrm>
            <a:custGeom>
              <a:avLst/>
              <a:gdLst/>
              <a:ahLst/>
              <a:cxnLst/>
              <a:rect l="l" t="t" r="r" b="b"/>
              <a:pathLst>
                <a:path w="4081" h="3515" extrusionOk="0">
                  <a:moveTo>
                    <a:pt x="835" y="0"/>
                  </a:moveTo>
                  <a:cubicBezTo>
                    <a:pt x="404" y="0"/>
                    <a:pt x="1" y="413"/>
                    <a:pt x="1" y="413"/>
                  </a:cubicBezTo>
                  <a:cubicBezTo>
                    <a:pt x="1" y="413"/>
                    <a:pt x="812" y="1897"/>
                    <a:pt x="667" y="2751"/>
                  </a:cubicBezTo>
                  <a:cubicBezTo>
                    <a:pt x="667" y="2751"/>
                    <a:pt x="2809" y="3514"/>
                    <a:pt x="3519" y="3514"/>
                  </a:cubicBezTo>
                  <a:cubicBezTo>
                    <a:pt x="3598" y="3514"/>
                    <a:pt x="3659" y="3505"/>
                    <a:pt x="3698" y="3484"/>
                  </a:cubicBezTo>
                  <a:cubicBezTo>
                    <a:pt x="4080" y="3272"/>
                    <a:pt x="1307" y="24"/>
                    <a:pt x="865" y="1"/>
                  </a:cubicBezTo>
                  <a:cubicBezTo>
                    <a:pt x="855" y="1"/>
                    <a:pt x="845" y="0"/>
                    <a:pt x="8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4837;p68">
              <a:extLst>
                <a:ext uri="{FF2B5EF4-FFF2-40B4-BE49-F238E27FC236}">
                  <a16:creationId xmlns:a16="http://schemas.microsoft.com/office/drawing/2014/main" id="{4F142B8B-3467-4F09-AA99-001A100340F0}"/>
                </a:ext>
              </a:extLst>
            </p:cNvPr>
            <p:cNvSpPr/>
            <p:nvPr/>
          </p:nvSpPr>
          <p:spPr>
            <a:xfrm>
              <a:off x="5769443" y="3136094"/>
              <a:ext cx="115977" cy="136064"/>
            </a:xfrm>
            <a:custGeom>
              <a:avLst/>
              <a:gdLst/>
              <a:ahLst/>
              <a:cxnLst/>
              <a:rect l="l" t="t" r="r" b="b"/>
              <a:pathLst>
                <a:path w="3216" h="3773" extrusionOk="0">
                  <a:moveTo>
                    <a:pt x="240" y="1"/>
                  </a:moveTo>
                  <a:cubicBezTo>
                    <a:pt x="104" y="1"/>
                    <a:pt x="0" y="175"/>
                    <a:pt x="137" y="266"/>
                  </a:cubicBezTo>
                  <a:cubicBezTo>
                    <a:pt x="757" y="704"/>
                    <a:pt x="2320" y="2254"/>
                    <a:pt x="3042" y="3722"/>
                  </a:cubicBezTo>
                  <a:cubicBezTo>
                    <a:pt x="3058" y="3756"/>
                    <a:pt x="3090" y="3772"/>
                    <a:pt x="3122" y="3772"/>
                  </a:cubicBezTo>
                  <a:cubicBezTo>
                    <a:pt x="3169" y="3772"/>
                    <a:pt x="3215" y="3738"/>
                    <a:pt x="3207" y="3679"/>
                  </a:cubicBezTo>
                  <a:cubicBezTo>
                    <a:pt x="3016" y="2261"/>
                    <a:pt x="1080" y="460"/>
                    <a:pt x="325" y="25"/>
                  </a:cubicBezTo>
                  <a:cubicBezTo>
                    <a:pt x="296" y="8"/>
                    <a:pt x="267" y="1"/>
                    <a:pt x="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7" name="Google Shape;4838;p68">
              <a:extLst>
                <a:ext uri="{FF2B5EF4-FFF2-40B4-BE49-F238E27FC236}">
                  <a16:creationId xmlns:a16="http://schemas.microsoft.com/office/drawing/2014/main" id="{461F1A0A-1E79-43EA-8D72-62EF57837301}"/>
                </a:ext>
              </a:extLst>
            </p:cNvPr>
            <p:cNvSpPr/>
            <p:nvPr/>
          </p:nvSpPr>
          <p:spPr>
            <a:xfrm>
              <a:off x="5791837" y="3229928"/>
              <a:ext cx="25713" cy="33899"/>
            </a:xfrm>
            <a:custGeom>
              <a:avLst/>
              <a:gdLst/>
              <a:ahLst/>
              <a:cxnLst/>
              <a:rect l="l" t="t" r="r" b="b"/>
              <a:pathLst>
                <a:path w="713" h="940" extrusionOk="0">
                  <a:moveTo>
                    <a:pt x="260" y="0"/>
                  </a:moveTo>
                  <a:cubicBezTo>
                    <a:pt x="249" y="0"/>
                    <a:pt x="238" y="5"/>
                    <a:pt x="228" y="15"/>
                  </a:cubicBezTo>
                  <a:cubicBezTo>
                    <a:pt x="1" y="279"/>
                    <a:pt x="327" y="892"/>
                    <a:pt x="647" y="938"/>
                  </a:cubicBezTo>
                  <a:cubicBezTo>
                    <a:pt x="650" y="939"/>
                    <a:pt x="653" y="939"/>
                    <a:pt x="656" y="939"/>
                  </a:cubicBezTo>
                  <a:cubicBezTo>
                    <a:pt x="693" y="939"/>
                    <a:pt x="712" y="903"/>
                    <a:pt x="703" y="872"/>
                  </a:cubicBezTo>
                  <a:cubicBezTo>
                    <a:pt x="657" y="724"/>
                    <a:pt x="542" y="595"/>
                    <a:pt x="476" y="457"/>
                  </a:cubicBezTo>
                  <a:cubicBezTo>
                    <a:pt x="410" y="318"/>
                    <a:pt x="380" y="170"/>
                    <a:pt x="317" y="38"/>
                  </a:cubicBezTo>
                  <a:cubicBezTo>
                    <a:pt x="308" y="20"/>
                    <a:pt x="284" y="0"/>
                    <a:pt x="2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8" name="Google Shape;4839;p68">
              <a:extLst>
                <a:ext uri="{FF2B5EF4-FFF2-40B4-BE49-F238E27FC236}">
                  <a16:creationId xmlns:a16="http://schemas.microsoft.com/office/drawing/2014/main" id="{C8F9917B-F1EC-4ABE-9244-BA67807227F8}"/>
                </a:ext>
              </a:extLst>
            </p:cNvPr>
            <p:cNvSpPr/>
            <p:nvPr/>
          </p:nvSpPr>
          <p:spPr>
            <a:xfrm>
              <a:off x="5779828" y="3225997"/>
              <a:ext cx="25676" cy="33899"/>
            </a:xfrm>
            <a:custGeom>
              <a:avLst/>
              <a:gdLst/>
              <a:ahLst/>
              <a:cxnLst/>
              <a:rect l="l" t="t" r="r" b="b"/>
              <a:pathLst>
                <a:path w="712" h="940" extrusionOk="0">
                  <a:moveTo>
                    <a:pt x="258" y="1"/>
                  </a:moveTo>
                  <a:cubicBezTo>
                    <a:pt x="247" y="1"/>
                    <a:pt x="236" y="5"/>
                    <a:pt x="228" y="15"/>
                  </a:cubicBezTo>
                  <a:cubicBezTo>
                    <a:pt x="1" y="279"/>
                    <a:pt x="327" y="896"/>
                    <a:pt x="647" y="939"/>
                  </a:cubicBezTo>
                  <a:cubicBezTo>
                    <a:pt x="651" y="939"/>
                    <a:pt x="655" y="940"/>
                    <a:pt x="659" y="940"/>
                  </a:cubicBezTo>
                  <a:cubicBezTo>
                    <a:pt x="694" y="940"/>
                    <a:pt x="712" y="902"/>
                    <a:pt x="700" y="873"/>
                  </a:cubicBezTo>
                  <a:cubicBezTo>
                    <a:pt x="657" y="724"/>
                    <a:pt x="542" y="599"/>
                    <a:pt x="476" y="457"/>
                  </a:cubicBezTo>
                  <a:cubicBezTo>
                    <a:pt x="410" y="322"/>
                    <a:pt x="380" y="173"/>
                    <a:pt x="317" y="42"/>
                  </a:cubicBezTo>
                  <a:cubicBezTo>
                    <a:pt x="308" y="21"/>
                    <a:pt x="282" y="1"/>
                    <a:pt x="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9" name="Google Shape;4840;p68">
              <a:extLst>
                <a:ext uri="{FF2B5EF4-FFF2-40B4-BE49-F238E27FC236}">
                  <a16:creationId xmlns:a16="http://schemas.microsoft.com/office/drawing/2014/main" id="{19838400-6348-4602-B0B8-E1F052AAC60E}"/>
                </a:ext>
              </a:extLst>
            </p:cNvPr>
            <p:cNvSpPr/>
            <p:nvPr/>
          </p:nvSpPr>
          <p:spPr>
            <a:xfrm>
              <a:off x="5767820" y="3222210"/>
              <a:ext cx="25676" cy="33863"/>
            </a:xfrm>
            <a:custGeom>
              <a:avLst/>
              <a:gdLst/>
              <a:ahLst/>
              <a:cxnLst/>
              <a:rect l="l" t="t" r="r" b="b"/>
              <a:pathLst>
                <a:path w="712" h="939" extrusionOk="0">
                  <a:moveTo>
                    <a:pt x="257" y="0"/>
                  </a:moveTo>
                  <a:cubicBezTo>
                    <a:pt x="246" y="0"/>
                    <a:pt x="234" y="4"/>
                    <a:pt x="225" y="15"/>
                  </a:cubicBezTo>
                  <a:cubicBezTo>
                    <a:pt x="1" y="278"/>
                    <a:pt x="324" y="892"/>
                    <a:pt x="647" y="938"/>
                  </a:cubicBezTo>
                  <a:cubicBezTo>
                    <a:pt x="650" y="938"/>
                    <a:pt x="653" y="939"/>
                    <a:pt x="656" y="939"/>
                  </a:cubicBezTo>
                  <a:cubicBezTo>
                    <a:pt x="690" y="939"/>
                    <a:pt x="712" y="903"/>
                    <a:pt x="700" y="872"/>
                  </a:cubicBezTo>
                  <a:cubicBezTo>
                    <a:pt x="654" y="724"/>
                    <a:pt x="538" y="595"/>
                    <a:pt x="472" y="456"/>
                  </a:cubicBezTo>
                  <a:cubicBezTo>
                    <a:pt x="406" y="318"/>
                    <a:pt x="380" y="170"/>
                    <a:pt x="317" y="38"/>
                  </a:cubicBezTo>
                  <a:cubicBezTo>
                    <a:pt x="308" y="20"/>
                    <a:pt x="282" y="0"/>
                    <a:pt x="2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0" name="Google Shape;4841;p68">
              <a:extLst>
                <a:ext uri="{FF2B5EF4-FFF2-40B4-BE49-F238E27FC236}">
                  <a16:creationId xmlns:a16="http://schemas.microsoft.com/office/drawing/2014/main" id="{85FBB986-F4C1-400E-AC43-D7F745DED9EB}"/>
                </a:ext>
              </a:extLst>
            </p:cNvPr>
            <p:cNvSpPr/>
            <p:nvPr/>
          </p:nvSpPr>
          <p:spPr>
            <a:xfrm>
              <a:off x="5172175" y="2719465"/>
              <a:ext cx="487827" cy="391915"/>
            </a:xfrm>
            <a:custGeom>
              <a:avLst/>
              <a:gdLst/>
              <a:ahLst/>
              <a:cxnLst/>
              <a:rect l="l" t="t" r="r" b="b"/>
              <a:pathLst>
                <a:path w="13921" h="11184" extrusionOk="0">
                  <a:moveTo>
                    <a:pt x="3905" y="0"/>
                  </a:moveTo>
                  <a:cubicBezTo>
                    <a:pt x="2365" y="0"/>
                    <a:pt x="1070" y="505"/>
                    <a:pt x="492" y="1795"/>
                  </a:cubicBezTo>
                  <a:cubicBezTo>
                    <a:pt x="446" y="1900"/>
                    <a:pt x="400" y="2012"/>
                    <a:pt x="364" y="2131"/>
                  </a:cubicBezTo>
                  <a:cubicBezTo>
                    <a:pt x="1" y="3262"/>
                    <a:pt x="1874" y="5119"/>
                    <a:pt x="2692" y="6042"/>
                  </a:cubicBezTo>
                  <a:cubicBezTo>
                    <a:pt x="4308" y="7872"/>
                    <a:pt x="3846" y="9914"/>
                    <a:pt x="3902" y="10230"/>
                  </a:cubicBezTo>
                  <a:cubicBezTo>
                    <a:pt x="3945" y="10490"/>
                    <a:pt x="5953" y="11184"/>
                    <a:pt x="7792" y="11184"/>
                  </a:cubicBezTo>
                  <a:cubicBezTo>
                    <a:pt x="8223" y="11184"/>
                    <a:pt x="8645" y="11146"/>
                    <a:pt x="9030" y="11055"/>
                  </a:cubicBezTo>
                  <a:cubicBezTo>
                    <a:pt x="10498" y="10709"/>
                    <a:pt x="12394" y="9155"/>
                    <a:pt x="13337" y="7899"/>
                  </a:cubicBezTo>
                  <a:cubicBezTo>
                    <a:pt x="13700" y="7411"/>
                    <a:pt x="13921" y="6975"/>
                    <a:pt x="13921" y="6665"/>
                  </a:cubicBezTo>
                  <a:cubicBezTo>
                    <a:pt x="13921" y="5561"/>
                    <a:pt x="10415" y="1953"/>
                    <a:pt x="8509" y="1112"/>
                  </a:cubicBezTo>
                  <a:cubicBezTo>
                    <a:pt x="7022" y="448"/>
                    <a:pt x="5355" y="0"/>
                    <a:pt x="39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1" name="Google Shape;4842;p68">
              <a:extLst>
                <a:ext uri="{FF2B5EF4-FFF2-40B4-BE49-F238E27FC236}">
                  <a16:creationId xmlns:a16="http://schemas.microsoft.com/office/drawing/2014/main" id="{D909A72A-E963-4255-8F01-2C0956154CA5}"/>
                </a:ext>
              </a:extLst>
            </p:cNvPr>
            <p:cNvSpPr/>
            <p:nvPr/>
          </p:nvSpPr>
          <p:spPr>
            <a:xfrm>
              <a:off x="4839585" y="2310908"/>
              <a:ext cx="585140" cy="550588"/>
            </a:xfrm>
            <a:custGeom>
              <a:avLst/>
              <a:gdLst/>
              <a:ahLst/>
              <a:cxnLst/>
              <a:rect l="l" t="t" r="r" b="b"/>
              <a:pathLst>
                <a:path w="16698" h="15712" extrusionOk="0">
                  <a:moveTo>
                    <a:pt x="8518" y="1"/>
                  </a:moveTo>
                  <a:cubicBezTo>
                    <a:pt x="6912" y="1"/>
                    <a:pt x="5173" y="408"/>
                    <a:pt x="3618" y="1453"/>
                  </a:cubicBezTo>
                  <a:cubicBezTo>
                    <a:pt x="1" y="3883"/>
                    <a:pt x="1630" y="9598"/>
                    <a:pt x="1791" y="10228"/>
                  </a:cubicBezTo>
                  <a:cubicBezTo>
                    <a:pt x="1946" y="10858"/>
                    <a:pt x="2042" y="12893"/>
                    <a:pt x="2761" y="13810"/>
                  </a:cubicBezTo>
                  <a:cubicBezTo>
                    <a:pt x="3828" y="15175"/>
                    <a:pt x="5719" y="15712"/>
                    <a:pt x="7698" y="15712"/>
                  </a:cubicBezTo>
                  <a:cubicBezTo>
                    <a:pt x="10449" y="15712"/>
                    <a:pt x="13371" y="14674"/>
                    <a:pt x="14491" y="13378"/>
                  </a:cubicBezTo>
                  <a:cubicBezTo>
                    <a:pt x="16417" y="11148"/>
                    <a:pt x="16698" y="4338"/>
                    <a:pt x="13307" y="1466"/>
                  </a:cubicBezTo>
                  <a:cubicBezTo>
                    <a:pt x="12337" y="641"/>
                    <a:pt x="10532" y="1"/>
                    <a:pt x="8518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2" name="Google Shape;4843;p68">
              <a:extLst>
                <a:ext uri="{FF2B5EF4-FFF2-40B4-BE49-F238E27FC236}">
                  <a16:creationId xmlns:a16="http://schemas.microsoft.com/office/drawing/2014/main" id="{2351056B-D405-4FB6-BA69-0B56D05A48AF}"/>
                </a:ext>
              </a:extLst>
            </p:cNvPr>
            <p:cNvSpPr/>
            <p:nvPr/>
          </p:nvSpPr>
          <p:spPr>
            <a:xfrm>
              <a:off x="5349596" y="2561635"/>
              <a:ext cx="134073" cy="159654"/>
            </a:xfrm>
            <a:custGeom>
              <a:avLst/>
              <a:gdLst/>
              <a:ahLst/>
              <a:cxnLst/>
              <a:rect l="l" t="t" r="r" b="b"/>
              <a:pathLst>
                <a:path w="3826" h="4556" extrusionOk="0">
                  <a:moveTo>
                    <a:pt x="2227" y="1"/>
                  </a:moveTo>
                  <a:cubicBezTo>
                    <a:pt x="1168" y="1"/>
                    <a:pt x="0" y="1550"/>
                    <a:pt x="0" y="1550"/>
                  </a:cubicBezTo>
                  <a:lnTo>
                    <a:pt x="297" y="4429"/>
                  </a:lnTo>
                  <a:cubicBezTo>
                    <a:pt x="297" y="4429"/>
                    <a:pt x="525" y="4555"/>
                    <a:pt x="904" y="4555"/>
                  </a:cubicBezTo>
                  <a:cubicBezTo>
                    <a:pt x="1210" y="4555"/>
                    <a:pt x="1613" y="4474"/>
                    <a:pt x="2074" y="4178"/>
                  </a:cubicBezTo>
                  <a:cubicBezTo>
                    <a:pt x="3826" y="3057"/>
                    <a:pt x="3819" y="686"/>
                    <a:pt x="2671" y="105"/>
                  </a:cubicBezTo>
                  <a:cubicBezTo>
                    <a:pt x="2528" y="33"/>
                    <a:pt x="2378" y="1"/>
                    <a:pt x="2227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3" name="Google Shape;4844;p68">
              <a:extLst>
                <a:ext uri="{FF2B5EF4-FFF2-40B4-BE49-F238E27FC236}">
                  <a16:creationId xmlns:a16="http://schemas.microsoft.com/office/drawing/2014/main" id="{5A57CA40-25FE-4A33-973D-E7EE398D3E2E}"/>
                </a:ext>
              </a:extLst>
            </p:cNvPr>
            <p:cNvSpPr/>
            <p:nvPr/>
          </p:nvSpPr>
          <p:spPr>
            <a:xfrm>
              <a:off x="4800653" y="2228243"/>
              <a:ext cx="424154" cy="402638"/>
            </a:xfrm>
            <a:custGeom>
              <a:avLst/>
              <a:gdLst/>
              <a:ahLst/>
              <a:cxnLst/>
              <a:rect l="l" t="t" r="r" b="b"/>
              <a:pathLst>
                <a:path w="12104" h="11490" extrusionOk="0">
                  <a:moveTo>
                    <a:pt x="7550" y="0"/>
                  </a:moveTo>
                  <a:cubicBezTo>
                    <a:pt x="5818" y="0"/>
                    <a:pt x="4117" y="828"/>
                    <a:pt x="3137" y="1513"/>
                  </a:cubicBezTo>
                  <a:cubicBezTo>
                    <a:pt x="363" y="3344"/>
                    <a:pt x="0" y="6110"/>
                    <a:pt x="2052" y="11489"/>
                  </a:cubicBezTo>
                  <a:cubicBezTo>
                    <a:pt x="2052" y="11489"/>
                    <a:pt x="3978" y="10741"/>
                    <a:pt x="5986" y="9764"/>
                  </a:cubicBezTo>
                  <a:cubicBezTo>
                    <a:pt x="8660" y="8458"/>
                    <a:pt x="12103" y="6068"/>
                    <a:pt x="11183" y="2493"/>
                  </a:cubicBezTo>
                  <a:lnTo>
                    <a:pt x="11051" y="1609"/>
                  </a:lnTo>
                  <a:cubicBezTo>
                    <a:pt x="10034" y="420"/>
                    <a:pt x="8784" y="0"/>
                    <a:pt x="75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4" name="Google Shape;4845;p68">
              <a:extLst>
                <a:ext uri="{FF2B5EF4-FFF2-40B4-BE49-F238E27FC236}">
                  <a16:creationId xmlns:a16="http://schemas.microsoft.com/office/drawing/2014/main" id="{D9CDD4F3-DE1F-4E68-A363-FFE9850E1C53}"/>
                </a:ext>
              </a:extLst>
            </p:cNvPr>
            <p:cNvSpPr/>
            <p:nvPr/>
          </p:nvSpPr>
          <p:spPr>
            <a:xfrm>
              <a:off x="5170107" y="2263951"/>
              <a:ext cx="272105" cy="347166"/>
            </a:xfrm>
            <a:custGeom>
              <a:avLst/>
              <a:gdLst/>
              <a:ahLst/>
              <a:cxnLst/>
              <a:rect l="l" t="t" r="r" b="b"/>
              <a:pathLst>
                <a:path w="7765" h="9907" extrusionOk="0">
                  <a:moveTo>
                    <a:pt x="1918" y="0"/>
                  </a:moveTo>
                  <a:cubicBezTo>
                    <a:pt x="1422" y="0"/>
                    <a:pt x="916" y="161"/>
                    <a:pt x="413" y="521"/>
                  </a:cubicBezTo>
                  <a:lnTo>
                    <a:pt x="1" y="4033"/>
                  </a:lnTo>
                  <a:cubicBezTo>
                    <a:pt x="1402" y="6658"/>
                    <a:pt x="3556" y="8980"/>
                    <a:pt x="6623" y="9906"/>
                  </a:cubicBezTo>
                  <a:cubicBezTo>
                    <a:pt x="7764" y="6438"/>
                    <a:pt x="5051" y="0"/>
                    <a:pt x="19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5" name="Google Shape;4846;p68">
              <a:extLst>
                <a:ext uri="{FF2B5EF4-FFF2-40B4-BE49-F238E27FC236}">
                  <a16:creationId xmlns:a16="http://schemas.microsoft.com/office/drawing/2014/main" id="{9200994D-738D-4B29-8EE7-2FE4908B2A1A}"/>
                </a:ext>
              </a:extLst>
            </p:cNvPr>
            <p:cNvSpPr/>
            <p:nvPr/>
          </p:nvSpPr>
          <p:spPr>
            <a:xfrm>
              <a:off x="4877151" y="2338801"/>
              <a:ext cx="282723" cy="222905"/>
            </a:xfrm>
            <a:custGeom>
              <a:avLst/>
              <a:gdLst/>
              <a:ahLst/>
              <a:cxnLst/>
              <a:rect l="l" t="t" r="r" b="b"/>
              <a:pathLst>
                <a:path w="8068" h="6361" extrusionOk="0">
                  <a:moveTo>
                    <a:pt x="8067" y="1"/>
                  </a:moveTo>
                  <a:lnTo>
                    <a:pt x="8067" y="1"/>
                  </a:lnTo>
                  <a:cubicBezTo>
                    <a:pt x="7813" y="571"/>
                    <a:pt x="7526" y="1122"/>
                    <a:pt x="7193" y="1646"/>
                  </a:cubicBezTo>
                  <a:cubicBezTo>
                    <a:pt x="6863" y="2171"/>
                    <a:pt x="6484" y="2659"/>
                    <a:pt x="6072" y="3110"/>
                  </a:cubicBezTo>
                  <a:cubicBezTo>
                    <a:pt x="5653" y="3559"/>
                    <a:pt x="5198" y="3961"/>
                    <a:pt x="4703" y="4314"/>
                  </a:cubicBezTo>
                  <a:cubicBezTo>
                    <a:pt x="4380" y="4535"/>
                    <a:pt x="4044" y="4733"/>
                    <a:pt x="3691" y="4898"/>
                  </a:cubicBezTo>
                  <a:cubicBezTo>
                    <a:pt x="3737" y="4746"/>
                    <a:pt x="3780" y="4598"/>
                    <a:pt x="3813" y="4439"/>
                  </a:cubicBezTo>
                  <a:cubicBezTo>
                    <a:pt x="3885" y="4073"/>
                    <a:pt x="3935" y="3701"/>
                    <a:pt x="3945" y="3328"/>
                  </a:cubicBezTo>
                  <a:cubicBezTo>
                    <a:pt x="3948" y="3229"/>
                    <a:pt x="3895" y="3130"/>
                    <a:pt x="3803" y="3081"/>
                  </a:cubicBezTo>
                  <a:cubicBezTo>
                    <a:pt x="3761" y="3056"/>
                    <a:pt x="3715" y="3045"/>
                    <a:pt x="3670" y="3045"/>
                  </a:cubicBezTo>
                  <a:cubicBezTo>
                    <a:pt x="3575" y="3045"/>
                    <a:pt x="3483" y="3097"/>
                    <a:pt x="3434" y="3186"/>
                  </a:cubicBezTo>
                  <a:cubicBezTo>
                    <a:pt x="3252" y="3513"/>
                    <a:pt x="3048" y="3826"/>
                    <a:pt x="2827" y="4120"/>
                  </a:cubicBezTo>
                  <a:cubicBezTo>
                    <a:pt x="2599" y="4410"/>
                    <a:pt x="2345" y="4670"/>
                    <a:pt x="2055" y="4901"/>
                  </a:cubicBezTo>
                  <a:cubicBezTo>
                    <a:pt x="1772" y="5132"/>
                    <a:pt x="1455" y="5333"/>
                    <a:pt x="1125" y="5521"/>
                  </a:cubicBezTo>
                  <a:cubicBezTo>
                    <a:pt x="931" y="5627"/>
                    <a:pt x="736" y="5726"/>
                    <a:pt x="538" y="5828"/>
                  </a:cubicBezTo>
                  <a:cubicBezTo>
                    <a:pt x="663" y="5597"/>
                    <a:pt x="785" y="5366"/>
                    <a:pt x="898" y="5129"/>
                  </a:cubicBezTo>
                  <a:cubicBezTo>
                    <a:pt x="987" y="4931"/>
                    <a:pt x="1069" y="4730"/>
                    <a:pt x="1132" y="4519"/>
                  </a:cubicBezTo>
                  <a:cubicBezTo>
                    <a:pt x="1194" y="4308"/>
                    <a:pt x="1231" y="4093"/>
                    <a:pt x="1250" y="3879"/>
                  </a:cubicBezTo>
                  <a:lnTo>
                    <a:pt x="1250" y="3879"/>
                  </a:lnTo>
                  <a:cubicBezTo>
                    <a:pt x="1145" y="4301"/>
                    <a:pt x="957" y="4683"/>
                    <a:pt x="736" y="5043"/>
                  </a:cubicBezTo>
                  <a:cubicBezTo>
                    <a:pt x="515" y="5406"/>
                    <a:pt x="258" y="5745"/>
                    <a:pt x="30" y="6121"/>
                  </a:cubicBezTo>
                  <a:cubicBezTo>
                    <a:pt x="7" y="6164"/>
                    <a:pt x="1" y="6217"/>
                    <a:pt x="17" y="6263"/>
                  </a:cubicBezTo>
                  <a:cubicBezTo>
                    <a:pt x="42" y="6321"/>
                    <a:pt x="103" y="6360"/>
                    <a:pt x="165" y="6360"/>
                  </a:cubicBezTo>
                  <a:cubicBezTo>
                    <a:pt x="184" y="6360"/>
                    <a:pt x="203" y="6357"/>
                    <a:pt x="222" y="6349"/>
                  </a:cubicBezTo>
                  <a:lnTo>
                    <a:pt x="231" y="6346"/>
                  </a:lnTo>
                  <a:cubicBezTo>
                    <a:pt x="591" y="6197"/>
                    <a:pt x="954" y="6055"/>
                    <a:pt x="1310" y="5887"/>
                  </a:cubicBezTo>
                  <a:cubicBezTo>
                    <a:pt x="1663" y="5719"/>
                    <a:pt x="2019" y="5524"/>
                    <a:pt x="2342" y="5284"/>
                  </a:cubicBezTo>
                  <a:cubicBezTo>
                    <a:pt x="2669" y="5046"/>
                    <a:pt x="2965" y="4763"/>
                    <a:pt x="3229" y="4453"/>
                  </a:cubicBezTo>
                  <a:lnTo>
                    <a:pt x="3242" y="4439"/>
                  </a:lnTo>
                  <a:lnTo>
                    <a:pt x="3242" y="4439"/>
                  </a:lnTo>
                  <a:cubicBezTo>
                    <a:pt x="3173" y="4736"/>
                    <a:pt x="3084" y="5026"/>
                    <a:pt x="2959" y="5284"/>
                  </a:cubicBezTo>
                  <a:lnTo>
                    <a:pt x="2949" y="5297"/>
                  </a:lnTo>
                  <a:cubicBezTo>
                    <a:pt x="2916" y="5363"/>
                    <a:pt x="2913" y="5442"/>
                    <a:pt x="2942" y="5515"/>
                  </a:cubicBezTo>
                  <a:cubicBezTo>
                    <a:pt x="2984" y="5618"/>
                    <a:pt x="3084" y="5681"/>
                    <a:pt x="3188" y="5681"/>
                  </a:cubicBezTo>
                  <a:cubicBezTo>
                    <a:pt x="3223" y="5681"/>
                    <a:pt x="3258" y="5674"/>
                    <a:pt x="3292" y="5660"/>
                  </a:cubicBezTo>
                  <a:lnTo>
                    <a:pt x="3747" y="5475"/>
                  </a:lnTo>
                  <a:lnTo>
                    <a:pt x="4182" y="5257"/>
                  </a:lnTo>
                  <a:lnTo>
                    <a:pt x="4598" y="5003"/>
                  </a:lnTo>
                  <a:lnTo>
                    <a:pt x="4993" y="4723"/>
                  </a:lnTo>
                  <a:cubicBezTo>
                    <a:pt x="5515" y="4337"/>
                    <a:pt x="5973" y="3879"/>
                    <a:pt x="6375" y="3381"/>
                  </a:cubicBezTo>
                  <a:cubicBezTo>
                    <a:pt x="6781" y="2883"/>
                    <a:pt x="7121" y="2342"/>
                    <a:pt x="7407" y="1772"/>
                  </a:cubicBezTo>
                  <a:cubicBezTo>
                    <a:pt x="7691" y="1204"/>
                    <a:pt x="7912" y="611"/>
                    <a:pt x="8067" y="1"/>
                  </a:cubicBez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6" name="Google Shape;4847;p68">
              <a:extLst>
                <a:ext uri="{FF2B5EF4-FFF2-40B4-BE49-F238E27FC236}">
                  <a16:creationId xmlns:a16="http://schemas.microsoft.com/office/drawing/2014/main" id="{895BE780-69D0-4339-928A-EC5289634F85}"/>
                </a:ext>
              </a:extLst>
            </p:cNvPr>
            <p:cNvSpPr/>
            <p:nvPr/>
          </p:nvSpPr>
          <p:spPr>
            <a:xfrm>
              <a:off x="5219482" y="2309051"/>
              <a:ext cx="207732" cy="201424"/>
            </a:xfrm>
            <a:custGeom>
              <a:avLst/>
              <a:gdLst/>
              <a:ahLst/>
              <a:cxnLst/>
              <a:rect l="l" t="t" r="r" b="b"/>
              <a:pathLst>
                <a:path w="5928" h="5748" extrusionOk="0">
                  <a:moveTo>
                    <a:pt x="3006" y="0"/>
                  </a:moveTo>
                  <a:cubicBezTo>
                    <a:pt x="2990" y="0"/>
                    <a:pt x="2974" y="1"/>
                    <a:pt x="2958" y="2"/>
                  </a:cubicBezTo>
                  <a:cubicBezTo>
                    <a:pt x="1998" y="84"/>
                    <a:pt x="2546" y="1902"/>
                    <a:pt x="2707" y="2254"/>
                  </a:cubicBezTo>
                  <a:cubicBezTo>
                    <a:pt x="2466" y="1953"/>
                    <a:pt x="1720" y="1130"/>
                    <a:pt x="1226" y="1130"/>
                  </a:cubicBezTo>
                  <a:cubicBezTo>
                    <a:pt x="1039" y="1130"/>
                    <a:pt x="888" y="1248"/>
                    <a:pt x="814" y="1555"/>
                  </a:cubicBezTo>
                  <a:cubicBezTo>
                    <a:pt x="676" y="2185"/>
                    <a:pt x="1513" y="2766"/>
                    <a:pt x="1969" y="2987"/>
                  </a:cubicBezTo>
                  <a:cubicBezTo>
                    <a:pt x="0" y="3250"/>
                    <a:pt x="330" y="4487"/>
                    <a:pt x="1237" y="4487"/>
                  </a:cubicBezTo>
                  <a:cubicBezTo>
                    <a:pt x="1601" y="4487"/>
                    <a:pt x="2057" y="4288"/>
                    <a:pt x="2496" y="3748"/>
                  </a:cubicBezTo>
                  <a:lnTo>
                    <a:pt x="2496" y="3748"/>
                  </a:lnTo>
                  <a:cubicBezTo>
                    <a:pt x="2000" y="5028"/>
                    <a:pt x="2471" y="5747"/>
                    <a:pt x="2963" y="5747"/>
                  </a:cubicBezTo>
                  <a:cubicBezTo>
                    <a:pt x="3426" y="5747"/>
                    <a:pt x="3907" y="5109"/>
                    <a:pt x="3614" y="3699"/>
                  </a:cubicBezTo>
                  <a:lnTo>
                    <a:pt x="3614" y="3699"/>
                  </a:lnTo>
                  <a:cubicBezTo>
                    <a:pt x="3836" y="4179"/>
                    <a:pt x="4402" y="4746"/>
                    <a:pt x="4917" y="4746"/>
                  </a:cubicBezTo>
                  <a:cubicBezTo>
                    <a:pt x="5160" y="4746"/>
                    <a:pt x="5391" y="4620"/>
                    <a:pt x="5570" y="4299"/>
                  </a:cubicBezTo>
                  <a:cubicBezTo>
                    <a:pt x="5927" y="3654"/>
                    <a:pt x="5058" y="2992"/>
                    <a:pt x="4349" y="2935"/>
                  </a:cubicBezTo>
                  <a:lnTo>
                    <a:pt x="4349" y="2935"/>
                  </a:lnTo>
                  <a:cubicBezTo>
                    <a:pt x="5038" y="2867"/>
                    <a:pt x="5823" y="2439"/>
                    <a:pt x="5461" y="1638"/>
                  </a:cubicBezTo>
                  <a:cubicBezTo>
                    <a:pt x="5340" y="1369"/>
                    <a:pt x="5156" y="1266"/>
                    <a:pt x="4947" y="1266"/>
                  </a:cubicBezTo>
                  <a:cubicBezTo>
                    <a:pt x="4529" y="1266"/>
                    <a:pt x="4015" y="1681"/>
                    <a:pt x="3733" y="2001"/>
                  </a:cubicBezTo>
                  <a:cubicBezTo>
                    <a:pt x="3807" y="1547"/>
                    <a:pt x="3860" y="0"/>
                    <a:pt x="3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7" name="Google Shape;4848;p68">
              <a:extLst>
                <a:ext uri="{FF2B5EF4-FFF2-40B4-BE49-F238E27FC236}">
                  <a16:creationId xmlns:a16="http://schemas.microsoft.com/office/drawing/2014/main" id="{9371C4C8-792C-47D3-BF38-25457ECD8F80}"/>
                </a:ext>
              </a:extLst>
            </p:cNvPr>
            <p:cNvSpPr/>
            <p:nvPr/>
          </p:nvSpPr>
          <p:spPr>
            <a:xfrm>
              <a:off x="5296436" y="2386599"/>
              <a:ext cx="64618" cy="55718"/>
            </a:xfrm>
            <a:custGeom>
              <a:avLst/>
              <a:gdLst/>
              <a:ahLst/>
              <a:cxnLst/>
              <a:rect l="l" t="t" r="r" b="b"/>
              <a:pathLst>
                <a:path w="1844" h="1590" extrusionOk="0">
                  <a:moveTo>
                    <a:pt x="912" y="0"/>
                  </a:moveTo>
                  <a:cubicBezTo>
                    <a:pt x="805" y="0"/>
                    <a:pt x="696" y="23"/>
                    <a:pt x="590" y="71"/>
                  </a:cubicBezTo>
                  <a:cubicBezTo>
                    <a:pt x="211" y="246"/>
                    <a:pt x="0" y="744"/>
                    <a:pt x="198" y="1126"/>
                  </a:cubicBezTo>
                  <a:cubicBezTo>
                    <a:pt x="344" y="1409"/>
                    <a:pt x="629" y="1589"/>
                    <a:pt x="932" y="1589"/>
                  </a:cubicBezTo>
                  <a:cubicBezTo>
                    <a:pt x="1039" y="1589"/>
                    <a:pt x="1148" y="1567"/>
                    <a:pt x="1253" y="1519"/>
                  </a:cubicBezTo>
                  <a:cubicBezTo>
                    <a:pt x="1632" y="1344"/>
                    <a:pt x="1844" y="846"/>
                    <a:pt x="1646" y="464"/>
                  </a:cubicBezTo>
                  <a:cubicBezTo>
                    <a:pt x="1500" y="179"/>
                    <a:pt x="1214" y="0"/>
                    <a:pt x="91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8" name="Google Shape;4849;p68">
              <a:extLst>
                <a:ext uri="{FF2B5EF4-FFF2-40B4-BE49-F238E27FC236}">
                  <a16:creationId xmlns:a16="http://schemas.microsoft.com/office/drawing/2014/main" id="{626EB80C-FD4A-4D4E-BCDE-6836DA4D1DC0}"/>
                </a:ext>
              </a:extLst>
            </p:cNvPr>
            <p:cNvSpPr/>
            <p:nvPr/>
          </p:nvSpPr>
          <p:spPr>
            <a:xfrm>
              <a:off x="5078611" y="2770697"/>
              <a:ext cx="395244" cy="514739"/>
            </a:xfrm>
            <a:custGeom>
              <a:avLst/>
              <a:gdLst/>
              <a:ahLst/>
              <a:cxnLst/>
              <a:rect l="l" t="t" r="r" b="b"/>
              <a:pathLst>
                <a:path w="11279" h="14689" extrusionOk="0">
                  <a:moveTo>
                    <a:pt x="8976" y="1"/>
                  </a:moveTo>
                  <a:cubicBezTo>
                    <a:pt x="8393" y="1"/>
                    <a:pt x="7758" y="324"/>
                    <a:pt x="7192" y="1098"/>
                  </a:cubicBezTo>
                  <a:cubicBezTo>
                    <a:pt x="5537" y="3360"/>
                    <a:pt x="3235" y="12244"/>
                    <a:pt x="3080" y="12261"/>
                  </a:cubicBezTo>
                  <a:cubicBezTo>
                    <a:pt x="3073" y="12262"/>
                    <a:pt x="3065" y="12262"/>
                    <a:pt x="3056" y="12262"/>
                  </a:cubicBezTo>
                  <a:cubicBezTo>
                    <a:pt x="2883" y="12262"/>
                    <a:pt x="2482" y="12105"/>
                    <a:pt x="2058" y="12030"/>
                  </a:cubicBezTo>
                  <a:cubicBezTo>
                    <a:pt x="1992" y="12018"/>
                    <a:pt x="1936" y="12013"/>
                    <a:pt x="1888" y="12013"/>
                  </a:cubicBezTo>
                  <a:cubicBezTo>
                    <a:pt x="1616" y="12013"/>
                    <a:pt x="1635" y="12193"/>
                    <a:pt x="1767" y="12393"/>
                  </a:cubicBezTo>
                  <a:cubicBezTo>
                    <a:pt x="1919" y="12627"/>
                    <a:pt x="2443" y="12765"/>
                    <a:pt x="2443" y="12765"/>
                  </a:cubicBezTo>
                  <a:cubicBezTo>
                    <a:pt x="2443" y="12765"/>
                    <a:pt x="296" y="12891"/>
                    <a:pt x="310" y="13178"/>
                  </a:cubicBezTo>
                  <a:cubicBezTo>
                    <a:pt x="316" y="13360"/>
                    <a:pt x="862" y="13392"/>
                    <a:pt x="1252" y="13392"/>
                  </a:cubicBezTo>
                  <a:cubicBezTo>
                    <a:pt x="1378" y="13392"/>
                    <a:pt x="1488" y="13389"/>
                    <a:pt x="1558" y="13386"/>
                  </a:cubicBezTo>
                  <a:lnTo>
                    <a:pt x="1558" y="13386"/>
                  </a:lnTo>
                  <a:cubicBezTo>
                    <a:pt x="1231" y="13403"/>
                    <a:pt x="12" y="13487"/>
                    <a:pt x="3" y="13758"/>
                  </a:cubicBezTo>
                  <a:cubicBezTo>
                    <a:pt x="0" y="13879"/>
                    <a:pt x="288" y="13915"/>
                    <a:pt x="630" y="13915"/>
                  </a:cubicBezTo>
                  <a:cubicBezTo>
                    <a:pt x="803" y="13915"/>
                    <a:pt x="989" y="13906"/>
                    <a:pt x="1158" y="13894"/>
                  </a:cubicBezTo>
                  <a:lnTo>
                    <a:pt x="1158" y="13894"/>
                  </a:lnTo>
                  <a:cubicBezTo>
                    <a:pt x="715" y="13950"/>
                    <a:pt x="174" y="14054"/>
                    <a:pt x="165" y="14233"/>
                  </a:cubicBezTo>
                  <a:cubicBezTo>
                    <a:pt x="159" y="14321"/>
                    <a:pt x="310" y="14353"/>
                    <a:pt x="529" y="14353"/>
                  </a:cubicBezTo>
                  <a:cubicBezTo>
                    <a:pt x="666" y="14353"/>
                    <a:pt x="830" y="14340"/>
                    <a:pt x="998" y="14322"/>
                  </a:cubicBezTo>
                  <a:lnTo>
                    <a:pt x="998" y="14322"/>
                  </a:lnTo>
                  <a:cubicBezTo>
                    <a:pt x="832" y="14378"/>
                    <a:pt x="712" y="14452"/>
                    <a:pt x="712" y="14550"/>
                  </a:cubicBezTo>
                  <a:cubicBezTo>
                    <a:pt x="712" y="14650"/>
                    <a:pt x="854" y="14688"/>
                    <a:pt x="1072" y="14688"/>
                  </a:cubicBezTo>
                  <a:cubicBezTo>
                    <a:pt x="1706" y="14688"/>
                    <a:pt x="2986" y="14371"/>
                    <a:pt x="3363" y="14342"/>
                  </a:cubicBezTo>
                  <a:cubicBezTo>
                    <a:pt x="3868" y="14305"/>
                    <a:pt x="4831" y="14292"/>
                    <a:pt x="4976" y="14045"/>
                  </a:cubicBezTo>
                  <a:cubicBezTo>
                    <a:pt x="5115" y="13804"/>
                    <a:pt x="5454" y="12980"/>
                    <a:pt x="5454" y="12980"/>
                  </a:cubicBezTo>
                  <a:cubicBezTo>
                    <a:pt x="5454" y="12980"/>
                    <a:pt x="10022" y="5939"/>
                    <a:pt x="10767" y="3340"/>
                  </a:cubicBezTo>
                  <a:cubicBezTo>
                    <a:pt x="11279" y="1558"/>
                    <a:pt x="10254" y="1"/>
                    <a:pt x="8976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39" name="Google Shape;4850;p68">
              <a:extLst>
                <a:ext uri="{FF2B5EF4-FFF2-40B4-BE49-F238E27FC236}">
                  <a16:creationId xmlns:a16="http://schemas.microsoft.com/office/drawing/2014/main" id="{DC358C89-8F7F-4AAF-97A2-A5F50A75A41F}"/>
                </a:ext>
              </a:extLst>
            </p:cNvPr>
            <p:cNvSpPr/>
            <p:nvPr/>
          </p:nvSpPr>
          <p:spPr>
            <a:xfrm>
              <a:off x="5250880" y="2764284"/>
              <a:ext cx="225393" cy="276030"/>
            </a:xfrm>
            <a:custGeom>
              <a:avLst/>
              <a:gdLst/>
              <a:ahLst/>
              <a:cxnLst/>
              <a:rect l="l" t="t" r="r" b="b"/>
              <a:pathLst>
                <a:path w="6432" h="7877" extrusionOk="0">
                  <a:moveTo>
                    <a:pt x="4122" y="1"/>
                  </a:moveTo>
                  <a:cubicBezTo>
                    <a:pt x="3872" y="1"/>
                    <a:pt x="3611" y="55"/>
                    <a:pt x="3345" y="173"/>
                  </a:cubicBezTo>
                  <a:cubicBezTo>
                    <a:pt x="2929" y="354"/>
                    <a:pt x="2504" y="687"/>
                    <a:pt x="2082" y="1218"/>
                  </a:cubicBezTo>
                  <a:cubicBezTo>
                    <a:pt x="769" y="2880"/>
                    <a:pt x="1" y="5495"/>
                    <a:pt x="53" y="5621"/>
                  </a:cubicBezTo>
                  <a:cubicBezTo>
                    <a:pt x="159" y="5869"/>
                    <a:pt x="2005" y="7876"/>
                    <a:pt x="3783" y="7876"/>
                  </a:cubicBezTo>
                  <a:cubicBezTo>
                    <a:pt x="3945" y="7876"/>
                    <a:pt x="4106" y="7860"/>
                    <a:pt x="4265" y="7824"/>
                  </a:cubicBezTo>
                  <a:cubicBezTo>
                    <a:pt x="4400" y="7794"/>
                    <a:pt x="4674" y="7415"/>
                    <a:pt x="4977" y="6851"/>
                  </a:cubicBezTo>
                  <a:cubicBezTo>
                    <a:pt x="5637" y="5621"/>
                    <a:pt x="6431" y="3520"/>
                    <a:pt x="6234" y="2201"/>
                  </a:cubicBezTo>
                  <a:cubicBezTo>
                    <a:pt x="6054" y="992"/>
                    <a:pt x="5193" y="1"/>
                    <a:pt x="4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0" name="Google Shape;4851;p68">
              <a:extLst>
                <a:ext uri="{FF2B5EF4-FFF2-40B4-BE49-F238E27FC236}">
                  <a16:creationId xmlns:a16="http://schemas.microsoft.com/office/drawing/2014/main" id="{931BAE21-E438-4FAF-BBC3-47156ADD75D0}"/>
                </a:ext>
              </a:extLst>
            </p:cNvPr>
            <p:cNvSpPr/>
            <p:nvPr/>
          </p:nvSpPr>
          <p:spPr>
            <a:xfrm>
              <a:off x="3046137" y="2391505"/>
              <a:ext cx="625263" cy="827809"/>
            </a:xfrm>
            <a:custGeom>
              <a:avLst/>
              <a:gdLst/>
              <a:ahLst/>
              <a:cxnLst/>
              <a:rect l="l" t="t" r="r" b="b"/>
              <a:pathLst>
                <a:path w="17843" h="23623" extrusionOk="0">
                  <a:moveTo>
                    <a:pt x="13746" y="0"/>
                  </a:moveTo>
                  <a:lnTo>
                    <a:pt x="1" y="732"/>
                  </a:lnTo>
                  <a:lnTo>
                    <a:pt x="2415" y="22861"/>
                  </a:lnTo>
                  <a:lnTo>
                    <a:pt x="17842" y="23623"/>
                  </a:lnTo>
                  <a:lnTo>
                    <a:pt x="17842" y="23623"/>
                  </a:lnTo>
                  <a:lnTo>
                    <a:pt x="137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1" name="Google Shape;4852;p68">
              <a:extLst>
                <a:ext uri="{FF2B5EF4-FFF2-40B4-BE49-F238E27FC236}">
                  <a16:creationId xmlns:a16="http://schemas.microsoft.com/office/drawing/2014/main" id="{577CCC69-8279-4BE9-A729-7140FE15919A}"/>
                </a:ext>
              </a:extLst>
            </p:cNvPr>
            <p:cNvSpPr/>
            <p:nvPr/>
          </p:nvSpPr>
          <p:spPr>
            <a:xfrm>
              <a:off x="3046137" y="2219097"/>
              <a:ext cx="1246742" cy="198095"/>
            </a:xfrm>
            <a:custGeom>
              <a:avLst/>
              <a:gdLst/>
              <a:ahLst/>
              <a:cxnLst/>
              <a:rect l="l" t="t" r="r" b="b"/>
              <a:pathLst>
                <a:path w="35578" h="5653" extrusionOk="0">
                  <a:moveTo>
                    <a:pt x="22601" y="0"/>
                  </a:moveTo>
                  <a:lnTo>
                    <a:pt x="1" y="5652"/>
                  </a:lnTo>
                  <a:lnTo>
                    <a:pt x="13746" y="4920"/>
                  </a:lnTo>
                  <a:lnTo>
                    <a:pt x="35578" y="247"/>
                  </a:lnTo>
                  <a:lnTo>
                    <a:pt x="226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2" name="Google Shape;4853;p68">
              <a:extLst>
                <a:ext uri="{FF2B5EF4-FFF2-40B4-BE49-F238E27FC236}">
                  <a16:creationId xmlns:a16="http://schemas.microsoft.com/office/drawing/2014/main" id="{80869513-8E60-47D6-A642-E0E5F98F1221}"/>
                </a:ext>
              </a:extLst>
            </p:cNvPr>
            <p:cNvSpPr/>
            <p:nvPr/>
          </p:nvSpPr>
          <p:spPr>
            <a:xfrm>
              <a:off x="3527833" y="2227753"/>
              <a:ext cx="909738" cy="991563"/>
            </a:xfrm>
            <a:custGeom>
              <a:avLst/>
              <a:gdLst/>
              <a:ahLst/>
              <a:cxnLst/>
              <a:rect l="l" t="t" r="r" b="b"/>
              <a:pathLst>
                <a:path w="25961" h="28296" extrusionOk="0">
                  <a:moveTo>
                    <a:pt x="21832" y="0"/>
                  </a:moveTo>
                  <a:lnTo>
                    <a:pt x="7849" y="2991"/>
                  </a:lnTo>
                  <a:lnTo>
                    <a:pt x="0" y="4670"/>
                  </a:lnTo>
                  <a:lnTo>
                    <a:pt x="4096" y="28296"/>
                  </a:lnTo>
                  <a:lnTo>
                    <a:pt x="25961" y="23880"/>
                  </a:lnTo>
                  <a:lnTo>
                    <a:pt x="25004" y="18333"/>
                  </a:lnTo>
                  <a:lnTo>
                    <a:pt x="218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3" name="Google Shape;4854;p68">
              <a:extLst>
                <a:ext uri="{FF2B5EF4-FFF2-40B4-BE49-F238E27FC236}">
                  <a16:creationId xmlns:a16="http://schemas.microsoft.com/office/drawing/2014/main" id="{EB675456-0625-41F4-A8B4-2FADA68363AC}"/>
                </a:ext>
              </a:extLst>
            </p:cNvPr>
            <p:cNvSpPr/>
            <p:nvPr/>
          </p:nvSpPr>
          <p:spPr>
            <a:xfrm>
              <a:off x="3527833" y="2332459"/>
              <a:ext cx="909738" cy="886750"/>
            </a:xfrm>
            <a:custGeom>
              <a:avLst/>
              <a:gdLst/>
              <a:ahLst/>
              <a:cxnLst/>
              <a:rect l="l" t="t" r="r" b="b"/>
              <a:pathLst>
                <a:path w="25961" h="25305" extrusionOk="0">
                  <a:moveTo>
                    <a:pt x="7849" y="0"/>
                  </a:moveTo>
                  <a:lnTo>
                    <a:pt x="0" y="1682"/>
                  </a:lnTo>
                  <a:lnTo>
                    <a:pt x="4096" y="25304"/>
                  </a:lnTo>
                  <a:lnTo>
                    <a:pt x="25961" y="20892"/>
                  </a:lnTo>
                  <a:lnTo>
                    <a:pt x="24998" y="15335"/>
                  </a:lnTo>
                  <a:cubicBezTo>
                    <a:pt x="23451" y="16321"/>
                    <a:pt x="21687" y="16971"/>
                    <a:pt x="19817" y="17179"/>
                  </a:cubicBezTo>
                  <a:cubicBezTo>
                    <a:pt x="19367" y="17228"/>
                    <a:pt x="18915" y="17252"/>
                    <a:pt x="18462" y="17252"/>
                  </a:cubicBezTo>
                  <a:cubicBezTo>
                    <a:pt x="13046" y="17252"/>
                    <a:pt x="7629" y="13790"/>
                    <a:pt x="6734" y="8169"/>
                  </a:cubicBezTo>
                  <a:cubicBezTo>
                    <a:pt x="6292" y="5379"/>
                    <a:pt x="6893" y="2622"/>
                    <a:pt x="78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4" name="Google Shape;4855;p68">
              <a:extLst>
                <a:ext uri="{FF2B5EF4-FFF2-40B4-BE49-F238E27FC236}">
                  <a16:creationId xmlns:a16="http://schemas.microsoft.com/office/drawing/2014/main" id="{36FEE7B1-4931-4D0E-A886-3A103BF7BAA7}"/>
                </a:ext>
              </a:extLst>
            </p:cNvPr>
            <p:cNvSpPr/>
            <p:nvPr/>
          </p:nvSpPr>
          <p:spPr>
            <a:xfrm>
              <a:off x="3265154" y="2059725"/>
              <a:ext cx="1027726" cy="331817"/>
            </a:xfrm>
            <a:custGeom>
              <a:avLst/>
              <a:gdLst/>
              <a:ahLst/>
              <a:cxnLst/>
              <a:rect l="l" t="t" r="r" b="b"/>
              <a:pathLst>
                <a:path w="29328" h="9469" extrusionOk="0">
                  <a:moveTo>
                    <a:pt x="21054" y="0"/>
                  </a:moveTo>
                  <a:lnTo>
                    <a:pt x="0" y="4396"/>
                  </a:lnTo>
                  <a:lnTo>
                    <a:pt x="7496" y="9468"/>
                  </a:lnTo>
                  <a:lnTo>
                    <a:pt x="29328" y="4795"/>
                  </a:lnTo>
                  <a:lnTo>
                    <a:pt x="2105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5" name="Google Shape;4856;p68">
              <a:extLst>
                <a:ext uri="{FF2B5EF4-FFF2-40B4-BE49-F238E27FC236}">
                  <a16:creationId xmlns:a16="http://schemas.microsoft.com/office/drawing/2014/main" id="{AE5C2233-76B8-401F-9653-46F6448E983F}"/>
                </a:ext>
              </a:extLst>
            </p:cNvPr>
            <p:cNvSpPr/>
            <p:nvPr/>
          </p:nvSpPr>
          <p:spPr>
            <a:xfrm>
              <a:off x="3671368" y="3064666"/>
              <a:ext cx="986481" cy="346500"/>
            </a:xfrm>
            <a:custGeom>
              <a:avLst/>
              <a:gdLst/>
              <a:ahLst/>
              <a:cxnLst/>
              <a:rect l="l" t="t" r="r" b="b"/>
              <a:pathLst>
                <a:path w="28151" h="9888" extrusionOk="0">
                  <a:moveTo>
                    <a:pt x="21865" y="0"/>
                  </a:moveTo>
                  <a:lnTo>
                    <a:pt x="0" y="4413"/>
                  </a:lnTo>
                  <a:lnTo>
                    <a:pt x="6520" y="9887"/>
                  </a:lnTo>
                  <a:lnTo>
                    <a:pt x="28150" y="5798"/>
                  </a:lnTo>
                  <a:lnTo>
                    <a:pt x="21865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6" name="Google Shape;4857;p68">
              <a:extLst>
                <a:ext uri="{FF2B5EF4-FFF2-40B4-BE49-F238E27FC236}">
                  <a16:creationId xmlns:a16="http://schemas.microsoft.com/office/drawing/2014/main" id="{07E66BE2-134E-4444-96BB-FBBC4741D6F9}"/>
                </a:ext>
              </a:extLst>
            </p:cNvPr>
            <p:cNvSpPr/>
            <p:nvPr/>
          </p:nvSpPr>
          <p:spPr>
            <a:xfrm>
              <a:off x="3280502" y="2391505"/>
              <a:ext cx="390899" cy="1014691"/>
            </a:xfrm>
            <a:custGeom>
              <a:avLst/>
              <a:gdLst/>
              <a:ahLst/>
              <a:cxnLst/>
              <a:rect l="l" t="t" r="r" b="b"/>
              <a:pathLst>
                <a:path w="11155" h="28956" extrusionOk="0">
                  <a:moveTo>
                    <a:pt x="7058" y="0"/>
                  </a:moveTo>
                  <a:lnTo>
                    <a:pt x="1" y="2009"/>
                  </a:lnTo>
                  <a:lnTo>
                    <a:pt x="5406" y="28955"/>
                  </a:lnTo>
                  <a:lnTo>
                    <a:pt x="11154" y="23623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7" name="Google Shape;4858;p68">
              <a:extLst>
                <a:ext uri="{FF2B5EF4-FFF2-40B4-BE49-F238E27FC236}">
                  <a16:creationId xmlns:a16="http://schemas.microsoft.com/office/drawing/2014/main" id="{6671CF42-D1E9-40F4-B341-A8F307DEE2AF}"/>
                </a:ext>
              </a:extLst>
            </p:cNvPr>
            <p:cNvSpPr/>
            <p:nvPr/>
          </p:nvSpPr>
          <p:spPr>
            <a:xfrm>
              <a:off x="4033779" y="2772659"/>
              <a:ext cx="479276" cy="153416"/>
            </a:xfrm>
            <a:custGeom>
              <a:avLst/>
              <a:gdLst/>
              <a:ahLst/>
              <a:cxnLst/>
              <a:rect l="l" t="t" r="r" b="b"/>
              <a:pathLst>
                <a:path w="13677" h="4378" extrusionOk="0">
                  <a:moveTo>
                    <a:pt x="2068" y="1"/>
                  </a:moveTo>
                  <a:cubicBezTo>
                    <a:pt x="2015" y="1"/>
                    <a:pt x="1965" y="6"/>
                    <a:pt x="1919" y="16"/>
                  </a:cubicBezTo>
                  <a:cubicBezTo>
                    <a:pt x="498" y="333"/>
                    <a:pt x="0" y="1681"/>
                    <a:pt x="910" y="2786"/>
                  </a:cubicBezTo>
                  <a:cubicBezTo>
                    <a:pt x="2061" y="4183"/>
                    <a:pt x="3443" y="4377"/>
                    <a:pt x="4611" y="4377"/>
                  </a:cubicBezTo>
                  <a:cubicBezTo>
                    <a:pt x="5021" y="4377"/>
                    <a:pt x="5404" y="4354"/>
                    <a:pt x="5742" y="4349"/>
                  </a:cubicBezTo>
                  <a:cubicBezTo>
                    <a:pt x="6071" y="4343"/>
                    <a:pt x="7394" y="4257"/>
                    <a:pt x="7803" y="4142"/>
                  </a:cubicBezTo>
                  <a:cubicBezTo>
                    <a:pt x="9241" y="3743"/>
                    <a:pt x="10767" y="3551"/>
                    <a:pt x="10932" y="3459"/>
                  </a:cubicBezTo>
                  <a:cubicBezTo>
                    <a:pt x="11143" y="3337"/>
                    <a:pt x="11631" y="3320"/>
                    <a:pt x="11968" y="3268"/>
                  </a:cubicBezTo>
                  <a:cubicBezTo>
                    <a:pt x="12298" y="3215"/>
                    <a:pt x="13534" y="2447"/>
                    <a:pt x="13445" y="2282"/>
                  </a:cubicBezTo>
                  <a:cubicBezTo>
                    <a:pt x="13425" y="2244"/>
                    <a:pt x="13378" y="2229"/>
                    <a:pt x="13317" y="2229"/>
                  </a:cubicBezTo>
                  <a:cubicBezTo>
                    <a:pt x="13127" y="2229"/>
                    <a:pt x="12798" y="2378"/>
                    <a:pt x="12710" y="2420"/>
                  </a:cubicBezTo>
                  <a:cubicBezTo>
                    <a:pt x="12852" y="2338"/>
                    <a:pt x="13676" y="1869"/>
                    <a:pt x="13511" y="1714"/>
                  </a:cubicBezTo>
                  <a:cubicBezTo>
                    <a:pt x="13497" y="1701"/>
                    <a:pt x="13473" y="1695"/>
                    <a:pt x="13442" y="1695"/>
                  </a:cubicBezTo>
                  <a:cubicBezTo>
                    <a:pt x="13226" y="1695"/>
                    <a:pt x="12671" y="1994"/>
                    <a:pt x="12561" y="2057"/>
                  </a:cubicBezTo>
                  <a:cubicBezTo>
                    <a:pt x="12700" y="1968"/>
                    <a:pt x="13488" y="1457"/>
                    <a:pt x="13369" y="1319"/>
                  </a:cubicBezTo>
                  <a:cubicBezTo>
                    <a:pt x="13353" y="1299"/>
                    <a:pt x="13327" y="1290"/>
                    <a:pt x="13294" y="1290"/>
                  </a:cubicBezTo>
                  <a:cubicBezTo>
                    <a:pt x="13056" y="1290"/>
                    <a:pt x="12457" y="1767"/>
                    <a:pt x="12347" y="1860"/>
                  </a:cubicBezTo>
                  <a:cubicBezTo>
                    <a:pt x="12456" y="1761"/>
                    <a:pt x="13076" y="1200"/>
                    <a:pt x="13013" y="1058"/>
                  </a:cubicBezTo>
                  <a:cubicBezTo>
                    <a:pt x="13008" y="1046"/>
                    <a:pt x="12995" y="1040"/>
                    <a:pt x="12976" y="1040"/>
                  </a:cubicBezTo>
                  <a:cubicBezTo>
                    <a:pt x="12765" y="1040"/>
                    <a:pt x="11793" y="1764"/>
                    <a:pt x="11793" y="1764"/>
                  </a:cubicBezTo>
                  <a:cubicBezTo>
                    <a:pt x="11793" y="1764"/>
                    <a:pt x="12158" y="1120"/>
                    <a:pt x="11913" y="1120"/>
                  </a:cubicBezTo>
                  <a:cubicBezTo>
                    <a:pt x="11910" y="1120"/>
                    <a:pt x="11906" y="1121"/>
                    <a:pt x="11902" y="1121"/>
                  </a:cubicBezTo>
                  <a:cubicBezTo>
                    <a:pt x="11721" y="1137"/>
                    <a:pt x="11262" y="1797"/>
                    <a:pt x="10949" y="1843"/>
                  </a:cubicBezTo>
                  <a:cubicBezTo>
                    <a:pt x="10761" y="1869"/>
                    <a:pt x="9574" y="1954"/>
                    <a:pt x="8370" y="1954"/>
                  </a:cubicBezTo>
                  <a:cubicBezTo>
                    <a:pt x="7565" y="1954"/>
                    <a:pt x="6751" y="1916"/>
                    <a:pt x="6223" y="1797"/>
                  </a:cubicBezTo>
                  <a:cubicBezTo>
                    <a:pt x="5695" y="1678"/>
                    <a:pt x="5042" y="1335"/>
                    <a:pt x="4386" y="986"/>
                  </a:cubicBezTo>
                  <a:cubicBezTo>
                    <a:pt x="3492" y="505"/>
                    <a:pt x="2606" y="1"/>
                    <a:pt x="2068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8" name="Google Shape;4859;p68">
              <a:extLst>
                <a:ext uri="{FF2B5EF4-FFF2-40B4-BE49-F238E27FC236}">
                  <a16:creationId xmlns:a16="http://schemas.microsoft.com/office/drawing/2014/main" id="{0F65A6C7-7795-4EAD-BC95-A46D36F0366F}"/>
                </a:ext>
              </a:extLst>
            </p:cNvPr>
            <p:cNvSpPr/>
            <p:nvPr/>
          </p:nvSpPr>
          <p:spPr>
            <a:xfrm>
              <a:off x="4011913" y="2761656"/>
              <a:ext cx="419879" cy="190771"/>
            </a:xfrm>
            <a:custGeom>
              <a:avLst/>
              <a:gdLst/>
              <a:ahLst/>
              <a:cxnLst/>
              <a:rect l="l" t="t" r="r" b="b"/>
              <a:pathLst>
                <a:path w="11982" h="5444" extrusionOk="0">
                  <a:moveTo>
                    <a:pt x="1564" y="0"/>
                  </a:moveTo>
                  <a:lnTo>
                    <a:pt x="499" y="1049"/>
                  </a:lnTo>
                  <a:lnTo>
                    <a:pt x="1" y="2718"/>
                  </a:lnTo>
                  <a:lnTo>
                    <a:pt x="934" y="4053"/>
                  </a:lnTo>
                  <a:cubicBezTo>
                    <a:pt x="934" y="4053"/>
                    <a:pt x="3343" y="5443"/>
                    <a:pt x="6519" y="5443"/>
                  </a:cubicBezTo>
                  <a:cubicBezTo>
                    <a:pt x="8044" y="5443"/>
                    <a:pt x="9745" y="5123"/>
                    <a:pt x="11441" y="4175"/>
                  </a:cubicBezTo>
                  <a:cubicBezTo>
                    <a:pt x="11441" y="4175"/>
                    <a:pt x="11982" y="2919"/>
                    <a:pt x="11527" y="1646"/>
                  </a:cubicBezTo>
                  <a:lnTo>
                    <a:pt x="11527" y="1646"/>
                  </a:lnTo>
                  <a:cubicBezTo>
                    <a:pt x="11527" y="1646"/>
                    <a:pt x="10637" y="1892"/>
                    <a:pt x="9250" y="1892"/>
                  </a:cubicBezTo>
                  <a:cubicBezTo>
                    <a:pt x="7918" y="1892"/>
                    <a:pt x="6128" y="1665"/>
                    <a:pt x="4225" y="775"/>
                  </a:cubicBezTo>
                  <a:lnTo>
                    <a:pt x="15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49" name="Google Shape;4860;p68">
              <a:extLst>
                <a:ext uri="{FF2B5EF4-FFF2-40B4-BE49-F238E27FC236}">
                  <a16:creationId xmlns:a16="http://schemas.microsoft.com/office/drawing/2014/main" id="{AD13BBF9-647D-4C47-A294-FBEBE99726B2}"/>
                </a:ext>
              </a:extLst>
            </p:cNvPr>
            <p:cNvSpPr/>
            <p:nvPr/>
          </p:nvSpPr>
          <p:spPr>
            <a:xfrm>
              <a:off x="3855342" y="3034390"/>
              <a:ext cx="92477" cy="101378"/>
            </a:xfrm>
            <a:custGeom>
              <a:avLst/>
              <a:gdLst/>
              <a:ahLst/>
              <a:cxnLst/>
              <a:rect l="l" t="t" r="r" b="b"/>
              <a:pathLst>
                <a:path w="2639" h="2893" extrusionOk="0">
                  <a:moveTo>
                    <a:pt x="1829" y="0"/>
                  </a:moveTo>
                  <a:cubicBezTo>
                    <a:pt x="1664" y="0"/>
                    <a:pt x="1473" y="7"/>
                    <a:pt x="1253" y="23"/>
                  </a:cubicBezTo>
                  <a:cubicBezTo>
                    <a:pt x="1026" y="40"/>
                    <a:pt x="772" y="73"/>
                    <a:pt x="482" y="119"/>
                  </a:cubicBezTo>
                  <a:cubicBezTo>
                    <a:pt x="680" y="564"/>
                    <a:pt x="1009" y="1201"/>
                    <a:pt x="983" y="1689"/>
                  </a:cubicBezTo>
                  <a:cubicBezTo>
                    <a:pt x="957" y="2134"/>
                    <a:pt x="449" y="2579"/>
                    <a:pt x="99" y="2840"/>
                  </a:cubicBezTo>
                  <a:cubicBezTo>
                    <a:pt x="74" y="2860"/>
                    <a:pt x="51" y="2868"/>
                    <a:pt x="41" y="2868"/>
                  </a:cubicBezTo>
                  <a:cubicBezTo>
                    <a:pt x="38" y="2868"/>
                    <a:pt x="37" y="2868"/>
                    <a:pt x="37" y="2866"/>
                  </a:cubicBezTo>
                  <a:cubicBezTo>
                    <a:pt x="27" y="2873"/>
                    <a:pt x="13" y="2886"/>
                    <a:pt x="0" y="2892"/>
                  </a:cubicBezTo>
                  <a:cubicBezTo>
                    <a:pt x="1280" y="2520"/>
                    <a:pt x="2210" y="1804"/>
                    <a:pt x="2553" y="1026"/>
                  </a:cubicBezTo>
                  <a:cubicBezTo>
                    <a:pt x="2639" y="831"/>
                    <a:pt x="2573" y="478"/>
                    <a:pt x="2418" y="30"/>
                  </a:cubicBezTo>
                  <a:cubicBezTo>
                    <a:pt x="2282" y="16"/>
                    <a:pt x="2088" y="0"/>
                    <a:pt x="1829" y="0"/>
                  </a:cubicBez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0" name="Google Shape;4861;p68">
              <a:extLst>
                <a:ext uri="{FF2B5EF4-FFF2-40B4-BE49-F238E27FC236}">
                  <a16:creationId xmlns:a16="http://schemas.microsoft.com/office/drawing/2014/main" id="{FDE94ED4-5C93-4CAE-85B4-8A4ABCC9C55B}"/>
                </a:ext>
              </a:extLst>
            </p:cNvPr>
            <p:cNvSpPr/>
            <p:nvPr/>
          </p:nvSpPr>
          <p:spPr>
            <a:xfrm>
              <a:off x="3641652" y="3048372"/>
              <a:ext cx="15524" cy="10758"/>
            </a:xfrm>
            <a:custGeom>
              <a:avLst/>
              <a:gdLst/>
              <a:ahLst/>
              <a:cxnLst/>
              <a:rect l="l" t="t" r="r" b="b"/>
              <a:pathLst>
                <a:path w="443" h="307" extrusionOk="0">
                  <a:moveTo>
                    <a:pt x="1" y="0"/>
                  </a:moveTo>
                  <a:lnTo>
                    <a:pt x="50" y="280"/>
                  </a:lnTo>
                  <a:cubicBezTo>
                    <a:pt x="182" y="290"/>
                    <a:pt x="311" y="297"/>
                    <a:pt x="442" y="307"/>
                  </a:cubicBezTo>
                  <a:cubicBezTo>
                    <a:pt x="294" y="211"/>
                    <a:pt x="146" y="109"/>
                    <a:pt x="1" y="0"/>
                  </a:cubicBezTo>
                  <a:close/>
                </a:path>
              </a:pathLst>
            </a:custGeom>
            <a:solidFill>
              <a:srgbClr val="FFD2B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1" name="Google Shape;4862;p68">
              <a:extLst>
                <a:ext uri="{FF2B5EF4-FFF2-40B4-BE49-F238E27FC236}">
                  <a16:creationId xmlns:a16="http://schemas.microsoft.com/office/drawing/2014/main" id="{FD404162-3051-4F99-A36F-1C59F5C5041C}"/>
                </a:ext>
              </a:extLst>
            </p:cNvPr>
            <p:cNvSpPr/>
            <p:nvPr/>
          </p:nvSpPr>
          <p:spPr>
            <a:xfrm>
              <a:off x="3643965" y="3039576"/>
              <a:ext cx="240076" cy="131199"/>
            </a:xfrm>
            <a:custGeom>
              <a:avLst/>
              <a:gdLst/>
              <a:ahLst/>
              <a:cxnLst/>
              <a:rect l="l" t="t" r="r" b="b"/>
              <a:pathLst>
                <a:path w="6851" h="3744" extrusionOk="0">
                  <a:moveTo>
                    <a:pt x="6342" y="1"/>
                  </a:moveTo>
                  <a:cubicBezTo>
                    <a:pt x="5422" y="165"/>
                    <a:pt x="4205" y="499"/>
                    <a:pt x="2659" y="1161"/>
                  </a:cubicBezTo>
                  <a:lnTo>
                    <a:pt x="2847" y="1274"/>
                  </a:lnTo>
                  <a:cubicBezTo>
                    <a:pt x="2868" y="1289"/>
                    <a:pt x="2853" y="1324"/>
                    <a:pt x="2827" y="1324"/>
                  </a:cubicBezTo>
                  <a:cubicBezTo>
                    <a:pt x="2825" y="1324"/>
                    <a:pt x="2822" y="1323"/>
                    <a:pt x="2820" y="1323"/>
                  </a:cubicBezTo>
                  <a:cubicBezTo>
                    <a:pt x="2725" y="1287"/>
                    <a:pt x="2636" y="1247"/>
                    <a:pt x="2546" y="1211"/>
                  </a:cubicBezTo>
                  <a:cubicBezTo>
                    <a:pt x="2450" y="1250"/>
                    <a:pt x="2337" y="1269"/>
                    <a:pt x="2212" y="1269"/>
                  </a:cubicBezTo>
                  <a:cubicBezTo>
                    <a:pt x="1770" y="1269"/>
                    <a:pt x="1172" y="1037"/>
                    <a:pt x="558" y="667"/>
                  </a:cubicBezTo>
                  <a:cubicBezTo>
                    <a:pt x="452" y="660"/>
                    <a:pt x="344" y="650"/>
                    <a:pt x="238" y="647"/>
                  </a:cubicBezTo>
                  <a:lnTo>
                    <a:pt x="1" y="634"/>
                  </a:lnTo>
                  <a:lnTo>
                    <a:pt x="231" y="1979"/>
                  </a:lnTo>
                  <a:lnTo>
                    <a:pt x="462" y="3315"/>
                  </a:lnTo>
                  <a:cubicBezTo>
                    <a:pt x="1582" y="3559"/>
                    <a:pt x="2688" y="3744"/>
                    <a:pt x="3416" y="3744"/>
                  </a:cubicBezTo>
                  <a:cubicBezTo>
                    <a:pt x="3620" y="3744"/>
                    <a:pt x="3795" y="3729"/>
                    <a:pt x="3932" y="3697"/>
                  </a:cubicBezTo>
                  <a:cubicBezTo>
                    <a:pt x="4782" y="3500"/>
                    <a:pt x="5501" y="3160"/>
                    <a:pt x="6032" y="2741"/>
                  </a:cubicBezTo>
                  <a:cubicBezTo>
                    <a:pt x="6045" y="2734"/>
                    <a:pt x="6059" y="2721"/>
                    <a:pt x="6069" y="2711"/>
                  </a:cubicBezTo>
                  <a:cubicBezTo>
                    <a:pt x="6069" y="2708"/>
                    <a:pt x="6075" y="2701"/>
                    <a:pt x="6085" y="2692"/>
                  </a:cubicBezTo>
                  <a:cubicBezTo>
                    <a:pt x="6276" y="2510"/>
                    <a:pt x="6517" y="2250"/>
                    <a:pt x="6646" y="2029"/>
                  </a:cubicBezTo>
                  <a:cubicBezTo>
                    <a:pt x="6850" y="1686"/>
                    <a:pt x="6850" y="1435"/>
                    <a:pt x="6738" y="1062"/>
                  </a:cubicBezTo>
                  <a:cubicBezTo>
                    <a:pt x="6626" y="700"/>
                    <a:pt x="6494" y="347"/>
                    <a:pt x="6342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2" name="Google Shape;4863;p68">
              <a:extLst>
                <a:ext uri="{FF2B5EF4-FFF2-40B4-BE49-F238E27FC236}">
                  <a16:creationId xmlns:a16="http://schemas.microsoft.com/office/drawing/2014/main" id="{BD7612FC-0F31-41F7-9293-465DFC21F664}"/>
                </a:ext>
              </a:extLst>
            </p:cNvPr>
            <p:cNvSpPr/>
            <p:nvPr/>
          </p:nvSpPr>
          <p:spPr>
            <a:xfrm>
              <a:off x="3856498" y="3038525"/>
              <a:ext cx="34131" cy="96262"/>
            </a:xfrm>
            <a:custGeom>
              <a:avLst/>
              <a:gdLst/>
              <a:ahLst/>
              <a:cxnLst/>
              <a:rect l="l" t="t" r="r" b="b"/>
              <a:pathLst>
                <a:path w="974" h="2747" extrusionOk="0">
                  <a:moveTo>
                    <a:pt x="445" y="1"/>
                  </a:moveTo>
                  <a:cubicBezTo>
                    <a:pt x="416" y="4"/>
                    <a:pt x="383" y="11"/>
                    <a:pt x="350" y="17"/>
                  </a:cubicBezTo>
                  <a:cubicBezTo>
                    <a:pt x="713" y="806"/>
                    <a:pt x="920" y="1468"/>
                    <a:pt x="795" y="1759"/>
                  </a:cubicBezTo>
                  <a:cubicBezTo>
                    <a:pt x="643" y="2108"/>
                    <a:pt x="370" y="2445"/>
                    <a:pt x="0" y="2741"/>
                  </a:cubicBezTo>
                  <a:cubicBezTo>
                    <a:pt x="0" y="2745"/>
                    <a:pt x="3" y="2747"/>
                    <a:pt x="7" y="2747"/>
                  </a:cubicBezTo>
                  <a:cubicBezTo>
                    <a:pt x="17" y="2747"/>
                    <a:pt x="39" y="2736"/>
                    <a:pt x="63" y="2722"/>
                  </a:cubicBezTo>
                  <a:cubicBezTo>
                    <a:pt x="412" y="2461"/>
                    <a:pt x="917" y="2016"/>
                    <a:pt x="943" y="1571"/>
                  </a:cubicBezTo>
                  <a:cubicBezTo>
                    <a:pt x="973" y="1083"/>
                    <a:pt x="647" y="449"/>
                    <a:pt x="4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3" name="Google Shape;4864;p68">
              <a:extLst>
                <a:ext uri="{FF2B5EF4-FFF2-40B4-BE49-F238E27FC236}">
                  <a16:creationId xmlns:a16="http://schemas.microsoft.com/office/drawing/2014/main" id="{F194F068-61BB-4B6D-94C0-48343150EE37}"/>
                </a:ext>
              </a:extLst>
            </p:cNvPr>
            <p:cNvSpPr/>
            <p:nvPr/>
          </p:nvSpPr>
          <p:spPr>
            <a:xfrm>
              <a:off x="3856498" y="3039120"/>
              <a:ext cx="32379" cy="95491"/>
            </a:xfrm>
            <a:custGeom>
              <a:avLst/>
              <a:gdLst/>
              <a:ahLst/>
              <a:cxnLst/>
              <a:rect l="l" t="t" r="r" b="b"/>
              <a:pathLst>
                <a:path w="924" h="2725" extrusionOk="0">
                  <a:moveTo>
                    <a:pt x="350" y="0"/>
                  </a:moveTo>
                  <a:cubicBezTo>
                    <a:pt x="327" y="4"/>
                    <a:pt x="300" y="10"/>
                    <a:pt x="274" y="14"/>
                  </a:cubicBezTo>
                  <a:cubicBezTo>
                    <a:pt x="422" y="360"/>
                    <a:pt x="558" y="719"/>
                    <a:pt x="670" y="1075"/>
                  </a:cubicBezTo>
                  <a:cubicBezTo>
                    <a:pt x="779" y="1445"/>
                    <a:pt x="779" y="1699"/>
                    <a:pt x="577" y="2042"/>
                  </a:cubicBezTo>
                  <a:cubicBezTo>
                    <a:pt x="445" y="2263"/>
                    <a:pt x="201" y="2523"/>
                    <a:pt x="17" y="2705"/>
                  </a:cubicBezTo>
                  <a:cubicBezTo>
                    <a:pt x="4" y="2718"/>
                    <a:pt x="0" y="2721"/>
                    <a:pt x="0" y="2724"/>
                  </a:cubicBezTo>
                  <a:cubicBezTo>
                    <a:pt x="373" y="2428"/>
                    <a:pt x="643" y="2091"/>
                    <a:pt x="795" y="1742"/>
                  </a:cubicBezTo>
                  <a:cubicBezTo>
                    <a:pt x="924" y="1451"/>
                    <a:pt x="713" y="789"/>
                    <a:pt x="3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4" name="Google Shape;4865;p68">
              <a:extLst>
                <a:ext uri="{FF2B5EF4-FFF2-40B4-BE49-F238E27FC236}">
                  <a16:creationId xmlns:a16="http://schemas.microsoft.com/office/drawing/2014/main" id="{40FBD68B-226F-433B-BA04-BB50E914105E}"/>
                </a:ext>
              </a:extLst>
            </p:cNvPr>
            <p:cNvSpPr/>
            <p:nvPr/>
          </p:nvSpPr>
          <p:spPr>
            <a:xfrm>
              <a:off x="3643264" y="3058183"/>
              <a:ext cx="20149" cy="4766"/>
            </a:xfrm>
            <a:custGeom>
              <a:avLst/>
              <a:gdLst/>
              <a:ahLst/>
              <a:cxnLst/>
              <a:rect l="l" t="t" r="r" b="b"/>
              <a:pathLst>
                <a:path w="575" h="136" extrusionOk="0">
                  <a:moveTo>
                    <a:pt x="1" y="0"/>
                  </a:moveTo>
                  <a:lnTo>
                    <a:pt x="17" y="93"/>
                  </a:lnTo>
                  <a:cubicBezTo>
                    <a:pt x="218" y="103"/>
                    <a:pt x="400" y="119"/>
                    <a:pt x="575" y="136"/>
                  </a:cubicBezTo>
                  <a:cubicBezTo>
                    <a:pt x="515" y="99"/>
                    <a:pt x="456" y="63"/>
                    <a:pt x="393" y="27"/>
                  </a:cubicBezTo>
                  <a:cubicBezTo>
                    <a:pt x="265" y="17"/>
                    <a:pt x="133" y="10"/>
                    <a:pt x="1" y="0"/>
                  </a:cubicBezTo>
                  <a:close/>
                </a:path>
              </a:pathLst>
            </a:custGeom>
            <a:solidFill>
              <a:srgbClr val="CC81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5" name="Google Shape;4866;p68">
              <a:extLst>
                <a:ext uri="{FF2B5EF4-FFF2-40B4-BE49-F238E27FC236}">
                  <a16:creationId xmlns:a16="http://schemas.microsoft.com/office/drawing/2014/main" id="{66B60311-EF97-4073-AFB3-22F0CD702EC9}"/>
                </a:ext>
              </a:extLst>
            </p:cNvPr>
            <p:cNvSpPr/>
            <p:nvPr/>
          </p:nvSpPr>
          <p:spPr>
            <a:xfrm>
              <a:off x="3643965" y="3061407"/>
              <a:ext cx="19554" cy="1542"/>
            </a:xfrm>
            <a:custGeom>
              <a:avLst/>
              <a:gdLst/>
              <a:ahLst/>
              <a:cxnLst/>
              <a:rect l="l" t="t" r="r" b="b"/>
              <a:pathLst>
                <a:path w="558" h="44" extrusionOk="0">
                  <a:moveTo>
                    <a:pt x="1" y="1"/>
                  </a:moveTo>
                  <a:lnTo>
                    <a:pt x="1" y="11"/>
                  </a:lnTo>
                  <a:lnTo>
                    <a:pt x="238" y="24"/>
                  </a:lnTo>
                  <a:cubicBezTo>
                    <a:pt x="344" y="34"/>
                    <a:pt x="452" y="37"/>
                    <a:pt x="558" y="44"/>
                  </a:cubicBezTo>
                  <a:cubicBezTo>
                    <a:pt x="386" y="27"/>
                    <a:pt x="198" y="11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6" name="Google Shape;4867;p68">
              <a:extLst>
                <a:ext uri="{FF2B5EF4-FFF2-40B4-BE49-F238E27FC236}">
                  <a16:creationId xmlns:a16="http://schemas.microsoft.com/office/drawing/2014/main" id="{82029607-EE00-42B8-9842-28C1D43F439E}"/>
                </a:ext>
              </a:extLst>
            </p:cNvPr>
            <p:cNvSpPr/>
            <p:nvPr/>
          </p:nvSpPr>
          <p:spPr>
            <a:xfrm>
              <a:off x="3733534" y="3081872"/>
              <a:ext cx="35" cy="3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818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7" name="Google Shape;4868;p68">
              <a:extLst>
                <a:ext uri="{FF2B5EF4-FFF2-40B4-BE49-F238E27FC236}">
                  <a16:creationId xmlns:a16="http://schemas.microsoft.com/office/drawing/2014/main" id="{48981369-5321-40C1-AA2B-20C4F97C29A0}"/>
                </a:ext>
              </a:extLst>
            </p:cNvPr>
            <p:cNvSpPr/>
            <p:nvPr/>
          </p:nvSpPr>
          <p:spPr>
            <a:xfrm>
              <a:off x="3732938" y="3080260"/>
              <a:ext cx="11389" cy="5782"/>
            </a:xfrm>
            <a:custGeom>
              <a:avLst/>
              <a:gdLst/>
              <a:ahLst/>
              <a:cxnLst/>
              <a:rect l="l" t="t" r="r" b="b"/>
              <a:pathLst>
                <a:path w="325" h="165" extrusionOk="0">
                  <a:moveTo>
                    <a:pt x="116" y="0"/>
                  </a:moveTo>
                  <a:cubicBezTo>
                    <a:pt x="90" y="17"/>
                    <a:pt x="50" y="30"/>
                    <a:pt x="17" y="47"/>
                  </a:cubicBezTo>
                  <a:cubicBezTo>
                    <a:pt x="14" y="47"/>
                    <a:pt x="11" y="50"/>
                    <a:pt x="1" y="50"/>
                  </a:cubicBezTo>
                  <a:cubicBezTo>
                    <a:pt x="93" y="89"/>
                    <a:pt x="182" y="129"/>
                    <a:pt x="278" y="162"/>
                  </a:cubicBezTo>
                  <a:cubicBezTo>
                    <a:pt x="282" y="164"/>
                    <a:pt x="285" y="164"/>
                    <a:pt x="288" y="164"/>
                  </a:cubicBezTo>
                  <a:cubicBezTo>
                    <a:pt x="312" y="164"/>
                    <a:pt x="325" y="127"/>
                    <a:pt x="304" y="113"/>
                  </a:cubicBezTo>
                  <a:cubicBezTo>
                    <a:pt x="242" y="73"/>
                    <a:pt x="179" y="33"/>
                    <a:pt x="1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8" name="Google Shape;4869;p68">
              <a:extLst>
                <a:ext uri="{FF2B5EF4-FFF2-40B4-BE49-F238E27FC236}">
                  <a16:creationId xmlns:a16="http://schemas.microsoft.com/office/drawing/2014/main" id="{C3666DC8-3209-4C64-92C1-08334A178564}"/>
                </a:ext>
              </a:extLst>
            </p:cNvPr>
            <p:cNvSpPr/>
            <p:nvPr/>
          </p:nvSpPr>
          <p:spPr>
            <a:xfrm>
              <a:off x="3598304" y="2687822"/>
              <a:ext cx="560435" cy="396366"/>
            </a:xfrm>
            <a:custGeom>
              <a:avLst/>
              <a:gdLst/>
              <a:ahLst/>
              <a:cxnLst/>
              <a:rect l="l" t="t" r="r" b="b"/>
              <a:pathLst>
                <a:path w="15993" h="11311" extrusionOk="0">
                  <a:moveTo>
                    <a:pt x="8858" y="1350"/>
                  </a:moveTo>
                  <a:cubicBezTo>
                    <a:pt x="8875" y="1350"/>
                    <a:pt x="8890" y="1368"/>
                    <a:pt x="8882" y="1395"/>
                  </a:cubicBezTo>
                  <a:cubicBezTo>
                    <a:pt x="8463" y="2602"/>
                    <a:pt x="8193" y="3921"/>
                    <a:pt x="8367" y="5194"/>
                  </a:cubicBezTo>
                  <a:cubicBezTo>
                    <a:pt x="8516" y="6279"/>
                    <a:pt x="8964" y="7193"/>
                    <a:pt x="9664" y="7849"/>
                  </a:cubicBezTo>
                  <a:cubicBezTo>
                    <a:pt x="9688" y="7870"/>
                    <a:pt x="9672" y="7903"/>
                    <a:pt x="9651" y="7903"/>
                  </a:cubicBezTo>
                  <a:cubicBezTo>
                    <a:pt x="9647" y="7903"/>
                    <a:pt x="9642" y="7902"/>
                    <a:pt x="9637" y="7898"/>
                  </a:cubicBezTo>
                  <a:cubicBezTo>
                    <a:pt x="7843" y="6582"/>
                    <a:pt x="7916" y="3482"/>
                    <a:pt x="8832" y="1369"/>
                  </a:cubicBezTo>
                  <a:cubicBezTo>
                    <a:pt x="8838" y="1355"/>
                    <a:pt x="8848" y="1350"/>
                    <a:pt x="8858" y="1350"/>
                  </a:cubicBezTo>
                  <a:close/>
                  <a:moveTo>
                    <a:pt x="6889" y="7781"/>
                  </a:moveTo>
                  <a:cubicBezTo>
                    <a:pt x="7448" y="7781"/>
                    <a:pt x="8008" y="7829"/>
                    <a:pt x="8532" y="7984"/>
                  </a:cubicBezTo>
                  <a:cubicBezTo>
                    <a:pt x="8571" y="7997"/>
                    <a:pt x="8559" y="8057"/>
                    <a:pt x="8522" y="8057"/>
                  </a:cubicBezTo>
                  <a:cubicBezTo>
                    <a:pt x="8521" y="8057"/>
                    <a:pt x="8520" y="8057"/>
                    <a:pt x="8519" y="8057"/>
                  </a:cubicBezTo>
                  <a:cubicBezTo>
                    <a:pt x="7879" y="8000"/>
                    <a:pt x="7250" y="7898"/>
                    <a:pt x="6610" y="7852"/>
                  </a:cubicBezTo>
                  <a:cubicBezTo>
                    <a:pt x="6583" y="7852"/>
                    <a:pt x="6564" y="7849"/>
                    <a:pt x="6540" y="7849"/>
                  </a:cubicBezTo>
                  <a:cubicBezTo>
                    <a:pt x="6527" y="7849"/>
                    <a:pt x="6514" y="7849"/>
                    <a:pt x="6504" y="7845"/>
                  </a:cubicBezTo>
                  <a:cubicBezTo>
                    <a:pt x="6326" y="7832"/>
                    <a:pt x="6148" y="7826"/>
                    <a:pt x="5970" y="7826"/>
                  </a:cubicBezTo>
                  <a:cubicBezTo>
                    <a:pt x="5963" y="7826"/>
                    <a:pt x="5963" y="7813"/>
                    <a:pt x="5970" y="7813"/>
                  </a:cubicBezTo>
                  <a:cubicBezTo>
                    <a:pt x="6135" y="7799"/>
                    <a:pt x="6300" y="7793"/>
                    <a:pt x="6471" y="7786"/>
                  </a:cubicBezTo>
                  <a:lnTo>
                    <a:pt x="6564" y="7786"/>
                  </a:lnTo>
                  <a:cubicBezTo>
                    <a:pt x="6672" y="7783"/>
                    <a:pt x="6781" y="7781"/>
                    <a:pt x="6889" y="7781"/>
                  </a:cubicBezTo>
                  <a:close/>
                  <a:moveTo>
                    <a:pt x="3604" y="7835"/>
                  </a:moveTo>
                  <a:cubicBezTo>
                    <a:pt x="4642" y="7835"/>
                    <a:pt x="5769" y="7925"/>
                    <a:pt x="6758" y="8294"/>
                  </a:cubicBezTo>
                  <a:cubicBezTo>
                    <a:pt x="6775" y="8301"/>
                    <a:pt x="6794" y="8307"/>
                    <a:pt x="6811" y="8314"/>
                  </a:cubicBezTo>
                  <a:cubicBezTo>
                    <a:pt x="6854" y="8330"/>
                    <a:pt x="6893" y="8347"/>
                    <a:pt x="6930" y="8363"/>
                  </a:cubicBezTo>
                  <a:cubicBezTo>
                    <a:pt x="7025" y="8406"/>
                    <a:pt x="7121" y="8446"/>
                    <a:pt x="7213" y="8492"/>
                  </a:cubicBezTo>
                  <a:cubicBezTo>
                    <a:pt x="7264" y="8508"/>
                    <a:pt x="7227" y="8568"/>
                    <a:pt x="7183" y="8568"/>
                  </a:cubicBezTo>
                  <a:cubicBezTo>
                    <a:pt x="7181" y="8568"/>
                    <a:pt x="7179" y="8568"/>
                    <a:pt x="7177" y="8568"/>
                  </a:cubicBezTo>
                  <a:cubicBezTo>
                    <a:pt x="7134" y="8555"/>
                    <a:pt x="7088" y="8541"/>
                    <a:pt x="7038" y="8535"/>
                  </a:cubicBezTo>
                  <a:cubicBezTo>
                    <a:pt x="7002" y="8525"/>
                    <a:pt x="6959" y="8512"/>
                    <a:pt x="6923" y="8505"/>
                  </a:cubicBezTo>
                  <a:cubicBezTo>
                    <a:pt x="6907" y="8502"/>
                    <a:pt x="6890" y="8495"/>
                    <a:pt x="6870" y="8492"/>
                  </a:cubicBezTo>
                  <a:cubicBezTo>
                    <a:pt x="6389" y="8360"/>
                    <a:pt x="5914" y="8205"/>
                    <a:pt x="5419" y="8109"/>
                  </a:cubicBezTo>
                  <a:cubicBezTo>
                    <a:pt x="4783" y="7984"/>
                    <a:pt x="4133" y="7888"/>
                    <a:pt x="3490" y="7865"/>
                  </a:cubicBezTo>
                  <a:cubicBezTo>
                    <a:pt x="3474" y="7865"/>
                    <a:pt x="3474" y="7836"/>
                    <a:pt x="3490" y="7836"/>
                  </a:cubicBezTo>
                  <a:cubicBezTo>
                    <a:pt x="3528" y="7835"/>
                    <a:pt x="3566" y="7835"/>
                    <a:pt x="3604" y="7835"/>
                  </a:cubicBezTo>
                  <a:close/>
                  <a:moveTo>
                    <a:pt x="5358" y="0"/>
                  </a:moveTo>
                  <a:cubicBezTo>
                    <a:pt x="3425" y="0"/>
                    <a:pt x="1153" y="1630"/>
                    <a:pt x="1" y="3169"/>
                  </a:cubicBezTo>
                  <a:lnTo>
                    <a:pt x="357" y="5211"/>
                  </a:lnTo>
                  <a:lnTo>
                    <a:pt x="1060" y="9277"/>
                  </a:lnTo>
                  <a:lnTo>
                    <a:pt x="1142" y="9762"/>
                  </a:lnTo>
                  <a:lnTo>
                    <a:pt x="1234" y="10292"/>
                  </a:lnTo>
                  <a:cubicBezTo>
                    <a:pt x="1379" y="10401"/>
                    <a:pt x="1528" y="10504"/>
                    <a:pt x="1670" y="10599"/>
                  </a:cubicBezTo>
                  <a:cubicBezTo>
                    <a:pt x="1732" y="10635"/>
                    <a:pt x="1792" y="10678"/>
                    <a:pt x="1851" y="10711"/>
                  </a:cubicBezTo>
                  <a:cubicBezTo>
                    <a:pt x="2468" y="11081"/>
                    <a:pt x="3069" y="11310"/>
                    <a:pt x="3511" y="11310"/>
                  </a:cubicBezTo>
                  <a:cubicBezTo>
                    <a:pt x="3634" y="11310"/>
                    <a:pt x="3744" y="11293"/>
                    <a:pt x="3840" y="11255"/>
                  </a:cubicBezTo>
                  <a:cubicBezTo>
                    <a:pt x="3843" y="11255"/>
                    <a:pt x="3846" y="11249"/>
                    <a:pt x="3856" y="11249"/>
                  </a:cubicBezTo>
                  <a:cubicBezTo>
                    <a:pt x="3889" y="11232"/>
                    <a:pt x="3922" y="11222"/>
                    <a:pt x="3955" y="11209"/>
                  </a:cubicBezTo>
                  <a:cubicBezTo>
                    <a:pt x="5505" y="10546"/>
                    <a:pt x="6715" y="10210"/>
                    <a:pt x="7635" y="10045"/>
                  </a:cubicBezTo>
                  <a:cubicBezTo>
                    <a:pt x="7662" y="10042"/>
                    <a:pt x="7688" y="10039"/>
                    <a:pt x="7715" y="10035"/>
                  </a:cubicBezTo>
                  <a:cubicBezTo>
                    <a:pt x="7747" y="10029"/>
                    <a:pt x="7777" y="10022"/>
                    <a:pt x="7810" y="10019"/>
                  </a:cubicBezTo>
                  <a:cubicBezTo>
                    <a:pt x="8097" y="9973"/>
                    <a:pt x="8354" y="9940"/>
                    <a:pt x="8579" y="9923"/>
                  </a:cubicBezTo>
                  <a:cubicBezTo>
                    <a:pt x="8807" y="9905"/>
                    <a:pt x="9006" y="9898"/>
                    <a:pt x="9176" y="9898"/>
                  </a:cubicBezTo>
                  <a:cubicBezTo>
                    <a:pt x="9427" y="9898"/>
                    <a:pt x="9615" y="9912"/>
                    <a:pt x="9743" y="9920"/>
                  </a:cubicBezTo>
                  <a:cubicBezTo>
                    <a:pt x="9796" y="9922"/>
                    <a:pt x="9839" y="9924"/>
                    <a:pt x="9873" y="9924"/>
                  </a:cubicBezTo>
                  <a:cubicBezTo>
                    <a:pt x="9943" y="9924"/>
                    <a:pt x="9970" y="9916"/>
                    <a:pt x="9957" y="9887"/>
                  </a:cubicBezTo>
                  <a:cubicBezTo>
                    <a:pt x="9828" y="9574"/>
                    <a:pt x="9680" y="8304"/>
                    <a:pt x="9894" y="8188"/>
                  </a:cubicBezTo>
                  <a:cubicBezTo>
                    <a:pt x="10504" y="7852"/>
                    <a:pt x="12991" y="8007"/>
                    <a:pt x="14099" y="6490"/>
                  </a:cubicBezTo>
                  <a:cubicBezTo>
                    <a:pt x="15125" y="5089"/>
                    <a:pt x="15600" y="4037"/>
                    <a:pt x="15784" y="3252"/>
                  </a:cubicBezTo>
                  <a:cubicBezTo>
                    <a:pt x="15992" y="2388"/>
                    <a:pt x="15844" y="1847"/>
                    <a:pt x="15679" y="1504"/>
                  </a:cubicBezTo>
                  <a:cubicBezTo>
                    <a:pt x="15365" y="844"/>
                    <a:pt x="14561" y="541"/>
                    <a:pt x="13829" y="406"/>
                  </a:cubicBezTo>
                  <a:cubicBezTo>
                    <a:pt x="13684" y="376"/>
                    <a:pt x="13505" y="359"/>
                    <a:pt x="13308" y="350"/>
                  </a:cubicBezTo>
                  <a:cubicBezTo>
                    <a:pt x="13207" y="345"/>
                    <a:pt x="13100" y="343"/>
                    <a:pt x="12989" y="343"/>
                  </a:cubicBezTo>
                  <a:cubicBezTo>
                    <a:pt x="11839" y="343"/>
                    <a:pt x="10159" y="589"/>
                    <a:pt x="8978" y="1052"/>
                  </a:cubicBezTo>
                  <a:cubicBezTo>
                    <a:pt x="8978" y="1052"/>
                    <a:pt x="6049" y="30"/>
                    <a:pt x="5498" y="3"/>
                  </a:cubicBezTo>
                  <a:cubicBezTo>
                    <a:pt x="5452" y="1"/>
                    <a:pt x="5405" y="0"/>
                    <a:pt x="535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59" name="Google Shape;4870;p68">
              <a:extLst>
                <a:ext uri="{FF2B5EF4-FFF2-40B4-BE49-F238E27FC236}">
                  <a16:creationId xmlns:a16="http://schemas.microsoft.com/office/drawing/2014/main" id="{E09B4185-BA41-4472-9F3E-B577400C4232}"/>
                </a:ext>
              </a:extLst>
            </p:cNvPr>
            <p:cNvSpPr/>
            <p:nvPr/>
          </p:nvSpPr>
          <p:spPr>
            <a:xfrm>
              <a:off x="3841360" y="2980740"/>
              <a:ext cx="11459" cy="7359"/>
            </a:xfrm>
            <a:custGeom>
              <a:avLst/>
              <a:gdLst/>
              <a:ahLst/>
              <a:cxnLst/>
              <a:rect l="l" t="t" r="r" b="b"/>
              <a:pathLst>
                <a:path w="327" h="210" extrusionOk="0">
                  <a:moveTo>
                    <a:pt x="0" y="1"/>
                  </a:moveTo>
                  <a:lnTo>
                    <a:pt x="0" y="1"/>
                  </a:lnTo>
                  <a:cubicBezTo>
                    <a:pt x="36" y="60"/>
                    <a:pt x="69" y="116"/>
                    <a:pt x="106" y="176"/>
                  </a:cubicBezTo>
                  <a:cubicBezTo>
                    <a:pt x="152" y="182"/>
                    <a:pt x="198" y="196"/>
                    <a:pt x="241" y="209"/>
                  </a:cubicBezTo>
                  <a:cubicBezTo>
                    <a:pt x="244" y="209"/>
                    <a:pt x="247" y="210"/>
                    <a:pt x="250" y="210"/>
                  </a:cubicBezTo>
                  <a:cubicBezTo>
                    <a:pt x="293" y="210"/>
                    <a:pt x="327" y="151"/>
                    <a:pt x="281" y="130"/>
                  </a:cubicBezTo>
                  <a:cubicBezTo>
                    <a:pt x="188" y="83"/>
                    <a:pt x="93" y="44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0" name="Google Shape;4871;p68">
              <a:extLst>
                <a:ext uri="{FF2B5EF4-FFF2-40B4-BE49-F238E27FC236}">
                  <a16:creationId xmlns:a16="http://schemas.microsoft.com/office/drawing/2014/main" id="{C533B127-9E8E-4281-803F-4D9F7DE675F7}"/>
                </a:ext>
              </a:extLst>
            </p:cNvPr>
            <p:cNvSpPr/>
            <p:nvPr/>
          </p:nvSpPr>
          <p:spPr>
            <a:xfrm>
              <a:off x="3720007" y="2962238"/>
              <a:ext cx="119180" cy="23058"/>
            </a:xfrm>
            <a:custGeom>
              <a:avLst/>
              <a:gdLst/>
              <a:ahLst/>
              <a:cxnLst/>
              <a:rect l="l" t="t" r="r" b="b"/>
              <a:pathLst>
                <a:path w="3401" h="658" extrusionOk="0">
                  <a:moveTo>
                    <a:pt x="135" y="1"/>
                  </a:moveTo>
                  <a:cubicBezTo>
                    <a:pt x="96" y="1"/>
                    <a:pt x="58" y="1"/>
                    <a:pt x="20" y="1"/>
                  </a:cubicBezTo>
                  <a:cubicBezTo>
                    <a:pt x="4" y="1"/>
                    <a:pt x="1" y="31"/>
                    <a:pt x="20" y="31"/>
                  </a:cubicBezTo>
                  <a:cubicBezTo>
                    <a:pt x="667" y="54"/>
                    <a:pt x="1320" y="150"/>
                    <a:pt x="1950" y="275"/>
                  </a:cubicBezTo>
                  <a:cubicBezTo>
                    <a:pt x="2444" y="374"/>
                    <a:pt x="2919" y="529"/>
                    <a:pt x="3401" y="658"/>
                  </a:cubicBezTo>
                  <a:lnTo>
                    <a:pt x="3288" y="460"/>
                  </a:lnTo>
                  <a:cubicBezTo>
                    <a:pt x="2299" y="91"/>
                    <a:pt x="1172" y="1"/>
                    <a:pt x="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1" name="Google Shape;4872;p68">
              <a:extLst>
                <a:ext uri="{FF2B5EF4-FFF2-40B4-BE49-F238E27FC236}">
                  <a16:creationId xmlns:a16="http://schemas.microsoft.com/office/drawing/2014/main" id="{9EEABDFD-98A6-4CA3-B5C0-DEB19858F18E}"/>
                </a:ext>
              </a:extLst>
            </p:cNvPr>
            <p:cNvSpPr/>
            <p:nvPr/>
          </p:nvSpPr>
          <p:spPr>
            <a:xfrm>
              <a:off x="3669706" y="3064666"/>
              <a:ext cx="986481" cy="346500"/>
            </a:xfrm>
            <a:custGeom>
              <a:avLst/>
              <a:gdLst/>
              <a:ahLst/>
              <a:cxnLst/>
              <a:rect l="l" t="t" r="r" b="b"/>
              <a:pathLst>
                <a:path w="28151" h="9888" extrusionOk="0">
                  <a:moveTo>
                    <a:pt x="21865" y="0"/>
                  </a:moveTo>
                  <a:lnTo>
                    <a:pt x="0" y="4413"/>
                  </a:lnTo>
                  <a:lnTo>
                    <a:pt x="6520" y="9887"/>
                  </a:lnTo>
                  <a:lnTo>
                    <a:pt x="28150" y="5798"/>
                  </a:lnTo>
                  <a:lnTo>
                    <a:pt x="21865" y="0"/>
                  </a:lnTo>
                  <a:close/>
                </a:path>
              </a:pathLst>
            </a:custGeom>
            <a:solidFill>
              <a:srgbClr val="422C46">
                <a:alpha val="3899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2" name="Google Shape;4873;p68">
              <a:extLst>
                <a:ext uri="{FF2B5EF4-FFF2-40B4-BE49-F238E27FC236}">
                  <a16:creationId xmlns:a16="http://schemas.microsoft.com/office/drawing/2014/main" id="{34EE7810-6E04-41F7-A681-DAEF47F97CDE}"/>
                </a:ext>
              </a:extLst>
            </p:cNvPr>
            <p:cNvSpPr/>
            <p:nvPr/>
          </p:nvSpPr>
          <p:spPr>
            <a:xfrm>
              <a:off x="3837190" y="2978918"/>
              <a:ext cx="7885" cy="7779"/>
            </a:xfrm>
            <a:custGeom>
              <a:avLst/>
              <a:gdLst/>
              <a:ahLst/>
              <a:cxnLst/>
              <a:rect l="l" t="t" r="r" b="b"/>
              <a:pathLst>
                <a:path w="225" h="222" extrusionOk="0">
                  <a:moveTo>
                    <a:pt x="1" y="0"/>
                  </a:moveTo>
                  <a:lnTo>
                    <a:pt x="1" y="0"/>
                  </a:lnTo>
                  <a:cubicBezTo>
                    <a:pt x="37" y="66"/>
                    <a:pt x="73" y="132"/>
                    <a:pt x="109" y="195"/>
                  </a:cubicBezTo>
                  <a:cubicBezTo>
                    <a:pt x="149" y="201"/>
                    <a:pt x="188" y="215"/>
                    <a:pt x="225" y="221"/>
                  </a:cubicBezTo>
                  <a:cubicBezTo>
                    <a:pt x="192" y="165"/>
                    <a:pt x="155" y="106"/>
                    <a:pt x="119" y="50"/>
                  </a:cubicBezTo>
                  <a:cubicBezTo>
                    <a:pt x="76" y="33"/>
                    <a:pt x="40" y="17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3" name="Google Shape;4874;p68">
              <a:extLst>
                <a:ext uri="{FF2B5EF4-FFF2-40B4-BE49-F238E27FC236}">
                  <a16:creationId xmlns:a16="http://schemas.microsoft.com/office/drawing/2014/main" id="{2EA33ED4-3077-48E4-8A8D-9F56920ED548}"/>
                </a:ext>
              </a:extLst>
            </p:cNvPr>
            <p:cNvSpPr/>
            <p:nvPr/>
          </p:nvSpPr>
          <p:spPr>
            <a:xfrm>
              <a:off x="3835228" y="2978322"/>
              <a:ext cx="5817" cy="7429"/>
            </a:xfrm>
            <a:custGeom>
              <a:avLst/>
              <a:gdLst/>
              <a:ahLst/>
              <a:cxnLst/>
              <a:rect l="l" t="t" r="r" b="b"/>
              <a:pathLst>
                <a:path w="166" h="212" extrusionOk="0">
                  <a:moveTo>
                    <a:pt x="0" y="1"/>
                  </a:moveTo>
                  <a:lnTo>
                    <a:pt x="113" y="199"/>
                  </a:lnTo>
                  <a:cubicBezTo>
                    <a:pt x="129" y="202"/>
                    <a:pt x="146" y="205"/>
                    <a:pt x="165" y="212"/>
                  </a:cubicBezTo>
                  <a:cubicBezTo>
                    <a:pt x="129" y="149"/>
                    <a:pt x="93" y="83"/>
                    <a:pt x="57" y="20"/>
                  </a:cubicBezTo>
                  <a:cubicBezTo>
                    <a:pt x="40" y="14"/>
                    <a:pt x="17" y="7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4" name="Google Shape;4875;p68">
              <a:extLst>
                <a:ext uri="{FF2B5EF4-FFF2-40B4-BE49-F238E27FC236}">
                  <a16:creationId xmlns:a16="http://schemas.microsoft.com/office/drawing/2014/main" id="{07AD83F0-FE3B-4AF2-85CA-77A629DB9399}"/>
                </a:ext>
              </a:extLst>
            </p:cNvPr>
            <p:cNvSpPr/>
            <p:nvPr/>
          </p:nvSpPr>
          <p:spPr>
            <a:xfrm>
              <a:off x="3828289" y="2960346"/>
              <a:ext cx="70365" cy="9812"/>
            </a:xfrm>
            <a:custGeom>
              <a:avLst/>
              <a:gdLst/>
              <a:ahLst/>
              <a:cxnLst/>
              <a:rect l="l" t="t" r="r" b="b"/>
              <a:pathLst>
                <a:path w="2008" h="280" extrusionOk="0">
                  <a:moveTo>
                    <a:pt x="324" y="1"/>
                  </a:moveTo>
                  <a:cubicBezTo>
                    <a:pt x="216" y="1"/>
                    <a:pt x="108" y="3"/>
                    <a:pt x="1" y="6"/>
                  </a:cubicBezTo>
                  <a:cubicBezTo>
                    <a:pt x="17" y="29"/>
                    <a:pt x="30" y="52"/>
                    <a:pt x="47" y="75"/>
                  </a:cubicBezTo>
                  <a:cubicBezTo>
                    <a:pt x="687" y="125"/>
                    <a:pt x="1313" y="223"/>
                    <a:pt x="1956" y="280"/>
                  </a:cubicBezTo>
                  <a:cubicBezTo>
                    <a:pt x="1957" y="280"/>
                    <a:pt x="1958" y="280"/>
                    <a:pt x="1959" y="280"/>
                  </a:cubicBezTo>
                  <a:cubicBezTo>
                    <a:pt x="1996" y="280"/>
                    <a:pt x="2008" y="217"/>
                    <a:pt x="1969" y="204"/>
                  </a:cubicBezTo>
                  <a:cubicBezTo>
                    <a:pt x="1445" y="49"/>
                    <a:pt x="881" y="1"/>
                    <a:pt x="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5" name="Google Shape;4876;p68">
              <a:extLst>
                <a:ext uri="{FF2B5EF4-FFF2-40B4-BE49-F238E27FC236}">
                  <a16:creationId xmlns:a16="http://schemas.microsoft.com/office/drawing/2014/main" id="{DC4CC5D2-34A2-481D-83D4-0DF3E7FB50B2}"/>
                </a:ext>
              </a:extLst>
            </p:cNvPr>
            <p:cNvSpPr/>
            <p:nvPr/>
          </p:nvSpPr>
          <p:spPr>
            <a:xfrm>
              <a:off x="3807264" y="2960661"/>
              <a:ext cx="18993" cy="2103"/>
            </a:xfrm>
            <a:custGeom>
              <a:avLst/>
              <a:gdLst/>
              <a:ahLst/>
              <a:cxnLst/>
              <a:rect l="l" t="t" r="r" b="b"/>
              <a:pathLst>
                <a:path w="542" h="60" extrusionOk="0">
                  <a:moveTo>
                    <a:pt x="508" y="0"/>
                  </a:moveTo>
                  <a:cubicBezTo>
                    <a:pt x="337" y="7"/>
                    <a:pt x="172" y="17"/>
                    <a:pt x="7" y="27"/>
                  </a:cubicBezTo>
                  <a:cubicBezTo>
                    <a:pt x="0" y="27"/>
                    <a:pt x="0" y="40"/>
                    <a:pt x="7" y="40"/>
                  </a:cubicBezTo>
                  <a:cubicBezTo>
                    <a:pt x="185" y="40"/>
                    <a:pt x="363" y="46"/>
                    <a:pt x="541" y="59"/>
                  </a:cubicBezTo>
                  <a:cubicBezTo>
                    <a:pt x="528" y="40"/>
                    <a:pt x="515" y="23"/>
                    <a:pt x="5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6" name="Google Shape;4877;p68">
              <a:extLst>
                <a:ext uri="{FF2B5EF4-FFF2-40B4-BE49-F238E27FC236}">
                  <a16:creationId xmlns:a16="http://schemas.microsoft.com/office/drawing/2014/main" id="{FE1F7F9E-0056-4D30-9FF6-85AC6296FDDB}"/>
                </a:ext>
              </a:extLst>
            </p:cNvPr>
            <p:cNvSpPr/>
            <p:nvPr/>
          </p:nvSpPr>
          <p:spPr>
            <a:xfrm>
              <a:off x="3826081" y="2960521"/>
              <a:ext cx="3855" cy="2488"/>
            </a:xfrm>
            <a:custGeom>
              <a:avLst/>
              <a:gdLst/>
              <a:ahLst/>
              <a:cxnLst/>
              <a:rect l="l" t="t" r="r" b="b"/>
              <a:pathLst>
                <a:path w="110" h="71" extrusionOk="0">
                  <a:moveTo>
                    <a:pt x="1" y="1"/>
                  </a:moveTo>
                  <a:cubicBezTo>
                    <a:pt x="14" y="27"/>
                    <a:pt x="27" y="47"/>
                    <a:pt x="40" y="67"/>
                  </a:cubicBezTo>
                  <a:cubicBezTo>
                    <a:pt x="64" y="67"/>
                    <a:pt x="87" y="70"/>
                    <a:pt x="110" y="70"/>
                  </a:cubicBezTo>
                  <a:cubicBezTo>
                    <a:pt x="93" y="47"/>
                    <a:pt x="80" y="27"/>
                    <a:pt x="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7" name="Google Shape;4878;p68">
              <a:extLst>
                <a:ext uri="{FF2B5EF4-FFF2-40B4-BE49-F238E27FC236}">
                  <a16:creationId xmlns:a16="http://schemas.microsoft.com/office/drawing/2014/main" id="{1F48E989-5784-4AC3-A118-8D0E614A3768}"/>
                </a:ext>
              </a:extLst>
            </p:cNvPr>
            <p:cNvSpPr/>
            <p:nvPr/>
          </p:nvSpPr>
          <p:spPr>
            <a:xfrm>
              <a:off x="3825065" y="2960661"/>
              <a:ext cx="2453" cy="2208"/>
            </a:xfrm>
            <a:custGeom>
              <a:avLst/>
              <a:gdLst/>
              <a:ahLst/>
              <a:cxnLst/>
              <a:rect l="l" t="t" r="r" b="b"/>
              <a:pathLst>
                <a:path w="70" h="63" extrusionOk="0">
                  <a:moveTo>
                    <a:pt x="0" y="0"/>
                  </a:moveTo>
                  <a:cubicBezTo>
                    <a:pt x="10" y="23"/>
                    <a:pt x="23" y="40"/>
                    <a:pt x="33" y="59"/>
                  </a:cubicBezTo>
                  <a:cubicBezTo>
                    <a:pt x="43" y="59"/>
                    <a:pt x="56" y="59"/>
                    <a:pt x="69" y="63"/>
                  </a:cubicBezTo>
                  <a:lnTo>
                    <a:pt x="3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8" name="Google Shape;4879;p68">
              <a:extLst>
                <a:ext uri="{FF2B5EF4-FFF2-40B4-BE49-F238E27FC236}">
                  <a16:creationId xmlns:a16="http://schemas.microsoft.com/office/drawing/2014/main" id="{D93D4F98-8A35-4809-9730-FAFF5578F6A0}"/>
                </a:ext>
              </a:extLst>
            </p:cNvPr>
            <p:cNvSpPr/>
            <p:nvPr/>
          </p:nvSpPr>
          <p:spPr>
            <a:xfrm>
              <a:off x="3872898" y="2734989"/>
              <a:ext cx="65039" cy="229809"/>
            </a:xfrm>
            <a:custGeom>
              <a:avLst/>
              <a:gdLst/>
              <a:ahLst/>
              <a:cxnLst/>
              <a:rect l="l" t="t" r="r" b="b"/>
              <a:pathLst>
                <a:path w="1856" h="6558" extrusionOk="0">
                  <a:moveTo>
                    <a:pt x="1026" y="0"/>
                  </a:moveTo>
                  <a:cubicBezTo>
                    <a:pt x="1016" y="0"/>
                    <a:pt x="1006" y="6"/>
                    <a:pt x="1000" y="19"/>
                  </a:cubicBezTo>
                  <a:cubicBezTo>
                    <a:pt x="80" y="2136"/>
                    <a:pt x="1" y="5243"/>
                    <a:pt x="1801" y="6552"/>
                  </a:cubicBezTo>
                  <a:cubicBezTo>
                    <a:pt x="1806" y="6556"/>
                    <a:pt x="1811" y="6557"/>
                    <a:pt x="1815" y="6557"/>
                  </a:cubicBezTo>
                  <a:cubicBezTo>
                    <a:pt x="1837" y="6557"/>
                    <a:pt x="1856" y="6524"/>
                    <a:pt x="1834" y="6499"/>
                  </a:cubicBezTo>
                  <a:cubicBezTo>
                    <a:pt x="1128" y="5843"/>
                    <a:pt x="683" y="4930"/>
                    <a:pt x="535" y="3845"/>
                  </a:cubicBezTo>
                  <a:cubicBezTo>
                    <a:pt x="357" y="2565"/>
                    <a:pt x="634" y="1253"/>
                    <a:pt x="1049" y="42"/>
                  </a:cubicBezTo>
                  <a:cubicBezTo>
                    <a:pt x="1058" y="17"/>
                    <a:pt x="1042" y="0"/>
                    <a:pt x="10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69" name="Google Shape;4880;p68">
              <a:extLst>
                <a:ext uri="{FF2B5EF4-FFF2-40B4-BE49-F238E27FC236}">
                  <a16:creationId xmlns:a16="http://schemas.microsoft.com/office/drawing/2014/main" id="{122DED69-85F1-42F6-9536-2347827DB182}"/>
                </a:ext>
              </a:extLst>
            </p:cNvPr>
            <p:cNvSpPr/>
            <p:nvPr/>
          </p:nvSpPr>
          <p:spPr>
            <a:xfrm>
              <a:off x="3705114" y="2404190"/>
              <a:ext cx="292990" cy="211166"/>
            </a:xfrm>
            <a:custGeom>
              <a:avLst/>
              <a:gdLst/>
              <a:ahLst/>
              <a:cxnLst/>
              <a:rect l="l" t="t" r="r" b="b"/>
              <a:pathLst>
                <a:path w="8361" h="6026" extrusionOk="0">
                  <a:moveTo>
                    <a:pt x="6135" y="1"/>
                  </a:moveTo>
                  <a:cubicBezTo>
                    <a:pt x="6123" y="1"/>
                    <a:pt x="6110" y="1"/>
                    <a:pt x="6098" y="1"/>
                  </a:cubicBezTo>
                  <a:cubicBezTo>
                    <a:pt x="6061" y="1"/>
                    <a:pt x="6019" y="8"/>
                    <a:pt x="5982" y="8"/>
                  </a:cubicBezTo>
                  <a:cubicBezTo>
                    <a:pt x="5963" y="8"/>
                    <a:pt x="5939" y="8"/>
                    <a:pt x="5920" y="11"/>
                  </a:cubicBezTo>
                  <a:cubicBezTo>
                    <a:pt x="4399" y="156"/>
                    <a:pt x="3644" y="1469"/>
                    <a:pt x="2981" y="2376"/>
                  </a:cubicBezTo>
                  <a:cubicBezTo>
                    <a:pt x="2978" y="2376"/>
                    <a:pt x="2978" y="2382"/>
                    <a:pt x="2978" y="2382"/>
                  </a:cubicBezTo>
                  <a:cubicBezTo>
                    <a:pt x="2750" y="2686"/>
                    <a:pt x="2536" y="2946"/>
                    <a:pt x="2305" y="3098"/>
                  </a:cubicBezTo>
                  <a:cubicBezTo>
                    <a:pt x="2028" y="3280"/>
                    <a:pt x="1735" y="3329"/>
                    <a:pt x="1473" y="3329"/>
                  </a:cubicBezTo>
                  <a:cubicBezTo>
                    <a:pt x="1172" y="3329"/>
                    <a:pt x="911" y="3265"/>
                    <a:pt x="759" y="3265"/>
                  </a:cubicBezTo>
                  <a:cubicBezTo>
                    <a:pt x="746" y="3265"/>
                    <a:pt x="734" y="3265"/>
                    <a:pt x="722" y="3266"/>
                  </a:cubicBezTo>
                  <a:cubicBezTo>
                    <a:pt x="0" y="3332"/>
                    <a:pt x="818" y="4443"/>
                    <a:pt x="1233" y="4859"/>
                  </a:cubicBezTo>
                  <a:cubicBezTo>
                    <a:pt x="2109" y="5731"/>
                    <a:pt x="3352" y="6026"/>
                    <a:pt x="4441" y="6026"/>
                  </a:cubicBezTo>
                  <a:cubicBezTo>
                    <a:pt x="4645" y="6026"/>
                    <a:pt x="4843" y="6015"/>
                    <a:pt x="5033" y="5997"/>
                  </a:cubicBezTo>
                  <a:cubicBezTo>
                    <a:pt x="5715" y="5931"/>
                    <a:pt x="6279" y="5753"/>
                    <a:pt x="6576" y="5551"/>
                  </a:cubicBezTo>
                  <a:cubicBezTo>
                    <a:pt x="6968" y="5284"/>
                    <a:pt x="7298" y="4978"/>
                    <a:pt x="7559" y="4644"/>
                  </a:cubicBezTo>
                  <a:cubicBezTo>
                    <a:pt x="7826" y="4311"/>
                    <a:pt x="8024" y="3952"/>
                    <a:pt x="8142" y="3573"/>
                  </a:cubicBezTo>
                  <a:cubicBezTo>
                    <a:pt x="8360" y="2910"/>
                    <a:pt x="8344" y="2184"/>
                    <a:pt x="8076" y="1446"/>
                  </a:cubicBezTo>
                  <a:cubicBezTo>
                    <a:pt x="7754" y="590"/>
                    <a:pt x="7041" y="1"/>
                    <a:pt x="61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0" name="Google Shape;4881;p68">
              <a:extLst>
                <a:ext uri="{FF2B5EF4-FFF2-40B4-BE49-F238E27FC236}">
                  <a16:creationId xmlns:a16="http://schemas.microsoft.com/office/drawing/2014/main" id="{E189FE68-2772-4CAA-BA68-38D7B93B844E}"/>
                </a:ext>
              </a:extLst>
            </p:cNvPr>
            <p:cNvSpPr/>
            <p:nvPr/>
          </p:nvSpPr>
          <p:spPr>
            <a:xfrm>
              <a:off x="4296108" y="2518428"/>
              <a:ext cx="236011" cy="255810"/>
            </a:xfrm>
            <a:custGeom>
              <a:avLst/>
              <a:gdLst/>
              <a:ahLst/>
              <a:cxnLst/>
              <a:rect l="l" t="t" r="r" b="b"/>
              <a:pathLst>
                <a:path w="6735" h="7300" extrusionOk="0">
                  <a:moveTo>
                    <a:pt x="2800" y="0"/>
                  </a:moveTo>
                  <a:cubicBezTo>
                    <a:pt x="2396" y="0"/>
                    <a:pt x="1983" y="121"/>
                    <a:pt x="1603" y="349"/>
                  </a:cubicBezTo>
                  <a:cubicBezTo>
                    <a:pt x="534" y="982"/>
                    <a:pt x="0" y="2011"/>
                    <a:pt x="3" y="3192"/>
                  </a:cubicBezTo>
                  <a:cubicBezTo>
                    <a:pt x="3" y="3610"/>
                    <a:pt x="73" y="4043"/>
                    <a:pt x="208" y="4488"/>
                  </a:cubicBezTo>
                  <a:cubicBezTo>
                    <a:pt x="261" y="4639"/>
                    <a:pt x="350" y="4821"/>
                    <a:pt x="482" y="5019"/>
                  </a:cubicBezTo>
                  <a:cubicBezTo>
                    <a:pt x="1013" y="5823"/>
                    <a:pt x="2183" y="6865"/>
                    <a:pt x="3575" y="7195"/>
                  </a:cubicBezTo>
                  <a:cubicBezTo>
                    <a:pt x="3853" y="7262"/>
                    <a:pt x="4141" y="7300"/>
                    <a:pt x="4434" y="7300"/>
                  </a:cubicBezTo>
                  <a:cubicBezTo>
                    <a:pt x="4561" y="7300"/>
                    <a:pt x="4690" y="7293"/>
                    <a:pt x="4818" y="7278"/>
                  </a:cubicBezTo>
                  <a:cubicBezTo>
                    <a:pt x="5402" y="7218"/>
                    <a:pt x="6734" y="6859"/>
                    <a:pt x="6213" y="6354"/>
                  </a:cubicBezTo>
                  <a:cubicBezTo>
                    <a:pt x="6022" y="6173"/>
                    <a:pt x="5310" y="5942"/>
                    <a:pt x="5079" y="5236"/>
                  </a:cubicBezTo>
                  <a:cubicBezTo>
                    <a:pt x="4868" y="4593"/>
                    <a:pt x="5141" y="3502"/>
                    <a:pt x="5029" y="2430"/>
                  </a:cubicBezTo>
                  <a:cubicBezTo>
                    <a:pt x="4953" y="1751"/>
                    <a:pt x="4733" y="1078"/>
                    <a:pt x="4136" y="527"/>
                  </a:cubicBezTo>
                  <a:cubicBezTo>
                    <a:pt x="4080" y="478"/>
                    <a:pt x="4023" y="428"/>
                    <a:pt x="3964" y="385"/>
                  </a:cubicBezTo>
                  <a:cubicBezTo>
                    <a:pt x="3845" y="296"/>
                    <a:pt x="3717" y="220"/>
                    <a:pt x="3591" y="164"/>
                  </a:cubicBezTo>
                  <a:lnTo>
                    <a:pt x="3585" y="164"/>
                  </a:lnTo>
                  <a:cubicBezTo>
                    <a:pt x="3335" y="54"/>
                    <a:pt x="3069" y="0"/>
                    <a:pt x="28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1" name="Google Shape;4882;p68">
              <a:extLst>
                <a:ext uri="{FF2B5EF4-FFF2-40B4-BE49-F238E27FC236}">
                  <a16:creationId xmlns:a16="http://schemas.microsoft.com/office/drawing/2014/main" id="{6C28F5C2-6952-439C-9A5C-A0EACF05E781}"/>
                </a:ext>
              </a:extLst>
            </p:cNvPr>
            <p:cNvSpPr/>
            <p:nvPr/>
          </p:nvSpPr>
          <p:spPr>
            <a:xfrm>
              <a:off x="3929632" y="2269137"/>
              <a:ext cx="586051" cy="537061"/>
            </a:xfrm>
            <a:custGeom>
              <a:avLst/>
              <a:gdLst/>
              <a:ahLst/>
              <a:cxnLst/>
              <a:rect l="l" t="t" r="r" b="b"/>
              <a:pathLst>
                <a:path w="16724" h="15326" extrusionOk="0">
                  <a:moveTo>
                    <a:pt x="7771" y="1"/>
                  </a:moveTo>
                  <a:cubicBezTo>
                    <a:pt x="6408" y="1"/>
                    <a:pt x="5195" y="311"/>
                    <a:pt x="4410" y="791"/>
                  </a:cubicBezTo>
                  <a:cubicBezTo>
                    <a:pt x="753" y="3027"/>
                    <a:pt x="1" y="9554"/>
                    <a:pt x="1501" y="11968"/>
                  </a:cubicBezTo>
                  <a:cubicBezTo>
                    <a:pt x="2533" y="13634"/>
                    <a:pt x="6034" y="15326"/>
                    <a:pt x="9067" y="15326"/>
                  </a:cubicBezTo>
                  <a:cubicBezTo>
                    <a:pt x="10435" y="15326"/>
                    <a:pt x="11708" y="14981"/>
                    <a:pt x="12615" y="14134"/>
                  </a:cubicBezTo>
                  <a:cubicBezTo>
                    <a:pt x="13439" y="13366"/>
                    <a:pt x="13743" y="11407"/>
                    <a:pt x="13987" y="10830"/>
                  </a:cubicBezTo>
                  <a:cubicBezTo>
                    <a:pt x="14234" y="10253"/>
                    <a:pt x="16724" y="5085"/>
                    <a:pt x="13641" y="2229"/>
                  </a:cubicBezTo>
                  <a:cubicBezTo>
                    <a:pt x="11899" y="613"/>
                    <a:pt x="9687" y="1"/>
                    <a:pt x="7771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2" name="Google Shape;4883;p68">
              <a:extLst>
                <a:ext uri="{FF2B5EF4-FFF2-40B4-BE49-F238E27FC236}">
                  <a16:creationId xmlns:a16="http://schemas.microsoft.com/office/drawing/2014/main" id="{92536700-6C19-4E91-91E9-EDF229657E61}"/>
                </a:ext>
              </a:extLst>
            </p:cNvPr>
            <p:cNvSpPr/>
            <p:nvPr/>
          </p:nvSpPr>
          <p:spPr>
            <a:xfrm>
              <a:off x="3938989" y="2254490"/>
              <a:ext cx="554407" cy="298107"/>
            </a:xfrm>
            <a:custGeom>
              <a:avLst/>
              <a:gdLst/>
              <a:ahLst/>
              <a:cxnLst/>
              <a:rect l="l" t="t" r="r" b="b"/>
              <a:pathLst>
                <a:path w="15821" h="8507" extrusionOk="0">
                  <a:moveTo>
                    <a:pt x="8114" y="1"/>
                  </a:moveTo>
                  <a:cubicBezTo>
                    <a:pt x="7226" y="1"/>
                    <a:pt x="6269" y="135"/>
                    <a:pt x="5251" y="444"/>
                  </a:cubicBezTo>
                  <a:cubicBezTo>
                    <a:pt x="5251" y="444"/>
                    <a:pt x="5028" y="414"/>
                    <a:pt x="4681" y="414"/>
                  </a:cubicBezTo>
                  <a:cubicBezTo>
                    <a:pt x="4516" y="414"/>
                    <a:pt x="4324" y="421"/>
                    <a:pt x="4113" y="441"/>
                  </a:cubicBezTo>
                  <a:cubicBezTo>
                    <a:pt x="3121" y="540"/>
                    <a:pt x="1736" y="946"/>
                    <a:pt x="1089" y="2377"/>
                  </a:cubicBezTo>
                  <a:cubicBezTo>
                    <a:pt x="17" y="4745"/>
                    <a:pt x="1" y="7963"/>
                    <a:pt x="1129" y="8267"/>
                  </a:cubicBezTo>
                  <a:cubicBezTo>
                    <a:pt x="1175" y="8279"/>
                    <a:pt x="1221" y="8285"/>
                    <a:pt x="1267" y="8285"/>
                  </a:cubicBezTo>
                  <a:cubicBezTo>
                    <a:pt x="1932" y="8285"/>
                    <a:pt x="2649" y="7059"/>
                    <a:pt x="3068" y="6189"/>
                  </a:cubicBezTo>
                  <a:cubicBezTo>
                    <a:pt x="3299" y="5718"/>
                    <a:pt x="3437" y="5355"/>
                    <a:pt x="3437" y="5355"/>
                  </a:cubicBezTo>
                  <a:cubicBezTo>
                    <a:pt x="3437" y="5355"/>
                    <a:pt x="3488" y="5362"/>
                    <a:pt x="3577" y="5362"/>
                  </a:cubicBezTo>
                  <a:cubicBezTo>
                    <a:pt x="3952" y="5362"/>
                    <a:pt x="5016" y="5229"/>
                    <a:pt x="5927" y="3841"/>
                  </a:cubicBezTo>
                  <a:lnTo>
                    <a:pt x="5927" y="3841"/>
                  </a:lnTo>
                  <a:cubicBezTo>
                    <a:pt x="5887" y="3924"/>
                    <a:pt x="5119" y="5474"/>
                    <a:pt x="5357" y="5658"/>
                  </a:cubicBezTo>
                  <a:cubicBezTo>
                    <a:pt x="5455" y="5737"/>
                    <a:pt x="5986" y="5731"/>
                    <a:pt x="6748" y="5737"/>
                  </a:cubicBezTo>
                  <a:cubicBezTo>
                    <a:pt x="6890" y="4976"/>
                    <a:pt x="7302" y="4270"/>
                    <a:pt x="7698" y="3607"/>
                  </a:cubicBezTo>
                  <a:cubicBezTo>
                    <a:pt x="7700" y="3602"/>
                    <a:pt x="7705" y="3600"/>
                    <a:pt x="7710" y="3600"/>
                  </a:cubicBezTo>
                  <a:cubicBezTo>
                    <a:pt x="7719" y="3600"/>
                    <a:pt x="7729" y="3607"/>
                    <a:pt x="7724" y="3620"/>
                  </a:cubicBezTo>
                  <a:cubicBezTo>
                    <a:pt x="7470" y="4319"/>
                    <a:pt x="7230" y="5022"/>
                    <a:pt x="7071" y="5741"/>
                  </a:cubicBezTo>
                  <a:cubicBezTo>
                    <a:pt x="7190" y="5741"/>
                    <a:pt x="7309" y="5747"/>
                    <a:pt x="7437" y="5751"/>
                  </a:cubicBezTo>
                  <a:cubicBezTo>
                    <a:pt x="7487" y="5197"/>
                    <a:pt x="7675" y="4649"/>
                    <a:pt x="7968" y="4184"/>
                  </a:cubicBezTo>
                  <a:cubicBezTo>
                    <a:pt x="7975" y="4173"/>
                    <a:pt x="7984" y="4169"/>
                    <a:pt x="7993" y="4169"/>
                  </a:cubicBezTo>
                  <a:cubicBezTo>
                    <a:pt x="8012" y="4169"/>
                    <a:pt x="8029" y="4188"/>
                    <a:pt x="8018" y="4210"/>
                  </a:cubicBezTo>
                  <a:cubicBezTo>
                    <a:pt x="7784" y="4722"/>
                    <a:pt x="7632" y="5216"/>
                    <a:pt x="7533" y="5751"/>
                  </a:cubicBezTo>
                  <a:cubicBezTo>
                    <a:pt x="8542" y="5780"/>
                    <a:pt x="9769" y="5882"/>
                    <a:pt x="10923" y="6199"/>
                  </a:cubicBezTo>
                  <a:cubicBezTo>
                    <a:pt x="11497" y="6361"/>
                    <a:pt x="11988" y="6572"/>
                    <a:pt x="12407" y="6806"/>
                  </a:cubicBezTo>
                  <a:cubicBezTo>
                    <a:pt x="12450" y="6681"/>
                    <a:pt x="12483" y="6559"/>
                    <a:pt x="12513" y="6430"/>
                  </a:cubicBezTo>
                  <a:cubicBezTo>
                    <a:pt x="12628" y="5929"/>
                    <a:pt x="12704" y="5404"/>
                    <a:pt x="12734" y="4883"/>
                  </a:cubicBezTo>
                  <a:cubicBezTo>
                    <a:pt x="12736" y="4872"/>
                    <a:pt x="12747" y="4865"/>
                    <a:pt x="12757" y="4865"/>
                  </a:cubicBezTo>
                  <a:cubicBezTo>
                    <a:pt x="12766" y="4865"/>
                    <a:pt x="12774" y="4870"/>
                    <a:pt x="12777" y="4880"/>
                  </a:cubicBezTo>
                  <a:cubicBezTo>
                    <a:pt x="12866" y="5543"/>
                    <a:pt x="12849" y="6282"/>
                    <a:pt x="12661" y="6954"/>
                  </a:cubicBezTo>
                  <a:lnTo>
                    <a:pt x="12697" y="6977"/>
                  </a:lnTo>
                  <a:cubicBezTo>
                    <a:pt x="12747" y="7007"/>
                    <a:pt x="12793" y="7037"/>
                    <a:pt x="12836" y="7066"/>
                  </a:cubicBezTo>
                  <a:cubicBezTo>
                    <a:pt x="12912" y="6674"/>
                    <a:pt x="12958" y="6272"/>
                    <a:pt x="12998" y="5873"/>
                  </a:cubicBezTo>
                  <a:cubicBezTo>
                    <a:pt x="12999" y="5854"/>
                    <a:pt x="13012" y="5845"/>
                    <a:pt x="13026" y="5845"/>
                  </a:cubicBezTo>
                  <a:cubicBezTo>
                    <a:pt x="13040" y="5845"/>
                    <a:pt x="13054" y="5854"/>
                    <a:pt x="13057" y="5873"/>
                  </a:cubicBezTo>
                  <a:cubicBezTo>
                    <a:pt x="13110" y="6314"/>
                    <a:pt x="13149" y="6779"/>
                    <a:pt x="13040" y="7205"/>
                  </a:cubicBezTo>
                  <a:cubicBezTo>
                    <a:pt x="13288" y="7380"/>
                    <a:pt x="13502" y="7554"/>
                    <a:pt x="13687" y="7716"/>
                  </a:cubicBezTo>
                  <a:cubicBezTo>
                    <a:pt x="13852" y="7277"/>
                    <a:pt x="13964" y="6822"/>
                    <a:pt x="13987" y="6344"/>
                  </a:cubicBezTo>
                  <a:cubicBezTo>
                    <a:pt x="13987" y="6336"/>
                    <a:pt x="13994" y="6332"/>
                    <a:pt x="14002" y="6332"/>
                  </a:cubicBezTo>
                  <a:cubicBezTo>
                    <a:pt x="14009" y="6332"/>
                    <a:pt x="14017" y="6336"/>
                    <a:pt x="14017" y="6344"/>
                  </a:cubicBezTo>
                  <a:cubicBezTo>
                    <a:pt x="14000" y="6839"/>
                    <a:pt x="13921" y="7324"/>
                    <a:pt x="13756" y="7782"/>
                  </a:cubicBezTo>
                  <a:cubicBezTo>
                    <a:pt x="13839" y="7851"/>
                    <a:pt x="13914" y="7917"/>
                    <a:pt x="13980" y="7983"/>
                  </a:cubicBezTo>
                  <a:cubicBezTo>
                    <a:pt x="14083" y="7736"/>
                    <a:pt x="14178" y="7482"/>
                    <a:pt x="14244" y="7208"/>
                  </a:cubicBezTo>
                  <a:cubicBezTo>
                    <a:pt x="14432" y="6456"/>
                    <a:pt x="14515" y="5671"/>
                    <a:pt x="14475" y="4896"/>
                  </a:cubicBezTo>
                  <a:cubicBezTo>
                    <a:pt x="14475" y="4885"/>
                    <a:pt x="14483" y="4880"/>
                    <a:pt x="14491" y="4880"/>
                  </a:cubicBezTo>
                  <a:cubicBezTo>
                    <a:pt x="14500" y="4880"/>
                    <a:pt x="14510" y="4886"/>
                    <a:pt x="14511" y="4896"/>
                  </a:cubicBezTo>
                  <a:cubicBezTo>
                    <a:pt x="14614" y="5711"/>
                    <a:pt x="14590" y="6516"/>
                    <a:pt x="14386" y="7317"/>
                  </a:cubicBezTo>
                  <a:cubicBezTo>
                    <a:pt x="14320" y="7581"/>
                    <a:pt x="14238" y="7861"/>
                    <a:pt x="14139" y="8138"/>
                  </a:cubicBezTo>
                  <a:cubicBezTo>
                    <a:pt x="14373" y="8361"/>
                    <a:pt x="14528" y="8506"/>
                    <a:pt x="14626" y="8506"/>
                  </a:cubicBezTo>
                  <a:cubicBezTo>
                    <a:pt x="14637" y="8506"/>
                    <a:pt x="14647" y="8505"/>
                    <a:pt x="14656" y="8501"/>
                  </a:cubicBezTo>
                  <a:cubicBezTo>
                    <a:pt x="14947" y="8379"/>
                    <a:pt x="15821" y="5681"/>
                    <a:pt x="14782" y="3647"/>
                  </a:cubicBezTo>
                  <a:cubicBezTo>
                    <a:pt x="13961" y="2028"/>
                    <a:pt x="11564" y="1"/>
                    <a:pt x="811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3" name="Google Shape;4884;p68">
              <a:extLst>
                <a:ext uri="{FF2B5EF4-FFF2-40B4-BE49-F238E27FC236}">
                  <a16:creationId xmlns:a16="http://schemas.microsoft.com/office/drawing/2014/main" id="{84B9EC71-F7D0-4224-B25D-6F2A72C38408}"/>
                </a:ext>
              </a:extLst>
            </p:cNvPr>
            <p:cNvSpPr/>
            <p:nvPr/>
          </p:nvSpPr>
          <p:spPr>
            <a:xfrm>
              <a:off x="3865259" y="2485874"/>
              <a:ext cx="129237" cy="153101"/>
            </a:xfrm>
            <a:custGeom>
              <a:avLst/>
              <a:gdLst/>
              <a:ahLst/>
              <a:cxnLst/>
              <a:rect l="l" t="t" r="r" b="b"/>
              <a:pathLst>
                <a:path w="3688" h="4369" extrusionOk="0">
                  <a:moveTo>
                    <a:pt x="1623" y="0"/>
                  </a:moveTo>
                  <a:cubicBezTo>
                    <a:pt x="1501" y="0"/>
                    <a:pt x="1380" y="23"/>
                    <a:pt x="1261" y="74"/>
                  </a:cubicBezTo>
                  <a:cubicBezTo>
                    <a:pt x="146" y="552"/>
                    <a:pt x="1" y="2782"/>
                    <a:pt x="1581" y="3943"/>
                  </a:cubicBezTo>
                  <a:cubicBezTo>
                    <a:pt x="2044" y="4282"/>
                    <a:pt x="2456" y="4368"/>
                    <a:pt x="2753" y="4368"/>
                  </a:cubicBezTo>
                  <a:cubicBezTo>
                    <a:pt x="3055" y="4368"/>
                    <a:pt x="3239" y="4279"/>
                    <a:pt x="3239" y="4279"/>
                  </a:cubicBezTo>
                  <a:lnTo>
                    <a:pt x="3688" y="1591"/>
                  </a:lnTo>
                  <a:cubicBezTo>
                    <a:pt x="3688" y="1591"/>
                    <a:pt x="2639" y="0"/>
                    <a:pt x="1623" y="0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4" name="Google Shape;4885;p68">
              <a:extLst>
                <a:ext uri="{FF2B5EF4-FFF2-40B4-BE49-F238E27FC236}">
                  <a16:creationId xmlns:a16="http://schemas.microsoft.com/office/drawing/2014/main" id="{4092CA06-813E-44D0-AEC9-1923BECEA2AA}"/>
                </a:ext>
              </a:extLst>
            </p:cNvPr>
            <p:cNvSpPr/>
            <p:nvPr/>
          </p:nvSpPr>
          <p:spPr>
            <a:xfrm>
              <a:off x="3932296" y="2780579"/>
              <a:ext cx="366159" cy="379265"/>
            </a:xfrm>
            <a:custGeom>
              <a:avLst/>
              <a:gdLst/>
              <a:ahLst/>
              <a:cxnLst/>
              <a:rect l="l" t="t" r="r" b="b"/>
              <a:pathLst>
                <a:path w="10449" h="10823" extrusionOk="0">
                  <a:moveTo>
                    <a:pt x="1973" y="1"/>
                  </a:moveTo>
                  <a:cubicBezTo>
                    <a:pt x="1329" y="1"/>
                    <a:pt x="655" y="353"/>
                    <a:pt x="492" y="1149"/>
                  </a:cubicBezTo>
                  <a:cubicBezTo>
                    <a:pt x="1" y="3546"/>
                    <a:pt x="2105" y="6640"/>
                    <a:pt x="3051" y="7540"/>
                  </a:cubicBezTo>
                  <a:cubicBezTo>
                    <a:pt x="3994" y="8437"/>
                    <a:pt x="6949" y="9832"/>
                    <a:pt x="7173" y="9921"/>
                  </a:cubicBezTo>
                  <a:cubicBezTo>
                    <a:pt x="7401" y="10010"/>
                    <a:pt x="7724" y="10383"/>
                    <a:pt x="7971" y="10610"/>
                  </a:cubicBezTo>
                  <a:cubicBezTo>
                    <a:pt x="8123" y="10748"/>
                    <a:pt x="8753" y="10823"/>
                    <a:pt x="9244" y="10823"/>
                  </a:cubicBezTo>
                  <a:cubicBezTo>
                    <a:pt x="9566" y="10823"/>
                    <a:pt x="9829" y="10790"/>
                    <a:pt x="9858" y="10722"/>
                  </a:cubicBezTo>
                  <a:cubicBezTo>
                    <a:pt x="9871" y="10690"/>
                    <a:pt x="9858" y="10661"/>
                    <a:pt x="9828" y="10637"/>
                  </a:cubicBezTo>
                  <a:lnTo>
                    <a:pt x="9828" y="10637"/>
                  </a:lnTo>
                  <a:cubicBezTo>
                    <a:pt x="9915" y="10648"/>
                    <a:pt x="10000" y="10655"/>
                    <a:pt x="10073" y="10655"/>
                  </a:cubicBezTo>
                  <a:cubicBezTo>
                    <a:pt x="10211" y="10655"/>
                    <a:pt x="10309" y="10630"/>
                    <a:pt x="10316" y="10561"/>
                  </a:cubicBezTo>
                  <a:cubicBezTo>
                    <a:pt x="10323" y="10490"/>
                    <a:pt x="10159" y="10436"/>
                    <a:pt x="9958" y="10395"/>
                  </a:cubicBezTo>
                  <a:lnTo>
                    <a:pt x="9958" y="10395"/>
                  </a:lnTo>
                  <a:cubicBezTo>
                    <a:pt x="10015" y="10399"/>
                    <a:pt x="10071" y="10401"/>
                    <a:pt x="10122" y="10401"/>
                  </a:cubicBezTo>
                  <a:cubicBezTo>
                    <a:pt x="10290" y="10401"/>
                    <a:pt x="10419" y="10379"/>
                    <a:pt x="10432" y="10313"/>
                  </a:cubicBezTo>
                  <a:cubicBezTo>
                    <a:pt x="10449" y="10216"/>
                    <a:pt x="10238" y="10147"/>
                    <a:pt x="9992" y="10101"/>
                  </a:cubicBezTo>
                  <a:lnTo>
                    <a:pt x="9992" y="10101"/>
                  </a:lnTo>
                  <a:cubicBezTo>
                    <a:pt x="10025" y="10102"/>
                    <a:pt x="10057" y="10103"/>
                    <a:pt x="10088" y="10103"/>
                  </a:cubicBezTo>
                  <a:cubicBezTo>
                    <a:pt x="10223" y="10103"/>
                    <a:pt x="10327" y="10087"/>
                    <a:pt x="10349" y="10043"/>
                  </a:cubicBezTo>
                  <a:cubicBezTo>
                    <a:pt x="10422" y="9888"/>
                    <a:pt x="9099" y="9680"/>
                    <a:pt x="9099" y="9680"/>
                  </a:cubicBezTo>
                  <a:lnTo>
                    <a:pt x="9099" y="9680"/>
                  </a:lnTo>
                  <a:cubicBezTo>
                    <a:pt x="9099" y="9680"/>
                    <a:pt x="9132" y="9681"/>
                    <a:pt x="9185" y="9681"/>
                  </a:cubicBezTo>
                  <a:cubicBezTo>
                    <a:pt x="9376" y="9681"/>
                    <a:pt x="9824" y="9667"/>
                    <a:pt x="9871" y="9535"/>
                  </a:cubicBezTo>
                  <a:cubicBezTo>
                    <a:pt x="9927" y="9360"/>
                    <a:pt x="8671" y="9139"/>
                    <a:pt x="8440" y="8925"/>
                  </a:cubicBezTo>
                  <a:cubicBezTo>
                    <a:pt x="8209" y="8711"/>
                    <a:pt x="6105" y="6429"/>
                    <a:pt x="5515" y="5218"/>
                  </a:cubicBezTo>
                  <a:cubicBezTo>
                    <a:pt x="4921" y="4001"/>
                    <a:pt x="3602" y="1330"/>
                    <a:pt x="3157" y="575"/>
                  </a:cubicBezTo>
                  <a:cubicBezTo>
                    <a:pt x="2938" y="206"/>
                    <a:pt x="2464" y="1"/>
                    <a:pt x="1973" y="1"/>
                  </a:cubicBezTo>
                  <a:close/>
                </a:path>
              </a:pathLst>
            </a:custGeom>
            <a:solidFill>
              <a:srgbClr val="FFE1D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5" name="Google Shape;4886;p68">
              <a:extLst>
                <a:ext uri="{FF2B5EF4-FFF2-40B4-BE49-F238E27FC236}">
                  <a16:creationId xmlns:a16="http://schemas.microsoft.com/office/drawing/2014/main" id="{C9068C3B-2F86-4893-9B8E-E62150F6458D}"/>
                </a:ext>
              </a:extLst>
            </p:cNvPr>
            <p:cNvSpPr/>
            <p:nvPr/>
          </p:nvSpPr>
          <p:spPr>
            <a:xfrm>
              <a:off x="3933803" y="2773325"/>
              <a:ext cx="298983" cy="366930"/>
            </a:xfrm>
            <a:custGeom>
              <a:avLst/>
              <a:gdLst/>
              <a:ahLst/>
              <a:cxnLst/>
              <a:rect l="l" t="t" r="r" b="b"/>
              <a:pathLst>
                <a:path w="8532" h="10471" extrusionOk="0">
                  <a:moveTo>
                    <a:pt x="2062" y="0"/>
                  </a:moveTo>
                  <a:lnTo>
                    <a:pt x="452" y="660"/>
                  </a:lnTo>
                  <a:lnTo>
                    <a:pt x="0" y="2226"/>
                  </a:lnTo>
                  <a:cubicBezTo>
                    <a:pt x="0" y="2226"/>
                    <a:pt x="947" y="8245"/>
                    <a:pt x="6514" y="10471"/>
                  </a:cubicBezTo>
                  <a:cubicBezTo>
                    <a:pt x="6514" y="10471"/>
                    <a:pt x="7833" y="10102"/>
                    <a:pt x="8532" y="8947"/>
                  </a:cubicBezTo>
                  <a:cubicBezTo>
                    <a:pt x="8532" y="8947"/>
                    <a:pt x="5646" y="6886"/>
                    <a:pt x="4617" y="2721"/>
                  </a:cubicBezTo>
                  <a:lnTo>
                    <a:pt x="3546" y="165"/>
                  </a:lnTo>
                  <a:lnTo>
                    <a:pt x="206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6" name="Google Shape;4887;p68">
              <a:extLst>
                <a:ext uri="{FF2B5EF4-FFF2-40B4-BE49-F238E27FC236}">
                  <a16:creationId xmlns:a16="http://schemas.microsoft.com/office/drawing/2014/main" id="{CF8E7DDA-90E4-4EB5-9009-27C47D08F320}"/>
                </a:ext>
              </a:extLst>
            </p:cNvPr>
            <p:cNvSpPr/>
            <p:nvPr/>
          </p:nvSpPr>
          <p:spPr>
            <a:xfrm>
              <a:off x="4158706" y="2692027"/>
              <a:ext cx="50742" cy="60869"/>
            </a:xfrm>
            <a:custGeom>
              <a:avLst/>
              <a:gdLst/>
              <a:ahLst/>
              <a:cxnLst/>
              <a:rect l="l" t="t" r="r" b="b"/>
              <a:pathLst>
                <a:path w="1448" h="1737" extrusionOk="0">
                  <a:moveTo>
                    <a:pt x="170" y="1"/>
                  </a:moveTo>
                  <a:cubicBezTo>
                    <a:pt x="160" y="1"/>
                    <a:pt x="148" y="3"/>
                    <a:pt x="135" y="9"/>
                  </a:cubicBezTo>
                  <a:cubicBezTo>
                    <a:pt x="115" y="15"/>
                    <a:pt x="102" y="38"/>
                    <a:pt x="99" y="48"/>
                  </a:cubicBezTo>
                  <a:cubicBezTo>
                    <a:pt x="30" y="197"/>
                    <a:pt x="0" y="375"/>
                    <a:pt x="13" y="576"/>
                  </a:cubicBezTo>
                  <a:cubicBezTo>
                    <a:pt x="26" y="764"/>
                    <a:pt x="69" y="945"/>
                    <a:pt x="148" y="1113"/>
                  </a:cubicBezTo>
                  <a:cubicBezTo>
                    <a:pt x="181" y="1183"/>
                    <a:pt x="228" y="1252"/>
                    <a:pt x="280" y="1324"/>
                  </a:cubicBezTo>
                  <a:cubicBezTo>
                    <a:pt x="310" y="1361"/>
                    <a:pt x="343" y="1390"/>
                    <a:pt x="383" y="1427"/>
                  </a:cubicBezTo>
                  <a:cubicBezTo>
                    <a:pt x="462" y="1496"/>
                    <a:pt x="557" y="1562"/>
                    <a:pt x="663" y="1615"/>
                  </a:cubicBezTo>
                  <a:lnTo>
                    <a:pt x="679" y="1625"/>
                  </a:lnTo>
                  <a:cubicBezTo>
                    <a:pt x="795" y="1683"/>
                    <a:pt x="936" y="1737"/>
                    <a:pt x="1070" y="1737"/>
                  </a:cubicBezTo>
                  <a:cubicBezTo>
                    <a:pt x="1168" y="1737"/>
                    <a:pt x="1262" y="1708"/>
                    <a:pt x="1339" y="1631"/>
                  </a:cubicBezTo>
                  <a:cubicBezTo>
                    <a:pt x="1375" y="1595"/>
                    <a:pt x="1405" y="1552"/>
                    <a:pt x="1428" y="1506"/>
                  </a:cubicBezTo>
                  <a:cubicBezTo>
                    <a:pt x="1444" y="1466"/>
                    <a:pt x="1448" y="1423"/>
                    <a:pt x="1448" y="1374"/>
                  </a:cubicBezTo>
                  <a:cubicBezTo>
                    <a:pt x="1444" y="1282"/>
                    <a:pt x="1415" y="1193"/>
                    <a:pt x="1355" y="1080"/>
                  </a:cubicBezTo>
                  <a:cubicBezTo>
                    <a:pt x="1303" y="978"/>
                    <a:pt x="1230" y="869"/>
                    <a:pt x="1121" y="747"/>
                  </a:cubicBezTo>
                  <a:cubicBezTo>
                    <a:pt x="1032" y="642"/>
                    <a:pt x="927" y="536"/>
                    <a:pt x="801" y="424"/>
                  </a:cubicBezTo>
                  <a:cubicBezTo>
                    <a:pt x="696" y="335"/>
                    <a:pt x="594" y="256"/>
                    <a:pt x="491" y="187"/>
                  </a:cubicBezTo>
                  <a:cubicBezTo>
                    <a:pt x="449" y="160"/>
                    <a:pt x="409" y="131"/>
                    <a:pt x="366" y="111"/>
                  </a:cubicBezTo>
                  <a:cubicBezTo>
                    <a:pt x="317" y="88"/>
                    <a:pt x="284" y="68"/>
                    <a:pt x="247" y="58"/>
                  </a:cubicBezTo>
                  <a:cubicBezTo>
                    <a:pt x="231" y="28"/>
                    <a:pt x="218" y="15"/>
                    <a:pt x="208" y="9"/>
                  </a:cubicBezTo>
                  <a:lnTo>
                    <a:pt x="195" y="5"/>
                  </a:lnTo>
                  <a:cubicBezTo>
                    <a:pt x="187" y="2"/>
                    <a:pt x="179" y="1"/>
                    <a:pt x="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7" name="Google Shape;4888;p68">
              <a:extLst>
                <a:ext uri="{FF2B5EF4-FFF2-40B4-BE49-F238E27FC236}">
                  <a16:creationId xmlns:a16="http://schemas.microsoft.com/office/drawing/2014/main" id="{B9375041-EA54-493C-964C-CAF3669557D7}"/>
                </a:ext>
              </a:extLst>
            </p:cNvPr>
            <p:cNvSpPr/>
            <p:nvPr/>
          </p:nvSpPr>
          <p:spPr>
            <a:xfrm>
              <a:off x="4157305" y="2664939"/>
              <a:ext cx="95386" cy="89569"/>
            </a:xfrm>
            <a:custGeom>
              <a:avLst/>
              <a:gdLst/>
              <a:ahLst/>
              <a:cxnLst/>
              <a:rect l="l" t="t" r="r" b="b"/>
              <a:pathLst>
                <a:path w="2722" h="2556" extrusionOk="0">
                  <a:moveTo>
                    <a:pt x="218" y="884"/>
                  </a:moveTo>
                  <a:cubicBezTo>
                    <a:pt x="304" y="910"/>
                    <a:pt x="386" y="937"/>
                    <a:pt x="465" y="976"/>
                  </a:cubicBezTo>
                  <a:cubicBezTo>
                    <a:pt x="482" y="979"/>
                    <a:pt x="498" y="986"/>
                    <a:pt x="512" y="996"/>
                  </a:cubicBezTo>
                  <a:cubicBezTo>
                    <a:pt x="614" y="1052"/>
                    <a:pt x="716" y="1125"/>
                    <a:pt x="815" y="1207"/>
                  </a:cubicBezTo>
                  <a:cubicBezTo>
                    <a:pt x="934" y="1313"/>
                    <a:pt x="1036" y="1428"/>
                    <a:pt x="1125" y="1557"/>
                  </a:cubicBezTo>
                  <a:lnTo>
                    <a:pt x="1138" y="1570"/>
                  </a:lnTo>
                  <a:cubicBezTo>
                    <a:pt x="1214" y="1695"/>
                    <a:pt x="1277" y="1824"/>
                    <a:pt x="1323" y="1952"/>
                  </a:cubicBezTo>
                  <a:cubicBezTo>
                    <a:pt x="1356" y="2064"/>
                    <a:pt x="1376" y="2167"/>
                    <a:pt x="1386" y="2266"/>
                  </a:cubicBezTo>
                  <a:lnTo>
                    <a:pt x="1386" y="2355"/>
                  </a:lnTo>
                  <a:cubicBezTo>
                    <a:pt x="1339" y="2365"/>
                    <a:pt x="1297" y="2378"/>
                    <a:pt x="1257" y="2384"/>
                  </a:cubicBezTo>
                  <a:lnTo>
                    <a:pt x="1240" y="2388"/>
                  </a:lnTo>
                  <a:cubicBezTo>
                    <a:pt x="1185" y="2396"/>
                    <a:pt x="1129" y="2399"/>
                    <a:pt x="1074" y="2399"/>
                  </a:cubicBezTo>
                  <a:cubicBezTo>
                    <a:pt x="1047" y="2399"/>
                    <a:pt x="1019" y="2399"/>
                    <a:pt x="993" y="2398"/>
                  </a:cubicBezTo>
                  <a:cubicBezTo>
                    <a:pt x="901" y="2388"/>
                    <a:pt x="812" y="2368"/>
                    <a:pt x="726" y="2338"/>
                  </a:cubicBezTo>
                  <a:cubicBezTo>
                    <a:pt x="686" y="2328"/>
                    <a:pt x="650" y="2312"/>
                    <a:pt x="614" y="2289"/>
                  </a:cubicBezTo>
                  <a:cubicBezTo>
                    <a:pt x="584" y="2272"/>
                    <a:pt x="554" y="2256"/>
                    <a:pt x="525" y="2236"/>
                  </a:cubicBezTo>
                  <a:cubicBezTo>
                    <a:pt x="472" y="2196"/>
                    <a:pt x="419" y="2147"/>
                    <a:pt x="373" y="2091"/>
                  </a:cubicBezTo>
                  <a:cubicBezTo>
                    <a:pt x="334" y="2038"/>
                    <a:pt x="294" y="1975"/>
                    <a:pt x="268" y="1916"/>
                  </a:cubicBezTo>
                  <a:cubicBezTo>
                    <a:pt x="235" y="1834"/>
                    <a:pt x="205" y="1745"/>
                    <a:pt x="188" y="1652"/>
                  </a:cubicBezTo>
                  <a:cubicBezTo>
                    <a:pt x="165" y="1514"/>
                    <a:pt x="159" y="1365"/>
                    <a:pt x="172" y="1197"/>
                  </a:cubicBezTo>
                  <a:cubicBezTo>
                    <a:pt x="182" y="1085"/>
                    <a:pt x="198" y="986"/>
                    <a:pt x="218" y="884"/>
                  </a:cubicBezTo>
                  <a:close/>
                  <a:moveTo>
                    <a:pt x="367" y="0"/>
                  </a:moveTo>
                  <a:cubicBezTo>
                    <a:pt x="241" y="224"/>
                    <a:pt x="152" y="468"/>
                    <a:pt x="86" y="732"/>
                  </a:cubicBezTo>
                  <a:cubicBezTo>
                    <a:pt x="53" y="864"/>
                    <a:pt x="27" y="1003"/>
                    <a:pt x="17" y="1138"/>
                  </a:cubicBezTo>
                  <a:cubicBezTo>
                    <a:pt x="4" y="1280"/>
                    <a:pt x="0" y="1415"/>
                    <a:pt x="10" y="1543"/>
                  </a:cubicBezTo>
                  <a:cubicBezTo>
                    <a:pt x="24" y="1675"/>
                    <a:pt x="53" y="1797"/>
                    <a:pt x="93" y="1913"/>
                  </a:cubicBezTo>
                  <a:cubicBezTo>
                    <a:pt x="116" y="1969"/>
                    <a:pt x="139" y="2022"/>
                    <a:pt x="172" y="2074"/>
                  </a:cubicBezTo>
                  <a:cubicBezTo>
                    <a:pt x="198" y="2124"/>
                    <a:pt x="235" y="2173"/>
                    <a:pt x="284" y="2226"/>
                  </a:cubicBezTo>
                  <a:cubicBezTo>
                    <a:pt x="350" y="2305"/>
                    <a:pt x="436" y="2371"/>
                    <a:pt x="538" y="2427"/>
                  </a:cubicBezTo>
                  <a:cubicBezTo>
                    <a:pt x="561" y="2434"/>
                    <a:pt x="578" y="2444"/>
                    <a:pt x="594" y="2450"/>
                  </a:cubicBezTo>
                  <a:cubicBezTo>
                    <a:pt x="719" y="2510"/>
                    <a:pt x="864" y="2546"/>
                    <a:pt x="1023" y="2553"/>
                  </a:cubicBezTo>
                  <a:cubicBezTo>
                    <a:pt x="1045" y="2554"/>
                    <a:pt x="1067" y="2555"/>
                    <a:pt x="1090" y="2555"/>
                  </a:cubicBezTo>
                  <a:cubicBezTo>
                    <a:pt x="1247" y="2555"/>
                    <a:pt x="1416" y="2516"/>
                    <a:pt x="1577" y="2444"/>
                  </a:cubicBezTo>
                  <a:cubicBezTo>
                    <a:pt x="1742" y="2368"/>
                    <a:pt x="1900" y="2256"/>
                    <a:pt x="2062" y="2107"/>
                  </a:cubicBezTo>
                  <a:cubicBezTo>
                    <a:pt x="2197" y="1979"/>
                    <a:pt x="2319" y="1827"/>
                    <a:pt x="2444" y="1642"/>
                  </a:cubicBezTo>
                  <a:cubicBezTo>
                    <a:pt x="2550" y="1481"/>
                    <a:pt x="2642" y="1306"/>
                    <a:pt x="2711" y="1125"/>
                  </a:cubicBezTo>
                  <a:cubicBezTo>
                    <a:pt x="2715" y="1108"/>
                    <a:pt x="2721" y="1095"/>
                    <a:pt x="2715" y="1082"/>
                  </a:cubicBezTo>
                  <a:cubicBezTo>
                    <a:pt x="2609" y="1052"/>
                    <a:pt x="2500" y="1026"/>
                    <a:pt x="2391" y="996"/>
                  </a:cubicBezTo>
                  <a:cubicBezTo>
                    <a:pt x="2111" y="904"/>
                    <a:pt x="1854" y="815"/>
                    <a:pt x="1606" y="706"/>
                  </a:cubicBezTo>
                  <a:cubicBezTo>
                    <a:pt x="1409" y="620"/>
                    <a:pt x="1231" y="538"/>
                    <a:pt x="1066" y="452"/>
                  </a:cubicBezTo>
                  <a:cubicBezTo>
                    <a:pt x="996" y="409"/>
                    <a:pt x="927" y="373"/>
                    <a:pt x="858" y="330"/>
                  </a:cubicBezTo>
                  <a:cubicBezTo>
                    <a:pt x="726" y="257"/>
                    <a:pt x="614" y="188"/>
                    <a:pt x="518" y="119"/>
                  </a:cubicBezTo>
                  <a:cubicBezTo>
                    <a:pt x="465" y="79"/>
                    <a:pt x="416" y="43"/>
                    <a:pt x="3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8" name="Google Shape;4889;p68">
              <a:extLst>
                <a:ext uri="{FF2B5EF4-FFF2-40B4-BE49-F238E27FC236}">
                  <a16:creationId xmlns:a16="http://schemas.microsoft.com/office/drawing/2014/main" id="{E214CCEC-6200-419B-89B9-9CC2D4EFA4DA}"/>
                </a:ext>
              </a:extLst>
            </p:cNvPr>
            <p:cNvSpPr/>
            <p:nvPr/>
          </p:nvSpPr>
          <p:spPr>
            <a:xfrm>
              <a:off x="4197043" y="2620015"/>
              <a:ext cx="58766" cy="29506"/>
            </a:xfrm>
            <a:custGeom>
              <a:avLst/>
              <a:gdLst/>
              <a:ahLst/>
              <a:cxnLst/>
              <a:rect l="l" t="t" r="r" b="b"/>
              <a:pathLst>
                <a:path w="1677" h="842" extrusionOk="0">
                  <a:moveTo>
                    <a:pt x="795" y="0"/>
                  </a:moveTo>
                  <a:cubicBezTo>
                    <a:pt x="525" y="0"/>
                    <a:pt x="266" y="124"/>
                    <a:pt x="50" y="289"/>
                  </a:cubicBezTo>
                  <a:cubicBezTo>
                    <a:pt x="1" y="329"/>
                    <a:pt x="8" y="411"/>
                    <a:pt x="47" y="454"/>
                  </a:cubicBezTo>
                  <a:cubicBezTo>
                    <a:pt x="69" y="479"/>
                    <a:pt x="97" y="490"/>
                    <a:pt x="125" y="490"/>
                  </a:cubicBezTo>
                  <a:cubicBezTo>
                    <a:pt x="154" y="490"/>
                    <a:pt x="184" y="479"/>
                    <a:pt x="209" y="461"/>
                  </a:cubicBezTo>
                  <a:cubicBezTo>
                    <a:pt x="371" y="333"/>
                    <a:pt x="578" y="231"/>
                    <a:pt x="787" y="231"/>
                  </a:cubicBezTo>
                  <a:cubicBezTo>
                    <a:pt x="838" y="231"/>
                    <a:pt x="888" y="237"/>
                    <a:pt x="937" y="250"/>
                  </a:cubicBezTo>
                  <a:cubicBezTo>
                    <a:pt x="1185" y="312"/>
                    <a:pt x="1346" y="520"/>
                    <a:pt x="1429" y="751"/>
                  </a:cubicBezTo>
                  <a:cubicBezTo>
                    <a:pt x="1447" y="804"/>
                    <a:pt x="1494" y="842"/>
                    <a:pt x="1548" y="842"/>
                  </a:cubicBezTo>
                  <a:cubicBezTo>
                    <a:pt x="1555" y="842"/>
                    <a:pt x="1561" y="841"/>
                    <a:pt x="1567" y="840"/>
                  </a:cubicBezTo>
                  <a:cubicBezTo>
                    <a:pt x="1627" y="827"/>
                    <a:pt x="1676" y="758"/>
                    <a:pt x="1656" y="698"/>
                  </a:cubicBezTo>
                  <a:cubicBezTo>
                    <a:pt x="1548" y="388"/>
                    <a:pt x="1333" y="115"/>
                    <a:pt x="1003" y="26"/>
                  </a:cubicBezTo>
                  <a:cubicBezTo>
                    <a:pt x="934" y="8"/>
                    <a:pt x="864" y="0"/>
                    <a:pt x="7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79" name="Google Shape;4890;p68">
              <a:extLst>
                <a:ext uri="{FF2B5EF4-FFF2-40B4-BE49-F238E27FC236}">
                  <a16:creationId xmlns:a16="http://schemas.microsoft.com/office/drawing/2014/main" id="{6C1F1557-A1B4-4EAB-B3C6-578AFCD2CBBF}"/>
                </a:ext>
              </a:extLst>
            </p:cNvPr>
            <p:cNvSpPr/>
            <p:nvPr/>
          </p:nvSpPr>
          <p:spPr>
            <a:xfrm>
              <a:off x="4052247" y="2605578"/>
              <a:ext cx="72258" cy="64408"/>
            </a:xfrm>
            <a:custGeom>
              <a:avLst/>
              <a:gdLst/>
              <a:ahLst/>
              <a:cxnLst/>
              <a:rect l="l" t="t" r="r" b="b"/>
              <a:pathLst>
                <a:path w="2062" h="1838" extrusionOk="0">
                  <a:moveTo>
                    <a:pt x="1037" y="1"/>
                  </a:moveTo>
                  <a:cubicBezTo>
                    <a:pt x="719" y="1"/>
                    <a:pt x="399" y="153"/>
                    <a:pt x="241" y="438"/>
                  </a:cubicBezTo>
                  <a:cubicBezTo>
                    <a:pt x="1" y="879"/>
                    <a:pt x="113" y="1440"/>
                    <a:pt x="551" y="1707"/>
                  </a:cubicBezTo>
                  <a:cubicBezTo>
                    <a:pt x="694" y="1795"/>
                    <a:pt x="861" y="1837"/>
                    <a:pt x="1029" y="1837"/>
                  </a:cubicBezTo>
                  <a:cubicBezTo>
                    <a:pt x="1347" y="1837"/>
                    <a:pt x="1666" y="1685"/>
                    <a:pt x="1821" y="1401"/>
                  </a:cubicBezTo>
                  <a:cubicBezTo>
                    <a:pt x="2062" y="959"/>
                    <a:pt x="1953" y="398"/>
                    <a:pt x="1514" y="131"/>
                  </a:cubicBezTo>
                  <a:cubicBezTo>
                    <a:pt x="1372" y="43"/>
                    <a:pt x="1205" y="1"/>
                    <a:pt x="1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0" name="Google Shape;4891;p68">
              <a:extLst>
                <a:ext uri="{FF2B5EF4-FFF2-40B4-BE49-F238E27FC236}">
                  <a16:creationId xmlns:a16="http://schemas.microsoft.com/office/drawing/2014/main" id="{E3FF4401-6CFE-46C0-9951-29A3F0B3B976}"/>
                </a:ext>
              </a:extLst>
            </p:cNvPr>
            <p:cNvSpPr/>
            <p:nvPr/>
          </p:nvSpPr>
          <p:spPr>
            <a:xfrm>
              <a:off x="4314120" y="2657861"/>
              <a:ext cx="72258" cy="64408"/>
            </a:xfrm>
            <a:custGeom>
              <a:avLst/>
              <a:gdLst/>
              <a:ahLst/>
              <a:cxnLst/>
              <a:rect l="l" t="t" r="r" b="b"/>
              <a:pathLst>
                <a:path w="2062" h="1838" extrusionOk="0">
                  <a:moveTo>
                    <a:pt x="1037" y="1"/>
                  </a:moveTo>
                  <a:cubicBezTo>
                    <a:pt x="720" y="1"/>
                    <a:pt x="400" y="152"/>
                    <a:pt x="245" y="439"/>
                  </a:cubicBezTo>
                  <a:cubicBezTo>
                    <a:pt x="1" y="881"/>
                    <a:pt x="106" y="1442"/>
                    <a:pt x="555" y="1709"/>
                  </a:cubicBezTo>
                  <a:cubicBezTo>
                    <a:pt x="697" y="1796"/>
                    <a:pt x="864" y="1838"/>
                    <a:pt x="1031" y="1838"/>
                  </a:cubicBezTo>
                  <a:cubicBezTo>
                    <a:pt x="1348" y="1838"/>
                    <a:pt x="1667" y="1686"/>
                    <a:pt x="1824" y="1399"/>
                  </a:cubicBezTo>
                  <a:cubicBezTo>
                    <a:pt x="2062" y="957"/>
                    <a:pt x="1956" y="397"/>
                    <a:pt x="1514" y="129"/>
                  </a:cubicBezTo>
                  <a:cubicBezTo>
                    <a:pt x="1372" y="43"/>
                    <a:pt x="1205" y="1"/>
                    <a:pt x="10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1" name="Google Shape;4892;p68">
              <a:extLst>
                <a:ext uri="{FF2B5EF4-FFF2-40B4-BE49-F238E27FC236}">
                  <a16:creationId xmlns:a16="http://schemas.microsoft.com/office/drawing/2014/main" id="{18A59233-88AA-487F-85FC-46AF81A98E43}"/>
                </a:ext>
              </a:extLst>
            </p:cNvPr>
            <p:cNvSpPr/>
            <p:nvPr/>
          </p:nvSpPr>
          <p:spPr>
            <a:xfrm>
              <a:off x="4141360" y="2478620"/>
              <a:ext cx="78916" cy="31959"/>
            </a:xfrm>
            <a:custGeom>
              <a:avLst/>
              <a:gdLst/>
              <a:ahLst/>
              <a:cxnLst/>
              <a:rect l="l" t="t" r="r" b="b"/>
              <a:pathLst>
                <a:path w="2252" h="912" extrusionOk="0">
                  <a:moveTo>
                    <a:pt x="866" y="0"/>
                  </a:moveTo>
                  <a:cubicBezTo>
                    <a:pt x="598" y="0"/>
                    <a:pt x="332" y="74"/>
                    <a:pt x="99" y="235"/>
                  </a:cubicBezTo>
                  <a:cubicBezTo>
                    <a:pt x="0" y="310"/>
                    <a:pt x="60" y="462"/>
                    <a:pt x="153" y="462"/>
                  </a:cubicBezTo>
                  <a:cubicBezTo>
                    <a:pt x="172" y="462"/>
                    <a:pt x="191" y="456"/>
                    <a:pt x="211" y="443"/>
                  </a:cubicBezTo>
                  <a:cubicBezTo>
                    <a:pt x="414" y="301"/>
                    <a:pt x="648" y="235"/>
                    <a:pt x="882" y="235"/>
                  </a:cubicBezTo>
                  <a:cubicBezTo>
                    <a:pt x="1320" y="235"/>
                    <a:pt x="1759" y="466"/>
                    <a:pt x="1996" y="855"/>
                  </a:cubicBezTo>
                  <a:cubicBezTo>
                    <a:pt x="2020" y="895"/>
                    <a:pt x="2057" y="912"/>
                    <a:pt x="2093" y="912"/>
                  </a:cubicBezTo>
                  <a:cubicBezTo>
                    <a:pt x="2173" y="912"/>
                    <a:pt x="2251" y="831"/>
                    <a:pt x="2197" y="743"/>
                  </a:cubicBezTo>
                  <a:cubicBezTo>
                    <a:pt x="1919" y="284"/>
                    <a:pt x="1391" y="0"/>
                    <a:pt x="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2" name="Google Shape;4893;p68">
              <a:extLst>
                <a:ext uri="{FF2B5EF4-FFF2-40B4-BE49-F238E27FC236}">
                  <a16:creationId xmlns:a16="http://schemas.microsoft.com/office/drawing/2014/main" id="{422C2A7D-EE00-446E-B715-6617AB908895}"/>
                </a:ext>
              </a:extLst>
            </p:cNvPr>
            <p:cNvSpPr/>
            <p:nvPr/>
          </p:nvSpPr>
          <p:spPr>
            <a:xfrm>
              <a:off x="4285245" y="2514678"/>
              <a:ext cx="73169" cy="30907"/>
            </a:xfrm>
            <a:custGeom>
              <a:avLst/>
              <a:gdLst/>
              <a:ahLst/>
              <a:cxnLst/>
              <a:rect l="l" t="t" r="r" b="b"/>
              <a:pathLst>
                <a:path w="2088" h="882" extrusionOk="0">
                  <a:moveTo>
                    <a:pt x="816" y="0"/>
                  </a:moveTo>
                  <a:cubicBezTo>
                    <a:pt x="565" y="0"/>
                    <a:pt x="317" y="71"/>
                    <a:pt x="102" y="205"/>
                  </a:cubicBezTo>
                  <a:cubicBezTo>
                    <a:pt x="0" y="274"/>
                    <a:pt x="62" y="429"/>
                    <a:pt x="157" y="429"/>
                  </a:cubicBezTo>
                  <a:cubicBezTo>
                    <a:pt x="175" y="429"/>
                    <a:pt x="195" y="423"/>
                    <a:pt x="215" y="410"/>
                  </a:cubicBezTo>
                  <a:cubicBezTo>
                    <a:pt x="398" y="297"/>
                    <a:pt x="608" y="232"/>
                    <a:pt x="820" y="232"/>
                  </a:cubicBezTo>
                  <a:cubicBezTo>
                    <a:pt x="886" y="232"/>
                    <a:pt x="953" y="238"/>
                    <a:pt x="1019" y="251"/>
                  </a:cubicBezTo>
                  <a:cubicBezTo>
                    <a:pt x="1362" y="321"/>
                    <a:pt x="1636" y="542"/>
                    <a:pt x="1827" y="829"/>
                  </a:cubicBezTo>
                  <a:cubicBezTo>
                    <a:pt x="1852" y="866"/>
                    <a:pt x="1889" y="881"/>
                    <a:pt x="1925" y="881"/>
                  </a:cubicBezTo>
                  <a:cubicBezTo>
                    <a:pt x="2007" y="881"/>
                    <a:pt x="2088" y="801"/>
                    <a:pt x="2028" y="716"/>
                  </a:cubicBezTo>
                  <a:cubicBezTo>
                    <a:pt x="1801" y="383"/>
                    <a:pt x="1484" y="106"/>
                    <a:pt x="1082" y="27"/>
                  </a:cubicBezTo>
                  <a:cubicBezTo>
                    <a:pt x="994" y="9"/>
                    <a:pt x="905" y="0"/>
                    <a:pt x="8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3" name="Google Shape;4894;p68">
              <a:extLst>
                <a:ext uri="{FF2B5EF4-FFF2-40B4-BE49-F238E27FC236}">
                  <a16:creationId xmlns:a16="http://schemas.microsoft.com/office/drawing/2014/main" id="{FC09638A-5B27-4800-82A4-EBA24014A483}"/>
                </a:ext>
              </a:extLst>
            </p:cNvPr>
            <p:cNvSpPr/>
            <p:nvPr/>
          </p:nvSpPr>
          <p:spPr>
            <a:xfrm>
              <a:off x="4090864" y="2531218"/>
              <a:ext cx="118023" cy="54912"/>
            </a:xfrm>
            <a:custGeom>
              <a:avLst/>
              <a:gdLst/>
              <a:ahLst/>
              <a:cxnLst/>
              <a:rect l="l" t="t" r="r" b="b"/>
              <a:pathLst>
                <a:path w="3368" h="1567" extrusionOk="0">
                  <a:moveTo>
                    <a:pt x="1323" y="1"/>
                  </a:moveTo>
                  <a:cubicBezTo>
                    <a:pt x="905" y="1"/>
                    <a:pt x="506" y="121"/>
                    <a:pt x="168" y="360"/>
                  </a:cubicBezTo>
                  <a:cubicBezTo>
                    <a:pt x="4" y="475"/>
                    <a:pt x="0" y="680"/>
                    <a:pt x="89" y="818"/>
                  </a:cubicBezTo>
                  <a:cubicBezTo>
                    <a:pt x="116" y="855"/>
                    <a:pt x="149" y="884"/>
                    <a:pt x="182" y="904"/>
                  </a:cubicBezTo>
                  <a:cubicBezTo>
                    <a:pt x="224" y="930"/>
                    <a:pt x="272" y="943"/>
                    <a:pt x="320" y="943"/>
                  </a:cubicBezTo>
                  <a:cubicBezTo>
                    <a:pt x="377" y="943"/>
                    <a:pt x="435" y="925"/>
                    <a:pt x="488" y="888"/>
                  </a:cubicBezTo>
                  <a:cubicBezTo>
                    <a:pt x="738" y="715"/>
                    <a:pt x="1035" y="625"/>
                    <a:pt x="1345" y="625"/>
                  </a:cubicBezTo>
                  <a:cubicBezTo>
                    <a:pt x="1456" y="625"/>
                    <a:pt x="1569" y="637"/>
                    <a:pt x="1682" y="660"/>
                  </a:cubicBezTo>
                  <a:cubicBezTo>
                    <a:pt x="2134" y="756"/>
                    <a:pt x="2530" y="1029"/>
                    <a:pt x="2760" y="1415"/>
                  </a:cubicBezTo>
                  <a:cubicBezTo>
                    <a:pt x="2817" y="1514"/>
                    <a:pt x="2919" y="1567"/>
                    <a:pt x="3034" y="1567"/>
                  </a:cubicBezTo>
                  <a:cubicBezTo>
                    <a:pt x="3150" y="1564"/>
                    <a:pt x="3258" y="1501"/>
                    <a:pt x="3315" y="1402"/>
                  </a:cubicBezTo>
                  <a:cubicBezTo>
                    <a:pt x="3367" y="1306"/>
                    <a:pt x="3364" y="1201"/>
                    <a:pt x="3305" y="1105"/>
                  </a:cubicBezTo>
                  <a:cubicBezTo>
                    <a:pt x="2978" y="571"/>
                    <a:pt x="2427" y="182"/>
                    <a:pt x="1791" y="50"/>
                  </a:cubicBezTo>
                  <a:cubicBezTo>
                    <a:pt x="1634" y="17"/>
                    <a:pt x="1477" y="1"/>
                    <a:pt x="13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4" name="Google Shape;4895;p68">
              <a:extLst>
                <a:ext uri="{FF2B5EF4-FFF2-40B4-BE49-F238E27FC236}">
                  <a16:creationId xmlns:a16="http://schemas.microsoft.com/office/drawing/2014/main" id="{4CE196F7-4447-48E9-A417-76412AABCEB1}"/>
                </a:ext>
              </a:extLst>
            </p:cNvPr>
            <p:cNvSpPr/>
            <p:nvPr/>
          </p:nvSpPr>
          <p:spPr>
            <a:xfrm>
              <a:off x="4264185" y="2580523"/>
              <a:ext cx="110980" cy="53440"/>
            </a:xfrm>
            <a:custGeom>
              <a:avLst/>
              <a:gdLst/>
              <a:ahLst/>
              <a:cxnLst/>
              <a:rect l="l" t="t" r="r" b="b"/>
              <a:pathLst>
                <a:path w="3167" h="1525" extrusionOk="0">
                  <a:moveTo>
                    <a:pt x="1247" y="1"/>
                  </a:moveTo>
                  <a:cubicBezTo>
                    <a:pt x="871" y="1"/>
                    <a:pt x="502" y="105"/>
                    <a:pt x="182" y="308"/>
                  </a:cubicBezTo>
                  <a:cubicBezTo>
                    <a:pt x="11" y="417"/>
                    <a:pt x="1" y="618"/>
                    <a:pt x="87" y="750"/>
                  </a:cubicBezTo>
                  <a:cubicBezTo>
                    <a:pt x="116" y="796"/>
                    <a:pt x="149" y="829"/>
                    <a:pt x="189" y="852"/>
                  </a:cubicBezTo>
                  <a:cubicBezTo>
                    <a:pt x="234" y="878"/>
                    <a:pt x="284" y="891"/>
                    <a:pt x="335" y="891"/>
                  </a:cubicBezTo>
                  <a:cubicBezTo>
                    <a:pt x="389" y="891"/>
                    <a:pt x="445" y="876"/>
                    <a:pt x="496" y="846"/>
                  </a:cubicBezTo>
                  <a:cubicBezTo>
                    <a:pt x="733" y="696"/>
                    <a:pt x="996" y="618"/>
                    <a:pt x="1257" y="618"/>
                  </a:cubicBezTo>
                  <a:cubicBezTo>
                    <a:pt x="1340" y="618"/>
                    <a:pt x="1423" y="625"/>
                    <a:pt x="1505" y="641"/>
                  </a:cubicBezTo>
                  <a:cubicBezTo>
                    <a:pt x="2016" y="747"/>
                    <a:pt x="2349" y="1103"/>
                    <a:pt x="2534" y="1383"/>
                  </a:cubicBezTo>
                  <a:cubicBezTo>
                    <a:pt x="2600" y="1481"/>
                    <a:pt x="2699" y="1524"/>
                    <a:pt x="2797" y="1524"/>
                  </a:cubicBezTo>
                  <a:cubicBezTo>
                    <a:pt x="2865" y="1524"/>
                    <a:pt x="2932" y="1504"/>
                    <a:pt x="2989" y="1466"/>
                  </a:cubicBezTo>
                  <a:cubicBezTo>
                    <a:pt x="3134" y="1377"/>
                    <a:pt x="3167" y="1202"/>
                    <a:pt x="3071" y="1067"/>
                  </a:cubicBezTo>
                  <a:cubicBezTo>
                    <a:pt x="2807" y="681"/>
                    <a:pt x="2349" y="186"/>
                    <a:pt x="1653" y="41"/>
                  </a:cubicBezTo>
                  <a:cubicBezTo>
                    <a:pt x="1518" y="14"/>
                    <a:pt x="1382" y="1"/>
                    <a:pt x="12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5" name="Google Shape;4896;p68">
              <a:extLst>
                <a:ext uri="{FF2B5EF4-FFF2-40B4-BE49-F238E27FC236}">
                  <a16:creationId xmlns:a16="http://schemas.microsoft.com/office/drawing/2014/main" id="{9323DB73-E63E-4737-A6F1-A0270822E868}"/>
                </a:ext>
              </a:extLst>
            </p:cNvPr>
            <p:cNvSpPr/>
            <p:nvPr/>
          </p:nvSpPr>
          <p:spPr>
            <a:xfrm>
              <a:off x="3919365" y="2781981"/>
              <a:ext cx="49936" cy="174897"/>
            </a:xfrm>
            <a:custGeom>
              <a:avLst/>
              <a:gdLst/>
              <a:ahLst/>
              <a:cxnLst/>
              <a:rect l="l" t="t" r="r" b="b"/>
              <a:pathLst>
                <a:path w="1425" h="4991" extrusionOk="0">
                  <a:moveTo>
                    <a:pt x="442" y="1"/>
                  </a:moveTo>
                  <a:lnTo>
                    <a:pt x="442" y="1"/>
                  </a:lnTo>
                  <a:cubicBezTo>
                    <a:pt x="350" y="70"/>
                    <a:pt x="277" y="159"/>
                    <a:pt x="218" y="258"/>
                  </a:cubicBezTo>
                  <a:cubicBezTo>
                    <a:pt x="155" y="357"/>
                    <a:pt x="116" y="462"/>
                    <a:pt x="83" y="575"/>
                  </a:cubicBezTo>
                  <a:cubicBezTo>
                    <a:pt x="20" y="792"/>
                    <a:pt x="0" y="1026"/>
                    <a:pt x="7" y="1254"/>
                  </a:cubicBezTo>
                  <a:cubicBezTo>
                    <a:pt x="20" y="1712"/>
                    <a:pt x="122" y="2157"/>
                    <a:pt x="254" y="2586"/>
                  </a:cubicBezTo>
                  <a:cubicBezTo>
                    <a:pt x="386" y="3015"/>
                    <a:pt x="561" y="3427"/>
                    <a:pt x="755" y="3829"/>
                  </a:cubicBezTo>
                  <a:cubicBezTo>
                    <a:pt x="953" y="4235"/>
                    <a:pt x="1168" y="4621"/>
                    <a:pt x="1425" y="4990"/>
                  </a:cubicBezTo>
                  <a:cubicBezTo>
                    <a:pt x="1257" y="4578"/>
                    <a:pt x="1089" y="4169"/>
                    <a:pt x="930" y="3754"/>
                  </a:cubicBezTo>
                  <a:cubicBezTo>
                    <a:pt x="772" y="3345"/>
                    <a:pt x="620" y="2929"/>
                    <a:pt x="488" y="2510"/>
                  </a:cubicBezTo>
                  <a:cubicBezTo>
                    <a:pt x="363" y="2095"/>
                    <a:pt x="251" y="1669"/>
                    <a:pt x="201" y="1241"/>
                  </a:cubicBezTo>
                  <a:cubicBezTo>
                    <a:pt x="182" y="1026"/>
                    <a:pt x="172" y="812"/>
                    <a:pt x="201" y="598"/>
                  </a:cubicBezTo>
                  <a:cubicBezTo>
                    <a:pt x="231" y="390"/>
                    <a:pt x="304" y="179"/>
                    <a:pt x="4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6" name="Google Shape;4897;p68">
              <a:extLst>
                <a:ext uri="{FF2B5EF4-FFF2-40B4-BE49-F238E27FC236}">
                  <a16:creationId xmlns:a16="http://schemas.microsoft.com/office/drawing/2014/main" id="{9F1D7AE8-7689-4861-B621-DD9424B99C75}"/>
                </a:ext>
              </a:extLst>
            </p:cNvPr>
            <p:cNvSpPr/>
            <p:nvPr/>
          </p:nvSpPr>
          <p:spPr>
            <a:xfrm>
              <a:off x="4017590" y="2761025"/>
              <a:ext cx="74676" cy="108351"/>
            </a:xfrm>
            <a:custGeom>
              <a:avLst/>
              <a:gdLst/>
              <a:ahLst/>
              <a:cxnLst/>
              <a:rect l="l" t="t" r="r" b="b"/>
              <a:pathLst>
                <a:path w="2131" h="3092" extrusionOk="0">
                  <a:moveTo>
                    <a:pt x="33" y="1"/>
                  </a:moveTo>
                  <a:cubicBezTo>
                    <a:pt x="22" y="1"/>
                    <a:pt x="11" y="1"/>
                    <a:pt x="0" y="2"/>
                  </a:cubicBezTo>
                  <a:cubicBezTo>
                    <a:pt x="40" y="5"/>
                    <a:pt x="76" y="18"/>
                    <a:pt x="109" y="31"/>
                  </a:cubicBezTo>
                  <a:lnTo>
                    <a:pt x="165" y="51"/>
                  </a:lnTo>
                  <a:cubicBezTo>
                    <a:pt x="182" y="58"/>
                    <a:pt x="202" y="71"/>
                    <a:pt x="218" y="78"/>
                  </a:cubicBezTo>
                  <a:cubicBezTo>
                    <a:pt x="254" y="97"/>
                    <a:pt x="287" y="121"/>
                    <a:pt x="320" y="140"/>
                  </a:cubicBezTo>
                  <a:cubicBezTo>
                    <a:pt x="337" y="154"/>
                    <a:pt x="353" y="160"/>
                    <a:pt x="370" y="173"/>
                  </a:cubicBezTo>
                  <a:lnTo>
                    <a:pt x="416" y="213"/>
                  </a:lnTo>
                  <a:cubicBezTo>
                    <a:pt x="446" y="239"/>
                    <a:pt x="479" y="262"/>
                    <a:pt x="505" y="289"/>
                  </a:cubicBezTo>
                  <a:lnTo>
                    <a:pt x="594" y="371"/>
                  </a:lnTo>
                  <a:cubicBezTo>
                    <a:pt x="650" y="431"/>
                    <a:pt x="700" y="493"/>
                    <a:pt x="752" y="549"/>
                  </a:cubicBezTo>
                  <a:lnTo>
                    <a:pt x="897" y="741"/>
                  </a:lnTo>
                  <a:cubicBezTo>
                    <a:pt x="947" y="800"/>
                    <a:pt x="990" y="872"/>
                    <a:pt x="1033" y="938"/>
                  </a:cubicBezTo>
                  <a:cubicBezTo>
                    <a:pt x="1056" y="971"/>
                    <a:pt x="1079" y="1004"/>
                    <a:pt x="1099" y="1037"/>
                  </a:cubicBezTo>
                  <a:lnTo>
                    <a:pt x="1161" y="1140"/>
                  </a:lnTo>
                  <a:cubicBezTo>
                    <a:pt x="1204" y="1209"/>
                    <a:pt x="1247" y="1275"/>
                    <a:pt x="1287" y="1344"/>
                  </a:cubicBezTo>
                  <a:lnTo>
                    <a:pt x="1402" y="1555"/>
                  </a:lnTo>
                  <a:lnTo>
                    <a:pt x="1458" y="1664"/>
                  </a:lnTo>
                  <a:cubicBezTo>
                    <a:pt x="1478" y="1697"/>
                    <a:pt x="1494" y="1733"/>
                    <a:pt x="1511" y="1769"/>
                  </a:cubicBezTo>
                  <a:cubicBezTo>
                    <a:pt x="1583" y="1915"/>
                    <a:pt x="1656" y="2060"/>
                    <a:pt x="1722" y="2208"/>
                  </a:cubicBezTo>
                  <a:cubicBezTo>
                    <a:pt x="1758" y="2277"/>
                    <a:pt x="1791" y="2350"/>
                    <a:pt x="1824" y="2426"/>
                  </a:cubicBezTo>
                  <a:lnTo>
                    <a:pt x="1880" y="2538"/>
                  </a:lnTo>
                  <a:lnTo>
                    <a:pt x="1930" y="2647"/>
                  </a:lnTo>
                  <a:cubicBezTo>
                    <a:pt x="1989" y="2795"/>
                    <a:pt x="2055" y="2943"/>
                    <a:pt x="2131" y="3092"/>
                  </a:cubicBezTo>
                  <a:cubicBezTo>
                    <a:pt x="2095" y="2934"/>
                    <a:pt x="2048" y="2775"/>
                    <a:pt x="2002" y="2620"/>
                  </a:cubicBezTo>
                  <a:cubicBezTo>
                    <a:pt x="1989" y="2581"/>
                    <a:pt x="1979" y="2541"/>
                    <a:pt x="1966" y="2505"/>
                  </a:cubicBezTo>
                  <a:lnTo>
                    <a:pt x="1923" y="2386"/>
                  </a:lnTo>
                  <a:cubicBezTo>
                    <a:pt x="1900" y="2310"/>
                    <a:pt x="1870" y="2234"/>
                    <a:pt x="1841" y="2159"/>
                  </a:cubicBezTo>
                  <a:lnTo>
                    <a:pt x="1801" y="2040"/>
                  </a:lnTo>
                  <a:lnTo>
                    <a:pt x="1752" y="1931"/>
                  </a:lnTo>
                  <a:lnTo>
                    <a:pt x="1653" y="1703"/>
                  </a:lnTo>
                  <a:lnTo>
                    <a:pt x="1603" y="1591"/>
                  </a:lnTo>
                  <a:lnTo>
                    <a:pt x="1547" y="1486"/>
                  </a:lnTo>
                  <a:lnTo>
                    <a:pt x="1432" y="1268"/>
                  </a:lnTo>
                  <a:cubicBezTo>
                    <a:pt x="1392" y="1196"/>
                    <a:pt x="1343" y="1126"/>
                    <a:pt x="1303" y="1057"/>
                  </a:cubicBezTo>
                  <a:cubicBezTo>
                    <a:pt x="1260" y="988"/>
                    <a:pt x="1214" y="915"/>
                    <a:pt x="1165" y="849"/>
                  </a:cubicBezTo>
                  <a:cubicBezTo>
                    <a:pt x="1115" y="783"/>
                    <a:pt x="1072" y="714"/>
                    <a:pt x="1016" y="651"/>
                  </a:cubicBezTo>
                  <a:cubicBezTo>
                    <a:pt x="963" y="592"/>
                    <a:pt x="911" y="529"/>
                    <a:pt x="851" y="467"/>
                  </a:cubicBezTo>
                  <a:lnTo>
                    <a:pt x="762" y="381"/>
                  </a:lnTo>
                  <a:cubicBezTo>
                    <a:pt x="733" y="351"/>
                    <a:pt x="703" y="322"/>
                    <a:pt x="670" y="299"/>
                  </a:cubicBezTo>
                  <a:cubicBezTo>
                    <a:pt x="607" y="249"/>
                    <a:pt x="545" y="196"/>
                    <a:pt x="469" y="154"/>
                  </a:cubicBezTo>
                  <a:lnTo>
                    <a:pt x="416" y="121"/>
                  </a:lnTo>
                  <a:cubicBezTo>
                    <a:pt x="396" y="107"/>
                    <a:pt x="380" y="101"/>
                    <a:pt x="360" y="91"/>
                  </a:cubicBezTo>
                  <a:cubicBezTo>
                    <a:pt x="320" y="71"/>
                    <a:pt x="284" y="55"/>
                    <a:pt x="241" y="41"/>
                  </a:cubicBezTo>
                  <a:cubicBezTo>
                    <a:pt x="228" y="35"/>
                    <a:pt x="205" y="25"/>
                    <a:pt x="185" y="22"/>
                  </a:cubicBezTo>
                  <a:lnTo>
                    <a:pt x="122" y="8"/>
                  </a:lnTo>
                  <a:cubicBezTo>
                    <a:pt x="93" y="4"/>
                    <a:pt x="63" y="1"/>
                    <a:pt x="3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7" name="Google Shape;4898;p68">
              <a:extLst>
                <a:ext uri="{FF2B5EF4-FFF2-40B4-BE49-F238E27FC236}">
                  <a16:creationId xmlns:a16="http://schemas.microsoft.com/office/drawing/2014/main" id="{0078F3BD-1BDD-432D-B3BA-A708966E73D8}"/>
                </a:ext>
              </a:extLst>
            </p:cNvPr>
            <p:cNvSpPr/>
            <p:nvPr/>
          </p:nvSpPr>
          <p:spPr>
            <a:xfrm>
              <a:off x="4103900" y="2799326"/>
              <a:ext cx="51127" cy="99521"/>
            </a:xfrm>
            <a:custGeom>
              <a:avLst/>
              <a:gdLst/>
              <a:ahLst/>
              <a:cxnLst/>
              <a:rect l="l" t="t" r="r" b="b"/>
              <a:pathLst>
                <a:path w="1459" h="2840" fill="none" extrusionOk="0">
                  <a:moveTo>
                    <a:pt x="1185" y="0"/>
                  </a:moveTo>
                  <a:cubicBezTo>
                    <a:pt x="1185" y="0"/>
                    <a:pt x="1459" y="772"/>
                    <a:pt x="1" y="2840"/>
                  </a:cubicBezTo>
                </a:path>
              </a:pathLst>
            </a:custGeom>
            <a:noFill/>
            <a:ln w="4125" cap="flat" cmpd="sng">
              <a:solidFill>
                <a:schemeClr val="accent3"/>
              </a:solidFill>
              <a:prstDash val="solid"/>
              <a:miter lim="3297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8" name="Google Shape;4899;p68">
              <a:extLst>
                <a:ext uri="{FF2B5EF4-FFF2-40B4-BE49-F238E27FC236}">
                  <a16:creationId xmlns:a16="http://schemas.microsoft.com/office/drawing/2014/main" id="{7DBC5B35-2F11-46CF-8353-C578364AD63A}"/>
                </a:ext>
              </a:extLst>
            </p:cNvPr>
            <p:cNvSpPr/>
            <p:nvPr/>
          </p:nvSpPr>
          <p:spPr>
            <a:xfrm>
              <a:off x="5236583" y="2952917"/>
              <a:ext cx="193715" cy="102079"/>
            </a:xfrm>
            <a:custGeom>
              <a:avLst/>
              <a:gdLst/>
              <a:ahLst/>
              <a:cxnLst/>
              <a:rect l="l" t="t" r="r" b="b"/>
              <a:pathLst>
                <a:path w="5528" h="2913" extrusionOk="0">
                  <a:moveTo>
                    <a:pt x="769" y="1"/>
                  </a:moveTo>
                  <a:cubicBezTo>
                    <a:pt x="365" y="1"/>
                    <a:pt x="1" y="518"/>
                    <a:pt x="359" y="897"/>
                  </a:cubicBezTo>
                  <a:cubicBezTo>
                    <a:pt x="1497" y="2098"/>
                    <a:pt x="3096" y="2454"/>
                    <a:pt x="4630" y="2889"/>
                  </a:cubicBezTo>
                  <a:cubicBezTo>
                    <a:pt x="4686" y="2905"/>
                    <a:pt x="4739" y="2913"/>
                    <a:pt x="4790" y="2913"/>
                  </a:cubicBezTo>
                  <a:cubicBezTo>
                    <a:pt x="5332" y="2913"/>
                    <a:pt x="5527" y="2042"/>
                    <a:pt x="4923" y="1867"/>
                  </a:cubicBezTo>
                  <a:cubicBezTo>
                    <a:pt x="3588" y="1488"/>
                    <a:pt x="2130" y="1210"/>
                    <a:pt x="1131" y="165"/>
                  </a:cubicBezTo>
                  <a:cubicBezTo>
                    <a:pt x="1020" y="49"/>
                    <a:pt x="892" y="1"/>
                    <a:pt x="7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89" name="Google Shape;4900;p68">
              <a:extLst>
                <a:ext uri="{FF2B5EF4-FFF2-40B4-BE49-F238E27FC236}">
                  <a16:creationId xmlns:a16="http://schemas.microsoft.com/office/drawing/2014/main" id="{C19D7F59-E255-4878-ABED-F9C20B9B98EB}"/>
                </a:ext>
              </a:extLst>
            </p:cNvPr>
            <p:cNvSpPr/>
            <p:nvPr/>
          </p:nvSpPr>
          <p:spPr>
            <a:xfrm>
              <a:off x="4394438" y="2806615"/>
              <a:ext cx="38301" cy="117603"/>
            </a:xfrm>
            <a:custGeom>
              <a:avLst/>
              <a:gdLst/>
              <a:ahLst/>
              <a:cxnLst/>
              <a:rect l="l" t="t" r="r" b="b"/>
              <a:pathLst>
                <a:path w="1093" h="3356" extrusionOk="0">
                  <a:moveTo>
                    <a:pt x="448" y="0"/>
                  </a:moveTo>
                  <a:cubicBezTo>
                    <a:pt x="268" y="0"/>
                    <a:pt x="83" y="131"/>
                    <a:pt x="116" y="363"/>
                  </a:cubicBezTo>
                  <a:cubicBezTo>
                    <a:pt x="235" y="1207"/>
                    <a:pt x="446" y="2094"/>
                    <a:pt x="103" y="2912"/>
                  </a:cubicBezTo>
                  <a:cubicBezTo>
                    <a:pt x="1" y="3163"/>
                    <a:pt x="214" y="3355"/>
                    <a:pt x="422" y="3355"/>
                  </a:cubicBezTo>
                  <a:cubicBezTo>
                    <a:pt x="537" y="3355"/>
                    <a:pt x="649" y="3297"/>
                    <a:pt x="706" y="3159"/>
                  </a:cubicBezTo>
                  <a:cubicBezTo>
                    <a:pt x="1092" y="2226"/>
                    <a:pt x="894" y="1237"/>
                    <a:pt x="762" y="271"/>
                  </a:cubicBezTo>
                  <a:cubicBezTo>
                    <a:pt x="737" y="85"/>
                    <a:pt x="594" y="0"/>
                    <a:pt x="448" y="0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0" name="Google Shape;4901;p68">
              <a:extLst>
                <a:ext uri="{FF2B5EF4-FFF2-40B4-BE49-F238E27FC236}">
                  <a16:creationId xmlns:a16="http://schemas.microsoft.com/office/drawing/2014/main" id="{5446022E-8D44-48C2-BFF9-2B46C3BE72C3}"/>
                </a:ext>
              </a:extLst>
            </p:cNvPr>
            <p:cNvSpPr/>
            <p:nvPr/>
          </p:nvSpPr>
          <p:spPr>
            <a:xfrm>
              <a:off x="4149700" y="3067224"/>
              <a:ext cx="95876" cy="87046"/>
            </a:xfrm>
            <a:custGeom>
              <a:avLst/>
              <a:gdLst/>
              <a:ahLst/>
              <a:cxnLst/>
              <a:rect l="l" t="t" r="r" b="b"/>
              <a:pathLst>
                <a:path w="2736" h="2484" extrusionOk="0">
                  <a:moveTo>
                    <a:pt x="2290" y="1"/>
                  </a:moveTo>
                  <a:cubicBezTo>
                    <a:pt x="2206" y="1"/>
                    <a:pt x="2121" y="37"/>
                    <a:pt x="2054" y="125"/>
                  </a:cubicBezTo>
                  <a:cubicBezTo>
                    <a:pt x="1566" y="791"/>
                    <a:pt x="1114" y="1540"/>
                    <a:pt x="326" y="1879"/>
                  </a:cubicBezTo>
                  <a:cubicBezTo>
                    <a:pt x="1" y="2019"/>
                    <a:pt x="154" y="2484"/>
                    <a:pt x="448" y="2484"/>
                  </a:cubicBezTo>
                  <a:cubicBezTo>
                    <a:pt x="488" y="2484"/>
                    <a:pt x="530" y="2475"/>
                    <a:pt x="574" y="2457"/>
                  </a:cubicBezTo>
                  <a:cubicBezTo>
                    <a:pt x="1474" y="2071"/>
                    <a:pt x="2002" y="1259"/>
                    <a:pt x="2562" y="501"/>
                  </a:cubicBezTo>
                  <a:cubicBezTo>
                    <a:pt x="2735" y="263"/>
                    <a:pt x="2516" y="1"/>
                    <a:pt x="2290" y="1"/>
                  </a:cubicBezTo>
                  <a:close/>
                </a:path>
              </a:pathLst>
            </a:custGeom>
            <a:solidFill>
              <a:srgbClr val="FF7C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1" name="Google Shape;4902;p68">
              <a:extLst>
                <a:ext uri="{FF2B5EF4-FFF2-40B4-BE49-F238E27FC236}">
                  <a16:creationId xmlns:a16="http://schemas.microsoft.com/office/drawing/2014/main" id="{58523FB4-4052-4387-ADB7-C625A3F18BEC}"/>
                </a:ext>
              </a:extLst>
            </p:cNvPr>
            <p:cNvSpPr/>
            <p:nvPr/>
          </p:nvSpPr>
          <p:spPr>
            <a:xfrm>
              <a:off x="5012836" y="2595240"/>
              <a:ext cx="79546" cy="112942"/>
            </a:xfrm>
            <a:custGeom>
              <a:avLst/>
              <a:gdLst/>
              <a:ahLst/>
              <a:cxnLst/>
              <a:rect l="l" t="t" r="r" b="b"/>
              <a:pathLst>
                <a:path w="2270" h="3223" extrusionOk="0">
                  <a:moveTo>
                    <a:pt x="378" y="0"/>
                  </a:moveTo>
                  <a:cubicBezTo>
                    <a:pt x="373" y="0"/>
                    <a:pt x="368" y="0"/>
                    <a:pt x="363" y="0"/>
                  </a:cubicBezTo>
                  <a:cubicBezTo>
                    <a:pt x="241" y="0"/>
                    <a:pt x="116" y="17"/>
                    <a:pt x="0" y="40"/>
                  </a:cubicBezTo>
                  <a:cubicBezTo>
                    <a:pt x="1920" y="172"/>
                    <a:pt x="2269" y="2701"/>
                    <a:pt x="314" y="3222"/>
                  </a:cubicBezTo>
                  <a:cubicBezTo>
                    <a:pt x="1154" y="3183"/>
                    <a:pt x="1877" y="2553"/>
                    <a:pt x="1913" y="1672"/>
                  </a:cubicBezTo>
                  <a:cubicBezTo>
                    <a:pt x="1946" y="833"/>
                    <a:pt x="1242" y="0"/>
                    <a:pt x="3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2" name="Google Shape;4903;p68">
              <a:extLst>
                <a:ext uri="{FF2B5EF4-FFF2-40B4-BE49-F238E27FC236}">
                  <a16:creationId xmlns:a16="http://schemas.microsoft.com/office/drawing/2014/main" id="{C680D77B-F78E-4516-BEE6-8863A5DADB05}"/>
                </a:ext>
              </a:extLst>
            </p:cNvPr>
            <p:cNvSpPr/>
            <p:nvPr/>
          </p:nvSpPr>
          <p:spPr>
            <a:xfrm>
              <a:off x="4965668" y="2596642"/>
              <a:ext cx="126714" cy="111786"/>
            </a:xfrm>
            <a:custGeom>
              <a:avLst/>
              <a:gdLst/>
              <a:ahLst/>
              <a:cxnLst/>
              <a:rect l="l" t="t" r="r" b="b"/>
              <a:pathLst>
                <a:path w="3616" h="3190" extrusionOk="0">
                  <a:moveTo>
                    <a:pt x="1343" y="0"/>
                  </a:moveTo>
                  <a:cubicBezTo>
                    <a:pt x="631" y="155"/>
                    <a:pt x="60" y="735"/>
                    <a:pt x="34" y="1514"/>
                  </a:cubicBezTo>
                  <a:cubicBezTo>
                    <a:pt x="1" y="2355"/>
                    <a:pt x="707" y="3189"/>
                    <a:pt x="1573" y="3189"/>
                  </a:cubicBezTo>
                  <a:cubicBezTo>
                    <a:pt x="1577" y="3189"/>
                    <a:pt x="1580" y="3189"/>
                    <a:pt x="1584" y="3189"/>
                  </a:cubicBezTo>
                  <a:cubicBezTo>
                    <a:pt x="1607" y="3189"/>
                    <a:pt x="1636" y="3189"/>
                    <a:pt x="1660" y="3182"/>
                  </a:cubicBezTo>
                  <a:cubicBezTo>
                    <a:pt x="3615" y="2661"/>
                    <a:pt x="3266" y="132"/>
                    <a:pt x="1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3" name="Google Shape;4904;p68">
              <a:extLst>
                <a:ext uri="{FF2B5EF4-FFF2-40B4-BE49-F238E27FC236}">
                  <a16:creationId xmlns:a16="http://schemas.microsoft.com/office/drawing/2014/main" id="{B3966CFB-F1A1-4ABF-AF07-E90493D19614}"/>
                </a:ext>
              </a:extLst>
            </p:cNvPr>
            <p:cNvSpPr/>
            <p:nvPr/>
          </p:nvSpPr>
          <p:spPr>
            <a:xfrm>
              <a:off x="5195198" y="2571657"/>
              <a:ext cx="79406" cy="113047"/>
            </a:xfrm>
            <a:custGeom>
              <a:avLst/>
              <a:gdLst/>
              <a:ahLst/>
              <a:cxnLst/>
              <a:rect l="l" t="t" r="r" b="b"/>
              <a:pathLst>
                <a:path w="2266" h="3226" extrusionOk="0">
                  <a:moveTo>
                    <a:pt x="373" y="1"/>
                  </a:moveTo>
                  <a:cubicBezTo>
                    <a:pt x="370" y="1"/>
                    <a:pt x="366" y="1"/>
                    <a:pt x="363" y="1"/>
                  </a:cubicBezTo>
                  <a:cubicBezTo>
                    <a:pt x="238" y="1"/>
                    <a:pt x="116" y="17"/>
                    <a:pt x="0" y="44"/>
                  </a:cubicBezTo>
                  <a:cubicBezTo>
                    <a:pt x="1916" y="175"/>
                    <a:pt x="2266" y="2702"/>
                    <a:pt x="313" y="3226"/>
                  </a:cubicBezTo>
                  <a:cubicBezTo>
                    <a:pt x="1154" y="3183"/>
                    <a:pt x="1877" y="2553"/>
                    <a:pt x="1913" y="1676"/>
                  </a:cubicBezTo>
                  <a:cubicBezTo>
                    <a:pt x="1946" y="832"/>
                    <a:pt x="1239" y="1"/>
                    <a:pt x="3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4" name="Google Shape;4905;p68">
              <a:extLst>
                <a:ext uri="{FF2B5EF4-FFF2-40B4-BE49-F238E27FC236}">
                  <a16:creationId xmlns:a16="http://schemas.microsoft.com/office/drawing/2014/main" id="{62DADA71-0D45-45DB-A8F1-167399DA6DAF}"/>
                </a:ext>
              </a:extLst>
            </p:cNvPr>
            <p:cNvSpPr/>
            <p:nvPr/>
          </p:nvSpPr>
          <p:spPr>
            <a:xfrm>
              <a:off x="5147925" y="2572919"/>
              <a:ext cx="126679" cy="111786"/>
            </a:xfrm>
            <a:custGeom>
              <a:avLst/>
              <a:gdLst/>
              <a:ahLst/>
              <a:cxnLst/>
              <a:rect l="l" t="t" r="r" b="b"/>
              <a:pathLst>
                <a:path w="3615" h="3190" extrusionOk="0">
                  <a:moveTo>
                    <a:pt x="1346" y="1"/>
                  </a:moveTo>
                  <a:cubicBezTo>
                    <a:pt x="630" y="156"/>
                    <a:pt x="63" y="740"/>
                    <a:pt x="33" y="1515"/>
                  </a:cubicBezTo>
                  <a:cubicBezTo>
                    <a:pt x="0" y="2356"/>
                    <a:pt x="707" y="3190"/>
                    <a:pt x="1573" y="3190"/>
                  </a:cubicBezTo>
                  <a:cubicBezTo>
                    <a:pt x="1577" y="3190"/>
                    <a:pt x="1580" y="3190"/>
                    <a:pt x="1583" y="3190"/>
                  </a:cubicBezTo>
                  <a:cubicBezTo>
                    <a:pt x="1610" y="3190"/>
                    <a:pt x="1636" y="3190"/>
                    <a:pt x="1662" y="3183"/>
                  </a:cubicBezTo>
                  <a:cubicBezTo>
                    <a:pt x="3615" y="2662"/>
                    <a:pt x="3265" y="133"/>
                    <a:pt x="13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5" name="Google Shape;4906;p68">
              <a:extLst>
                <a:ext uri="{FF2B5EF4-FFF2-40B4-BE49-F238E27FC236}">
                  <a16:creationId xmlns:a16="http://schemas.microsoft.com/office/drawing/2014/main" id="{F511E06A-4B60-4738-8ABA-58CBED9353B3}"/>
                </a:ext>
              </a:extLst>
            </p:cNvPr>
            <p:cNvSpPr/>
            <p:nvPr/>
          </p:nvSpPr>
          <p:spPr>
            <a:xfrm>
              <a:off x="4926035" y="2707376"/>
              <a:ext cx="75727" cy="73589"/>
            </a:xfrm>
            <a:custGeom>
              <a:avLst/>
              <a:gdLst/>
              <a:ahLst/>
              <a:cxnLst/>
              <a:rect l="l" t="t" r="r" b="b"/>
              <a:pathLst>
                <a:path w="2161" h="2100" extrusionOk="0">
                  <a:moveTo>
                    <a:pt x="1095" y="0"/>
                  </a:moveTo>
                  <a:cubicBezTo>
                    <a:pt x="583" y="0"/>
                    <a:pt x="74" y="404"/>
                    <a:pt x="37" y="936"/>
                  </a:cubicBezTo>
                  <a:cubicBezTo>
                    <a:pt x="1" y="1500"/>
                    <a:pt x="380" y="2027"/>
                    <a:pt x="967" y="2093"/>
                  </a:cubicBezTo>
                  <a:cubicBezTo>
                    <a:pt x="1003" y="2098"/>
                    <a:pt x="1038" y="2100"/>
                    <a:pt x="1074" y="2100"/>
                  </a:cubicBezTo>
                  <a:cubicBezTo>
                    <a:pt x="1584" y="2100"/>
                    <a:pt x="2090" y="1694"/>
                    <a:pt x="2124" y="1167"/>
                  </a:cubicBezTo>
                  <a:cubicBezTo>
                    <a:pt x="2161" y="596"/>
                    <a:pt x="1781" y="72"/>
                    <a:pt x="1198" y="6"/>
                  </a:cubicBezTo>
                  <a:cubicBezTo>
                    <a:pt x="1163" y="2"/>
                    <a:pt x="1129" y="0"/>
                    <a:pt x="10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6" name="Google Shape;4907;p68">
              <a:extLst>
                <a:ext uri="{FF2B5EF4-FFF2-40B4-BE49-F238E27FC236}">
                  <a16:creationId xmlns:a16="http://schemas.microsoft.com/office/drawing/2014/main" id="{828869A3-7B62-4C47-90E1-5780C0D01C22}"/>
                </a:ext>
              </a:extLst>
            </p:cNvPr>
            <p:cNvSpPr/>
            <p:nvPr/>
          </p:nvSpPr>
          <p:spPr>
            <a:xfrm>
              <a:off x="5239912" y="2666096"/>
              <a:ext cx="75727" cy="73484"/>
            </a:xfrm>
            <a:custGeom>
              <a:avLst/>
              <a:gdLst/>
              <a:ahLst/>
              <a:cxnLst/>
              <a:rect l="l" t="t" r="r" b="b"/>
              <a:pathLst>
                <a:path w="2161" h="2097" extrusionOk="0">
                  <a:moveTo>
                    <a:pt x="1090" y="0"/>
                  </a:moveTo>
                  <a:cubicBezTo>
                    <a:pt x="580" y="0"/>
                    <a:pt x="74" y="406"/>
                    <a:pt x="40" y="933"/>
                  </a:cubicBezTo>
                  <a:cubicBezTo>
                    <a:pt x="0" y="1504"/>
                    <a:pt x="380" y="2031"/>
                    <a:pt x="967" y="2091"/>
                  </a:cubicBezTo>
                  <a:cubicBezTo>
                    <a:pt x="1002" y="2095"/>
                    <a:pt x="1038" y="2097"/>
                    <a:pt x="1074" y="2097"/>
                  </a:cubicBezTo>
                  <a:cubicBezTo>
                    <a:pt x="1584" y="2097"/>
                    <a:pt x="2090" y="1691"/>
                    <a:pt x="2124" y="1164"/>
                  </a:cubicBezTo>
                  <a:cubicBezTo>
                    <a:pt x="2160" y="597"/>
                    <a:pt x="1781" y="73"/>
                    <a:pt x="1198" y="7"/>
                  </a:cubicBezTo>
                  <a:cubicBezTo>
                    <a:pt x="1162" y="2"/>
                    <a:pt x="1126" y="0"/>
                    <a:pt x="10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7" name="Google Shape;4908;p68">
              <a:extLst>
                <a:ext uri="{FF2B5EF4-FFF2-40B4-BE49-F238E27FC236}">
                  <a16:creationId xmlns:a16="http://schemas.microsoft.com/office/drawing/2014/main" id="{0E759101-7BF0-4022-8F5E-1FF0BCD90AF8}"/>
                </a:ext>
              </a:extLst>
            </p:cNvPr>
            <p:cNvSpPr/>
            <p:nvPr/>
          </p:nvSpPr>
          <p:spPr>
            <a:xfrm>
              <a:off x="5082991" y="2685299"/>
              <a:ext cx="79932" cy="36584"/>
            </a:xfrm>
            <a:custGeom>
              <a:avLst/>
              <a:gdLst/>
              <a:ahLst/>
              <a:cxnLst/>
              <a:rect l="l" t="t" r="r" b="b"/>
              <a:pathLst>
                <a:path w="2281" h="1044" extrusionOk="0">
                  <a:moveTo>
                    <a:pt x="1146" y="0"/>
                  </a:moveTo>
                  <a:cubicBezTo>
                    <a:pt x="1124" y="0"/>
                    <a:pt x="1101" y="1"/>
                    <a:pt x="1078" y="3"/>
                  </a:cubicBezTo>
                  <a:cubicBezTo>
                    <a:pt x="590" y="39"/>
                    <a:pt x="247" y="431"/>
                    <a:pt x="53" y="847"/>
                  </a:cubicBezTo>
                  <a:cubicBezTo>
                    <a:pt x="1" y="951"/>
                    <a:pt x="92" y="1044"/>
                    <a:pt x="180" y="1044"/>
                  </a:cubicBezTo>
                  <a:cubicBezTo>
                    <a:pt x="220" y="1044"/>
                    <a:pt x="260" y="1024"/>
                    <a:pt x="284" y="976"/>
                  </a:cubicBezTo>
                  <a:cubicBezTo>
                    <a:pt x="435" y="646"/>
                    <a:pt x="696" y="296"/>
                    <a:pt x="1092" y="267"/>
                  </a:cubicBezTo>
                  <a:cubicBezTo>
                    <a:pt x="1111" y="265"/>
                    <a:pt x="1131" y="264"/>
                    <a:pt x="1150" y="264"/>
                  </a:cubicBezTo>
                  <a:cubicBezTo>
                    <a:pt x="1495" y="264"/>
                    <a:pt x="1792" y="509"/>
                    <a:pt x="1985" y="774"/>
                  </a:cubicBezTo>
                  <a:cubicBezTo>
                    <a:pt x="2014" y="814"/>
                    <a:pt x="2054" y="830"/>
                    <a:pt x="2093" y="830"/>
                  </a:cubicBezTo>
                  <a:cubicBezTo>
                    <a:pt x="2189" y="830"/>
                    <a:pt x="2281" y="734"/>
                    <a:pt x="2206" y="636"/>
                  </a:cubicBezTo>
                  <a:cubicBezTo>
                    <a:pt x="1958" y="300"/>
                    <a:pt x="1585" y="0"/>
                    <a:pt x="11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8" name="Google Shape;4909;p68">
              <a:extLst>
                <a:ext uri="{FF2B5EF4-FFF2-40B4-BE49-F238E27FC236}">
                  <a16:creationId xmlns:a16="http://schemas.microsoft.com/office/drawing/2014/main" id="{DD6E37B9-1609-4914-A802-30D5E00E537C}"/>
                </a:ext>
              </a:extLst>
            </p:cNvPr>
            <p:cNvSpPr/>
            <p:nvPr/>
          </p:nvSpPr>
          <p:spPr>
            <a:xfrm>
              <a:off x="5037891" y="2727385"/>
              <a:ext cx="179348" cy="41350"/>
            </a:xfrm>
            <a:custGeom>
              <a:avLst/>
              <a:gdLst/>
              <a:ahLst/>
              <a:cxnLst/>
              <a:rect l="l" t="t" r="r" b="b"/>
              <a:pathLst>
                <a:path w="5118" h="1180" extrusionOk="0">
                  <a:moveTo>
                    <a:pt x="4921" y="1"/>
                  </a:moveTo>
                  <a:cubicBezTo>
                    <a:pt x="4896" y="1"/>
                    <a:pt x="4870" y="9"/>
                    <a:pt x="4845" y="29"/>
                  </a:cubicBezTo>
                  <a:cubicBezTo>
                    <a:pt x="4035" y="668"/>
                    <a:pt x="3041" y="919"/>
                    <a:pt x="2034" y="919"/>
                  </a:cubicBezTo>
                  <a:cubicBezTo>
                    <a:pt x="1430" y="919"/>
                    <a:pt x="822" y="829"/>
                    <a:pt x="245" y="678"/>
                  </a:cubicBezTo>
                  <a:cubicBezTo>
                    <a:pt x="232" y="675"/>
                    <a:pt x="220" y="673"/>
                    <a:pt x="208" y="673"/>
                  </a:cubicBezTo>
                  <a:cubicBezTo>
                    <a:pt x="72" y="673"/>
                    <a:pt x="1" y="883"/>
                    <a:pt x="153" y="926"/>
                  </a:cubicBezTo>
                  <a:cubicBezTo>
                    <a:pt x="763" y="1084"/>
                    <a:pt x="1406" y="1179"/>
                    <a:pt x="2043" y="1179"/>
                  </a:cubicBezTo>
                  <a:cubicBezTo>
                    <a:pt x="3104" y="1179"/>
                    <a:pt x="4151" y="914"/>
                    <a:pt x="5010" y="236"/>
                  </a:cubicBezTo>
                  <a:cubicBezTo>
                    <a:pt x="5117" y="153"/>
                    <a:pt x="5029" y="1"/>
                    <a:pt x="4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99" name="Google Shape;4910;p68">
              <a:extLst>
                <a:ext uri="{FF2B5EF4-FFF2-40B4-BE49-F238E27FC236}">
                  <a16:creationId xmlns:a16="http://schemas.microsoft.com/office/drawing/2014/main" id="{2B775EB7-7008-40A3-B8A9-C97EB86A542E}"/>
                </a:ext>
              </a:extLst>
            </p:cNvPr>
            <p:cNvSpPr/>
            <p:nvPr/>
          </p:nvSpPr>
          <p:spPr>
            <a:xfrm>
              <a:off x="5156966" y="2536054"/>
              <a:ext cx="88377" cy="23233"/>
            </a:xfrm>
            <a:custGeom>
              <a:avLst/>
              <a:gdLst/>
              <a:ahLst/>
              <a:cxnLst/>
              <a:rect l="l" t="t" r="r" b="b"/>
              <a:pathLst>
                <a:path w="2522" h="663" extrusionOk="0">
                  <a:moveTo>
                    <a:pt x="1488" y="0"/>
                  </a:moveTo>
                  <a:cubicBezTo>
                    <a:pt x="1011" y="0"/>
                    <a:pt x="533" y="162"/>
                    <a:pt x="122" y="423"/>
                  </a:cubicBezTo>
                  <a:cubicBezTo>
                    <a:pt x="1" y="495"/>
                    <a:pt x="82" y="663"/>
                    <a:pt x="196" y="663"/>
                  </a:cubicBezTo>
                  <a:cubicBezTo>
                    <a:pt x="219" y="663"/>
                    <a:pt x="243" y="656"/>
                    <a:pt x="267" y="641"/>
                  </a:cubicBezTo>
                  <a:cubicBezTo>
                    <a:pt x="633" y="406"/>
                    <a:pt x="1059" y="258"/>
                    <a:pt x="1483" y="258"/>
                  </a:cubicBezTo>
                  <a:cubicBezTo>
                    <a:pt x="1751" y="258"/>
                    <a:pt x="2017" y="317"/>
                    <a:pt x="2268" y="449"/>
                  </a:cubicBezTo>
                  <a:cubicBezTo>
                    <a:pt x="2289" y="460"/>
                    <a:pt x="2309" y="464"/>
                    <a:pt x="2327" y="464"/>
                  </a:cubicBezTo>
                  <a:cubicBezTo>
                    <a:pt x="2446" y="464"/>
                    <a:pt x="2522" y="281"/>
                    <a:pt x="2391" y="219"/>
                  </a:cubicBezTo>
                  <a:cubicBezTo>
                    <a:pt x="2102" y="67"/>
                    <a:pt x="1796" y="0"/>
                    <a:pt x="14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0" name="Google Shape;4911;p68">
              <a:extLst>
                <a:ext uri="{FF2B5EF4-FFF2-40B4-BE49-F238E27FC236}">
                  <a16:creationId xmlns:a16="http://schemas.microsoft.com/office/drawing/2014/main" id="{0C4B1BBF-2627-49BF-82B1-B7D1A536D143}"/>
                </a:ext>
              </a:extLst>
            </p:cNvPr>
            <p:cNvSpPr/>
            <p:nvPr/>
          </p:nvSpPr>
          <p:spPr>
            <a:xfrm>
              <a:off x="4971661" y="2563948"/>
              <a:ext cx="89464" cy="29506"/>
            </a:xfrm>
            <a:custGeom>
              <a:avLst/>
              <a:gdLst/>
              <a:ahLst/>
              <a:cxnLst/>
              <a:rect l="l" t="t" r="r" b="b"/>
              <a:pathLst>
                <a:path w="2553" h="842" extrusionOk="0">
                  <a:moveTo>
                    <a:pt x="1558" y="1"/>
                  </a:moveTo>
                  <a:cubicBezTo>
                    <a:pt x="1432" y="1"/>
                    <a:pt x="1305" y="12"/>
                    <a:pt x="1179" y="36"/>
                  </a:cubicBezTo>
                  <a:cubicBezTo>
                    <a:pt x="773" y="115"/>
                    <a:pt x="404" y="320"/>
                    <a:pt x="100" y="600"/>
                  </a:cubicBezTo>
                  <a:cubicBezTo>
                    <a:pt x="1" y="692"/>
                    <a:pt x="82" y="842"/>
                    <a:pt x="184" y="842"/>
                  </a:cubicBezTo>
                  <a:cubicBezTo>
                    <a:pt x="211" y="842"/>
                    <a:pt x="239" y="831"/>
                    <a:pt x="265" y="808"/>
                  </a:cubicBezTo>
                  <a:cubicBezTo>
                    <a:pt x="539" y="560"/>
                    <a:pt x="855" y="366"/>
                    <a:pt x="1221" y="297"/>
                  </a:cubicBezTo>
                  <a:cubicBezTo>
                    <a:pt x="1335" y="274"/>
                    <a:pt x="1448" y="264"/>
                    <a:pt x="1562" y="264"/>
                  </a:cubicBezTo>
                  <a:cubicBezTo>
                    <a:pt x="1813" y="264"/>
                    <a:pt x="2064" y="313"/>
                    <a:pt x="2306" y="386"/>
                  </a:cubicBezTo>
                  <a:cubicBezTo>
                    <a:pt x="2321" y="390"/>
                    <a:pt x="2335" y="392"/>
                    <a:pt x="2348" y="392"/>
                  </a:cubicBezTo>
                  <a:cubicBezTo>
                    <a:pt x="2481" y="392"/>
                    <a:pt x="2552" y="186"/>
                    <a:pt x="2405" y="142"/>
                  </a:cubicBezTo>
                  <a:cubicBezTo>
                    <a:pt x="2131" y="57"/>
                    <a:pt x="1845" y="1"/>
                    <a:pt x="15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1" name="Google Shape;4912;p68">
              <a:extLst>
                <a:ext uri="{FF2B5EF4-FFF2-40B4-BE49-F238E27FC236}">
                  <a16:creationId xmlns:a16="http://schemas.microsoft.com/office/drawing/2014/main" id="{AE81758E-8553-4F57-A852-0E30CBB2F27B}"/>
                </a:ext>
              </a:extLst>
            </p:cNvPr>
            <p:cNvSpPr/>
            <p:nvPr/>
          </p:nvSpPr>
          <p:spPr>
            <a:xfrm>
              <a:off x="3044475" y="2391505"/>
              <a:ext cx="625263" cy="827809"/>
            </a:xfrm>
            <a:custGeom>
              <a:avLst/>
              <a:gdLst/>
              <a:ahLst/>
              <a:cxnLst/>
              <a:rect l="l" t="t" r="r" b="b"/>
              <a:pathLst>
                <a:path w="17843" h="23623" extrusionOk="0">
                  <a:moveTo>
                    <a:pt x="13746" y="0"/>
                  </a:moveTo>
                  <a:lnTo>
                    <a:pt x="1" y="732"/>
                  </a:lnTo>
                  <a:lnTo>
                    <a:pt x="2415" y="22861"/>
                  </a:lnTo>
                  <a:lnTo>
                    <a:pt x="17842" y="23623"/>
                  </a:lnTo>
                  <a:lnTo>
                    <a:pt x="17842" y="23623"/>
                  </a:lnTo>
                  <a:lnTo>
                    <a:pt x="13746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2" name="Google Shape;4913;p68">
              <a:extLst>
                <a:ext uri="{FF2B5EF4-FFF2-40B4-BE49-F238E27FC236}">
                  <a16:creationId xmlns:a16="http://schemas.microsoft.com/office/drawing/2014/main" id="{71B71232-1BEC-4CBE-8D85-2FEB64DC6153}"/>
                </a:ext>
              </a:extLst>
            </p:cNvPr>
            <p:cNvSpPr/>
            <p:nvPr/>
          </p:nvSpPr>
          <p:spPr>
            <a:xfrm>
              <a:off x="3263491" y="2059725"/>
              <a:ext cx="1027726" cy="331817"/>
            </a:xfrm>
            <a:custGeom>
              <a:avLst/>
              <a:gdLst/>
              <a:ahLst/>
              <a:cxnLst/>
              <a:rect l="l" t="t" r="r" b="b"/>
              <a:pathLst>
                <a:path w="29328" h="9469" extrusionOk="0">
                  <a:moveTo>
                    <a:pt x="21054" y="0"/>
                  </a:moveTo>
                  <a:lnTo>
                    <a:pt x="0" y="4396"/>
                  </a:lnTo>
                  <a:lnTo>
                    <a:pt x="7496" y="9468"/>
                  </a:lnTo>
                  <a:lnTo>
                    <a:pt x="29328" y="4795"/>
                  </a:lnTo>
                  <a:lnTo>
                    <a:pt x="21054" y="0"/>
                  </a:lnTo>
                  <a:close/>
                </a:path>
              </a:pathLst>
            </a:custGeom>
            <a:solidFill>
              <a:srgbClr val="FFFFFF">
                <a:alpha val="167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103" name="Google Shape;4914;p68">
              <a:extLst>
                <a:ext uri="{FF2B5EF4-FFF2-40B4-BE49-F238E27FC236}">
                  <a16:creationId xmlns:a16="http://schemas.microsoft.com/office/drawing/2014/main" id="{6D024AD0-6152-4C7B-9C48-BDAA24509B52}"/>
                </a:ext>
              </a:extLst>
            </p:cNvPr>
            <p:cNvSpPr/>
            <p:nvPr/>
          </p:nvSpPr>
          <p:spPr>
            <a:xfrm>
              <a:off x="3278840" y="2391505"/>
              <a:ext cx="390899" cy="1014691"/>
            </a:xfrm>
            <a:custGeom>
              <a:avLst/>
              <a:gdLst/>
              <a:ahLst/>
              <a:cxnLst/>
              <a:rect l="l" t="t" r="r" b="b"/>
              <a:pathLst>
                <a:path w="11155" h="28956" extrusionOk="0">
                  <a:moveTo>
                    <a:pt x="7058" y="0"/>
                  </a:moveTo>
                  <a:lnTo>
                    <a:pt x="1" y="2009"/>
                  </a:lnTo>
                  <a:lnTo>
                    <a:pt x="5406" y="28955"/>
                  </a:lnTo>
                  <a:lnTo>
                    <a:pt x="11154" y="23623"/>
                  </a:lnTo>
                  <a:lnTo>
                    <a:pt x="7058" y="0"/>
                  </a:lnTo>
                  <a:close/>
                </a:path>
              </a:pathLst>
            </a:custGeom>
            <a:solidFill>
              <a:srgbClr val="D1912E">
                <a:alpha val="7255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000002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图片 12291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4" name="图片 12293" descr="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3532" y="-397936"/>
            <a:ext cx="12143107" cy="7086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3" name="图片 12292" descr="2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1936" y="2652894"/>
            <a:ext cx="2268000" cy="4205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Google Shape;3194;p35">
            <a:extLst>
              <a:ext uri="{FF2B5EF4-FFF2-40B4-BE49-F238E27FC236}">
                <a16:creationId xmlns:a16="http://schemas.microsoft.com/office/drawing/2014/main" id="{8A1DB2AE-98DC-4063-AA31-1D0ED5937CC2}"/>
              </a:ext>
            </a:extLst>
          </p:cNvPr>
          <p:cNvSpPr txBox="1">
            <a:spLocks/>
          </p:cNvSpPr>
          <p:nvPr/>
        </p:nvSpPr>
        <p:spPr>
          <a:xfrm>
            <a:off x="450850" y="1243791"/>
            <a:ext cx="8902310" cy="12176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1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0B83009-8A07-4328-8C5E-849DA81DB67B}"/>
              </a:ext>
            </a:extLst>
          </p:cNvPr>
          <p:cNvSpPr txBox="1"/>
          <p:nvPr/>
        </p:nvSpPr>
        <p:spPr>
          <a:xfrm>
            <a:off x="974216" y="2142993"/>
            <a:ext cx="5341695" cy="1002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15" lvl="1" indent="-457200" algn="ctr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vi-VN" sz="35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Ôn tập </a:t>
            </a:r>
            <a:r>
              <a:rPr lang="en-US" sz="35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đã học</a:t>
            </a:r>
            <a:endParaRPr lang="vi-VN" sz="35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CD85F1-97A0-48C8-9380-E312C710B317}"/>
              </a:ext>
            </a:extLst>
          </p:cNvPr>
          <p:cNvSpPr txBox="1"/>
          <p:nvPr/>
        </p:nvSpPr>
        <p:spPr>
          <a:xfrm>
            <a:off x="1481891" y="3202975"/>
            <a:ext cx="6658135" cy="1002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15" lvl="1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vi-VN" sz="35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 bài tập trong SBT</a:t>
            </a:r>
            <a:endParaRPr lang="vi-VN" sz="35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DDCE5D5-4BA7-4284-8233-C9035127F45B}"/>
              </a:ext>
            </a:extLst>
          </p:cNvPr>
          <p:cNvSpPr txBox="1"/>
          <p:nvPr/>
        </p:nvSpPr>
        <p:spPr>
          <a:xfrm>
            <a:off x="1567501" y="4254252"/>
            <a:ext cx="4597325" cy="1002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15" lvl="1" indent="-457200">
              <a:lnSpc>
                <a:spcPct val="200000"/>
              </a:lnSpc>
              <a:buFont typeface="Courier New" panose="02070309020205020404" pitchFamily="49" charset="0"/>
              <a:buChar char="o"/>
            </a:pPr>
            <a:r>
              <a:rPr lang="en-US" sz="3500">
                <a:solidFill>
                  <a:srgbClr val="0070C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bài mới</a:t>
            </a:r>
            <a:endParaRPr lang="vi-VN" sz="3500" dirty="0">
              <a:solidFill>
                <a:srgbClr val="0070C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图片 38915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681" y="4069532"/>
            <a:ext cx="12221234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8" name="图片 38917" descr="1-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9596" y="250468"/>
            <a:ext cx="7858133" cy="6203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9" name="图片 38918" descr="1-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2660" y="2282936"/>
            <a:ext cx="2814894" cy="41913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8917" name="图片 38916" descr="1-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58233" y="1516595"/>
            <a:ext cx="3392808" cy="540459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4A010E9C-4318-43DE-AD43-CE3265E70691}"/>
              </a:ext>
            </a:extLst>
          </p:cNvPr>
          <p:cNvSpPr txBox="1"/>
          <p:nvPr/>
        </p:nvSpPr>
        <p:spPr>
          <a:xfrm>
            <a:off x="3158379" y="2562705"/>
            <a:ext cx="627047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>
            <a:fillRect/>
          </a:stretch>
        </p:blipFill>
        <p:spPr>
          <a:xfrm>
            <a:off x="3461208" y="3728301"/>
            <a:ext cx="5269584" cy="31296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36F34D-1D51-4978-8AE8-9E60455E4695}"/>
              </a:ext>
            </a:extLst>
          </p:cNvPr>
          <p:cNvSpPr txBox="1"/>
          <p:nvPr/>
        </p:nvSpPr>
        <p:spPr>
          <a:xfrm>
            <a:off x="4556753" y="1985805"/>
            <a:ext cx="4174039" cy="784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500" b="1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BÀI 82: MÉT </a:t>
            </a:r>
            <a:endParaRPr lang="en-US" sz="45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图片 31747" descr="1-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45" y="4132723"/>
            <a:ext cx="12140809" cy="278846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0" name="图片 31749" descr="1-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936" y="2050851"/>
            <a:ext cx="11359532" cy="487034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49" name="图片 31748" descr="1-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978" y="95362"/>
            <a:ext cx="3180255" cy="6877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1" name="图片 31750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2405" y="458426"/>
            <a:ext cx="1412042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2" name="图片 31751" descr="1-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7055" y="1325493"/>
            <a:ext cx="1412043" cy="6571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3" name="图片 31752" descr="1-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3256" y="3659362"/>
            <a:ext cx="3419234" cy="31986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4" name="图片 31753" descr="1-2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446" y="4193617"/>
            <a:ext cx="3163022" cy="26643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5" name="图片 31754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31306" y="2317891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6" name="图片 31755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2540" y="3504742"/>
            <a:ext cx="5769957" cy="101910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757" name="图片 31756" descr="1-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2540" y="4622657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Google Shape;3194;p35">
            <a:extLst>
              <a:ext uri="{FF2B5EF4-FFF2-40B4-BE49-F238E27FC236}">
                <a16:creationId xmlns:a16="http://schemas.microsoft.com/office/drawing/2014/main" id="{A2568985-9DB7-441E-8533-22E1453725C3}"/>
              </a:ext>
            </a:extLst>
          </p:cNvPr>
          <p:cNvSpPr txBox="1">
            <a:spLocks/>
          </p:cNvSpPr>
          <p:nvPr/>
        </p:nvSpPr>
        <p:spPr>
          <a:xfrm>
            <a:off x="3760663" y="378385"/>
            <a:ext cx="6358890" cy="74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100"/>
              <a:buFont typeface="Concert One"/>
              <a:buNone/>
              <a:defRPr sz="2100" b="1" i="0" u="none" strike="noStrike" cap="none">
                <a:solidFill>
                  <a:schemeClr val="accent2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900"/>
              <a:buFont typeface="Arial"/>
              <a:buNone/>
              <a:defRPr sz="39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EA0CF7-A214-42F6-BD43-F4978E495474}"/>
              </a:ext>
            </a:extLst>
          </p:cNvPr>
          <p:cNvSpPr txBox="1"/>
          <p:nvPr/>
        </p:nvSpPr>
        <p:spPr>
          <a:xfrm>
            <a:off x="4397298" y="2409806"/>
            <a:ext cx="49451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đơn vị mét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D17FB08-8841-4940-B6F9-43A994A3D186}"/>
              </a:ext>
            </a:extLst>
          </p:cNvPr>
          <p:cNvSpPr txBox="1"/>
          <p:nvPr/>
        </p:nvSpPr>
        <p:spPr>
          <a:xfrm>
            <a:off x="4397298" y="3626840"/>
            <a:ext cx="49451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Luyện tập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95D2DB-7910-422F-AAA6-90BACD6CAA3A}"/>
              </a:ext>
            </a:extLst>
          </p:cNvPr>
          <p:cNvSpPr txBox="1"/>
          <p:nvPr/>
        </p:nvSpPr>
        <p:spPr>
          <a:xfrm>
            <a:off x="4329997" y="4725395"/>
            <a:ext cx="49451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Vận dụng</a:t>
            </a:r>
          </a:p>
        </p:txBody>
      </p:sp>
      <p:pic>
        <p:nvPicPr>
          <p:cNvPr id="19" name="图片 31756" descr="1-22">
            <a:extLst>
              <a:ext uri="{FF2B5EF4-FFF2-40B4-BE49-F238E27FC236}">
                <a16:creationId xmlns:a16="http://schemas.microsoft.com/office/drawing/2014/main" id="{AF2B69D7-722A-4641-BB62-D7C5D6A9AB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3892" y="5812407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974B4C-3520-4577-A79B-ACA40BC427EF}"/>
              </a:ext>
            </a:extLst>
          </p:cNvPr>
          <p:cNvSpPr txBox="1"/>
          <p:nvPr/>
        </p:nvSpPr>
        <p:spPr>
          <a:xfrm>
            <a:off x="4341349" y="5915145"/>
            <a:ext cx="494515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50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Củng cố kiến thức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17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7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6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17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17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1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1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31754" descr="1-22">
            <a:extLst>
              <a:ext uri="{FF2B5EF4-FFF2-40B4-BE49-F238E27FC236}">
                <a16:creationId xmlns:a16="http://schemas.microsoft.com/office/drawing/2014/main" id="{2EB12716-F88A-4E2E-8E91-814001E448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60" y="241916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17B8FAE-BB9D-4B31-9FFC-97640DC75DF7}"/>
              </a:ext>
            </a:extLst>
          </p:cNvPr>
          <p:cNvSpPr txBox="1"/>
          <p:nvPr/>
        </p:nvSpPr>
        <p:spPr>
          <a:xfrm>
            <a:off x="1150844" y="326097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đơn vị mét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DD7BC12-D167-4E2B-A015-7FAF5A976C2A}"/>
              </a:ext>
            </a:extLst>
          </p:cNvPr>
          <p:cNvSpPr txBox="1"/>
          <p:nvPr/>
        </p:nvSpPr>
        <p:spPr>
          <a:xfrm>
            <a:off x="1239684" y="1111586"/>
            <a:ext cx="3470088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 b="1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Nhận biết vấn đề</a:t>
            </a:r>
            <a:endParaRPr lang="nl-NL" sz="2500" b="1">
              <a:solidFill>
                <a:srgbClr val="00B05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3897A2E9-82C7-432A-8A6D-D4053F14C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282" y="1837910"/>
            <a:ext cx="9708683" cy="4590649"/>
          </a:xfrm>
          <a:prstGeom prst="rect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</p:pic>
      <p:pic>
        <p:nvPicPr>
          <p:cNvPr id="33" name="图片 48134" descr="1-51">
            <a:extLst>
              <a:ext uri="{FF2B5EF4-FFF2-40B4-BE49-F238E27FC236}">
                <a16:creationId xmlns:a16="http://schemas.microsoft.com/office/drawing/2014/main" id="{34E831D1-0831-4459-8C56-05F26E79E6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4335" y="-63469"/>
            <a:ext cx="3067665" cy="270072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50" name="Picture 2" descr="Download Teacher Picture HQ PNG Image | FreePNGImg">
            <a:extLst>
              <a:ext uri="{FF2B5EF4-FFF2-40B4-BE49-F238E27FC236}">
                <a16:creationId xmlns:a16="http://schemas.microsoft.com/office/drawing/2014/main" id="{F8850C4D-1064-45E5-B54E-8176B10AA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414111" y="2756997"/>
            <a:ext cx="4012717" cy="4101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1754" descr="1-22">
            <a:extLst>
              <a:ext uri="{FF2B5EF4-FFF2-40B4-BE49-F238E27FC236}">
                <a16:creationId xmlns:a16="http://schemas.microsoft.com/office/drawing/2014/main" id="{7FCB8F91-75B1-458E-8B61-1A4ECA1A9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360" y="241916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4F8E925-8829-4834-88F5-036C0924F44C}"/>
              </a:ext>
            </a:extLst>
          </p:cNvPr>
          <p:cNvSpPr txBox="1"/>
          <p:nvPr/>
        </p:nvSpPr>
        <p:spPr>
          <a:xfrm>
            <a:off x="1150844" y="326097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đơn vị mét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524E1D-0FC3-4917-B723-F5148511E99D}"/>
              </a:ext>
            </a:extLst>
          </p:cNvPr>
          <p:cNvSpPr txBox="1"/>
          <p:nvPr/>
        </p:nvSpPr>
        <p:spPr>
          <a:xfrm>
            <a:off x="1239684" y="1111586"/>
            <a:ext cx="3470088" cy="5981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 b="1">
                <a:solidFill>
                  <a:srgbClr val="00B05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nl-NL" sz="2500" b="1">
                <a:solidFill>
                  <a:srgbClr val="00B05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hực hiện theo nhóm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D81564-D81A-453A-95EF-9600EA426583}"/>
              </a:ext>
            </a:extLst>
          </p:cNvPr>
          <p:cNvSpPr txBox="1"/>
          <p:nvPr/>
        </p:nvSpPr>
        <p:spPr>
          <a:xfrm>
            <a:off x="1150844" y="1815018"/>
            <a:ext cx="10009239" cy="6072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5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Dùng thước đ</a:t>
            </a: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o để </a:t>
            </a:r>
            <a:r>
              <a:rPr lang="nl-NL" sz="2500">
                <a:solidFill>
                  <a:srgbClr val="0070C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nhận biết </a:t>
            </a:r>
            <a:r>
              <a:rPr lang="nl-NL" sz="25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thước mét có độ dài 100 cm hay 10 dm. </a:t>
            </a:r>
            <a:endParaRPr lang="en-US" sz="2500">
              <a:solidFill>
                <a:srgbClr val="0070C0"/>
              </a:solidFill>
            </a:endParaRPr>
          </a:p>
        </p:txBody>
      </p:sp>
      <p:pic>
        <p:nvPicPr>
          <p:cNvPr id="1026" name="Picture 2" descr="Cách vẽ một sợi dây mới nhất 2021 - Vẽ.vn">
            <a:extLst>
              <a:ext uri="{FF2B5EF4-FFF2-40B4-BE49-F238E27FC236}">
                <a16:creationId xmlns:a16="http://schemas.microsoft.com/office/drawing/2014/main" id="{8698ADE3-A0F0-4568-8FF7-0DB1A7B58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834923">
            <a:off x="6048063" y="1389883"/>
            <a:ext cx="4635083" cy="462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ước dây loại dài SATA 91362ME chính hãng chính hãng | Fact-Depot | 100%  vốn nhật bản">
            <a:extLst>
              <a:ext uri="{FF2B5EF4-FFF2-40B4-BE49-F238E27FC236}">
                <a16:creationId xmlns:a16="http://schemas.microsoft.com/office/drawing/2014/main" id="{97303ED6-B60E-40CA-BC4D-B1AC138DC0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6536" y="2518450"/>
            <a:ext cx="2664880" cy="2664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97D66AF-F4C4-40F8-B210-71B8FA8415BB}"/>
              </a:ext>
            </a:extLst>
          </p:cNvPr>
          <p:cNvSpPr/>
          <p:nvPr/>
        </p:nvSpPr>
        <p:spPr>
          <a:xfrm>
            <a:off x="1150844" y="1815018"/>
            <a:ext cx="10008769" cy="703432"/>
          </a:xfrm>
          <a:prstGeom prst="rect">
            <a:avLst/>
          </a:prstGeom>
          <a:noFill/>
          <a:ln w="1905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79BB303-36EE-4CBA-9769-0E504E3B1C3D}"/>
              </a:ext>
            </a:extLst>
          </p:cNvPr>
          <p:cNvSpPr txBox="1"/>
          <p:nvPr/>
        </p:nvSpPr>
        <p:spPr>
          <a:xfrm>
            <a:off x="4276519" y="5679470"/>
            <a:ext cx="5712542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5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Nhận xét: 1 m = 100 cm, 1m= 10 dm</a:t>
            </a:r>
            <a:endParaRPr lang="en-US" sz="2500" b="1">
              <a:solidFill>
                <a:srgbClr val="FF0000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32B4FAA-D9CC-4039-B676-19428822DA2B}"/>
              </a:ext>
            </a:extLst>
          </p:cNvPr>
          <p:cNvSpPr/>
          <p:nvPr/>
        </p:nvSpPr>
        <p:spPr>
          <a:xfrm>
            <a:off x="4250671" y="5473375"/>
            <a:ext cx="5712542" cy="869670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图片 47108" descr="1-43">
            <a:extLst>
              <a:ext uri="{FF2B5EF4-FFF2-40B4-BE49-F238E27FC236}">
                <a16:creationId xmlns:a16="http://schemas.microsoft.com/office/drawing/2014/main" id="{8DF3E153-1E79-4D65-AEE9-F3B620E38A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61845" y="-121784"/>
            <a:ext cx="2779311" cy="224044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39940" descr="1-48">
            <a:extLst>
              <a:ext uri="{FF2B5EF4-FFF2-40B4-BE49-F238E27FC236}">
                <a16:creationId xmlns:a16="http://schemas.microsoft.com/office/drawing/2014/main" id="{38977818-8172-4472-A2AF-E2335B4F99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6260" y="4492214"/>
            <a:ext cx="3922107" cy="2602457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107811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8" grpId="0" animBg="1"/>
      <p:bldP spid="16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1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图片 14339" descr="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7" y="5782596"/>
            <a:ext cx="12143107" cy="10754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2" name="图片 14341" descr="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8103" y="833203"/>
            <a:ext cx="8148813" cy="602479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341" name="图片 14340" descr="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936" y="3970723"/>
            <a:ext cx="3387064" cy="265289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31754" descr="1-22">
            <a:extLst>
              <a:ext uri="{FF2B5EF4-FFF2-40B4-BE49-F238E27FC236}">
                <a16:creationId xmlns:a16="http://schemas.microsoft.com/office/drawing/2014/main" id="{AAF3D59D-FAC4-4CFA-A29D-430113E149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360" y="241916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E9EF015-8ACA-4C42-81CE-6763CD1CCB2C}"/>
              </a:ext>
            </a:extLst>
          </p:cNvPr>
          <p:cNvSpPr txBox="1"/>
          <p:nvPr/>
        </p:nvSpPr>
        <p:spPr>
          <a:xfrm>
            <a:off x="1150844" y="326097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đơn vị mét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761EF3-3547-4EE9-A6B1-F5DB21BA5727}"/>
              </a:ext>
            </a:extLst>
          </p:cNvPr>
          <p:cNvSpPr txBox="1"/>
          <p:nvPr/>
        </p:nvSpPr>
        <p:spPr>
          <a:xfrm>
            <a:off x="3961565" y="2556020"/>
            <a:ext cx="7737986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nl-NL" sz="3000">
                <a:solidFill>
                  <a:srgbClr val="0070C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Mét là một đơn vị đo độ dài, viết tắt là m</a:t>
            </a:r>
            <a:endParaRPr lang="en-US" sz="3000">
              <a:solidFill>
                <a:srgbClr val="0070C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88782E-8A33-40DC-B2C9-76D3A15A97CB}"/>
              </a:ext>
            </a:extLst>
          </p:cNvPr>
          <p:cNvSpPr txBox="1"/>
          <p:nvPr/>
        </p:nvSpPr>
        <p:spPr>
          <a:xfrm>
            <a:off x="5008700" y="5136419"/>
            <a:ext cx="564371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 m = 100 cm</a:t>
            </a:r>
            <a:r>
              <a:rPr lang="nl-NL" sz="3000" b="1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          </a:t>
            </a:r>
            <a:r>
              <a:rPr lang="nl-NL" sz="30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1m= 10 dm</a:t>
            </a:r>
            <a:endParaRPr lang="en-US" sz="3000" b="1">
              <a:solidFill>
                <a:srgbClr val="FF0000"/>
              </a:solidFill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A53E7BA-FE20-4445-9587-C6FC04813A45}"/>
              </a:ext>
            </a:extLst>
          </p:cNvPr>
          <p:cNvSpPr/>
          <p:nvPr/>
        </p:nvSpPr>
        <p:spPr>
          <a:xfrm>
            <a:off x="4841551" y="4978067"/>
            <a:ext cx="5860026" cy="851421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可爱的小蜜蜂！ cute little bee. | Cute gif, Cute love cartoons, Funny emoticons">
            <a:extLst>
              <a:ext uri="{FF2B5EF4-FFF2-40B4-BE49-F238E27FC236}">
                <a16:creationId xmlns:a16="http://schemas.microsoft.com/office/drawing/2014/main" id="{0E97ED66-15FD-44F1-9941-7E75E540E51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522" y="2819569"/>
            <a:ext cx="2495403" cy="3009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75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桌子.png"/>
          <p:cNvPicPr>
            <a:picLocks noChangeAspect="1"/>
          </p:cNvPicPr>
          <p:nvPr/>
        </p:nvPicPr>
        <p:blipFill>
          <a:blip r:embed="rId4" cstate="print"/>
          <a:srcRect t="80530" r="40938"/>
          <a:stretch>
            <a:fillRect/>
          </a:stretch>
        </p:blipFill>
        <p:spPr>
          <a:xfrm>
            <a:off x="-48683" y="5395069"/>
            <a:ext cx="6827303" cy="1462932"/>
          </a:xfrm>
          <a:prstGeom prst="rect">
            <a:avLst/>
          </a:prstGeom>
        </p:spPr>
      </p:pic>
      <p:pic>
        <p:nvPicPr>
          <p:cNvPr id="4" name="图片 3" descr="书本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8181" y="4907281"/>
            <a:ext cx="1815298" cy="1551487"/>
          </a:xfrm>
          <a:prstGeom prst="rect">
            <a:avLst/>
          </a:prstGeom>
        </p:spPr>
      </p:pic>
      <p:pic>
        <p:nvPicPr>
          <p:cNvPr id="5" name="图片 4" descr="钟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24781" y="5356194"/>
            <a:ext cx="924770" cy="882736"/>
          </a:xfrm>
          <a:prstGeom prst="rect">
            <a:avLst/>
          </a:prstGeom>
        </p:spPr>
      </p:pic>
      <p:pic>
        <p:nvPicPr>
          <p:cNvPr id="6" name="图片 5" descr="铅笔筒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462897" y="4941096"/>
            <a:ext cx="1224270" cy="1324105"/>
          </a:xfrm>
          <a:prstGeom prst="rect">
            <a:avLst/>
          </a:prstGeom>
        </p:spPr>
      </p:pic>
      <p:pic>
        <p:nvPicPr>
          <p:cNvPr id="7" name="图片 6" descr="眼镜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493121" y="6021720"/>
            <a:ext cx="941951" cy="434416"/>
          </a:xfrm>
          <a:prstGeom prst="rect">
            <a:avLst/>
          </a:prstGeom>
        </p:spPr>
      </p:pic>
      <p:pic>
        <p:nvPicPr>
          <p:cNvPr id="34" name="图片 31754" descr="1-22">
            <a:extLst>
              <a:ext uri="{FF2B5EF4-FFF2-40B4-BE49-F238E27FC236}">
                <a16:creationId xmlns:a16="http://schemas.microsoft.com/office/drawing/2014/main" id="{7FCB8F91-75B1-458E-8B61-1A4ECA1A91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7360" y="241916"/>
            <a:ext cx="5769957" cy="1019106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4F8E925-8829-4834-88F5-036C0924F44C}"/>
              </a:ext>
            </a:extLst>
          </p:cNvPr>
          <p:cNvSpPr txBox="1"/>
          <p:nvPr/>
        </p:nvSpPr>
        <p:spPr>
          <a:xfrm>
            <a:off x="1150844" y="326097"/>
            <a:ext cx="494515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Giới thiệu đơn vị mét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7524E1D-0FC3-4917-B723-F5148511E99D}"/>
              </a:ext>
            </a:extLst>
          </p:cNvPr>
          <p:cNvSpPr txBox="1"/>
          <p:nvPr/>
        </p:nvSpPr>
        <p:spPr>
          <a:xfrm>
            <a:off x="1150844" y="984453"/>
            <a:ext cx="4412039" cy="6992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3000" b="1">
                <a:solidFill>
                  <a:srgbClr val="FFFF00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T</a:t>
            </a:r>
            <a:r>
              <a:rPr lang="nl-NL" sz="3000" b="1">
                <a:solidFill>
                  <a:srgbClr val="FFFF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hực hiện theo nhóm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5D81564-D81A-453A-95EF-9600EA426583}"/>
              </a:ext>
            </a:extLst>
          </p:cNvPr>
          <p:cNvSpPr txBox="1"/>
          <p:nvPr/>
        </p:nvSpPr>
        <p:spPr>
          <a:xfrm>
            <a:off x="1384830" y="1742590"/>
            <a:ext cx="10009239" cy="13917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3000">
                <a:solidFill>
                  <a:schemeClr val="bg1"/>
                </a:solidFill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C</a:t>
            </a:r>
            <a:r>
              <a:rPr lang="nl-NL" sz="3000">
                <a:solidFill>
                  <a:schemeClr val="bg1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Times New Roman" panose="02020603050405020304" pitchFamily="18" charset="0"/>
              </a:rPr>
              <a:t>ùng nhau dùng thước mét đo sải tay xem sải tay của mỗi bạn trong nhóm dài hơn, ngắn hơn hay bằng 1 m.</a:t>
            </a:r>
            <a:endParaRPr lang="en-US" sz="3000">
              <a:solidFill>
                <a:schemeClr val="bg1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Ước lượng và đo độ dài - Học trực tuyến OLM">
            <a:extLst>
              <a:ext uri="{FF2B5EF4-FFF2-40B4-BE49-F238E27FC236}">
                <a16:creationId xmlns:a16="http://schemas.microsoft.com/office/drawing/2014/main" id="{B62A8152-5D43-48FD-ABEA-1EEAC8F40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187" y="3171545"/>
            <a:ext cx="5606846" cy="3318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ectangle 38">
            <a:extLst>
              <a:ext uri="{FF2B5EF4-FFF2-40B4-BE49-F238E27FC236}">
                <a16:creationId xmlns:a16="http://schemas.microsoft.com/office/drawing/2014/main" id="{A32F1C31-10F1-4134-BB63-06AEB96AFFFA}"/>
              </a:ext>
            </a:extLst>
          </p:cNvPr>
          <p:cNvSpPr/>
          <p:nvPr/>
        </p:nvSpPr>
        <p:spPr>
          <a:xfrm>
            <a:off x="1327355" y="1757727"/>
            <a:ext cx="10284542" cy="1413817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3000">
        <p:checker/>
      </p:transition>
    </mc:Choice>
    <mc:Fallback>
      <p:transition spd="slow" advClick="0" advTm="3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3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DA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>
            <a:extLst>
              <a:ext uri="{FF2B5EF4-FFF2-40B4-BE49-F238E27FC236}">
                <a16:creationId xmlns:a16="http://schemas.microsoft.com/office/drawing/2014/main" id="{74097339-979D-4EEB-88E0-E19668573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35030" y="1384300"/>
            <a:ext cx="7270045" cy="4089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888AC-50B5-48EE-9687-6B62D719995E}"/>
              </a:ext>
            </a:extLst>
          </p:cNvPr>
          <p:cNvSpPr txBox="1"/>
          <p:nvPr/>
        </p:nvSpPr>
        <p:spPr>
          <a:xfrm>
            <a:off x="2094952" y="3623140"/>
            <a:ext cx="7950200" cy="91037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5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  <a:endParaRPr lang="en-US" sz="45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61E7A81-242B-4B26-A758-51F02CF4B0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89128" y="-381475"/>
            <a:ext cx="2247077" cy="1912059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F9425508-8C32-4F83-9A20-19610E3582A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73189">
            <a:off x="8175390" y="334311"/>
            <a:ext cx="4876800" cy="1432560"/>
          </a:xfrm>
          <a:prstGeom prst="rect">
            <a:avLst/>
          </a:prstGeom>
        </p:spPr>
      </p:pic>
      <p:pic>
        <p:nvPicPr>
          <p:cNvPr id="14" name="Picture 3">
            <a:extLst>
              <a:ext uri="{FF2B5EF4-FFF2-40B4-BE49-F238E27FC236}">
                <a16:creationId xmlns:a16="http://schemas.microsoft.com/office/drawing/2014/main" id="{66792CC5-D33E-436D-9249-5DC833BE8B4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5400000">
            <a:off x="4593708" y="736054"/>
            <a:ext cx="2952689" cy="122438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565</Words>
  <Application>Microsoft Office PowerPoint</Application>
  <PresentationFormat>Widescreen</PresentationFormat>
  <Paragraphs>122</Paragraphs>
  <Slides>22</Slides>
  <Notes>16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Calibri Light</vt:lpstr>
      <vt:lpstr>Concert One</vt:lpstr>
      <vt:lpstr>Courier New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china</dc:creator>
  <cp:lastModifiedBy>huynhthi ngocdiem</cp:lastModifiedBy>
  <cp:revision>17</cp:revision>
  <dcterms:created xsi:type="dcterms:W3CDTF">2017-06-02T02:20:00Z</dcterms:created>
  <dcterms:modified xsi:type="dcterms:W3CDTF">2021-11-12T09:11:42Z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1033-11.2.0.9232</vt:lpwstr>
  </property>
</Properties>
</file>