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 id="2147483737" r:id="rId2"/>
    <p:sldMasterId id="2147483751" r:id="rId3"/>
  </p:sldMasterIdLst>
  <p:notesMasterIdLst>
    <p:notesMasterId r:id="rId30"/>
  </p:notesMasterIdLst>
  <p:sldIdLst>
    <p:sldId id="282" r:id="rId4"/>
    <p:sldId id="257" r:id="rId5"/>
    <p:sldId id="258" r:id="rId6"/>
    <p:sldId id="259" r:id="rId7"/>
    <p:sldId id="260" r:id="rId8"/>
    <p:sldId id="262" r:id="rId9"/>
    <p:sldId id="261" r:id="rId10"/>
    <p:sldId id="263" r:id="rId11"/>
    <p:sldId id="265" r:id="rId12"/>
    <p:sldId id="269" r:id="rId13"/>
    <p:sldId id="283" r:id="rId14"/>
    <p:sldId id="266" r:id="rId15"/>
    <p:sldId id="273" r:id="rId16"/>
    <p:sldId id="270" r:id="rId17"/>
    <p:sldId id="284" r:id="rId18"/>
    <p:sldId id="272" r:id="rId19"/>
    <p:sldId id="274" r:id="rId20"/>
    <p:sldId id="275" r:id="rId21"/>
    <p:sldId id="276" r:id="rId22"/>
    <p:sldId id="277" r:id="rId23"/>
    <p:sldId id="285" r:id="rId24"/>
    <p:sldId id="279" r:id="rId25"/>
    <p:sldId id="286" r:id="rId26"/>
    <p:sldId id="281" r:id="rId27"/>
    <p:sldId id="268" r:id="rId28"/>
    <p:sldId id="287"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ndows User" initials="WU" lastIdx="1" clrIdx="0">
    <p:extLst>
      <p:ext uri="{19B8F6BF-5375-455C-9EA6-DF929625EA0E}">
        <p15:presenceInfo xmlns:p15="http://schemas.microsoft.com/office/powerpoint/2012/main" userId="Windows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81" d="100"/>
          <a:sy n="81" d="100"/>
        </p:scale>
        <p:origin x="677"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commentAuthors" Target="commentAuthor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notesMaster" Target="notesMasters/notesMaster1.xml"/><Relationship Id="rId35" Type="http://schemas.openxmlformats.org/officeDocument/2006/relationships/tableStyles" Target="tableStyle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0-11-02T20:21:03.222" idx="1">
    <p:pos x="3753" y="1527"/>
    <p:text>GAME ĐƯỢC CHIA SẺ MIỄN PHÍ BỞI NK POWERSKILLS, CẤM BUỒN BÁN, CẤM REUP</p:text>
    <p:extLst>
      <p:ext uri="{C676402C-5697-4E1C-873F-D02D1690AC5C}">
        <p15:threadingInfo xmlns:p15="http://schemas.microsoft.com/office/powerpoint/2012/main" timeZoneBias="-4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051463-38AD-44D0-82E0-22F178E5D11E}" type="datetimeFigureOut">
              <a:rPr lang="en-US" smtClean="0"/>
              <a:t>6/25/2021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E505E7F-62A9-4701-BFC2-BAF91B9808FB}" type="slidenum">
              <a:rPr lang="en-US" smtClean="0"/>
              <a:t>‹#›</a:t>
            </a:fld>
            <a:endParaRPr lang="en-US"/>
          </a:p>
        </p:txBody>
      </p:sp>
    </p:spTree>
    <p:extLst>
      <p:ext uri="{BB962C8B-B14F-4D97-AF65-F5344CB8AC3E}">
        <p14:creationId xmlns:p14="http://schemas.microsoft.com/office/powerpoint/2010/main" val="15897754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Slide Number Placeholder 3"/>
          <p:cNvSpPr>
            <a:spLocks noGrp="1"/>
          </p:cNvSpPr>
          <p:nvPr>
            <p:ph type="sldNum" sz="quarter" idx="5"/>
          </p:nvPr>
        </p:nvSpPr>
        <p:spPr/>
        <p:txBody>
          <a:bodyPr/>
          <a:lstStyle/>
          <a:p>
            <a:fld id="{0E505E7F-62A9-4701-BFC2-BAF91B9808FB}" type="slidenum">
              <a:rPr lang="en-US" smtClean="0"/>
              <a:t>2</a:t>
            </a:fld>
            <a:endParaRPr lang="en-US"/>
          </a:p>
        </p:txBody>
      </p:sp>
    </p:spTree>
    <p:extLst>
      <p:ext uri="{BB962C8B-B14F-4D97-AF65-F5344CB8AC3E}">
        <p14:creationId xmlns:p14="http://schemas.microsoft.com/office/powerpoint/2010/main" val="17786990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Slide Number Placeholder 3"/>
          <p:cNvSpPr>
            <a:spLocks noGrp="1"/>
          </p:cNvSpPr>
          <p:nvPr>
            <p:ph type="sldNum" sz="quarter" idx="5"/>
          </p:nvPr>
        </p:nvSpPr>
        <p:spPr/>
        <p:txBody>
          <a:bodyPr/>
          <a:lstStyle/>
          <a:p>
            <a:fld id="{0E505E7F-62A9-4701-BFC2-BAF91B9808FB}" type="slidenum">
              <a:rPr lang="en-US" smtClean="0"/>
              <a:t>24</a:t>
            </a:fld>
            <a:endParaRPr lang="en-US"/>
          </a:p>
        </p:txBody>
      </p:sp>
    </p:spTree>
    <p:extLst>
      <p:ext uri="{BB962C8B-B14F-4D97-AF65-F5344CB8AC3E}">
        <p14:creationId xmlns:p14="http://schemas.microsoft.com/office/powerpoint/2010/main" val="11094695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2B162E-F920-4511-832F-006A16C91FE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846418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Slide Number Placeholder 3"/>
          <p:cNvSpPr>
            <a:spLocks noGrp="1"/>
          </p:cNvSpPr>
          <p:nvPr>
            <p:ph type="sldNum" sz="quarter" idx="5"/>
          </p:nvPr>
        </p:nvSpPr>
        <p:spPr/>
        <p:txBody>
          <a:bodyPr/>
          <a:lstStyle/>
          <a:p>
            <a:fld id="{0E505E7F-62A9-4701-BFC2-BAF91B9808FB}" type="slidenum">
              <a:rPr lang="en-US" smtClean="0"/>
              <a:t>9</a:t>
            </a:fld>
            <a:endParaRPr lang="en-US"/>
          </a:p>
        </p:txBody>
      </p:sp>
    </p:spTree>
    <p:extLst>
      <p:ext uri="{BB962C8B-B14F-4D97-AF65-F5344CB8AC3E}">
        <p14:creationId xmlns:p14="http://schemas.microsoft.com/office/powerpoint/2010/main" val="33349936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Slide Number Placeholder 3"/>
          <p:cNvSpPr>
            <a:spLocks noGrp="1"/>
          </p:cNvSpPr>
          <p:nvPr>
            <p:ph type="sldNum" sz="quarter" idx="5"/>
          </p:nvPr>
        </p:nvSpPr>
        <p:spPr/>
        <p:txBody>
          <a:bodyPr/>
          <a:lstStyle/>
          <a:p>
            <a:fld id="{0E505E7F-62A9-4701-BFC2-BAF91B9808FB}" type="slidenum">
              <a:rPr lang="en-US" smtClean="0"/>
              <a:t>10</a:t>
            </a:fld>
            <a:endParaRPr lang="en-US"/>
          </a:p>
        </p:txBody>
      </p:sp>
    </p:spTree>
    <p:extLst>
      <p:ext uri="{BB962C8B-B14F-4D97-AF65-F5344CB8AC3E}">
        <p14:creationId xmlns:p14="http://schemas.microsoft.com/office/powerpoint/2010/main" val="27859453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Slide Number Placeholder 3"/>
          <p:cNvSpPr>
            <a:spLocks noGrp="1"/>
          </p:cNvSpPr>
          <p:nvPr>
            <p:ph type="sldNum" sz="quarter" idx="5"/>
          </p:nvPr>
        </p:nvSpPr>
        <p:spPr/>
        <p:txBody>
          <a:bodyPr/>
          <a:lstStyle/>
          <a:p>
            <a:fld id="{0E505E7F-62A9-4701-BFC2-BAF91B9808FB}" type="slidenum">
              <a:rPr lang="en-US" smtClean="0"/>
              <a:t>12</a:t>
            </a:fld>
            <a:endParaRPr lang="en-US"/>
          </a:p>
        </p:txBody>
      </p:sp>
    </p:spTree>
    <p:extLst>
      <p:ext uri="{BB962C8B-B14F-4D97-AF65-F5344CB8AC3E}">
        <p14:creationId xmlns:p14="http://schemas.microsoft.com/office/powerpoint/2010/main" val="15666522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Slide Number Placeholder 3"/>
          <p:cNvSpPr>
            <a:spLocks noGrp="1"/>
          </p:cNvSpPr>
          <p:nvPr>
            <p:ph type="sldNum" sz="quarter" idx="5"/>
          </p:nvPr>
        </p:nvSpPr>
        <p:spPr/>
        <p:txBody>
          <a:bodyPr/>
          <a:lstStyle/>
          <a:p>
            <a:fld id="{0E505E7F-62A9-4701-BFC2-BAF91B9808FB}" type="slidenum">
              <a:rPr lang="en-US" smtClean="0"/>
              <a:t>13</a:t>
            </a:fld>
            <a:endParaRPr lang="en-US"/>
          </a:p>
        </p:txBody>
      </p:sp>
    </p:spTree>
    <p:extLst>
      <p:ext uri="{BB962C8B-B14F-4D97-AF65-F5344CB8AC3E}">
        <p14:creationId xmlns:p14="http://schemas.microsoft.com/office/powerpoint/2010/main" val="1627266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Slide Number Placeholder 3"/>
          <p:cNvSpPr>
            <a:spLocks noGrp="1"/>
          </p:cNvSpPr>
          <p:nvPr>
            <p:ph type="sldNum" sz="quarter" idx="5"/>
          </p:nvPr>
        </p:nvSpPr>
        <p:spPr/>
        <p:txBody>
          <a:bodyPr/>
          <a:lstStyle/>
          <a:p>
            <a:fld id="{0E505E7F-62A9-4701-BFC2-BAF91B9808FB}" type="slidenum">
              <a:rPr lang="en-US" smtClean="0"/>
              <a:t>16</a:t>
            </a:fld>
            <a:endParaRPr lang="en-US"/>
          </a:p>
        </p:txBody>
      </p:sp>
    </p:spTree>
    <p:extLst>
      <p:ext uri="{BB962C8B-B14F-4D97-AF65-F5344CB8AC3E}">
        <p14:creationId xmlns:p14="http://schemas.microsoft.com/office/powerpoint/2010/main" val="30391042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Slide Number Placeholder 3"/>
          <p:cNvSpPr>
            <a:spLocks noGrp="1"/>
          </p:cNvSpPr>
          <p:nvPr>
            <p:ph type="sldNum" sz="quarter" idx="5"/>
          </p:nvPr>
        </p:nvSpPr>
        <p:spPr/>
        <p:txBody>
          <a:bodyPr/>
          <a:lstStyle/>
          <a:p>
            <a:fld id="{0E505E7F-62A9-4701-BFC2-BAF91B9808FB}" type="slidenum">
              <a:rPr lang="en-US" smtClean="0"/>
              <a:t>17</a:t>
            </a:fld>
            <a:endParaRPr lang="en-US"/>
          </a:p>
        </p:txBody>
      </p:sp>
    </p:spTree>
    <p:extLst>
      <p:ext uri="{BB962C8B-B14F-4D97-AF65-F5344CB8AC3E}">
        <p14:creationId xmlns:p14="http://schemas.microsoft.com/office/powerpoint/2010/main" val="33043582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Slide Number Placeholder 3"/>
          <p:cNvSpPr>
            <a:spLocks noGrp="1"/>
          </p:cNvSpPr>
          <p:nvPr>
            <p:ph type="sldNum" sz="quarter" idx="5"/>
          </p:nvPr>
        </p:nvSpPr>
        <p:spPr/>
        <p:txBody>
          <a:bodyPr/>
          <a:lstStyle/>
          <a:p>
            <a:fld id="{0E505E7F-62A9-4701-BFC2-BAF91B9808FB}" type="slidenum">
              <a:rPr lang="en-US" smtClean="0"/>
              <a:t>19</a:t>
            </a:fld>
            <a:endParaRPr lang="en-US"/>
          </a:p>
        </p:txBody>
      </p:sp>
    </p:spTree>
    <p:extLst>
      <p:ext uri="{BB962C8B-B14F-4D97-AF65-F5344CB8AC3E}">
        <p14:creationId xmlns:p14="http://schemas.microsoft.com/office/powerpoint/2010/main" val="38072594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Slide Number Placeholder 3"/>
          <p:cNvSpPr>
            <a:spLocks noGrp="1"/>
          </p:cNvSpPr>
          <p:nvPr>
            <p:ph type="sldNum" sz="quarter" idx="5"/>
          </p:nvPr>
        </p:nvSpPr>
        <p:spPr/>
        <p:txBody>
          <a:bodyPr/>
          <a:lstStyle/>
          <a:p>
            <a:fld id="{0E505E7F-62A9-4701-BFC2-BAF91B9808FB}" type="slidenum">
              <a:rPr lang="en-US" smtClean="0"/>
              <a:t>22</a:t>
            </a:fld>
            <a:endParaRPr lang="en-US"/>
          </a:p>
        </p:txBody>
      </p:sp>
    </p:spTree>
    <p:extLst>
      <p:ext uri="{BB962C8B-B14F-4D97-AF65-F5344CB8AC3E}">
        <p14:creationId xmlns:p14="http://schemas.microsoft.com/office/powerpoint/2010/main" val="17407078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2021/6/25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0153514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6D54D79-588C-414F-9935-D85D26666345}" type="datetimeFigureOut">
              <a:rPr lang="zh-CN" altLang="en-US" smtClean="0"/>
              <a:t>2021/6/25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4D4EC328-9116-4993-92C0-623125586BFE}" type="slidenum">
              <a:rPr lang="zh-CN" altLang="en-US" smtClean="0"/>
              <a:t>‹#›</a:t>
            </a:fld>
            <a:endParaRPr lang="zh-CN" altLang="en-US"/>
          </a:p>
        </p:txBody>
      </p:sp>
    </p:spTree>
    <p:extLst>
      <p:ext uri="{BB962C8B-B14F-4D97-AF65-F5344CB8AC3E}">
        <p14:creationId xmlns:p14="http://schemas.microsoft.com/office/powerpoint/2010/main" val="164273339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6D54D79-588C-414F-9935-D85D26666345}" type="datetimeFigureOut">
              <a:rPr lang="zh-CN" altLang="en-US" smtClean="0"/>
              <a:t>2021/6/25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4D4EC328-9116-4993-92C0-623125586BFE}" type="slidenum">
              <a:rPr lang="zh-CN" altLang="en-US" smtClean="0"/>
              <a:t>‹#›</a:t>
            </a:fld>
            <a:endParaRPr lang="zh-CN" alt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199619209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6D54D79-588C-414F-9935-D85D26666345}" type="datetimeFigureOut">
              <a:rPr lang="zh-CN" altLang="en-US" smtClean="0"/>
              <a:t>2021/6/25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4D4EC328-9116-4993-92C0-623125586BFE}" type="slidenum">
              <a:rPr lang="zh-CN" altLang="en-US" smtClean="0"/>
              <a:t>‹#›</a:t>
            </a:fld>
            <a:endParaRPr lang="zh-CN" altLang="en-US"/>
          </a:p>
        </p:txBody>
      </p:sp>
    </p:spTree>
    <p:extLst>
      <p:ext uri="{BB962C8B-B14F-4D97-AF65-F5344CB8AC3E}">
        <p14:creationId xmlns:p14="http://schemas.microsoft.com/office/powerpoint/2010/main" val="417226757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6D54D79-588C-414F-9935-D85D26666345}" type="datetimeFigureOut">
              <a:rPr lang="zh-CN" altLang="en-US" smtClean="0"/>
              <a:t>2021/6/25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4D4EC328-9116-4993-92C0-623125586BFE}" type="slidenum">
              <a:rPr lang="zh-CN" altLang="en-US" smtClean="0"/>
              <a:t>‹#›</a:t>
            </a:fld>
            <a:endParaRPr lang="zh-CN" alt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25538277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6D54D79-588C-414F-9935-D85D26666345}" type="datetimeFigureOut">
              <a:rPr lang="zh-CN" altLang="en-US" smtClean="0"/>
              <a:t>2021/6/25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4D4EC328-9116-4993-92C0-623125586BFE}" type="slidenum">
              <a:rPr lang="zh-CN" altLang="en-US" smtClean="0"/>
              <a:t>‹#›</a:t>
            </a:fld>
            <a:endParaRPr lang="zh-CN" altLang="en-US"/>
          </a:p>
        </p:txBody>
      </p:sp>
    </p:spTree>
    <p:extLst>
      <p:ext uri="{BB962C8B-B14F-4D97-AF65-F5344CB8AC3E}">
        <p14:creationId xmlns:p14="http://schemas.microsoft.com/office/powerpoint/2010/main" val="100803645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2021/6/25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20929262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2021/6/25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72635441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851961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19073824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997B5FA-0921-464F-AAE1-844C04324D75}" type="datetimeFigureOut">
              <a:rPr lang="zh-CN" altLang="en-US" smtClean="0"/>
              <a:t>2021/6/25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1921453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997B5FA-0921-464F-AAE1-844C04324D75}" type="datetimeFigureOut">
              <a:rPr lang="zh-CN" altLang="en-US" smtClean="0"/>
              <a:t>2021/6/25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170161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997B5FA-0921-464F-AAE1-844C04324D75}" type="datetimeFigureOut">
              <a:rPr lang="zh-CN" altLang="en-US" smtClean="0"/>
              <a:t>2021/6/25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59806419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997B5FA-0921-464F-AAE1-844C04324D75}" type="datetimeFigureOut">
              <a:rPr lang="zh-CN" altLang="en-US" smtClean="0"/>
              <a:t>2021/6/25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7074633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997B5FA-0921-464F-AAE1-844C04324D75}" type="datetimeFigureOut">
              <a:rPr lang="zh-CN" altLang="en-US" smtClean="0"/>
              <a:t>2021/6/25</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3895696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997B5FA-0921-464F-AAE1-844C04324D75}" type="datetimeFigureOut">
              <a:rPr lang="zh-CN" altLang="en-US" smtClean="0"/>
              <a:t>2021/6/25</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0849117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997B5FA-0921-464F-AAE1-844C04324D75}" type="datetimeFigureOut">
              <a:rPr lang="zh-CN" altLang="en-US" smtClean="0"/>
              <a:t>2021/6/25</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4345196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97B5FA-0921-464F-AAE1-844C04324D75}" type="datetimeFigureOut">
              <a:rPr lang="zh-CN" altLang="en-US" smtClean="0"/>
              <a:t>2021/6/25</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1067827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997B5FA-0921-464F-AAE1-844C04324D75}" type="datetimeFigureOut">
              <a:rPr lang="zh-CN" altLang="en-US" smtClean="0"/>
              <a:t>2021/6/25</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0030049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997B5FA-0921-464F-AAE1-844C04324D75}" type="datetimeFigureOut">
              <a:rPr lang="zh-CN" altLang="en-US" smtClean="0"/>
              <a:t>2021/6/25</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20737516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997B5FA-0921-464F-AAE1-844C04324D75}" type="datetimeFigureOut">
              <a:rPr lang="zh-CN" altLang="en-US" smtClean="0"/>
              <a:t>2021/6/25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7107321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997B5FA-0921-464F-AAE1-844C04324D75}" type="datetimeFigureOut">
              <a:rPr lang="zh-CN" altLang="en-US" smtClean="0"/>
              <a:t>2021/6/25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7227461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D997B5FA-0921-464F-AAE1-844C04324D75}" type="datetimeFigureOut">
              <a:rPr lang="zh-CN" altLang="en-US" smtClean="0"/>
              <a:t>2021/6/25</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96364155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D997B5FA-0921-464F-AAE1-844C04324D75}" type="datetimeFigureOut">
              <a:rPr lang="zh-CN" altLang="en-US" smtClean="0"/>
              <a:t>2021/6/25</a:t>
            </a:fld>
            <a:endParaRPr lang="zh-CN" altLang="en-US"/>
          </a:p>
        </p:txBody>
      </p:sp>
      <p:sp>
        <p:nvSpPr>
          <p:cNvPr id="5" name="Footer Placeholder 4"/>
          <p:cNvSpPr>
            <a:spLocks noGrp="1"/>
          </p:cNvSpPr>
          <p:nvPr>
            <p:ph type="ftr" sz="quarter" idx="11"/>
          </p:nvPr>
        </p:nvSpPr>
        <p:spPr>
          <a:xfrm>
            <a:off x="2692397" y="5037663"/>
            <a:ext cx="5214635" cy="279400"/>
          </a:xfrm>
        </p:spPr>
        <p:txBody>
          <a:bodyPr/>
          <a:lstStyle/>
          <a:p>
            <a:endParaRPr lang="zh-CN" altLang="en-US"/>
          </a:p>
        </p:txBody>
      </p:sp>
      <p:sp>
        <p:nvSpPr>
          <p:cNvPr id="6" name="Slide Number Placeholder 5"/>
          <p:cNvSpPr>
            <a:spLocks noGrp="1"/>
          </p:cNvSpPr>
          <p:nvPr>
            <p:ph type="sldNum" sz="quarter" idx="12"/>
          </p:nvPr>
        </p:nvSpPr>
        <p:spPr>
          <a:xfrm>
            <a:off x="8956900" y="5037663"/>
            <a:ext cx="551167" cy="279400"/>
          </a:xfrm>
        </p:spPr>
        <p:txBody>
          <a:bodyPr/>
          <a:lstStyle/>
          <a:p>
            <a:fld id="{565CE74E-AB26-4998-AD42-012C4C1AD076}" type="slidenum">
              <a:rPr lang="zh-CN" altLang="en-US" smtClean="0"/>
              <a:t>‹#›</a:t>
            </a:fld>
            <a:endParaRPr lang="zh-CN" altLang="en-US"/>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6030692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2021/6/25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58344919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997B5FA-0921-464F-AAE1-844C04324D75}" type="datetimeFigureOut">
              <a:rPr lang="zh-CN" altLang="en-US" smtClean="0"/>
              <a:t>2021/6/25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853020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D997B5FA-0921-464F-AAE1-844C04324D75}" type="datetimeFigureOut">
              <a:rPr lang="zh-CN" altLang="en-US" smtClean="0"/>
              <a:t>2021/6/25</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95770927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D997B5FA-0921-464F-AAE1-844C04324D75}" type="datetimeFigureOut">
              <a:rPr lang="zh-CN" altLang="en-US" smtClean="0"/>
              <a:t>2021/6/25</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565CE74E-AB26-4998-AD42-012C4C1AD076}" type="slidenum">
              <a:rPr lang="zh-CN" altLang="en-US" smtClean="0"/>
              <a:t>‹#›</a:t>
            </a:fld>
            <a:endParaRPr lang="zh-CN" altLang="en-US"/>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1348862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D997B5FA-0921-464F-AAE1-844C04324D75}" type="datetimeFigureOut">
              <a:rPr lang="zh-CN" altLang="en-US" smtClean="0"/>
              <a:t>2021/6/25</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565CE74E-AB26-4998-AD42-012C4C1AD076}" type="slidenum">
              <a:rPr lang="zh-CN" altLang="en-US" smtClean="0"/>
              <a:t>‹#›</a:t>
            </a:fld>
            <a:endParaRPr lang="zh-CN" altLang="en-US"/>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4272518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97B5FA-0921-464F-AAE1-844C04324D75}" type="datetimeFigureOut">
              <a:rPr lang="zh-CN" altLang="en-US" smtClean="0"/>
              <a:t>2021/6/25</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32458049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997B5FA-0921-464F-AAE1-844C04324D75}" type="datetimeFigureOut">
              <a:rPr lang="zh-CN" altLang="en-US" smtClean="0"/>
              <a:t>2021/6/25</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t>‹#›</a:t>
            </a:fld>
            <a:endParaRPr lang="zh-CN" altLang="en-US"/>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0278017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smtClean="0"/>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997B5FA-0921-464F-AAE1-844C04324D75}" type="datetimeFigureOut">
              <a:rPr lang="zh-CN" altLang="en-US" smtClean="0"/>
              <a:t>2021/6/25</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57215178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6D54D79-588C-414F-9935-D85D26666345}" type="datetimeFigureOut">
              <a:rPr lang="zh-CN" altLang="en-US" smtClean="0"/>
              <a:t>2021/6/25</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4D4EC328-9116-4993-92C0-623125586BFE}" type="slidenum">
              <a:rPr lang="zh-CN" altLang="en-US" smtClean="0"/>
              <a:t>‹#›</a:t>
            </a:fld>
            <a:endParaRPr lang="zh-CN" altLang="en-US"/>
          </a:p>
        </p:txBody>
      </p:sp>
    </p:spTree>
    <p:extLst>
      <p:ext uri="{BB962C8B-B14F-4D97-AF65-F5344CB8AC3E}">
        <p14:creationId xmlns:p14="http://schemas.microsoft.com/office/powerpoint/2010/main" val="845966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D997B5FA-0921-464F-AAE1-844C04324D75}" type="datetimeFigureOut">
              <a:rPr lang="zh-CN" altLang="en-US" smtClean="0"/>
              <a:t>2021/6/25</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20566366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6D54D79-588C-414F-9935-D85D26666345}" type="datetimeFigureOut">
              <a:rPr lang="zh-CN" altLang="en-US" smtClean="0"/>
              <a:t>2021/6/25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4D4EC328-9116-4993-92C0-623125586BFE}" type="slidenum">
              <a:rPr lang="zh-CN" altLang="en-US" smtClean="0"/>
              <a:t>‹#›</a:t>
            </a:fld>
            <a:endParaRPr lang="zh-CN" altLang="en-US"/>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9621907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6D54D79-588C-414F-9935-D85D26666345}" type="datetimeFigureOut">
              <a:rPr lang="zh-CN" altLang="en-US" smtClean="0"/>
              <a:t>2021/6/25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4D4EC328-9116-4993-92C0-623125586BFE}" type="slidenum">
              <a:rPr lang="zh-CN" altLang="en-US" smtClean="0"/>
              <a:t>‹#›</a:t>
            </a:fld>
            <a:endParaRPr lang="zh-CN" altLang="en-US"/>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2681183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6D54D79-588C-414F-9935-D85D26666345}" type="datetimeFigureOut">
              <a:rPr lang="zh-CN" altLang="en-US" smtClean="0"/>
              <a:t>2021/6/25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4D4EC328-9116-4993-92C0-623125586BFE}" type="slidenum">
              <a:rPr lang="zh-CN" altLang="en-US" smtClean="0"/>
              <a:t>‹#›</a:t>
            </a:fld>
            <a:endParaRPr lang="zh-CN" altLang="en-US"/>
          </a:p>
        </p:txBody>
      </p:sp>
    </p:spTree>
    <p:extLst>
      <p:ext uri="{BB962C8B-B14F-4D97-AF65-F5344CB8AC3E}">
        <p14:creationId xmlns:p14="http://schemas.microsoft.com/office/powerpoint/2010/main" val="18320579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6D54D79-588C-414F-9935-D85D26666345}" type="datetimeFigureOut">
              <a:rPr lang="zh-CN" altLang="en-US" smtClean="0"/>
              <a:t>2021/6/25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4D4EC328-9116-4993-92C0-623125586BFE}" type="slidenum">
              <a:rPr lang="zh-CN" altLang="en-US" smtClean="0"/>
              <a:t>‹#›</a:t>
            </a:fld>
            <a:endParaRPr lang="zh-CN" altLang="en-US"/>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7156392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6D54D79-588C-414F-9935-D85D26666345}" type="datetimeFigureOut">
              <a:rPr lang="zh-CN" altLang="en-US" smtClean="0"/>
              <a:t>2021/6/25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4D4EC328-9116-4993-92C0-623125586BFE}" type="slidenum">
              <a:rPr lang="zh-CN" altLang="en-US" smtClean="0"/>
              <a:t>‹#›</a:t>
            </a:fld>
            <a:endParaRPr lang="zh-CN" altLang="en-US"/>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9353087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2021/6/25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3497666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2021/6/25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6256135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6639476"/>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3651100229"/>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D997B5FA-0921-464F-AAE1-844C04324D75}" type="datetimeFigureOut">
              <a:rPr lang="zh-CN" altLang="en-US" smtClean="0"/>
              <a:t>2021/6/25</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1252029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97B5FA-0921-464F-AAE1-844C04324D75}" type="datetimeFigureOut">
              <a:rPr lang="zh-CN" altLang="en-US" smtClean="0"/>
              <a:t>2021/6/25</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46697248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997B5FA-0921-464F-AAE1-844C04324D75}" type="datetimeFigureOut">
              <a:rPr lang="zh-CN" altLang="en-US" smtClean="0"/>
              <a:t>2021/6/25</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68507526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2021/6/25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711085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997B5FA-0921-464F-AAE1-844C04324D75}" type="datetimeFigureOut">
              <a:rPr lang="zh-CN" altLang="en-US" smtClean="0"/>
              <a:t>2021/6/25</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8512025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image" Target="../media/image1.jpeg"/><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2.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18" Type="http://schemas.openxmlformats.org/officeDocument/2006/relationships/slideLayout" Target="../slideLayouts/slideLayout47.xml"/><Relationship Id="rId3" Type="http://schemas.openxmlformats.org/officeDocument/2006/relationships/slideLayout" Target="../slideLayouts/slideLayout32.xml"/><Relationship Id="rId21" Type="http://schemas.openxmlformats.org/officeDocument/2006/relationships/image" Target="../media/image4.png"/><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slideLayout" Target="../slideLayouts/slideLayout46.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20" Type="http://schemas.openxmlformats.org/officeDocument/2006/relationships/theme" Target="../theme/theme3.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23" Type="http://schemas.openxmlformats.org/officeDocument/2006/relationships/image" Target="../media/image1.jpeg"/><Relationship Id="rId10" Type="http://schemas.openxmlformats.org/officeDocument/2006/relationships/slideLayout" Target="../slideLayouts/slideLayout39.xml"/><Relationship Id="rId19" Type="http://schemas.openxmlformats.org/officeDocument/2006/relationships/slideLayout" Target="../slideLayouts/slideLayout48.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26D54D79-588C-414F-9935-D85D26666345}" type="datetimeFigureOut">
              <a:rPr lang="zh-CN" altLang="en-US" smtClean="0"/>
              <a:t>2021/6/25</a:t>
            </a:fld>
            <a:endParaRPr lang="zh-CN" alt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4D4EC328-9116-4993-92C0-623125586BFE}" type="slidenum">
              <a:rPr lang="zh-CN" altLang="en-US" smtClean="0"/>
              <a:t>‹#›</a:t>
            </a:fld>
            <a:endParaRPr lang="zh-CN" altLang="en-US"/>
          </a:p>
        </p:txBody>
      </p:sp>
      <p:pic>
        <p:nvPicPr>
          <p:cNvPr id="18" name="图片 7" descr="444"/>
          <p:cNvPicPr>
            <a:picLocks noChangeAspect="1"/>
          </p:cNvPicPr>
          <p:nvPr userDrawn="1"/>
        </p:nvPicPr>
        <p:blipFill>
          <a:blip r:embed="rId20"/>
          <a:stretch>
            <a:fillRect/>
          </a:stretch>
        </p:blipFill>
        <p:spPr>
          <a:xfrm>
            <a:off x="0" y="0"/>
            <a:ext cx="12208511" cy="6851015"/>
          </a:xfrm>
          <a:prstGeom prst="rect">
            <a:avLst/>
          </a:prstGeom>
        </p:spPr>
      </p:pic>
    </p:spTree>
    <p:extLst>
      <p:ext uri="{BB962C8B-B14F-4D97-AF65-F5344CB8AC3E}">
        <p14:creationId xmlns:p14="http://schemas.microsoft.com/office/powerpoint/2010/main" val="3358142220"/>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09" r:id="rId8"/>
    <p:sldLayoutId id="2147483717" r:id="rId9"/>
    <p:sldLayoutId id="2147483718" r:id="rId10"/>
    <p:sldLayoutId id="2147483719" r:id="rId11"/>
    <p:sldLayoutId id="2147483720" r:id="rId12"/>
    <p:sldLayoutId id="2147483721" r:id="rId13"/>
    <p:sldLayoutId id="2147483722" r:id="rId14"/>
    <p:sldLayoutId id="2147483723" r:id="rId15"/>
    <p:sldLayoutId id="2147483724" r:id="rId16"/>
    <p:sldLayoutId id="2147483749" r:id="rId17"/>
    <p:sldLayoutId id="2147483750" r:id="rId18"/>
  </p:sldLayoutIdLst>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D54D79-588C-414F-9935-D85D26666345}" type="datetimeFigureOut">
              <a:rPr lang="zh-CN" altLang="en-US" smtClean="0"/>
              <a:t>2021/6/25</a:t>
            </a:fld>
            <a:endParaRPr lang="zh-CN"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4EC328-9116-4993-92C0-623125586BFE}" type="slidenum">
              <a:rPr lang="zh-CN" altLang="en-US" smtClean="0"/>
              <a:t>‹#›</a:t>
            </a:fld>
            <a:endParaRPr lang="zh-CN" altLang="en-US"/>
          </a:p>
        </p:txBody>
      </p:sp>
      <p:pic>
        <p:nvPicPr>
          <p:cNvPr id="7" name="图片 7" descr="444"/>
          <p:cNvPicPr>
            <a:picLocks noChangeAspect="1"/>
          </p:cNvPicPr>
          <p:nvPr userDrawn="1"/>
        </p:nvPicPr>
        <p:blipFill>
          <a:blip r:embed="rId13"/>
          <a:stretch>
            <a:fillRect/>
          </a:stretch>
        </p:blipFill>
        <p:spPr>
          <a:xfrm>
            <a:off x="0" y="0"/>
            <a:ext cx="12208511" cy="6851015"/>
          </a:xfrm>
          <a:prstGeom prst="rect">
            <a:avLst/>
          </a:prstGeom>
        </p:spPr>
      </p:pic>
    </p:spTree>
    <p:extLst>
      <p:ext uri="{BB962C8B-B14F-4D97-AF65-F5344CB8AC3E}">
        <p14:creationId xmlns:p14="http://schemas.microsoft.com/office/powerpoint/2010/main" val="538414362"/>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Lst>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2">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2">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26D54D79-588C-414F-9935-D85D26666345}" type="datetimeFigureOut">
              <a:rPr lang="zh-CN" altLang="en-US" smtClean="0"/>
              <a:t>2021/6/25</a:t>
            </a:fld>
            <a:endParaRPr lang="zh-CN" altLang="en-US"/>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zh-CN" altLang="en-US"/>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4D4EC328-9116-4993-92C0-623125586BFE}" type="slidenum">
              <a:rPr lang="zh-CN" altLang="en-US" smtClean="0"/>
              <a:t>‹#›</a:t>
            </a:fld>
            <a:endParaRPr lang="zh-CN" altLang="en-US"/>
          </a:p>
        </p:txBody>
      </p:sp>
      <p:pic>
        <p:nvPicPr>
          <p:cNvPr id="12" name="图片 7" descr="444"/>
          <p:cNvPicPr>
            <a:picLocks noChangeAspect="1"/>
          </p:cNvPicPr>
          <p:nvPr userDrawn="1"/>
        </p:nvPicPr>
        <p:blipFill>
          <a:blip r:embed="rId23"/>
          <a:stretch>
            <a:fillRect/>
          </a:stretch>
        </p:blipFill>
        <p:spPr>
          <a:xfrm>
            <a:off x="0" y="0"/>
            <a:ext cx="12208511" cy="6851015"/>
          </a:xfrm>
          <a:prstGeom prst="rect">
            <a:avLst/>
          </a:prstGeom>
        </p:spPr>
      </p:pic>
    </p:spTree>
    <p:extLst>
      <p:ext uri="{BB962C8B-B14F-4D97-AF65-F5344CB8AC3E}">
        <p14:creationId xmlns:p14="http://schemas.microsoft.com/office/powerpoint/2010/main" val="2529680867"/>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 id="2147483763" r:id="rId12"/>
    <p:sldLayoutId id="2147483764" r:id="rId13"/>
    <p:sldLayoutId id="2147483765" r:id="rId14"/>
    <p:sldLayoutId id="2147483766" r:id="rId15"/>
    <p:sldLayoutId id="2147483767" r:id="rId16"/>
    <p:sldLayoutId id="2147483768" r:id="rId17"/>
    <p:sldLayoutId id="2147483769" r:id="rId18"/>
    <p:sldLayoutId id="2147483770" r:id="rId19"/>
  </p:sldLayoutIdLst>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7.xml"/><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36.xml"/></Relationships>
</file>

<file path=ppt/slides/_rels/slide11.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32.png"/><Relationship Id="rId1" Type="http://schemas.openxmlformats.org/officeDocument/2006/relationships/slideLayout" Target="../slideLayouts/slideLayout48.xml"/><Relationship Id="rId5" Type="http://schemas.microsoft.com/office/2007/relationships/hdphoto" Target="../media/hdphoto9.wdp"/><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4.xml"/><Relationship Id="rId1" Type="http://schemas.openxmlformats.org/officeDocument/2006/relationships/slideLayout" Target="../slideLayouts/slideLayout36.xml"/><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5.xml"/><Relationship Id="rId1" Type="http://schemas.openxmlformats.org/officeDocument/2006/relationships/slideLayout" Target="../slideLayouts/slideLayout36.xml"/><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6.xml"/></Relationships>
</file>

<file path=ppt/slides/_rels/slide15.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32.png"/><Relationship Id="rId1" Type="http://schemas.openxmlformats.org/officeDocument/2006/relationships/slideLayout" Target="../slideLayouts/slideLayout48.xml"/><Relationship Id="rId5" Type="http://schemas.microsoft.com/office/2007/relationships/hdphoto" Target="../media/hdphoto9.wdp"/><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xml"/><Relationship Id="rId1" Type="http://schemas.openxmlformats.org/officeDocument/2006/relationships/slideLayout" Target="../slideLayouts/slideLayout36.xml"/><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7.xml"/><Relationship Id="rId1" Type="http://schemas.openxmlformats.org/officeDocument/2006/relationships/slideLayout" Target="../slideLayouts/slideLayout36.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8.png"/><Relationship Id="rId1" Type="http://schemas.openxmlformats.org/officeDocument/2006/relationships/slideLayout" Target="../slideLayouts/slideLayout36.xml"/><Relationship Id="rId5" Type="http://schemas.openxmlformats.org/officeDocument/2006/relationships/image" Target="../media/image45.PNG"/><Relationship Id="rId4" Type="http://schemas.openxmlformats.org/officeDocument/2006/relationships/image" Target="../media/image44.PNG"/></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36.xml"/></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13" Type="http://schemas.microsoft.com/office/2007/relationships/hdphoto" Target="../media/hdphoto5.wdp"/><Relationship Id="rId3" Type="http://schemas.openxmlformats.org/officeDocument/2006/relationships/image" Target="../media/image11.png"/><Relationship Id="rId7" Type="http://schemas.microsoft.com/office/2007/relationships/hdphoto" Target="../media/hdphoto2.wdp"/><Relationship Id="rId12" Type="http://schemas.openxmlformats.org/officeDocument/2006/relationships/image" Target="../media/image16.png"/><Relationship Id="rId17" Type="http://schemas.microsoft.com/office/2007/relationships/hdphoto" Target="../media/hdphoto7.wdp"/><Relationship Id="rId2" Type="http://schemas.openxmlformats.org/officeDocument/2006/relationships/notesSlide" Target="../notesSlides/notesSlide1.xml"/><Relationship Id="rId16" Type="http://schemas.openxmlformats.org/officeDocument/2006/relationships/image" Target="../media/image18.png"/><Relationship Id="rId1" Type="http://schemas.openxmlformats.org/officeDocument/2006/relationships/slideLayout" Target="../slideLayouts/slideLayout36.xml"/><Relationship Id="rId6" Type="http://schemas.openxmlformats.org/officeDocument/2006/relationships/image" Target="../media/image13.png"/><Relationship Id="rId11" Type="http://schemas.microsoft.com/office/2007/relationships/hdphoto" Target="../media/hdphoto4.wdp"/><Relationship Id="rId5" Type="http://schemas.microsoft.com/office/2007/relationships/hdphoto" Target="../media/hdphoto1.wdp"/><Relationship Id="rId15" Type="http://schemas.microsoft.com/office/2007/relationships/hdphoto" Target="../media/hdphoto6.wdp"/><Relationship Id="rId10" Type="http://schemas.openxmlformats.org/officeDocument/2006/relationships/image" Target="../media/image15.png"/><Relationship Id="rId4" Type="http://schemas.openxmlformats.org/officeDocument/2006/relationships/image" Target="../media/image12.png"/><Relationship Id="rId9" Type="http://schemas.microsoft.com/office/2007/relationships/hdphoto" Target="../media/hdphoto3.wdp"/><Relationship Id="rId14" Type="http://schemas.openxmlformats.org/officeDocument/2006/relationships/image" Target="../media/image17.png"/></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G"/><Relationship Id="rId1" Type="http://schemas.openxmlformats.org/officeDocument/2006/relationships/slideLayout" Target="../slideLayouts/slideLayout36.xml"/><Relationship Id="rId4" Type="http://schemas.openxmlformats.org/officeDocument/2006/relationships/image" Target="../media/image38.svg"/></Relationships>
</file>

<file path=ppt/slides/_rels/slide21.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32.png"/><Relationship Id="rId1" Type="http://schemas.openxmlformats.org/officeDocument/2006/relationships/slideLayout" Target="../slideLayouts/slideLayout48.xml"/><Relationship Id="rId5" Type="http://schemas.microsoft.com/office/2007/relationships/hdphoto" Target="../media/hdphoto9.wdp"/><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36.xml"/></Relationships>
</file>

<file path=ppt/slides/_rels/slide23.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32.png"/><Relationship Id="rId1" Type="http://schemas.openxmlformats.org/officeDocument/2006/relationships/slideLayout" Target="../slideLayouts/slideLayout48.xml"/><Relationship Id="rId5" Type="http://schemas.microsoft.com/office/2007/relationships/hdphoto" Target="../media/hdphoto9.wdp"/><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0.xml"/><Relationship Id="rId1" Type="http://schemas.openxmlformats.org/officeDocument/2006/relationships/slideLayout" Target="../slideLayouts/slideLayout36.xml"/><Relationship Id="rId4" Type="http://schemas.openxmlformats.org/officeDocument/2006/relationships/image" Target="../media/image48.png"/></Relationships>
</file>

<file path=ppt/slides/_rels/slide2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1.xml"/><Relationship Id="rId1" Type="http://schemas.openxmlformats.org/officeDocument/2006/relationships/slideLayout" Target="../slideLayouts/slideLayout30.xml"/></Relationships>
</file>

<file path=ppt/slides/_rels/slide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0.png"/><Relationship Id="rId1" Type="http://schemas.openxmlformats.org/officeDocument/2006/relationships/slideLayout" Target="../slideLayouts/slideLayout36.xml"/></Relationships>
</file>

<file path=ppt/slides/_rels/slide3.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6.png"/><Relationship Id="rId18" Type="http://schemas.openxmlformats.org/officeDocument/2006/relationships/image" Target="../media/image20.png"/><Relationship Id="rId26" Type="http://schemas.microsoft.com/office/2007/relationships/hdphoto" Target="../media/hdphoto6.wdp"/><Relationship Id="rId3" Type="http://schemas.openxmlformats.org/officeDocument/2006/relationships/audio" Target="../media/audio2.wav"/><Relationship Id="rId21" Type="http://schemas.openxmlformats.org/officeDocument/2006/relationships/slide" Target="slide7.xml"/><Relationship Id="rId7" Type="http://schemas.openxmlformats.org/officeDocument/2006/relationships/image" Target="../media/image13.png"/><Relationship Id="rId12" Type="http://schemas.microsoft.com/office/2007/relationships/hdphoto" Target="../media/hdphoto4.wdp"/><Relationship Id="rId17" Type="http://schemas.openxmlformats.org/officeDocument/2006/relationships/slide" Target="slide5.xml"/><Relationship Id="rId25" Type="http://schemas.openxmlformats.org/officeDocument/2006/relationships/image" Target="../media/image17.png"/><Relationship Id="rId33" Type="http://schemas.openxmlformats.org/officeDocument/2006/relationships/comments" Target="../comments/comment1.xml"/><Relationship Id="rId2" Type="http://schemas.openxmlformats.org/officeDocument/2006/relationships/audio" Target="../media/audio1.wav"/><Relationship Id="rId16" Type="http://schemas.openxmlformats.org/officeDocument/2006/relationships/image" Target="../media/image19.png"/><Relationship Id="rId20" Type="http://schemas.openxmlformats.org/officeDocument/2006/relationships/image" Target="../media/image21.png"/><Relationship Id="rId29" Type="http://schemas.openxmlformats.org/officeDocument/2006/relationships/image" Target="../media/image18.png"/><Relationship Id="rId1" Type="http://schemas.openxmlformats.org/officeDocument/2006/relationships/slideLayout" Target="../slideLayouts/slideLayout36.xml"/><Relationship Id="rId6" Type="http://schemas.microsoft.com/office/2007/relationships/hdphoto" Target="../media/hdphoto1.wdp"/><Relationship Id="rId11" Type="http://schemas.openxmlformats.org/officeDocument/2006/relationships/image" Target="../media/image15.png"/><Relationship Id="rId24" Type="http://schemas.openxmlformats.org/officeDocument/2006/relationships/image" Target="../media/image23.png"/><Relationship Id="rId32" Type="http://schemas.openxmlformats.org/officeDocument/2006/relationships/slide" Target="slide9.xml"/><Relationship Id="rId5" Type="http://schemas.openxmlformats.org/officeDocument/2006/relationships/image" Target="../media/image12.png"/><Relationship Id="rId15" Type="http://schemas.openxmlformats.org/officeDocument/2006/relationships/slide" Target="slide4.xml"/><Relationship Id="rId23" Type="http://schemas.openxmlformats.org/officeDocument/2006/relationships/slide" Target="slide8.xml"/><Relationship Id="rId28" Type="http://schemas.openxmlformats.org/officeDocument/2006/relationships/image" Target="../media/image24.png"/><Relationship Id="rId10" Type="http://schemas.microsoft.com/office/2007/relationships/hdphoto" Target="../media/hdphoto3.wdp"/><Relationship Id="rId19" Type="http://schemas.openxmlformats.org/officeDocument/2006/relationships/slide" Target="slide6.xml"/><Relationship Id="rId31" Type="http://schemas.openxmlformats.org/officeDocument/2006/relationships/image" Target="../media/image25.gif"/><Relationship Id="rId4" Type="http://schemas.openxmlformats.org/officeDocument/2006/relationships/image" Target="../media/image11.png"/><Relationship Id="rId9" Type="http://schemas.openxmlformats.org/officeDocument/2006/relationships/image" Target="../media/image14.png"/><Relationship Id="rId14" Type="http://schemas.microsoft.com/office/2007/relationships/hdphoto" Target="../media/hdphoto5.wdp"/><Relationship Id="rId22" Type="http://schemas.openxmlformats.org/officeDocument/2006/relationships/image" Target="../media/image22.png"/><Relationship Id="rId27" Type="http://schemas.openxmlformats.org/officeDocument/2006/relationships/hyperlink" Target="https://www.facebook.com/nkpowerskills" TargetMode="External"/><Relationship Id="rId30" Type="http://schemas.microsoft.com/office/2007/relationships/hdphoto" Target="../media/hdphoto7.wdp"/></Relationships>
</file>

<file path=ppt/slides/_rels/slide4.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audio" Target="../media/audio4.wav"/><Relationship Id="rId7" Type="http://schemas.openxmlformats.org/officeDocument/2006/relationships/image" Target="../media/image26.jpeg"/><Relationship Id="rId2" Type="http://schemas.openxmlformats.org/officeDocument/2006/relationships/audio" Target="../media/audio3.wav"/><Relationship Id="rId1" Type="http://schemas.openxmlformats.org/officeDocument/2006/relationships/slideLayout" Target="../slideLayouts/slideLayout36.xml"/><Relationship Id="rId6" Type="http://schemas.microsoft.com/office/2007/relationships/hdphoto" Target="../media/hdphoto1.wdp"/><Relationship Id="rId11" Type="http://schemas.openxmlformats.org/officeDocument/2006/relationships/image" Target="../media/image29.png"/><Relationship Id="rId5" Type="http://schemas.openxmlformats.org/officeDocument/2006/relationships/image" Target="../media/image12.png"/><Relationship Id="rId10" Type="http://schemas.openxmlformats.org/officeDocument/2006/relationships/slide" Target="slide3.xml"/><Relationship Id="rId4" Type="http://schemas.openxmlformats.org/officeDocument/2006/relationships/image" Target="../media/image11.png"/><Relationship Id="rId9" Type="http://schemas.openxmlformats.org/officeDocument/2006/relationships/image" Target="../media/image28.gif"/></Relationships>
</file>

<file path=ppt/slides/_rels/slide5.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audio" Target="../media/audio4.wav"/><Relationship Id="rId7" Type="http://schemas.openxmlformats.org/officeDocument/2006/relationships/image" Target="../media/image26.jpeg"/><Relationship Id="rId2" Type="http://schemas.openxmlformats.org/officeDocument/2006/relationships/audio" Target="../media/audio3.wav"/><Relationship Id="rId1" Type="http://schemas.openxmlformats.org/officeDocument/2006/relationships/slideLayout" Target="../slideLayouts/slideLayout36.xml"/><Relationship Id="rId6" Type="http://schemas.microsoft.com/office/2007/relationships/hdphoto" Target="../media/hdphoto1.wdp"/><Relationship Id="rId11" Type="http://schemas.openxmlformats.org/officeDocument/2006/relationships/image" Target="../media/image29.png"/><Relationship Id="rId5" Type="http://schemas.openxmlformats.org/officeDocument/2006/relationships/image" Target="../media/image12.png"/><Relationship Id="rId10" Type="http://schemas.openxmlformats.org/officeDocument/2006/relationships/slide" Target="slide3.xml"/><Relationship Id="rId4" Type="http://schemas.openxmlformats.org/officeDocument/2006/relationships/image" Target="../media/image11.png"/><Relationship Id="rId9" Type="http://schemas.openxmlformats.org/officeDocument/2006/relationships/image" Target="../media/image28.gif"/></Relationships>
</file>

<file path=ppt/slides/_rels/slide6.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audio" Target="../media/audio4.wav"/><Relationship Id="rId7" Type="http://schemas.openxmlformats.org/officeDocument/2006/relationships/image" Target="../media/image26.jpeg"/><Relationship Id="rId2" Type="http://schemas.openxmlformats.org/officeDocument/2006/relationships/audio" Target="../media/audio3.wav"/><Relationship Id="rId1" Type="http://schemas.openxmlformats.org/officeDocument/2006/relationships/slideLayout" Target="../slideLayouts/slideLayout36.xml"/><Relationship Id="rId6" Type="http://schemas.microsoft.com/office/2007/relationships/hdphoto" Target="../media/hdphoto1.wdp"/><Relationship Id="rId11" Type="http://schemas.openxmlformats.org/officeDocument/2006/relationships/image" Target="../media/image29.png"/><Relationship Id="rId5" Type="http://schemas.openxmlformats.org/officeDocument/2006/relationships/image" Target="../media/image12.png"/><Relationship Id="rId10" Type="http://schemas.openxmlformats.org/officeDocument/2006/relationships/slide" Target="slide3.xml"/><Relationship Id="rId4" Type="http://schemas.openxmlformats.org/officeDocument/2006/relationships/image" Target="../media/image11.png"/><Relationship Id="rId9" Type="http://schemas.openxmlformats.org/officeDocument/2006/relationships/image" Target="../media/image28.gif"/></Relationships>
</file>

<file path=ppt/slides/_rels/slide7.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audio" Target="../media/audio4.wav"/><Relationship Id="rId7" Type="http://schemas.openxmlformats.org/officeDocument/2006/relationships/image" Target="../media/image26.jpeg"/><Relationship Id="rId2" Type="http://schemas.openxmlformats.org/officeDocument/2006/relationships/audio" Target="../media/audio3.wav"/><Relationship Id="rId1" Type="http://schemas.openxmlformats.org/officeDocument/2006/relationships/slideLayout" Target="../slideLayouts/slideLayout36.xml"/><Relationship Id="rId6" Type="http://schemas.microsoft.com/office/2007/relationships/hdphoto" Target="../media/hdphoto1.wdp"/><Relationship Id="rId11" Type="http://schemas.openxmlformats.org/officeDocument/2006/relationships/image" Target="../media/image29.png"/><Relationship Id="rId5" Type="http://schemas.openxmlformats.org/officeDocument/2006/relationships/image" Target="../media/image12.png"/><Relationship Id="rId10" Type="http://schemas.openxmlformats.org/officeDocument/2006/relationships/slide" Target="slide3.xml"/><Relationship Id="rId4" Type="http://schemas.openxmlformats.org/officeDocument/2006/relationships/image" Target="../media/image11.png"/><Relationship Id="rId9" Type="http://schemas.openxmlformats.org/officeDocument/2006/relationships/image" Target="../media/image28.gif"/></Relationships>
</file>

<file path=ppt/slides/_rels/slide8.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audio" Target="../media/audio4.wav"/><Relationship Id="rId7" Type="http://schemas.openxmlformats.org/officeDocument/2006/relationships/image" Target="../media/image26.jpeg"/><Relationship Id="rId2" Type="http://schemas.openxmlformats.org/officeDocument/2006/relationships/audio" Target="../media/audio3.wav"/><Relationship Id="rId1" Type="http://schemas.openxmlformats.org/officeDocument/2006/relationships/slideLayout" Target="../slideLayouts/slideLayout36.xml"/><Relationship Id="rId6" Type="http://schemas.microsoft.com/office/2007/relationships/hdphoto" Target="../media/hdphoto1.wdp"/><Relationship Id="rId11" Type="http://schemas.openxmlformats.org/officeDocument/2006/relationships/image" Target="../media/image29.png"/><Relationship Id="rId5" Type="http://schemas.openxmlformats.org/officeDocument/2006/relationships/image" Target="../media/image12.png"/><Relationship Id="rId10" Type="http://schemas.openxmlformats.org/officeDocument/2006/relationships/slide" Target="slide3.xml"/><Relationship Id="rId4" Type="http://schemas.openxmlformats.org/officeDocument/2006/relationships/image" Target="../media/image11.png"/><Relationship Id="rId9" Type="http://schemas.openxmlformats.org/officeDocument/2006/relationships/image" Target="../media/image28.gif"/></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xml"/><Relationship Id="rId1" Type="http://schemas.openxmlformats.org/officeDocument/2006/relationships/slideLayout" Target="../slideLayouts/slideLayout3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a:extLst>
              <a:ext uri="{28A0092B-C50C-407E-A947-70E740481C1C}">
                <a14:useLocalDpi xmlns:a14="http://schemas.microsoft.com/office/drawing/2010/main" val="0"/>
              </a:ext>
            </a:extLst>
          </a:blip>
          <a:srcRect t="5244" b="10434"/>
          <a:stretch>
            <a:fillRect/>
          </a:stretch>
        </p:blipFill>
        <p:spPr bwMode="auto">
          <a:xfrm>
            <a:off x="0" y="0"/>
            <a:ext cx="121999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4"/>
          <p:cNvPicPr>
            <a:picLocks noChangeAspect="1"/>
          </p:cNvPicPr>
          <p:nvPr/>
        </p:nvPicPr>
        <p:blipFill>
          <a:blip r:embed="rId3">
            <a:extLst>
              <a:ext uri="{28A0092B-C50C-407E-A947-70E740481C1C}">
                <a14:useLocalDpi xmlns:a14="http://schemas.microsoft.com/office/drawing/2010/main" val="0"/>
              </a:ext>
            </a:extLst>
          </a:blip>
          <a:srcRect t="35313" b="20813"/>
          <a:stretch>
            <a:fillRect/>
          </a:stretch>
        </p:blipFill>
        <p:spPr bwMode="auto">
          <a:xfrm>
            <a:off x="0" y="-202512"/>
            <a:ext cx="12207876"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本框 1"/>
          <p:cNvSpPr txBox="1">
            <a:spLocks noChangeArrowheads="1"/>
          </p:cNvSpPr>
          <p:nvPr/>
        </p:nvSpPr>
        <p:spPr bwMode="auto">
          <a:xfrm>
            <a:off x="527050" y="4214813"/>
            <a:ext cx="1060291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panose="020B0604020202020204" pitchFamily="34" charset="0"/>
                <a:cs typeface="Arial" panose="020B0604020202020204" pitchFamily="34" charset="0"/>
              </a:defRPr>
            </a:lvl1pPr>
            <a:lvl2pPr>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lvl="1" algn="ctr" eaLnBrk="1" hangingPunct="1"/>
            <a:r>
              <a:rPr lang="en-US" altLang="zh-CN" sz="7200" b="1">
                <a:latin typeface="HP001 4 hàng" panose="020B0603050302020204" pitchFamily="34" charset="0"/>
                <a:ea typeface="字魂17号-萌趣果冻体"/>
                <a:cs typeface="Times New Roman" panose="02020603050405020304" pitchFamily="18" charset="0"/>
              </a:rPr>
              <a:t>Xin chào tất cả các con!</a:t>
            </a:r>
            <a:endParaRPr lang="zh-CN" altLang="en-US" sz="7200" b="1">
              <a:latin typeface="HP001 4 hàng" panose="020B0603050302020204" pitchFamily="34" charset="0"/>
              <a:ea typeface="字魂17号-萌趣果冻体"/>
              <a:cs typeface="Times New Roman" panose="02020603050405020304" pitchFamily="18" charset="0"/>
            </a:endParaRPr>
          </a:p>
        </p:txBody>
      </p:sp>
      <p:pic>
        <p:nvPicPr>
          <p:cNvPr id="6" name="Picture 2" descr="Kết nối tri thức với cuộc số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202512"/>
            <a:ext cx="1412204" cy="1422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217907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FB8EC15B-2351-4D7E-8AEC-DE4C0639432E}"/>
              </a:ext>
            </a:extLst>
          </p:cNvPr>
          <p:cNvSpPr txBox="1"/>
          <p:nvPr/>
        </p:nvSpPr>
        <p:spPr>
          <a:xfrm>
            <a:off x="3486150" y="1809750"/>
            <a:ext cx="5362575" cy="861774"/>
          </a:xfrm>
          <a:prstGeom prst="rect">
            <a:avLst/>
          </a:prstGeom>
          <a:noFill/>
        </p:spPr>
        <p:txBody>
          <a:bodyPr wrap="square" rtlCol="0">
            <a:spAutoFit/>
          </a:bodyPr>
          <a:lstStyle/>
          <a:p>
            <a:r>
              <a:rPr lang="en-US" sz="5000" dirty="0" err="1">
                <a:solidFill>
                  <a:srgbClr val="7030A0"/>
                </a:solidFill>
              </a:rPr>
              <a:t>Mục</a:t>
            </a:r>
            <a:r>
              <a:rPr lang="en-US" sz="5000" dirty="0">
                <a:solidFill>
                  <a:srgbClr val="7030A0"/>
                </a:solidFill>
              </a:rPr>
              <a:t> </a:t>
            </a:r>
            <a:r>
              <a:rPr lang="en-US" sz="5000" dirty="0" err="1">
                <a:solidFill>
                  <a:srgbClr val="7030A0"/>
                </a:solidFill>
              </a:rPr>
              <a:t>tiêu</a:t>
            </a:r>
            <a:r>
              <a:rPr lang="en-US" sz="5000" dirty="0">
                <a:solidFill>
                  <a:srgbClr val="7030A0"/>
                </a:solidFill>
              </a:rPr>
              <a:t> </a:t>
            </a:r>
            <a:r>
              <a:rPr lang="en-US" sz="5000" dirty="0" err="1">
                <a:solidFill>
                  <a:srgbClr val="7030A0"/>
                </a:solidFill>
              </a:rPr>
              <a:t>bài</a:t>
            </a:r>
            <a:r>
              <a:rPr lang="en-US" sz="5000" dirty="0">
                <a:solidFill>
                  <a:srgbClr val="7030A0"/>
                </a:solidFill>
              </a:rPr>
              <a:t> </a:t>
            </a:r>
            <a:r>
              <a:rPr lang="en-US" sz="5000" dirty="0" err="1">
                <a:solidFill>
                  <a:srgbClr val="7030A0"/>
                </a:solidFill>
              </a:rPr>
              <a:t>học</a:t>
            </a:r>
            <a:endParaRPr lang="en-US" sz="5000" dirty="0">
              <a:solidFill>
                <a:srgbClr val="7030A0"/>
              </a:solidFill>
            </a:endParaRPr>
          </a:p>
        </p:txBody>
      </p:sp>
      <p:sp>
        <p:nvSpPr>
          <p:cNvPr id="3" name="TextBox 2">
            <a:extLst>
              <a:ext uri="{FF2B5EF4-FFF2-40B4-BE49-F238E27FC236}">
                <a16:creationId xmlns:a16="http://schemas.microsoft.com/office/drawing/2014/main" xmlns="" id="{639A2585-1C89-4F4F-B097-51C171329DC5}"/>
              </a:ext>
            </a:extLst>
          </p:cNvPr>
          <p:cNvSpPr txBox="1"/>
          <p:nvPr/>
        </p:nvSpPr>
        <p:spPr>
          <a:xfrm>
            <a:off x="1539552" y="2896998"/>
            <a:ext cx="8761444" cy="1754326"/>
          </a:xfrm>
          <a:prstGeom prst="rect">
            <a:avLst/>
          </a:prstGeom>
          <a:noFill/>
        </p:spPr>
        <p:txBody>
          <a:bodyPr wrap="square" rtlCol="0">
            <a:spAutoFit/>
          </a:bodyPr>
          <a:lstStyle/>
          <a:p>
            <a:pPr marL="457200" indent="-457200">
              <a:buFont typeface="Arial" panose="020B0604020202020204" pitchFamily="34" charset="0"/>
              <a:buChar char="•"/>
            </a:pPr>
            <a:r>
              <a:rPr lang="vi-VN" sz="3600" dirty="0">
                <a:solidFill>
                  <a:srgbClr val="FF0000"/>
                </a:solidFill>
              </a:rPr>
              <a:t>Nhận diện được hình ảnh của bản thân.</a:t>
            </a:r>
            <a:endParaRPr lang="en-US" sz="3600" dirty="0">
              <a:solidFill>
                <a:srgbClr val="FF0000"/>
              </a:solidFill>
            </a:endParaRPr>
          </a:p>
          <a:p>
            <a:pPr marL="457200" indent="-457200">
              <a:buFont typeface="Arial" panose="020B0604020202020204" pitchFamily="34" charset="0"/>
              <a:buChar char="•"/>
            </a:pPr>
            <a:r>
              <a:rPr lang="vi-VN" sz="3600" dirty="0">
                <a:solidFill>
                  <a:srgbClr val="FF0000"/>
                </a:solidFill>
              </a:rPr>
              <a:t>Quan tâm và thể hiện được hình ảnh</a:t>
            </a:r>
            <a:r>
              <a:rPr lang="en-US" sz="3600" dirty="0">
                <a:solidFill>
                  <a:srgbClr val="FF0000"/>
                </a:solidFill>
              </a:rPr>
              <a:t> </a:t>
            </a:r>
            <a:r>
              <a:rPr lang="vi-VN" sz="3600" dirty="0">
                <a:solidFill>
                  <a:srgbClr val="FF0000"/>
                </a:solidFill>
              </a:rPr>
              <a:t>thân thiện, vui vẻ của bản thân.</a:t>
            </a:r>
            <a:endParaRPr lang="en-US" sz="3600" dirty="0">
              <a:solidFill>
                <a:srgbClr val="FF0000"/>
              </a:solidFill>
            </a:endParaRPr>
          </a:p>
        </p:txBody>
      </p:sp>
    </p:spTree>
    <p:extLst>
      <p:ext uri="{BB962C8B-B14F-4D97-AF65-F5344CB8AC3E}">
        <p14:creationId xmlns:p14="http://schemas.microsoft.com/office/powerpoint/2010/main" val="133429479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1000"/>
                                        <p:tgtEl>
                                          <p:spTgt spid="3">
                                            <p:txEl>
                                              <p:pRg st="1" end="1"/>
                                            </p:txEl>
                                          </p:spTgt>
                                        </p:tgtEl>
                                      </p:cBhvr>
                                    </p:animEffect>
                                    <p:anim calcmode="lin" valueType="num">
                                      <p:cBhvr>
                                        <p:cTn id="20"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descr="E:\QUYNH\anh tai ve poiwer oint\5e43c1f10bb5d163599e9eba_tải hình ảnh hoa đồng tiền.pn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90000" l="0" r="89901"/>
                    </a14:imgEffect>
                  </a14:imgLayer>
                </a14:imgProps>
              </a:ext>
              <a:ext uri="{28A0092B-C50C-407E-A947-70E740481C1C}">
                <a14:useLocalDpi xmlns:a14="http://schemas.microsoft.com/office/drawing/2010/main" val="0"/>
              </a:ext>
            </a:extLst>
          </a:blip>
          <a:srcRect r="46625" b="36233"/>
          <a:stretch/>
        </p:blipFill>
        <p:spPr bwMode="auto">
          <a:xfrm rot="5400000" flipH="1">
            <a:off x="8288836" y="2704384"/>
            <a:ext cx="4175461" cy="4177491"/>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3856383" y="2279375"/>
            <a:ext cx="5500268" cy="2173357"/>
          </a:xfrm>
          <a:prstGeom prst="roundRect">
            <a:avLst/>
          </a:prstGeom>
          <a:solidFill>
            <a:srgbClr val="FC9102"/>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21917" tIns="60959" rIns="121917" bIns="60959" rtlCol="0" anchor="ctr"/>
          <a:lstStyle/>
          <a:p>
            <a:pPr algn="ctr"/>
            <a:r>
              <a:rPr lang="en-US" sz="7200" b="1" dirty="0" err="1" smtClean="0">
                <a:solidFill>
                  <a:schemeClr val="bg1"/>
                </a:solidFill>
                <a:latin typeface="Arial" pitchFamily="34" charset="0"/>
                <a:cs typeface="Arial" pitchFamily="34" charset="0"/>
              </a:rPr>
              <a:t>Khởi</a:t>
            </a:r>
            <a:r>
              <a:rPr lang="en-US" sz="7200" b="1" dirty="0" smtClean="0">
                <a:solidFill>
                  <a:schemeClr val="bg1"/>
                </a:solidFill>
                <a:latin typeface="Arial" pitchFamily="34" charset="0"/>
                <a:cs typeface="Arial" pitchFamily="34" charset="0"/>
              </a:rPr>
              <a:t> </a:t>
            </a:r>
            <a:r>
              <a:rPr lang="en-US" sz="7200" b="1" dirty="0" err="1" smtClean="0">
                <a:solidFill>
                  <a:schemeClr val="bg1"/>
                </a:solidFill>
                <a:latin typeface="Arial" pitchFamily="34" charset="0"/>
                <a:cs typeface="Arial" pitchFamily="34" charset="0"/>
              </a:rPr>
              <a:t>động</a:t>
            </a:r>
            <a:endParaRPr lang="en-US" sz="7200" b="1" dirty="0">
              <a:solidFill>
                <a:schemeClr val="bg1"/>
              </a:solidFill>
              <a:latin typeface="Arial" pitchFamily="34" charset="0"/>
              <a:cs typeface="Arial" pitchFamily="34" charset="0"/>
            </a:endParaRPr>
          </a:p>
        </p:txBody>
      </p:sp>
      <p:sp>
        <p:nvSpPr>
          <p:cNvPr id="3" name="Oval 2"/>
          <p:cNvSpPr/>
          <p:nvPr/>
        </p:nvSpPr>
        <p:spPr>
          <a:xfrm>
            <a:off x="2752138" y="2604052"/>
            <a:ext cx="1616765" cy="1524000"/>
          </a:xfrm>
          <a:prstGeom prst="ellipse">
            <a:avLst/>
          </a:prstGeom>
          <a:solidFill>
            <a:srgbClr val="FC9102"/>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21917" tIns="60959" rIns="121917" bIns="60959" rtlCol="0" anchor="ctr"/>
          <a:lstStyle/>
          <a:p>
            <a:pPr algn="ctr"/>
            <a:endParaRPr lang="en-US" sz="6400" b="1" dirty="0">
              <a:solidFill>
                <a:schemeClr val="bg1"/>
              </a:solidFill>
              <a:latin typeface="Arial" pitchFamily="34" charset="0"/>
              <a:cs typeface="Arial" pitchFamily="34" charset="0"/>
            </a:endParaRPr>
          </a:p>
        </p:txBody>
      </p:sp>
      <p:pic>
        <p:nvPicPr>
          <p:cNvPr id="11" name="Picture 5" descr="E:\QUYNH\anh tai ve poiwer oint\5e43c1f10bb5d163599e9eba_tải hình ảnh hoa đồng tiền.pn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90000" l="0" r="89901"/>
                    </a14:imgEffect>
                  </a14:imgLayer>
                </a14:imgProps>
              </a:ext>
              <a:ext uri="{28A0092B-C50C-407E-A947-70E740481C1C}">
                <a14:useLocalDpi xmlns:a14="http://schemas.microsoft.com/office/drawing/2010/main" val="0"/>
              </a:ext>
            </a:extLst>
          </a:blip>
          <a:srcRect r="46625" b="36233"/>
          <a:stretch/>
        </p:blipFill>
        <p:spPr bwMode="auto">
          <a:xfrm>
            <a:off x="2" y="1"/>
            <a:ext cx="2752137" cy="275347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E:\QUYNH\anh tai ve poiwer oint\chim 6.jp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foregroundMark x1="17077" y1="75270" x2="17077" y2="75270"/>
                        <a14:foregroundMark x1="28769" y1="77297" x2="28769" y2="77297"/>
                        <a14:foregroundMark x1="19385" y1="83514" x2="19385" y2="83514"/>
                        <a14:foregroundMark x1="10000" y1="86081" x2="10000" y2="86081"/>
                        <a14:foregroundMark x1="7692" y1="92838" x2="7692" y2="92838"/>
                        <a14:foregroundMark x1="20615" y1="92838" x2="20615" y2="92838"/>
                        <a14:foregroundMark x1="30000" y1="21081" x2="30000" y2="21081"/>
                        <a14:foregroundMark x1="34154" y1="15405" x2="34154" y2="15405"/>
                        <a14:foregroundMark x1="20000" y1="12297" x2="20000" y2="12297"/>
                        <a14:foregroundMark x1="20000" y1="15811" x2="20000" y2="15811"/>
                      </a14:backgroundRemoval>
                    </a14:imgEffect>
                  </a14:imgLayer>
                </a14:imgProps>
              </a:ext>
              <a:ext uri="{28A0092B-C50C-407E-A947-70E740481C1C}">
                <a14:useLocalDpi xmlns:a14="http://schemas.microsoft.com/office/drawing/2010/main" val="0"/>
              </a:ext>
            </a:extLst>
          </a:blip>
          <a:srcRect/>
          <a:stretch>
            <a:fillRect/>
          </a:stretch>
        </p:blipFill>
        <p:spPr bwMode="auto">
          <a:xfrm>
            <a:off x="3560522" y="-47206"/>
            <a:ext cx="2328809" cy="2651260"/>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p:cNvCxnSpPr/>
          <p:nvPr/>
        </p:nvCxnSpPr>
        <p:spPr>
          <a:xfrm>
            <a:off x="6606518" y="219183"/>
            <a:ext cx="5201916" cy="0"/>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1808432" y="219183"/>
            <a:ext cx="0" cy="2534292"/>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331245" y="6548064"/>
            <a:ext cx="8436039" cy="0"/>
          </a:xfrm>
          <a:prstGeom prst="line">
            <a:avLst/>
          </a:prstGeom>
          <a:ln w="28575">
            <a:solidFill>
              <a:srgbClr val="00B050"/>
            </a:solidFill>
            <a:prstDash val="dashDot"/>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57453" y="2279375"/>
            <a:ext cx="0" cy="4191188"/>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5037364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8A64289A-C557-44E2-82A3-9EF4A594DA7F}"/>
              </a:ext>
            </a:extLst>
          </p:cNvPr>
          <p:cNvSpPr/>
          <p:nvPr/>
        </p:nvSpPr>
        <p:spPr>
          <a:xfrm>
            <a:off x="2895212" y="52071"/>
            <a:ext cx="6172200" cy="77597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dirty="0" err="1"/>
              <a:t>Chơi</a:t>
            </a:r>
            <a:r>
              <a:rPr lang="en-US" sz="3200" dirty="0"/>
              <a:t> </a:t>
            </a:r>
            <a:r>
              <a:rPr lang="en-US" sz="3200" dirty="0" err="1"/>
              <a:t>trò</a:t>
            </a:r>
            <a:r>
              <a:rPr lang="en-US" sz="3200" dirty="0"/>
              <a:t> </a:t>
            </a:r>
            <a:r>
              <a:rPr lang="en-US" sz="3200" dirty="0" err="1"/>
              <a:t>chơi</a:t>
            </a:r>
            <a:r>
              <a:rPr lang="en-US" sz="3200" dirty="0"/>
              <a:t>: </a:t>
            </a:r>
            <a:r>
              <a:rPr lang="en-US" sz="3200" dirty="0" err="1"/>
              <a:t>Máy</a:t>
            </a:r>
            <a:r>
              <a:rPr lang="en-US" sz="3200" dirty="0"/>
              <a:t> </a:t>
            </a:r>
            <a:r>
              <a:rPr lang="en-US" sz="3200" dirty="0" err="1"/>
              <a:t>ảnh</a:t>
            </a:r>
            <a:r>
              <a:rPr lang="en-US" sz="3200" dirty="0"/>
              <a:t> </a:t>
            </a:r>
            <a:r>
              <a:rPr lang="en-US" sz="3200" dirty="0" err="1"/>
              <a:t>thân</a:t>
            </a:r>
            <a:r>
              <a:rPr lang="en-US" sz="3200" dirty="0"/>
              <a:t> </a:t>
            </a:r>
            <a:r>
              <a:rPr lang="en-US" sz="3200" dirty="0" err="1"/>
              <a:t>thiện</a:t>
            </a:r>
            <a:endParaRPr lang="en-US" sz="3200" dirty="0"/>
          </a:p>
        </p:txBody>
      </p:sp>
      <p:sp>
        <p:nvSpPr>
          <p:cNvPr id="3" name="Rectangle 2">
            <a:extLst>
              <a:ext uri="{FF2B5EF4-FFF2-40B4-BE49-F238E27FC236}">
                <a16:creationId xmlns:a16="http://schemas.microsoft.com/office/drawing/2014/main" xmlns="" id="{DAEA1E44-2257-42E0-909A-71D82BCC06A1}"/>
              </a:ext>
            </a:extLst>
          </p:cNvPr>
          <p:cNvSpPr/>
          <p:nvPr/>
        </p:nvSpPr>
        <p:spPr>
          <a:xfrm>
            <a:off x="161925" y="975996"/>
            <a:ext cx="7724776" cy="405320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lnSpc>
                <a:spcPct val="150000"/>
              </a:lnSpc>
            </a:pPr>
            <a:r>
              <a:rPr lang="en-US" sz="2600" b="1" u="sng" dirty="0" err="1">
                <a:cs typeface="Times New Roman" panose="02020603050405020304" pitchFamily="18" charset="0"/>
              </a:rPr>
              <a:t>Cách</a:t>
            </a:r>
            <a:r>
              <a:rPr lang="en-US" sz="2600" b="1" u="sng" dirty="0">
                <a:cs typeface="Times New Roman" panose="02020603050405020304" pitchFamily="18" charset="0"/>
              </a:rPr>
              <a:t> </a:t>
            </a:r>
            <a:r>
              <a:rPr lang="en-US" sz="2600" b="1" u="sng" dirty="0" err="1">
                <a:cs typeface="Times New Roman" panose="02020603050405020304" pitchFamily="18" charset="0"/>
              </a:rPr>
              <a:t>thức</a:t>
            </a:r>
            <a:r>
              <a:rPr lang="en-US" sz="2600" b="1" u="sng" dirty="0">
                <a:cs typeface="Times New Roman" panose="02020603050405020304" pitchFamily="18" charset="0"/>
              </a:rPr>
              <a:t> </a:t>
            </a:r>
            <a:r>
              <a:rPr lang="en-US" sz="2600" b="1" u="sng" dirty="0" err="1">
                <a:cs typeface="Times New Roman" panose="02020603050405020304" pitchFamily="18" charset="0"/>
              </a:rPr>
              <a:t>chơi</a:t>
            </a:r>
            <a:r>
              <a:rPr lang="en-US" sz="2600" b="1" u="sng" dirty="0">
                <a:cs typeface="Times New Roman" panose="02020603050405020304" pitchFamily="18" charset="0"/>
              </a:rPr>
              <a:t>:</a:t>
            </a:r>
          </a:p>
          <a:p>
            <a:pPr marL="342900" indent="-342900" algn="just">
              <a:lnSpc>
                <a:spcPct val="150000"/>
              </a:lnSpc>
              <a:buFont typeface="Arial" panose="020B0604020202020204" pitchFamily="34" charset="0"/>
              <a:buChar char="•"/>
            </a:pPr>
            <a:r>
              <a:rPr lang="en-US" sz="2600" dirty="0">
                <a:cs typeface="Times New Roman" panose="02020603050405020304" pitchFamily="18" charset="0"/>
              </a:rPr>
              <a:t>Hai </a:t>
            </a:r>
            <a:r>
              <a:rPr lang="en-US" sz="2600" dirty="0" err="1">
                <a:cs typeface="Times New Roman" panose="02020603050405020304" pitchFamily="18" charset="0"/>
              </a:rPr>
              <a:t>bạn</a:t>
            </a:r>
            <a:r>
              <a:rPr lang="en-US" sz="2600" dirty="0">
                <a:cs typeface="Times New Roman" panose="02020603050405020304" pitchFamily="18" charset="0"/>
              </a:rPr>
              <a:t> </a:t>
            </a:r>
            <a:r>
              <a:rPr lang="en-US" sz="2600" dirty="0" err="1">
                <a:cs typeface="Times New Roman" panose="02020603050405020304" pitchFamily="18" charset="0"/>
              </a:rPr>
              <a:t>sắm</a:t>
            </a:r>
            <a:r>
              <a:rPr lang="en-US" sz="2600" dirty="0">
                <a:cs typeface="Times New Roman" panose="02020603050405020304" pitchFamily="18" charset="0"/>
              </a:rPr>
              <a:t> </a:t>
            </a:r>
            <a:r>
              <a:rPr lang="en-US" sz="2600" dirty="0" err="1">
                <a:cs typeface="Times New Roman" panose="02020603050405020304" pitchFamily="18" charset="0"/>
              </a:rPr>
              <a:t>vai</a:t>
            </a:r>
            <a:r>
              <a:rPr lang="en-US" sz="2600" dirty="0">
                <a:cs typeface="Times New Roman" panose="02020603050405020304" pitchFamily="18" charset="0"/>
              </a:rPr>
              <a:t> </a:t>
            </a:r>
            <a:r>
              <a:rPr lang="en-US" sz="2600" dirty="0" err="1">
                <a:cs typeface="Times New Roman" panose="02020603050405020304" pitchFamily="18" charset="0"/>
              </a:rPr>
              <a:t>chụp</a:t>
            </a:r>
            <a:r>
              <a:rPr lang="en-US" sz="2600" dirty="0">
                <a:cs typeface="Times New Roman" panose="02020603050405020304" pitchFamily="18" charset="0"/>
              </a:rPr>
              <a:t> </a:t>
            </a:r>
            <a:r>
              <a:rPr lang="en-US" sz="2600" dirty="0" err="1">
                <a:cs typeface="Times New Roman" panose="02020603050405020304" pitchFamily="18" charset="0"/>
              </a:rPr>
              <a:t>ảnh</a:t>
            </a:r>
            <a:r>
              <a:rPr lang="en-US" sz="2600" dirty="0">
                <a:cs typeface="Times New Roman" panose="02020603050405020304" pitchFamily="18" charset="0"/>
              </a:rPr>
              <a:t> </a:t>
            </a:r>
            <a:r>
              <a:rPr lang="en-US" sz="2600" dirty="0" err="1">
                <a:cs typeface="Times New Roman" panose="02020603050405020304" pitchFamily="18" charset="0"/>
              </a:rPr>
              <a:t>cho</a:t>
            </a:r>
            <a:r>
              <a:rPr lang="en-US" sz="2600" dirty="0">
                <a:cs typeface="Times New Roman" panose="02020603050405020304" pitchFamily="18" charset="0"/>
              </a:rPr>
              <a:t> </a:t>
            </a:r>
            <a:r>
              <a:rPr lang="en-US" sz="2600" dirty="0" err="1">
                <a:cs typeface="Times New Roman" panose="02020603050405020304" pitchFamily="18" charset="0"/>
              </a:rPr>
              <a:t>nhau</a:t>
            </a:r>
            <a:r>
              <a:rPr lang="en-US" sz="2600" dirty="0">
                <a:cs typeface="Times New Roman" panose="02020603050405020304" pitchFamily="18" charset="0"/>
              </a:rPr>
              <a:t>.</a:t>
            </a:r>
          </a:p>
          <a:p>
            <a:pPr marL="342900" indent="-342900" algn="just">
              <a:lnSpc>
                <a:spcPct val="150000"/>
              </a:lnSpc>
              <a:buFont typeface="Arial" panose="020B0604020202020204" pitchFamily="34" charset="0"/>
              <a:buChar char="•"/>
            </a:pPr>
            <a:r>
              <a:rPr lang="vi-VN" sz="2600" dirty="0">
                <a:cs typeface="Times New Roman" panose="02020603050405020304" pitchFamily="18" charset="0"/>
              </a:rPr>
              <a:t>Mỗi bạn sửa soạn quần áo, đầu tóc để bạn bên cạnh làm động tác chụp ảnh mình bằng cách đặt ngón tay trỏ và ngón tay cái ghép vào nhau thành hình vuông mô phỏng chiếc máy ảnh.</a:t>
            </a:r>
            <a:endParaRPr lang="en-US" sz="2600" dirty="0">
              <a:cs typeface="Times New Roman" panose="02020603050405020304" pitchFamily="18" charset="0"/>
            </a:endParaRPr>
          </a:p>
          <a:p>
            <a:pPr marL="342900" indent="-342900" algn="just">
              <a:lnSpc>
                <a:spcPct val="150000"/>
              </a:lnSpc>
              <a:buFont typeface="Arial" panose="020B0604020202020204" pitchFamily="34" charset="0"/>
              <a:buChar char="•"/>
            </a:pPr>
            <a:r>
              <a:rPr lang="vi-VN" sz="2600" dirty="0">
                <a:cs typeface="Times New Roman" panose="02020603050405020304" pitchFamily="18" charset="0"/>
              </a:rPr>
              <a:t>Mỗi lần chụp, HS hô: “Chuẩn bị! Cười! Xoạch!”.</a:t>
            </a:r>
            <a:r>
              <a:rPr lang="en-US" sz="2600" dirty="0">
                <a:cs typeface="Times New Roman" panose="02020603050405020304" pitchFamily="18" charset="0"/>
              </a:rPr>
              <a:t> </a:t>
            </a:r>
          </a:p>
        </p:txBody>
      </p:sp>
      <p:sp>
        <p:nvSpPr>
          <p:cNvPr id="4" name="Cloud 3">
            <a:extLst>
              <a:ext uri="{FF2B5EF4-FFF2-40B4-BE49-F238E27FC236}">
                <a16:creationId xmlns:a16="http://schemas.microsoft.com/office/drawing/2014/main" xmlns="" id="{19EC5DEF-9809-4806-A0B0-4317B73325EE}"/>
              </a:ext>
            </a:extLst>
          </p:cNvPr>
          <p:cNvSpPr/>
          <p:nvPr/>
        </p:nvSpPr>
        <p:spPr>
          <a:xfrm>
            <a:off x="3048000" y="5124450"/>
            <a:ext cx="6162675" cy="146685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200" dirty="0"/>
              <a:t>“nhiếp ảnh gia”: Khi em chụp ảnh cho bạn, bạn đã làm gì?</a:t>
            </a:r>
            <a:endParaRPr lang="en-US" sz="2200" dirty="0"/>
          </a:p>
        </p:txBody>
      </p:sp>
      <p:sp>
        <p:nvSpPr>
          <p:cNvPr id="5" name="Cloud 4">
            <a:extLst>
              <a:ext uri="{FF2B5EF4-FFF2-40B4-BE49-F238E27FC236}">
                <a16:creationId xmlns:a16="http://schemas.microsoft.com/office/drawing/2014/main" xmlns="" id="{1978C494-5143-40CF-A42F-2BB6D592090C}"/>
              </a:ext>
            </a:extLst>
          </p:cNvPr>
          <p:cNvSpPr/>
          <p:nvPr/>
        </p:nvSpPr>
        <p:spPr>
          <a:xfrm>
            <a:off x="2675398" y="5124450"/>
            <a:ext cx="7010399" cy="178562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t>“</a:t>
            </a:r>
            <a:r>
              <a:rPr lang="en-US" sz="2800" dirty="0"/>
              <a:t>N</a:t>
            </a:r>
            <a:r>
              <a:rPr lang="vi-VN" sz="2800" dirty="0"/>
              <a:t>gười mẫu ảnh”: Khi được chụp ảnh, em muốn gương mặt mình thế nào?</a:t>
            </a:r>
            <a:endParaRPr lang="en-US" sz="2800" dirty="0"/>
          </a:p>
        </p:txBody>
      </p:sp>
      <p:pic>
        <p:nvPicPr>
          <p:cNvPr id="7" name="Picture 6">
            <a:extLst>
              <a:ext uri="{FF2B5EF4-FFF2-40B4-BE49-F238E27FC236}">
                <a16:creationId xmlns:a16="http://schemas.microsoft.com/office/drawing/2014/main" xmlns="" id="{868C0012-BF93-4CE8-8B02-F0A54A735BC1}"/>
              </a:ext>
            </a:extLst>
          </p:cNvPr>
          <p:cNvPicPr>
            <a:picLocks noChangeAspect="1"/>
          </p:cNvPicPr>
          <p:nvPr/>
        </p:nvPicPr>
        <p:blipFill>
          <a:blip r:embed="rId4"/>
          <a:stretch>
            <a:fillRect/>
          </a:stretch>
        </p:blipFill>
        <p:spPr>
          <a:xfrm>
            <a:off x="8058150" y="1552575"/>
            <a:ext cx="3619500" cy="2676525"/>
          </a:xfrm>
          <a:prstGeom prst="rect">
            <a:avLst/>
          </a:prstGeom>
        </p:spPr>
      </p:pic>
    </p:spTree>
    <p:extLst>
      <p:ext uri="{BB962C8B-B14F-4D97-AF65-F5344CB8AC3E}">
        <p14:creationId xmlns:p14="http://schemas.microsoft.com/office/powerpoint/2010/main" val="49977889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grpId="1" nodeType="clickEffect">
                                  <p:stCondLst>
                                    <p:cond delay="0"/>
                                  </p:stCondLst>
                                  <p:childTnLst>
                                    <p:anim calcmode="lin" valueType="num">
                                      <p:cBhvr additive="base">
                                        <p:cTn id="24" dur="500"/>
                                        <p:tgtEl>
                                          <p:spTgt spid="4"/>
                                        </p:tgtEl>
                                        <p:attrNameLst>
                                          <p:attrName>ppt_x</p:attrName>
                                        </p:attrNameLst>
                                      </p:cBhvr>
                                      <p:tavLst>
                                        <p:tav tm="0">
                                          <p:val>
                                            <p:strVal val="ppt_x"/>
                                          </p:val>
                                        </p:tav>
                                        <p:tav tm="100000">
                                          <p:val>
                                            <p:strVal val="ppt_x"/>
                                          </p:val>
                                        </p:tav>
                                      </p:tavLst>
                                    </p:anim>
                                    <p:anim calcmode="lin" valueType="num">
                                      <p:cBhvr additive="base">
                                        <p:cTn id="25" dur="500"/>
                                        <p:tgtEl>
                                          <p:spTgt spid="4"/>
                                        </p:tgtEl>
                                        <p:attrNameLst>
                                          <p:attrName>ppt_y</p:attrName>
                                        </p:attrNameLst>
                                      </p:cBhvr>
                                      <p:tavLst>
                                        <p:tav tm="0">
                                          <p:val>
                                            <p:strVal val="ppt_y"/>
                                          </p:val>
                                        </p:tav>
                                        <p:tav tm="100000">
                                          <p:val>
                                            <p:strVal val="1+ppt_h/2"/>
                                          </p:val>
                                        </p:tav>
                                      </p:tavLst>
                                    </p:anim>
                                    <p:set>
                                      <p:cBhvr>
                                        <p:cTn id="26" dur="1" fill="hold">
                                          <p:stCondLst>
                                            <p:cond delay="499"/>
                                          </p:stCondLst>
                                        </p:cTn>
                                        <p:tgtEl>
                                          <p:spTgt spid="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barn(inVertical)">
                                      <p:cBhvr>
                                        <p:cTn id="3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4" grpId="1" animBg="1"/>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8A64289A-C557-44E2-82A3-9EF4A594DA7F}"/>
              </a:ext>
            </a:extLst>
          </p:cNvPr>
          <p:cNvSpPr/>
          <p:nvPr/>
        </p:nvSpPr>
        <p:spPr>
          <a:xfrm>
            <a:off x="2006353" y="161925"/>
            <a:ext cx="7998781" cy="92392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Calibri" panose="020F0502020204030204"/>
                <a:ea typeface="+mn-ea"/>
                <a:cs typeface="+mn-cs"/>
              </a:rPr>
              <a:t>Nêu</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những</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lang="en-US" sz="3200" dirty="0" err="1">
                <a:solidFill>
                  <a:prstClr val="white"/>
                </a:solidFill>
                <a:latin typeface="Calibri" panose="020F0502020204030204"/>
              </a:rPr>
              <a:t>biểu</a:t>
            </a:r>
            <a:r>
              <a:rPr lang="en-US" sz="3200" dirty="0">
                <a:solidFill>
                  <a:prstClr val="white"/>
                </a:solidFill>
                <a:latin typeface="Calibri" panose="020F0502020204030204"/>
              </a:rPr>
              <a:t> </a:t>
            </a:r>
            <a:r>
              <a:rPr lang="en-US" sz="3200" dirty="0" err="1">
                <a:solidFill>
                  <a:prstClr val="white"/>
                </a:solidFill>
                <a:latin typeface="Calibri" panose="020F0502020204030204"/>
              </a:rPr>
              <a:t>hiện</a:t>
            </a:r>
            <a:r>
              <a:rPr lang="en-US" sz="3200" dirty="0">
                <a:solidFill>
                  <a:prstClr val="white"/>
                </a:solidFill>
                <a:latin typeface="Calibri" panose="020F0502020204030204"/>
              </a:rPr>
              <a:t> </a:t>
            </a:r>
            <a:r>
              <a:rPr lang="en-US" sz="3200" dirty="0" err="1">
                <a:solidFill>
                  <a:prstClr val="white"/>
                </a:solidFill>
                <a:latin typeface="Calibri" panose="020F0502020204030204"/>
              </a:rPr>
              <a:t>thân</a:t>
            </a:r>
            <a:r>
              <a:rPr lang="en-US" sz="3200" dirty="0">
                <a:solidFill>
                  <a:prstClr val="white"/>
                </a:solidFill>
                <a:latin typeface="Calibri" panose="020F0502020204030204"/>
              </a:rPr>
              <a:t> </a:t>
            </a:r>
            <a:r>
              <a:rPr lang="en-US" sz="3200" dirty="0" err="1">
                <a:solidFill>
                  <a:prstClr val="white"/>
                </a:solidFill>
                <a:latin typeface="Calibri" panose="020F0502020204030204"/>
              </a:rPr>
              <a:t>thiện</a:t>
            </a:r>
            <a:r>
              <a:rPr lang="en-US" sz="3200" dirty="0">
                <a:solidFill>
                  <a:prstClr val="white"/>
                </a:solidFill>
                <a:latin typeface="Calibri" panose="020F0502020204030204"/>
              </a:rPr>
              <a:t> </a:t>
            </a:r>
            <a:r>
              <a:rPr lang="en-US" sz="3200" dirty="0" err="1">
                <a:solidFill>
                  <a:prstClr val="white"/>
                </a:solidFill>
                <a:latin typeface="Calibri" panose="020F0502020204030204"/>
              </a:rPr>
              <a:t>tươi</a:t>
            </a:r>
            <a:r>
              <a:rPr lang="en-US" sz="3200" dirty="0">
                <a:solidFill>
                  <a:prstClr val="white"/>
                </a:solidFill>
                <a:latin typeface="Calibri" panose="020F0502020204030204"/>
              </a:rPr>
              <a:t> </a:t>
            </a:r>
            <a:r>
              <a:rPr lang="en-US" sz="3200" dirty="0" err="1">
                <a:solidFill>
                  <a:prstClr val="white"/>
                </a:solidFill>
                <a:latin typeface="Calibri" panose="020F0502020204030204"/>
              </a:rPr>
              <a:t>vui</a:t>
            </a:r>
            <a:r>
              <a:rPr lang="en-US" sz="3200" dirty="0">
                <a:solidFill>
                  <a:prstClr val="white"/>
                </a:solidFill>
                <a:latin typeface="Calibri" panose="020F0502020204030204"/>
              </a:rPr>
              <a:t> </a:t>
            </a:r>
            <a:r>
              <a:rPr lang="en-US" sz="3200" dirty="0" err="1">
                <a:solidFill>
                  <a:prstClr val="white"/>
                </a:solidFill>
                <a:latin typeface="Calibri" panose="020F0502020204030204"/>
              </a:rPr>
              <a:t>của</a:t>
            </a:r>
            <a:r>
              <a:rPr lang="en-US" sz="3200" dirty="0">
                <a:solidFill>
                  <a:prstClr val="white"/>
                </a:solidFill>
                <a:latin typeface="Calibri" panose="020F0502020204030204"/>
              </a:rPr>
              <a:t> </a:t>
            </a:r>
            <a:r>
              <a:rPr lang="en-US" sz="3200" dirty="0" err="1">
                <a:solidFill>
                  <a:prstClr val="white"/>
                </a:solidFill>
                <a:latin typeface="Calibri" panose="020F0502020204030204"/>
              </a:rPr>
              <a:t>các</a:t>
            </a:r>
            <a:r>
              <a:rPr lang="en-US" sz="3200" dirty="0">
                <a:solidFill>
                  <a:prstClr val="white"/>
                </a:solidFill>
                <a:latin typeface="Calibri" panose="020F0502020204030204"/>
              </a:rPr>
              <a:t> </a:t>
            </a:r>
            <a:r>
              <a:rPr lang="en-US" sz="3200" dirty="0" err="1">
                <a:solidFill>
                  <a:prstClr val="white"/>
                </a:solidFill>
                <a:latin typeface="Calibri" panose="020F0502020204030204"/>
              </a:rPr>
              <a:t>bạn</a:t>
            </a:r>
            <a:r>
              <a:rPr lang="en-US" sz="3200" dirty="0">
                <a:solidFill>
                  <a:prstClr val="white"/>
                </a:solidFill>
                <a:latin typeface="Calibri" panose="020F0502020204030204"/>
              </a:rPr>
              <a:t> </a:t>
            </a:r>
            <a:r>
              <a:rPr lang="en-US" sz="3200" dirty="0" err="1">
                <a:solidFill>
                  <a:prstClr val="white"/>
                </a:solidFill>
                <a:latin typeface="Calibri" panose="020F0502020204030204"/>
              </a:rPr>
              <a:t>trong</a:t>
            </a:r>
            <a:r>
              <a:rPr lang="en-US" sz="3200" dirty="0">
                <a:solidFill>
                  <a:prstClr val="white"/>
                </a:solidFill>
                <a:latin typeface="Calibri" panose="020F0502020204030204"/>
              </a:rPr>
              <a:t> </a:t>
            </a:r>
            <a:r>
              <a:rPr lang="en-US" sz="3200" dirty="0" err="1">
                <a:solidFill>
                  <a:prstClr val="white"/>
                </a:solidFill>
                <a:latin typeface="Calibri" panose="020F0502020204030204"/>
              </a:rPr>
              <a:t>tranh</a:t>
            </a: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xmlns="" id="{9DDAAAEC-9A30-4790-8432-499675804A7F}"/>
              </a:ext>
            </a:extLst>
          </p:cNvPr>
          <p:cNvPicPr>
            <a:picLocks noChangeAspect="1"/>
          </p:cNvPicPr>
          <p:nvPr/>
        </p:nvPicPr>
        <p:blipFill>
          <a:blip r:embed="rId4"/>
          <a:stretch>
            <a:fillRect/>
          </a:stretch>
        </p:blipFill>
        <p:spPr>
          <a:xfrm>
            <a:off x="2183908" y="2066924"/>
            <a:ext cx="7821226" cy="3250799"/>
          </a:xfrm>
          <a:prstGeom prst="rect">
            <a:avLst/>
          </a:prstGeom>
        </p:spPr>
      </p:pic>
    </p:spTree>
    <p:extLst>
      <p:ext uri="{BB962C8B-B14F-4D97-AF65-F5344CB8AC3E}">
        <p14:creationId xmlns:p14="http://schemas.microsoft.com/office/powerpoint/2010/main" val="324433269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loud 1">
            <a:extLst>
              <a:ext uri="{FF2B5EF4-FFF2-40B4-BE49-F238E27FC236}">
                <a16:creationId xmlns:a16="http://schemas.microsoft.com/office/drawing/2014/main" xmlns="" id="{7D53A8C9-646D-4270-BF22-2E2744056403}"/>
              </a:ext>
            </a:extLst>
          </p:cNvPr>
          <p:cNvSpPr/>
          <p:nvPr/>
        </p:nvSpPr>
        <p:spPr>
          <a:xfrm>
            <a:off x="2286000" y="699796"/>
            <a:ext cx="8162925" cy="4767943"/>
          </a:xfrm>
          <a:prstGeom prst="cloud">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4400" b="1" u="sng" dirty="0" err="1">
                <a:solidFill>
                  <a:srgbClr val="002060"/>
                </a:solidFill>
              </a:rPr>
              <a:t>Kết</a:t>
            </a:r>
            <a:r>
              <a:rPr lang="en-US" sz="4400" b="1" u="sng" dirty="0">
                <a:solidFill>
                  <a:srgbClr val="002060"/>
                </a:solidFill>
              </a:rPr>
              <a:t> </a:t>
            </a:r>
            <a:r>
              <a:rPr lang="en-US" sz="4400" b="1" u="sng" dirty="0" err="1">
                <a:solidFill>
                  <a:srgbClr val="002060"/>
                </a:solidFill>
              </a:rPr>
              <a:t>luận</a:t>
            </a:r>
            <a:r>
              <a:rPr lang="vi-VN" sz="4400" b="1" u="sng" dirty="0">
                <a:solidFill>
                  <a:srgbClr val="002060"/>
                </a:solidFill>
              </a:rPr>
              <a:t>:</a:t>
            </a:r>
            <a:endParaRPr lang="en-US" sz="4400" b="1" u="sng" dirty="0">
              <a:solidFill>
                <a:srgbClr val="002060"/>
              </a:solidFill>
            </a:endParaRPr>
          </a:p>
          <a:p>
            <a:pPr algn="ctr"/>
            <a:r>
              <a:rPr lang="vi-VN" sz="4400" b="1" dirty="0">
                <a:solidFill>
                  <a:srgbClr val="002060"/>
                </a:solidFill>
              </a:rPr>
              <a:t> </a:t>
            </a:r>
            <a:r>
              <a:rPr lang="vi-VN" sz="4400" dirty="0">
                <a:solidFill>
                  <a:srgbClr val="002060"/>
                </a:solidFill>
              </a:rPr>
              <a:t>Hình ảnh tươi vui, thân thiện của mình là hình ảnh chúng ta luôn muốn lưu lại</a:t>
            </a:r>
            <a:endParaRPr lang="en-US" sz="4400" dirty="0">
              <a:solidFill>
                <a:srgbClr val="002060"/>
              </a:solidFill>
            </a:endParaRPr>
          </a:p>
        </p:txBody>
      </p:sp>
    </p:spTree>
    <p:extLst>
      <p:ext uri="{BB962C8B-B14F-4D97-AF65-F5344CB8AC3E}">
        <p14:creationId xmlns:p14="http://schemas.microsoft.com/office/powerpoint/2010/main" val="390112534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descr="E:\QUYNH\anh tai ve poiwer oint\5e43c1f10bb5d163599e9eba_tải hình ảnh hoa đồng tiền.pn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90000" l="0" r="89901"/>
                    </a14:imgEffect>
                  </a14:imgLayer>
                </a14:imgProps>
              </a:ext>
              <a:ext uri="{28A0092B-C50C-407E-A947-70E740481C1C}">
                <a14:useLocalDpi xmlns:a14="http://schemas.microsoft.com/office/drawing/2010/main" val="0"/>
              </a:ext>
            </a:extLst>
          </a:blip>
          <a:srcRect r="46625" b="36233"/>
          <a:stretch/>
        </p:blipFill>
        <p:spPr bwMode="auto">
          <a:xfrm rot="5400000" flipH="1">
            <a:off x="8288836" y="2704384"/>
            <a:ext cx="4175461" cy="4177491"/>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3856383" y="2279375"/>
            <a:ext cx="5500268" cy="2173357"/>
          </a:xfrm>
          <a:prstGeom prst="roundRect">
            <a:avLst/>
          </a:prstGeom>
          <a:solidFill>
            <a:srgbClr val="FC9102"/>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21917" tIns="60959" rIns="121917" bIns="60959" rtlCol="0" anchor="ctr"/>
          <a:lstStyle/>
          <a:p>
            <a:pPr algn="ctr"/>
            <a:r>
              <a:rPr lang="en-US" sz="7200" b="1" dirty="0" err="1" smtClean="0">
                <a:solidFill>
                  <a:schemeClr val="bg1"/>
                </a:solidFill>
                <a:latin typeface="Arial" pitchFamily="34" charset="0"/>
                <a:cs typeface="Arial" pitchFamily="34" charset="0"/>
              </a:rPr>
              <a:t>Khám</a:t>
            </a:r>
            <a:r>
              <a:rPr lang="en-US" sz="7200" b="1" dirty="0" smtClean="0">
                <a:solidFill>
                  <a:schemeClr val="bg1"/>
                </a:solidFill>
                <a:latin typeface="Arial" pitchFamily="34" charset="0"/>
                <a:cs typeface="Arial" pitchFamily="34" charset="0"/>
              </a:rPr>
              <a:t> </a:t>
            </a:r>
            <a:r>
              <a:rPr lang="en-US" sz="7200" b="1" dirty="0" err="1" smtClean="0">
                <a:solidFill>
                  <a:schemeClr val="bg1"/>
                </a:solidFill>
                <a:latin typeface="Arial" pitchFamily="34" charset="0"/>
                <a:cs typeface="Arial" pitchFamily="34" charset="0"/>
              </a:rPr>
              <a:t>phá</a:t>
            </a:r>
            <a:endParaRPr lang="en-US" sz="7200" b="1" dirty="0">
              <a:solidFill>
                <a:schemeClr val="bg1"/>
              </a:solidFill>
              <a:latin typeface="Arial" pitchFamily="34" charset="0"/>
              <a:cs typeface="Arial" pitchFamily="34" charset="0"/>
            </a:endParaRPr>
          </a:p>
        </p:txBody>
      </p:sp>
      <p:sp>
        <p:nvSpPr>
          <p:cNvPr id="3" name="Oval 2"/>
          <p:cNvSpPr/>
          <p:nvPr/>
        </p:nvSpPr>
        <p:spPr>
          <a:xfrm>
            <a:off x="2752138" y="2604052"/>
            <a:ext cx="1616765" cy="1524000"/>
          </a:xfrm>
          <a:prstGeom prst="ellipse">
            <a:avLst/>
          </a:prstGeom>
          <a:solidFill>
            <a:srgbClr val="FC9102"/>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21917" tIns="60959" rIns="121917" bIns="60959" rtlCol="0" anchor="ctr"/>
          <a:lstStyle/>
          <a:p>
            <a:pPr algn="ctr"/>
            <a:endParaRPr lang="en-US" sz="6400" b="1" dirty="0">
              <a:solidFill>
                <a:schemeClr val="bg1"/>
              </a:solidFill>
              <a:latin typeface="Arial" pitchFamily="34" charset="0"/>
              <a:cs typeface="Arial" pitchFamily="34" charset="0"/>
            </a:endParaRPr>
          </a:p>
        </p:txBody>
      </p:sp>
      <p:pic>
        <p:nvPicPr>
          <p:cNvPr id="11" name="Picture 5" descr="E:\QUYNH\anh tai ve poiwer oint\5e43c1f10bb5d163599e9eba_tải hình ảnh hoa đồng tiền.pn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90000" l="0" r="89901"/>
                    </a14:imgEffect>
                  </a14:imgLayer>
                </a14:imgProps>
              </a:ext>
              <a:ext uri="{28A0092B-C50C-407E-A947-70E740481C1C}">
                <a14:useLocalDpi xmlns:a14="http://schemas.microsoft.com/office/drawing/2010/main" val="0"/>
              </a:ext>
            </a:extLst>
          </a:blip>
          <a:srcRect r="46625" b="36233"/>
          <a:stretch/>
        </p:blipFill>
        <p:spPr bwMode="auto">
          <a:xfrm>
            <a:off x="2" y="1"/>
            <a:ext cx="2752137" cy="275347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E:\QUYNH\anh tai ve poiwer oint\chim 6.jp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foregroundMark x1="17077" y1="75270" x2="17077" y2="75270"/>
                        <a14:foregroundMark x1="28769" y1="77297" x2="28769" y2="77297"/>
                        <a14:foregroundMark x1="19385" y1="83514" x2="19385" y2="83514"/>
                        <a14:foregroundMark x1="10000" y1="86081" x2="10000" y2="86081"/>
                        <a14:foregroundMark x1="7692" y1="92838" x2="7692" y2="92838"/>
                        <a14:foregroundMark x1="20615" y1="92838" x2="20615" y2="92838"/>
                        <a14:foregroundMark x1="30000" y1="21081" x2="30000" y2="21081"/>
                        <a14:foregroundMark x1="34154" y1="15405" x2="34154" y2="15405"/>
                        <a14:foregroundMark x1="20000" y1="12297" x2="20000" y2="12297"/>
                        <a14:foregroundMark x1="20000" y1="15811" x2="20000" y2="15811"/>
                      </a14:backgroundRemoval>
                    </a14:imgEffect>
                  </a14:imgLayer>
                </a14:imgProps>
              </a:ext>
              <a:ext uri="{28A0092B-C50C-407E-A947-70E740481C1C}">
                <a14:useLocalDpi xmlns:a14="http://schemas.microsoft.com/office/drawing/2010/main" val="0"/>
              </a:ext>
            </a:extLst>
          </a:blip>
          <a:srcRect/>
          <a:stretch>
            <a:fillRect/>
          </a:stretch>
        </p:blipFill>
        <p:spPr bwMode="auto">
          <a:xfrm>
            <a:off x="3560522" y="-47206"/>
            <a:ext cx="2328809" cy="2651260"/>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p:cNvCxnSpPr/>
          <p:nvPr/>
        </p:nvCxnSpPr>
        <p:spPr>
          <a:xfrm>
            <a:off x="6606518" y="219183"/>
            <a:ext cx="5201916" cy="0"/>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1808432" y="219183"/>
            <a:ext cx="0" cy="2534292"/>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331245" y="6548064"/>
            <a:ext cx="8436039" cy="0"/>
          </a:xfrm>
          <a:prstGeom prst="line">
            <a:avLst/>
          </a:prstGeom>
          <a:ln w="28575">
            <a:solidFill>
              <a:srgbClr val="00B050"/>
            </a:solidFill>
            <a:prstDash val="dashDot"/>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57453" y="2279375"/>
            <a:ext cx="0" cy="4191188"/>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3796241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75430D2E-3F87-4686-B30A-99848F9AD9DB}"/>
              </a:ext>
            </a:extLst>
          </p:cNvPr>
          <p:cNvSpPr txBox="1"/>
          <p:nvPr/>
        </p:nvSpPr>
        <p:spPr>
          <a:xfrm>
            <a:off x="742950" y="209550"/>
            <a:ext cx="9763125" cy="1200329"/>
          </a:xfrm>
          <a:prstGeom prst="rect">
            <a:avLst/>
          </a:prstGeom>
          <a:noFill/>
        </p:spPr>
        <p:txBody>
          <a:bodyPr wrap="square" rtlCol="0">
            <a:spAutoFit/>
          </a:bodyPr>
          <a:lstStyle/>
          <a:p>
            <a:pPr algn="ctr"/>
            <a:r>
              <a:rPr lang="vi-VN" sz="3600" b="1" dirty="0">
                <a:solidFill>
                  <a:srgbClr val="0070C0"/>
                </a:solidFill>
              </a:rPr>
              <a:t>Ra đường, khi gặp hàng xóm, bạn bè, em mỉm cười ha</a:t>
            </a:r>
            <a:r>
              <a:rPr lang="en-US" sz="3600" b="1" dirty="0">
                <a:solidFill>
                  <a:srgbClr val="0070C0"/>
                </a:solidFill>
              </a:rPr>
              <a:t>y </a:t>
            </a:r>
            <a:r>
              <a:rPr lang="vi-VN" sz="3600" b="1" dirty="0">
                <a:solidFill>
                  <a:srgbClr val="0070C0"/>
                </a:solidFill>
              </a:rPr>
              <a:t>nhăn mặt? </a:t>
            </a:r>
            <a:endParaRPr lang="en-US" sz="3600" b="1" dirty="0">
              <a:solidFill>
                <a:srgbClr val="0070C0"/>
              </a:solidFill>
            </a:endParaRPr>
          </a:p>
        </p:txBody>
      </p:sp>
      <p:pic>
        <p:nvPicPr>
          <p:cNvPr id="6" name="Picture 5">
            <a:extLst>
              <a:ext uri="{FF2B5EF4-FFF2-40B4-BE49-F238E27FC236}">
                <a16:creationId xmlns:a16="http://schemas.microsoft.com/office/drawing/2014/main" xmlns="" id="{CE5EB271-5E41-4992-836E-34F908F18ABC}"/>
              </a:ext>
            </a:extLst>
          </p:cNvPr>
          <p:cNvPicPr>
            <a:picLocks noChangeAspect="1"/>
          </p:cNvPicPr>
          <p:nvPr/>
        </p:nvPicPr>
        <p:blipFill>
          <a:blip r:embed="rId4"/>
          <a:stretch>
            <a:fillRect/>
          </a:stretch>
        </p:blipFill>
        <p:spPr>
          <a:xfrm>
            <a:off x="2643479" y="1754252"/>
            <a:ext cx="6419850" cy="3952875"/>
          </a:xfrm>
          <a:prstGeom prst="rect">
            <a:avLst/>
          </a:prstGeom>
        </p:spPr>
      </p:pic>
    </p:spTree>
    <p:extLst>
      <p:ext uri="{BB962C8B-B14F-4D97-AF65-F5344CB8AC3E}">
        <p14:creationId xmlns:p14="http://schemas.microsoft.com/office/powerpoint/2010/main" val="182362862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75430D2E-3F87-4686-B30A-99848F9AD9DB}"/>
              </a:ext>
            </a:extLst>
          </p:cNvPr>
          <p:cNvSpPr txBox="1"/>
          <p:nvPr/>
        </p:nvSpPr>
        <p:spPr>
          <a:xfrm>
            <a:off x="742950" y="209550"/>
            <a:ext cx="9763125" cy="1200329"/>
          </a:xfrm>
          <a:prstGeom prst="rect">
            <a:avLst/>
          </a:prstGeom>
          <a:noFill/>
        </p:spPr>
        <p:txBody>
          <a:bodyPr wrap="square" rtlCol="0">
            <a:spAutoFit/>
          </a:bodyPr>
          <a:lstStyle/>
          <a:p>
            <a:pPr lvl="0" algn="ctr"/>
            <a:r>
              <a:rPr lang="vi-VN" sz="3600" b="1" dirty="0">
                <a:solidFill>
                  <a:srgbClr val="0070C0"/>
                </a:solidFill>
              </a:rPr>
              <a:t>Theo các em, người vui vẻ là người thế nào, thường hay làm gì?</a:t>
            </a:r>
            <a:endParaRPr kumimoji="0" lang="en-US" sz="3600" b="1" i="0" u="none" strike="noStrike" kern="1200" cap="none" spc="0" normalizeH="0" baseline="0" noProof="0" dirty="0">
              <a:ln>
                <a:noFill/>
              </a:ln>
              <a:solidFill>
                <a:srgbClr val="0070C0"/>
              </a:solidFill>
              <a:effectLst/>
              <a:uLnTx/>
              <a:uFillTx/>
              <a:latin typeface="Calibri" panose="020F0502020204030204"/>
            </a:endParaRPr>
          </a:p>
        </p:txBody>
      </p:sp>
      <p:pic>
        <p:nvPicPr>
          <p:cNvPr id="4" name="Picture 3">
            <a:extLst>
              <a:ext uri="{FF2B5EF4-FFF2-40B4-BE49-F238E27FC236}">
                <a16:creationId xmlns:a16="http://schemas.microsoft.com/office/drawing/2014/main" xmlns="" id="{F4671F73-1EF2-4691-8615-0E7A3CE3E96E}"/>
              </a:ext>
            </a:extLst>
          </p:cNvPr>
          <p:cNvPicPr>
            <a:picLocks noChangeAspect="1"/>
          </p:cNvPicPr>
          <p:nvPr/>
        </p:nvPicPr>
        <p:blipFill>
          <a:blip r:embed="rId4"/>
          <a:stretch>
            <a:fillRect/>
          </a:stretch>
        </p:blipFill>
        <p:spPr>
          <a:xfrm>
            <a:off x="247650" y="1748639"/>
            <a:ext cx="4059587" cy="3144857"/>
          </a:xfrm>
          <a:prstGeom prst="rect">
            <a:avLst/>
          </a:prstGeom>
        </p:spPr>
      </p:pic>
      <p:sp>
        <p:nvSpPr>
          <p:cNvPr id="5" name="Rectangle: Rounded Corners 4">
            <a:extLst>
              <a:ext uri="{FF2B5EF4-FFF2-40B4-BE49-F238E27FC236}">
                <a16:creationId xmlns:a16="http://schemas.microsoft.com/office/drawing/2014/main" xmlns="" id="{11B99D10-0E18-4880-9347-BEC1F8535010}"/>
              </a:ext>
            </a:extLst>
          </p:cNvPr>
          <p:cNvSpPr/>
          <p:nvPr/>
        </p:nvSpPr>
        <p:spPr>
          <a:xfrm>
            <a:off x="1028700" y="5019675"/>
            <a:ext cx="1990725" cy="6000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t>Hay </a:t>
            </a:r>
            <a:r>
              <a:rPr lang="en-US" sz="3600" dirty="0" err="1"/>
              <a:t>cười</a:t>
            </a:r>
            <a:endParaRPr lang="en-US" sz="3600" dirty="0"/>
          </a:p>
        </p:txBody>
      </p:sp>
      <p:pic>
        <p:nvPicPr>
          <p:cNvPr id="8" name="Picture 7">
            <a:extLst>
              <a:ext uri="{FF2B5EF4-FFF2-40B4-BE49-F238E27FC236}">
                <a16:creationId xmlns:a16="http://schemas.microsoft.com/office/drawing/2014/main" xmlns="" id="{97BE9722-E42D-488B-AA1B-9E142BBB1A4B}"/>
              </a:ext>
            </a:extLst>
          </p:cNvPr>
          <p:cNvPicPr>
            <a:picLocks noChangeAspect="1"/>
          </p:cNvPicPr>
          <p:nvPr/>
        </p:nvPicPr>
        <p:blipFill>
          <a:blip r:embed="rId5"/>
          <a:stretch>
            <a:fillRect/>
          </a:stretch>
        </p:blipFill>
        <p:spPr>
          <a:xfrm>
            <a:off x="4585191" y="1801829"/>
            <a:ext cx="4087321" cy="3038475"/>
          </a:xfrm>
          <a:prstGeom prst="rect">
            <a:avLst/>
          </a:prstGeom>
        </p:spPr>
      </p:pic>
      <p:sp>
        <p:nvSpPr>
          <p:cNvPr id="9" name="Rectangle: Rounded Corners 8">
            <a:extLst>
              <a:ext uri="{FF2B5EF4-FFF2-40B4-BE49-F238E27FC236}">
                <a16:creationId xmlns:a16="http://schemas.microsoft.com/office/drawing/2014/main" xmlns="" id="{19B47B12-FC86-4531-A22A-7B1CAC4F63DA}"/>
              </a:ext>
            </a:extLst>
          </p:cNvPr>
          <p:cNvSpPr/>
          <p:nvPr/>
        </p:nvSpPr>
        <p:spPr>
          <a:xfrm>
            <a:off x="5400677" y="5019674"/>
            <a:ext cx="1990725" cy="6000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t>Hay </a:t>
            </a:r>
            <a:r>
              <a:rPr lang="en-US" sz="3600" dirty="0" err="1"/>
              <a:t>hát</a:t>
            </a:r>
            <a:endParaRPr lang="en-US" sz="3600" dirty="0"/>
          </a:p>
        </p:txBody>
      </p:sp>
      <p:pic>
        <p:nvPicPr>
          <p:cNvPr id="11" name="Picture 10">
            <a:extLst>
              <a:ext uri="{FF2B5EF4-FFF2-40B4-BE49-F238E27FC236}">
                <a16:creationId xmlns:a16="http://schemas.microsoft.com/office/drawing/2014/main" xmlns="" id="{CF409E38-975C-4224-8236-9F317DC1789C}"/>
              </a:ext>
            </a:extLst>
          </p:cNvPr>
          <p:cNvPicPr>
            <a:picLocks noChangeAspect="1"/>
          </p:cNvPicPr>
          <p:nvPr/>
        </p:nvPicPr>
        <p:blipFill>
          <a:blip r:embed="rId6"/>
          <a:stretch>
            <a:fillRect/>
          </a:stretch>
        </p:blipFill>
        <p:spPr>
          <a:xfrm>
            <a:off x="8836819" y="1955864"/>
            <a:ext cx="3338512" cy="2787586"/>
          </a:xfrm>
          <a:prstGeom prst="rect">
            <a:avLst/>
          </a:prstGeom>
        </p:spPr>
      </p:pic>
      <p:sp>
        <p:nvSpPr>
          <p:cNvPr id="12" name="Rectangle: Rounded Corners 11">
            <a:extLst>
              <a:ext uri="{FF2B5EF4-FFF2-40B4-BE49-F238E27FC236}">
                <a16:creationId xmlns:a16="http://schemas.microsoft.com/office/drawing/2014/main" xmlns="" id="{8F6EB370-C45C-49D4-8680-C040A0B36605}"/>
              </a:ext>
            </a:extLst>
          </p:cNvPr>
          <p:cNvSpPr/>
          <p:nvPr/>
        </p:nvSpPr>
        <p:spPr>
          <a:xfrm>
            <a:off x="8836819" y="5019674"/>
            <a:ext cx="3338512" cy="6000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Hay </a:t>
            </a:r>
            <a:r>
              <a:rPr lang="en-US" sz="3200" dirty="0" err="1"/>
              <a:t>kể</a:t>
            </a:r>
            <a:r>
              <a:rPr lang="en-US" sz="3200" dirty="0"/>
              <a:t> </a:t>
            </a:r>
            <a:r>
              <a:rPr lang="en-US" sz="3200" dirty="0" err="1"/>
              <a:t>chuyện</a:t>
            </a:r>
            <a:r>
              <a:rPr lang="en-US" sz="3200" dirty="0"/>
              <a:t> </a:t>
            </a:r>
            <a:r>
              <a:rPr lang="en-US" sz="3200" dirty="0" err="1"/>
              <a:t>vui</a:t>
            </a:r>
            <a:endParaRPr lang="en-US" sz="3200" dirty="0"/>
          </a:p>
        </p:txBody>
      </p:sp>
    </p:spTree>
    <p:extLst>
      <p:ext uri="{BB962C8B-B14F-4D97-AF65-F5344CB8AC3E}">
        <p14:creationId xmlns:p14="http://schemas.microsoft.com/office/powerpoint/2010/main" val="322153070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arn(inVertical)">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down)">
                                      <p:cBhvr>
                                        <p:cTn id="3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75430D2E-3F87-4686-B30A-99848F9AD9DB}"/>
              </a:ext>
            </a:extLst>
          </p:cNvPr>
          <p:cNvSpPr txBox="1"/>
          <p:nvPr/>
        </p:nvSpPr>
        <p:spPr>
          <a:xfrm>
            <a:off x="742950" y="209550"/>
            <a:ext cx="9763125"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70C0"/>
                </a:solidFill>
                <a:effectLst/>
                <a:uLnTx/>
                <a:uFillTx/>
                <a:latin typeface="Arial" panose="020B0604020202020204" pitchFamily="34" charset="0"/>
                <a:ea typeface="+mn-ea"/>
                <a:cs typeface="+mn-cs"/>
              </a:rPr>
              <a:t>Theo các em, người </a:t>
            </a:r>
            <a:r>
              <a:rPr kumimoji="0" lang="en-US" sz="3600" b="1" i="0" u="none" strike="noStrike" kern="1200" cap="none" spc="0" normalizeH="0" baseline="0" noProof="0" dirty="0" err="1">
                <a:ln>
                  <a:noFill/>
                </a:ln>
                <a:solidFill>
                  <a:srgbClr val="0070C0"/>
                </a:solidFill>
                <a:effectLst/>
                <a:uLnTx/>
                <a:uFillTx/>
                <a:latin typeface="Arial" panose="020B0604020202020204" pitchFamily="34" charset="0"/>
                <a:ea typeface="+mn-ea"/>
                <a:cs typeface="+mn-cs"/>
              </a:rPr>
              <a:t>thân</a:t>
            </a:r>
            <a:r>
              <a:rPr kumimoji="0" lang="en-US" sz="3600" b="1" i="0" u="none" strike="noStrike" kern="1200" cap="none" spc="0" normalizeH="0" noProof="0" dirty="0">
                <a:ln>
                  <a:noFill/>
                </a:ln>
                <a:solidFill>
                  <a:srgbClr val="0070C0"/>
                </a:solidFill>
                <a:effectLst/>
                <a:uLnTx/>
                <a:uFillTx/>
                <a:latin typeface="Arial" panose="020B0604020202020204" pitchFamily="34" charset="0"/>
                <a:ea typeface="+mn-ea"/>
                <a:cs typeface="+mn-cs"/>
              </a:rPr>
              <a:t> </a:t>
            </a:r>
            <a:r>
              <a:rPr kumimoji="0" lang="en-US" sz="3600" b="1" i="0" u="none" strike="noStrike" kern="1200" cap="none" spc="0" normalizeH="0" noProof="0" dirty="0" err="1">
                <a:ln>
                  <a:noFill/>
                </a:ln>
                <a:solidFill>
                  <a:srgbClr val="0070C0"/>
                </a:solidFill>
                <a:effectLst/>
                <a:uLnTx/>
                <a:uFillTx/>
                <a:latin typeface="Arial" panose="020B0604020202020204" pitchFamily="34" charset="0"/>
                <a:ea typeface="+mn-ea"/>
                <a:cs typeface="+mn-cs"/>
              </a:rPr>
              <a:t>thiện</a:t>
            </a:r>
            <a:r>
              <a:rPr kumimoji="0" lang="en-US" sz="3600" b="1" i="0" u="none" strike="noStrike" kern="1200" cap="none" spc="0" normalizeH="0" noProof="0" dirty="0">
                <a:ln>
                  <a:noFill/>
                </a:ln>
                <a:solidFill>
                  <a:srgbClr val="0070C0"/>
                </a:solidFill>
                <a:effectLst/>
                <a:uLnTx/>
                <a:uFillTx/>
                <a:latin typeface="Arial" panose="020B0604020202020204" pitchFamily="34" charset="0"/>
                <a:ea typeface="+mn-ea"/>
                <a:cs typeface="+mn-cs"/>
              </a:rPr>
              <a:t> </a:t>
            </a:r>
            <a:r>
              <a:rPr kumimoji="0" lang="vi-VN" sz="3600" b="1" i="0" u="none" strike="noStrike" kern="1200" cap="none" spc="0" normalizeH="0" baseline="0" noProof="0" dirty="0">
                <a:ln>
                  <a:noFill/>
                </a:ln>
                <a:solidFill>
                  <a:srgbClr val="0070C0"/>
                </a:solidFill>
                <a:effectLst/>
                <a:uLnTx/>
                <a:uFillTx/>
                <a:latin typeface="Arial" panose="020B0604020202020204" pitchFamily="34" charset="0"/>
                <a:ea typeface="+mn-ea"/>
                <a:cs typeface="+mn-cs"/>
              </a:rPr>
              <a:t>là người thế nào, thường hay làm gì?</a:t>
            </a:r>
            <a:endParaRPr kumimoji="0" lang="en-US" sz="3600" b="1"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xmlns="" id="{F4671F73-1EF2-4691-8615-0E7A3CE3E96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47650" y="2190550"/>
            <a:ext cx="4059587" cy="2261035"/>
          </a:xfrm>
          <a:prstGeom prst="rect">
            <a:avLst/>
          </a:prstGeom>
        </p:spPr>
      </p:pic>
      <p:sp>
        <p:nvSpPr>
          <p:cNvPr id="5" name="Rectangle: Rounded Corners 4">
            <a:extLst>
              <a:ext uri="{FF2B5EF4-FFF2-40B4-BE49-F238E27FC236}">
                <a16:creationId xmlns:a16="http://schemas.microsoft.com/office/drawing/2014/main" xmlns="" id="{11B99D10-0E18-4880-9347-BEC1F8535010}"/>
              </a:ext>
            </a:extLst>
          </p:cNvPr>
          <p:cNvSpPr/>
          <p:nvPr/>
        </p:nvSpPr>
        <p:spPr>
          <a:xfrm>
            <a:off x="373224" y="4743451"/>
            <a:ext cx="3163078" cy="8763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Hay </a:t>
            </a:r>
            <a:r>
              <a:rPr kumimoji="0" lang="en-US" sz="3200" b="0" i="0" u="none" strike="noStrike" kern="1200" cap="none" spc="0" normalizeH="0" baseline="0" noProof="0" dirty="0" err="1">
                <a:ln>
                  <a:noFill/>
                </a:ln>
                <a:solidFill>
                  <a:prstClr val="white"/>
                </a:solidFill>
                <a:effectLst/>
                <a:uLnTx/>
                <a:uFillTx/>
                <a:latin typeface="Calibri" panose="020F0502020204030204"/>
                <a:ea typeface="+mn-ea"/>
                <a:cs typeface="+mn-cs"/>
              </a:rPr>
              <a:t>chào</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hỏi</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mọi</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người</a:t>
            </a: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xmlns="" id="{97BE9722-E42D-488B-AA1B-9E142BBB1A4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585191" y="2190550"/>
            <a:ext cx="4087321" cy="2476700"/>
          </a:xfrm>
          <a:prstGeom prst="rect">
            <a:avLst/>
          </a:prstGeom>
        </p:spPr>
      </p:pic>
      <p:sp>
        <p:nvSpPr>
          <p:cNvPr id="9" name="Rectangle: Rounded Corners 8">
            <a:extLst>
              <a:ext uri="{FF2B5EF4-FFF2-40B4-BE49-F238E27FC236}">
                <a16:creationId xmlns:a16="http://schemas.microsoft.com/office/drawing/2014/main" xmlns="" id="{19B47B12-FC86-4531-A22A-7B1CAC4F63DA}"/>
              </a:ext>
            </a:extLst>
          </p:cNvPr>
          <p:cNvSpPr/>
          <p:nvPr/>
        </p:nvSpPr>
        <p:spPr>
          <a:xfrm>
            <a:off x="5270048" y="4876605"/>
            <a:ext cx="2679634" cy="84772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Hay </a:t>
            </a:r>
            <a:r>
              <a:rPr kumimoji="0" lang="en-US" sz="3200" b="0" i="0" u="none" strike="noStrike" kern="1200" cap="none" spc="0" normalizeH="0" baseline="0" noProof="0" dirty="0" err="1">
                <a:ln>
                  <a:noFill/>
                </a:ln>
                <a:solidFill>
                  <a:prstClr val="white"/>
                </a:solidFill>
                <a:effectLst/>
                <a:uLnTx/>
                <a:uFillTx/>
                <a:latin typeface="Calibri" panose="020F0502020204030204"/>
                <a:ea typeface="+mn-ea"/>
                <a:cs typeface="+mn-cs"/>
              </a:rPr>
              <a:t>khen</a:t>
            </a: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uLnTx/>
                <a:uFillTx/>
                <a:latin typeface="Calibri" panose="020F0502020204030204"/>
                <a:ea typeface="+mn-ea"/>
                <a:cs typeface="+mn-cs"/>
              </a:rPr>
              <a:t>ngợi</a:t>
            </a: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xmlns="" id="{CF409E38-975C-4224-8236-9F317DC1789C}"/>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836819" y="2095101"/>
            <a:ext cx="3338512" cy="2509111"/>
          </a:xfrm>
          <a:prstGeom prst="rect">
            <a:avLst/>
          </a:prstGeom>
        </p:spPr>
      </p:pic>
      <p:sp>
        <p:nvSpPr>
          <p:cNvPr id="12" name="Rectangle: Rounded Corners 11">
            <a:extLst>
              <a:ext uri="{FF2B5EF4-FFF2-40B4-BE49-F238E27FC236}">
                <a16:creationId xmlns:a16="http://schemas.microsoft.com/office/drawing/2014/main" xmlns="" id="{8F6EB370-C45C-49D4-8680-C040A0B36605}"/>
              </a:ext>
            </a:extLst>
          </p:cNvPr>
          <p:cNvSpPr/>
          <p:nvPr/>
        </p:nvSpPr>
        <p:spPr>
          <a:xfrm>
            <a:off x="8924925" y="5019674"/>
            <a:ext cx="3250405" cy="84772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Hay </a:t>
            </a:r>
            <a:r>
              <a:rPr kumimoji="0" lang="en-US" sz="3200" b="0" i="0" u="none" strike="noStrike" kern="1200" cap="none" spc="0" normalizeH="0" baseline="0" noProof="0" dirty="0" err="1">
                <a:ln>
                  <a:noFill/>
                </a:ln>
                <a:solidFill>
                  <a:prstClr val="white"/>
                </a:solidFill>
                <a:effectLst/>
                <a:uLnTx/>
                <a:uFillTx/>
                <a:latin typeface="Calibri" panose="020F0502020204030204"/>
                <a:ea typeface="+mn-ea"/>
                <a:cs typeface="+mn-cs"/>
              </a:rPr>
              <a:t>giúp</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đỡ</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người</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khác</a:t>
            </a: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71037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arn(inVertical)">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down)">
                                      <p:cBhvr>
                                        <p:cTn id="3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7D53A8C9-646D-4270-BF22-2E2744056403}"/>
              </a:ext>
            </a:extLst>
          </p:cNvPr>
          <p:cNvSpPr/>
          <p:nvPr/>
        </p:nvSpPr>
        <p:spPr>
          <a:xfrm>
            <a:off x="1876426" y="676275"/>
            <a:ext cx="8572500" cy="39624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1" i="0" u="sng" strike="noStrike" kern="1200" cap="none" spc="0" normalizeH="0" baseline="0" noProof="0" dirty="0" err="1">
                <a:ln>
                  <a:noFill/>
                </a:ln>
                <a:solidFill>
                  <a:srgbClr val="002060"/>
                </a:solidFill>
                <a:effectLst/>
                <a:uLnTx/>
                <a:uFillTx/>
              </a:rPr>
              <a:t>Kết</a:t>
            </a:r>
            <a:r>
              <a:rPr kumimoji="0" lang="en-US" sz="4000" b="1" i="0" u="sng" strike="noStrike" kern="1200" cap="none" spc="0" normalizeH="0" baseline="0" noProof="0" dirty="0">
                <a:ln>
                  <a:noFill/>
                </a:ln>
                <a:solidFill>
                  <a:srgbClr val="002060"/>
                </a:solidFill>
                <a:effectLst/>
                <a:uLnTx/>
                <a:uFillTx/>
              </a:rPr>
              <a:t> </a:t>
            </a:r>
            <a:r>
              <a:rPr kumimoji="0" lang="en-US" sz="4000" b="1" i="0" u="sng" strike="noStrike" kern="1200" cap="none" spc="0" normalizeH="0" baseline="0" noProof="0" dirty="0" err="1">
                <a:ln>
                  <a:noFill/>
                </a:ln>
                <a:solidFill>
                  <a:srgbClr val="002060"/>
                </a:solidFill>
                <a:effectLst/>
                <a:uLnTx/>
                <a:uFillTx/>
              </a:rPr>
              <a:t>luận</a:t>
            </a:r>
            <a:r>
              <a:rPr kumimoji="0" lang="vi-VN" sz="4000" b="1" i="0" u="sng" strike="noStrike" kern="1200" cap="none" spc="0" normalizeH="0" baseline="0" noProof="0" dirty="0">
                <a:ln>
                  <a:noFill/>
                </a:ln>
                <a:solidFill>
                  <a:srgbClr val="002060"/>
                </a:solidFill>
                <a:effectLst/>
                <a:uLnTx/>
                <a:uFillTx/>
              </a:rPr>
              <a:t>:</a:t>
            </a:r>
            <a:endParaRPr kumimoji="0" lang="en-US" sz="4000" b="1" i="0" u="sng" strike="noStrike" kern="1200" cap="none" spc="0" normalizeH="0" baseline="0" noProof="0" dirty="0">
              <a:ln>
                <a:noFill/>
              </a:ln>
              <a:solidFill>
                <a:srgbClr val="002060"/>
              </a:solidFill>
              <a:effectLst/>
              <a:uLnTx/>
              <a:uFillTx/>
            </a:endParaRPr>
          </a:p>
          <a:p>
            <a:pPr lvl="0" algn="just">
              <a:lnSpc>
                <a:spcPct val="150000"/>
              </a:lnSpc>
            </a:pPr>
            <a:r>
              <a:rPr lang="vi-VN" sz="4000" dirty="0">
                <a:solidFill>
                  <a:srgbClr val="002060"/>
                </a:solidFill>
              </a:rPr>
              <a:t>Nếu muốn trở thành người vui vẻ</a:t>
            </a:r>
            <a:r>
              <a:rPr lang="en-US" sz="4000" dirty="0">
                <a:solidFill>
                  <a:srgbClr val="002060"/>
                </a:solidFill>
              </a:rPr>
              <a:t> </a:t>
            </a:r>
            <a:r>
              <a:rPr lang="vi-VN" sz="4000" dirty="0">
                <a:solidFill>
                  <a:srgbClr val="002060"/>
                </a:solidFill>
              </a:rPr>
              <a:t>và thân thiện, chúng ta có thể thử thay đổi</a:t>
            </a:r>
            <a:r>
              <a:rPr lang="en-US" sz="4000" dirty="0">
                <a:solidFill>
                  <a:srgbClr val="002060"/>
                </a:solidFill>
              </a:rPr>
              <a:t> </a:t>
            </a:r>
            <a:r>
              <a:rPr lang="vi-VN" sz="4000" dirty="0">
                <a:solidFill>
                  <a:srgbClr val="002060"/>
                </a:solidFill>
              </a:rPr>
              <a:t>bản thân mình.</a:t>
            </a:r>
            <a:endParaRPr kumimoji="0" lang="en-US" sz="4000" i="0" u="none" strike="noStrike" kern="1200" cap="none" spc="0" normalizeH="0" baseline="0" noProof="0" dirty="0">
              <a:ln>
                <a:noFill/>
              </a:ln>
              <a:solidFill>
                <a:srgbClr val="002060"/>
              </a:solidFill>
              <a:effectLst/>
              <a:uLnTx/>
              <a:uFillTx/>
            </a:endParaRPr>
          </a:p>
        </p:txBody>
      </p:sp>
    </p:spTree>
    <p:extLst>
      <p:ext uri="{BB962C8B-B14F-4D97-AF65-F5344CB8AC3E}">
        <p14:creationId xmlns:p14="http://schemas.microsoft.com/office/powerpoint/2010/main" val="98369494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42793" y="0"/>
            <a:ext cx="12463393" cy="10370195"/>
          </a:xfrm>
          <a:prstGeom prst="rect">
            <a:avLst/>
          </a:prstGeom>
        </p:spPr>
      </p:pic>
      <p:pic>
        <p:nvPicPr>
          <p:cNvPr id="13" name="CẤM BUÔN BÁN, CẤM REUP" descr="School Cartoon Classroom, PNG, 1500x1500px, School, Architecture, Area,  Building, Cartoon Download Free"/>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0000" l="0" r="100000">
                        <a14:foregroundMark x1="42927" y1="66707" x2="69390" y2="66707"/>
                        <a14:backgroundMark x1="71829" y1="83049" x2="15122" y2="77439"/>
                        <a14:backgroundMark x1="72317" y1="75244" x2="12195" y2="76220"/>
                        <a14:backgroundMark x1="12195" y1="76220" x2="48293" y2="74146"/>
                        <a14:backgroundMark x1="48293" y1="74146" x2="85122" y2="74024"/>
                        <a14:backgroundMark x1="8780" y1="73780" x2="94756" y2="72561"/>
                        <a14:backgroundMark x1="98049" y1="72195" x2="2439" y2="72561"/>
                        <a14:backgroundMark x1="19024" y1="67927" x2="91463" y2="69146"/>
                      </a14:backgroundRemoval>
                    </a14:imgEffect>
                  </a14:imgLayer>
                </a14:imgProps>
              </a:ext>
              <a:ext uri="{28A0092B-C50C-407E-A947-70E740481C1C}">
                <a14:useLocalDpi xmlns:a14="http://schemas.microsoft.com/office/drawing/2010/main" val="0"/>
              </a:ext>
            </a:extLst>
          </a:blip>
          <a:srcRect t="29451" b="26158"/>
          <a:stretch/>
        </p:blipFill>
        <p:spPr bwMode="auto">
          <a:xfrm>
            <a:off x="2708275" y="622301"/>
            <a:ext cx="9269604" cy="4876801"/>
          </a:xfrm>
          <a:prstGeom prst="rect">
            <a:avLst/>
          </a:prstGeom>
          <a:noFill/>
          <a:extLst>
            <a:ext uri="{909E8E84-426E-40DD-AFC4-6F175D3DCCD1}">
              <a14:hiddenFill xmlns:a14="http://schemas.microsoft.com/office/drawing/2010/main">
                <a:solidFill>
                  <a:srgbClr val="FFFFFF"/>
                </a:solidFill>
              </a14:hiddenFill>
            </a:ext>
          </a:extLst>
        </p:spPr>
      </p:pic>
      <p:pic>
        <p:nvPicPr>
          <p:cNvPr id="9" name="GAME ĐƯỢC CHIA SẺ MIỄN PHÍ BỞI NK POWERSKILLS"/>
          <p:cNvPicPr>
            <a:picLocks noChangeAspect="1"/>
          </p:cNvPicPr>
          <p:nvPr/>
        </p:nvPicPr>
        <p:blipFill>
          <a:blip r:embed="rId6">
            <a:extLst>
              <a:ext uri="{BEBA8EAE-BF5A-486C-A8C5-ECC9F3942E4B}">
                <a14:imgProps xmlns:a14="http://schemas.microsoft.com/office/drawing/2010/main">
                  <a14:imgLayer r:embed="rId7">
                    <a14:imgEffect>
                      <a14:backgroundRemoval t="0" b="98687" l="10000" r="90000"/>
                    </a14:imgEffect>
                  </a14:imgLayer>
                </a14:imgProps>
              </a:ext>
              <a:ext uri="{28A0092B-C50C-407E-A947-70E740481C1C}">
                <a14:useLocalDpi xmlns:a14="http://schemas.microsoft.com/office/drawing/2010/main" val="0"/>
              </a:ext>
            </a:extLst>
          </a:blip>
          <a:stretch>
            <a:fillRect/>
          </a:stretch>
        </p:blipFill>
        <p:spPr>
          <a:xfrm>
            <a:off x="8534761" y="1866901"/>
            <a:ext cx="3745667" cy="4991100"/>
          </a:xfrm>
          <a:prstGeom prst="rect">
            <a:avLst/>
          </a:prstGeom>
        </p:spPr>
      </p:pic>
      <p:pic>
        <p:nvPicPr>
          <p:cNvPr id="20" name="XEM THÊM NHIỀU GAME, TEMP KHÁC TẠI: https://www.facebook.com/nkpowerskills"/>
          <p:cNvPicPr>
            <a:picLocks noChangeAspect="1"/>
          </p:cNvPicPr>
          <p:nvPr/>
        </p:nvPicPr>
        <p:blipFill>
          <a:blip r:embed="rId8" cstate="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flipH="1">
            <a:off x="-776717" y="2730500"/>
            <a:ext cx="3910636" cy="4219576"/>
          </a:xfrm>
          <a:prstGeom prst="rect">
            <a:avLst/>
          </a:prstGeom>
        </p:spPr>
      </p:pic>
      <p:pic>
        <p:nvPicPr>
          <p:cNvPr id="22" name="CẤM BUÔN BÁN, CẤM REUP"/>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foregroundMark x1="57400" y1="35032" x2="72000" y2="37442"/>
                      </a14:backgroundRemoval>
                    </a14:imgEffect>
                  </a14:imgLayer>
                </a14:imgProps>
              </a:ext>
              <a:ext uri="{28A0092B-C50C-407E-A947-70E740481C1C}">
                <a14:useLocalDpi xmlns:a14="http://schemas.microsoft.com/office/drawing/2010/main" val="0"/>
              </a:ext>
            </a:extLst>
          </a:blip>
          <a:stretch>
            <a:fillRect/>
          </a:stretch>
        </p:blipFill>
        <p:spPr>
          <a:xfrm>
            <a:off x="2526552" y="2254253"/>
            <a:ext cx="4237257" cy="4572000"/>
          </a:xfrm>
          <a:prstGeom prst="rect">
            <a:avLst/>
          </a:prstGeom>
        </p:spPr>
      </p:pic>
      <p:pic>
        <p:nvPicPr>
          <p:cNvPr id="25" name="GAME ĐƯỢC CHIA SẺ MIỄN PHÍ BỞI NK POWERSKILLS"/>
          <p:cNvPicPr>
            <a:picLocks noChangeAspect="1"/>
          </p:cNvPicPr>
          <p:nvPr/>
        </p:nvPicPr>
        <p:blipFill>
          <a:blip r:embed="rId12" cstate="print">
            <a:extLst>
              <a:ext uri="{BEBA8EAE-BF5A-486C-A8C5-ECC9F3942E4B}">
                <a14:imgProps xmlns:a14="http://schemas.microsoft.com/office/drawing/2010/main">
                  <a14:imgLayer r:embed="rId13">
                    <a14:imgEffect>
                      <a14:backgroundRemoval t="10000" b="90000" l="10000" r="90000">
                        <a14:foregroundMark x1="31200" y1="21296" x2="31600" y2="23519"/>
                        <a14:foregroundMark x1="34000" y1="26667" x2="36400" y2="29815"/>
                      </a14:backgroundRemoval>
                    </a14:imgEffect>
                  </a14:imgLayer>
                </a14:imgProps>
              </a:ext>
              <a:ext uri="{28A0092B-C50C-407E-A947-70E740481C1C}">
                <a14:useLocalDpi xmlns:a14="http://schemas.microsoft.com/office/drawing/2010/main" val="0"/>
              </a:ext>
            </a:extLst>
          </a:blip>
          <a:stretch>
            <a:fillRect/>
          </a:stretch>
        </p:blipFill>
        <p:spPr>
          <a:xfrm flipH="1">
            <a:off x="4458807" y="3670300"/>
            <a:ext cx="3683591" cy="3978277"/>
          </a:xfrm>
          <a:prstGeom prst="rect">
            <a:avLst/>
          </a:prstGeom>
        </p:spPr>
      </p:pic>
      <p:pic>
        <p:nvPicPr>
          <p:cNvPr id="26" name="XEM THÊM NHIỀU GAME, TEMP KHÁC TẠI: https://www.facebook.com/nkpowerskills"/>
          <p:cNvPicPr>
            <a:picLocks noChangeAspect="1"/>
          </p:cNvPicPr>
          <p:nvPr/>
        </p:nvPicPr>
        <p:blipFill>
          <a:blip r:embed="rId14">
            <a:extLst>
              <a:ext uri="{BEBA8EAE-BF5A-486C-A8C5-ECC9F3942E4B}">
                <a14:imgProps xmlns:a14="http://schemas.microsoft.com/office/drawing/2010/main">
                  <a14:imgLayer r:embed="rId1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134406" y="3213103"/>
            <a:ext cx="4237257" cy="4572000"/>
          </a:xfrm>
          <a:prstGeom prst="rect">
            <a:avLst/>
          </a:prstGeom>
        </p:spPr>
      </p:pic>
      <p:pic>
        <p:nvPicPr>
          <p:cNvPr id="27" name="CẤM BUÔN BÁN, CẤM REUP"/>
          <p:cNvPicPr>
            <a:picLocks noChangeAspect="1"/>
          </p:cNvPicPr>
          <p:nvPr/>
        </p:nvPicPr>
        <p:blipFill>
          <a:blip r:embed="rId16">
            <a:extLst>
              <a:ext uri="{BEBA8EAE-BF5A-486C-A8C5-ECC9F3942E4B}">
                <a14:imgProps xmlns:a14="http://schemas.microsoft.com/office/drawing/2010/main">
                  <a14:imgLayer r:embed="rId17">
                    <a14:imgEffect>
                      <a14:backgroundRemoval t="10000" b="90000" l="10000" r="90000">
                        <a14:foregroundMark x1="46000" y1="61852" x2="48000" y2="68148"/>
                        <a14:foregroundMark x1="24800" y1="73333" x2="30200" y2="71481"/>
                        <a14:foregroundMark x1="69400" y1="59630" x2="68000" y2="60370"/>
                        <a14:foregroundMark x1="26200" y1="30926" x2="28000" y2="32593"/>
                      </a14:backgroundRemoval>
                    </a14:imgEffect>
                  </a14:imgLayer>
                </a14:imgProps>
              </a:ext>
              <a:ext uri="{28A0092B-C50C-407E-A947-70E740481C1C}">
                <a14:useLocalDpi xmlns:a14="http://schemas.microsoft.com/office/drawing/2010/main" val="0"/>
              </a:ext>
            </a:extLst>
          </a:blip>
          <a:stretch>
            <a:fillRect/>
          </a:stretch>
        </p:blipFill>
        <p:spPr>
          <a:xfrm flipH="1">
            <a:off x="6145184" y="2749551"/>
            <a:ext cx="4233333" cy="4572000"/>
          </a:xfrm>
          <a:prstGeom prst="rect">
            <a:avLst/>
          </a:prstGeom>
        </p:spPr>
      </p:pic>
      <p:sp>
        <p:nvSpPr>
          <p:cNvPr id="10" name="Rectangle 9"/>
          <p:cNvSpPr/>
          <p:nvPr/>
        </p:nvSpPr>
        <p:spPr>
          <a:xfrm>
            <a:off x="668346" y="2422525"/>
            <a:ext cx="10848652" cy="142452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p:cNvSpPr txBox="1"/>
          <p:nvPr/>
        </p:nvSpPr>
        <p:spPr>
          <a:xfrm>
            <a:off x="761454" y="2821799"/>
            <a:ext cx="10755544"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a:noFill/>
                </a:ln>
                <a:solidFill>
                  <a:prstClr val="white"/>
                </a:solidFill>
                <a:effectLst/>
                <a:uLnTx/>
                <a:uFillTx/>
                <a:latin typeface="Bungee Inline" pitchFamily="2" charset="0"/>
                <a:ea typeface="+mn-ea"/>
                <a:cs typeface="+mn-cs"/>
              </a:rPr>
              <a:t>Bông</a:t>
            </a:r>
            <a:r>
              <a:rPr kumimoji="0" lang="en-US" sz="6600" b="0" i="0" u="none" strike="noStrike" kern="1200" cap="none" spc="0" normalizeH="0" baseline="0" noProof="0" dirty="0">
                <a:ln>
                  <a:noFill/>
                </a:ln>
                <a:solidFill>
                  <a:prstClr val="white"/>
                </a:solidFill>
                <a:effectLst/>
                <a:uLnTx/>
                <a:uFillTx/>
                <a:latin typeface="Bungee Inline" pitchFamily="2" charset="0"/>
                <a:ea typeface="+mn-ea"/>
                <a:cs typeface="+mn-cs"/>
              </a:rPr>
              <a:t> </a:t>
            </a:r>
            <a:r>
              <a:rPr kumimoji="0" lang="en-US" sz="6600" b="0" i="0" u="none" strike="noStrike" kern="1200" cap="none" spc="0" normalizeH="0" baseline="0" noProof="0" dirty="0" err="1">
                <a:ln>
                  <a:noFill/>
                </a:ln>
                <a:solidFill>
                  <a:prstClr val="white"/>
                </a:solidFill>
                <a:effectLst/>
                <a:uLnTx/>
                <a:uFillTx/>
                <a:latin typeface="Bungee Inline" pitchFamily="2" charset="0"/>
                <a:ea typeface="+mn-ea"/>
                <a:cs typeface="+mn-cs"/>
              </a:rPr>
              <a:t>hồng</a:t>
            </a:r>
            <a:r>
              <a:rPr kumimoji="0" lang="en-US" sz="6600" b="0" i="0" u="none" strike="noStrike" kern="1200" cap="none" spc="0" normalizeH="0" baseline="0" noProof="0" dirty="0">
                <a:ln>
                  <a:noFill/>
                </a:ln>
                <a:solidFill>
                  <a:prstClr val="white"/>
                </a:solidFill>
                <a:effectLst/>
                <a:uLnTx/>
                <a:uFillTx/>
                <a:latin typeface="Bungee Inline" pitchFamily="2" charset="0"/>
                <a:ea typeface="+mn-ea"/>
                <a:cs typeface="+mn-cs"/>
              </a:rPr>
              <a:t> </a:t>
            </a:r>
            <a:r>
              <a:rPr kumimoji="0" lang="en-US" sz="6600" b="0" i="0" u="none" strike="noStrike" kern="1200" cap="none" spc="0" normalizeH="0" baseline="0" noProof="0" dirty="0" err="1">
                <a:ln>
                  <a:noFill/>
                </a:ln>
                <a:solidFill>
                  <a:prstClr val="white"/>
                </a:solidFill>
                <a:effectLst/>
                <a:uLnTx/>
                <a:uFillTx/>
                <a:latin typeface="Bungee Inline" pitchFamily="2" charset="0"/>
                <a:ea typeface="+mn-ea"/>
                <a:cs typeface="+mn-cs"/>
              </a:rPr>
              <a:t>tặng</a:t>
            </a:r>
            <a:r>
              <a:rPr kumimoji="0" lang="en-US" sz="6600" b="0" i="0" u="none" strike="noStrike" kern="1200" cap="none" spc="0" normalizeH="0" baseline="0" noProof="0" dirty="0">
                <a:ln>
                  <a:noFill/>
                </a:ln>
                <a:solidFill>
                  <a:prstClr val="white"/>
                </a:solidFill>
                <a:effectLst/>
                <a:uLnTx/>
                <a:uFillTx/>
                <a:latin typeface="Bungee Inline" pitchFamily="2" charset="0"/>
                <a:ea typeface="+mn-ea"/>
                <a:cs typeface="+mn-cs"/>
              </a:rPr>
              <a:t> </a:t>
            </a:r>
            <a:r>
              <a:rPr kumimoji="0" lang="en-US" sz="6600" b="0" i="0" u="none" strike="noStrike" kern="1200" cap="none" spc="0" normalizeH="0" baseline="0" noProof="0" dirty="0" err="1">
                <a:ln>
                  <a:noFill/>
                </a:ln>
                <a:solidFill>
                  <a:prstClr val="white"/>
                </a:solidFill>
                <a:effectLst/>
                <a:uLnTx/>
                <a:uFillTx/>
                <a:latin typeface="Bungee Inline" pitchFamily="2" charset="0"/>
                <a:ea typeface="+mn-ea"/>
                <a:cs typeface="+mn-cs"/>
              </a:rPr>
              <a:t>cô</a:t>
            </a:r>
            <a:endParaRPr kumimoji="0" lang="en-US" sz="6600" b="0" i="0" u="none" strike="noStrike" kern="1200" cap="none" spc="0" normalizeH="0" baseline="0" noProof="0" dirty="0">
              <a:ln>
                <a:noFill/>
              </a:ln>
              <a:solidFill>
                <a:prstClr val="white"/>
              </a:solidFill>
              <a:effectLst/>
              <a:uLnTx/>
              <a:uFillTx/>
              <a:latin typeface="Bungee Inline" pitchFamily="2" charset="0"/>
              <a:ea typeface="+mn-ea"/>
              <a:cs typeface="+mn-cs"/>
            </a:endParaRPr>
          </a:p>
        </p:txBody>
      </p:sp>
    </p:spTree>
    <p:extLst>
      <p:ext uri="{BB962C8B-B14F-4D97-AF65-F5344CB8AC3E}">
        <p14:creationId xmlns:p14="http://schemas.microsoft.com/office/powerpoint/2010/main" val="149487838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A52197A3-D90B-42B6-BF7C-A6BE213550DE}"/>
              </a:ext>
            </a:extLst>
          </p:cNvPr>
          <p:cNvSpPr/>
          <p:nvPr/>
        </p:nvSpPr>
        <p:spPr>
          <a:xfrm>
            <a:off x="4591050" y="85725"/>
            <a:ext cx="3924300" cy="11144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a:t>Tấm</a:t>
            </a:r>
            <a:r>
              <a:rPr lang="en-US" sz="4400" dirty="0"/>
              <a:t> </a:t>
            </a:r>
            <a:r>
              <a:rPr lang="en-US" sz="4400" dirty="0" err="1"/>
              <a:t>bìa</a:t>
            </a:r>
            <a:r>
              <a:rPr lang="en-US" sz="4400" dirty="0"/>
              <a:t> </a:t>
            </a:r>
            <a:r>
              <a:rPr lang="en-US" sz="4400" dirty="0" err="1"/>
              <a:t>bí</a:t>
            </a:r>
            <a:r>
              <a:rPr lang="en-US" sz="4400" dirty="0"/>
              <a:t> </a:t>
            </a:r>
            <a:r>
              <a:rPr lang="en-US" sz="4400" dirty="0" err="1"/>
              <a:t>mật</a:t>
            </a:r>
            <a:endParaRPr lang="en-US" sz="4400" dirty="0"/>
          </a:p>
        </p:txBody>
      </p:sp>
      <p:sp>
        <p:nvSpPr>
          <p:cNvPr id="3" name="Rectangle 2">
            <a:extLst>
              <a:ext uri="{FF2B5EF4-FFF2-40B4-BE49-F238E27FC236}">
                <a16:creationId xmlns:a16="http://schemas.microsoft.com/office/drawing/2014/main" xmlns="" id="{6327CC0C-9D98-40B2-B40F-2F8315DAA70A}"/>
              </a:ext>
            </a:extLst>
          </p:cNvPr>
          <p:cNvSpPr/>
          <p:nvPr/>
        </p:nvSpPr>
        <p:spPr>
          <a:xfrm>
            <a:off x="2127380" y="1996751"/>
            <a:ext cx="8864470" cy="3051499"/>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just"/>
            <a:r>
              <a:rPr lang="vi-VN" sz="3200" dirty="0"/>
              <a:t>Nếu bạn nào thấy mình</a:t>
            </a:r>
            <a:r>
              <a:rPr lang="en-US" sz="3200" dirty="0"/>
              <a:t> </a:t>
            </a:r>
            <a:r>
              <a:rPr lang="vi-VN" sz="3200" dirty="0"/>
              <a:t>đã là người vui vẻ, thân thiện, hãy vẽ hình. </a:t>
            </a:r>
            <a:endParaRPr lang="en-US" sz="3200" dirty="0"/>
          </a:p>
          <a:p>
            <a:pPr algn="just"/>
            <a:endParaRPr lang="en-US" sz="3200" dirty="0"/>
          </a:p>
          <a:p>
            <a:pPr algn="just"/>
            <a:r>
              <a:rPr lang="vi-VN" sz="3200" dirty="0"/>
              <a:t>Nếu bạn nào thấy mình chưa vui</a:t>
            </a:r>
            <a:r>
              <a:rPr lang="en-US" sz="3200" dirty="0"/>
              <a:t> </a:t>
            </a:r>
            <a:r>
              <a:rPr lang="vi-VN" sz="3200" dirty="0"/>
              <a:t>vẻ, thân thiện lắm, muốn thay đổi hình ảnh</a:t>
            </a:r>
            <a:r>
              <a:rPr lang="en-US" sz="3200" dirty="0"/>
              <a:t> </a:t>
            </a:r>
            <a:r>
              <a:rPr lang="vi-VN" sz="3200" dirty="0"/>
              <a:t>của mình trong mắt mọi người, hãy vẽ hình</a:t>
            </a:r>
            <a:r>
              <a:rPr lang="en-US" sz="3200" dirty="0"/>
              <a:t> </a:t>
            </a:r>
            <a:r>
              <a:rPr lang="vi-VN" sz="3200" dirty="0"/>
              <a:t>dấu cộng +.</a:t>
            </a:r>
            <a:endParaRPr lang="en-US" sz="3200" dirty="0"/>
          </a:p>
        </p:txBody>
      </p:sp>
      <p:pic>
        <p:nvPicPr>
          <p:cNvPr id="5" name="Graphic 4" descr="Smiling face with no fill">
            <a:extLst>
              <a:ext uri="{FF2B5EF4-FFF2-40B4-BE49-F238E27FC236}">
                <a16:creationId xmlns:a16="http://schemas.microsoft.com/office/drawing/2014/main" xmlns="" id="{FD1BB2F2-90E0-4DF4-A894-FF528592430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5542384" y="2503714"/>
            <a:ext cx="630594" cy="630594"/>
          </a:xfrm>
          <a:prstGeom prst="rect">
            <a:avLst/>
          </a:prstGeom>
        </p:spPr>
      </p:pic>
    </p:spTree>
    <p:extLst>
      <p:ext uri="{BB962C8B-B14F-4D97-AF65-F5344CB8AC3E}">
        <p14:creationId xmlns:p14="http://schemas.microsoft.com/office/powerpoint/2010/main" val="350207616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descr="E:\QUYNH\anh tai ve poiwer oint\5e43c1f10bb5d163599e9eba_tải hình ảnh hoa đồng tiền.pn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90000" l="0" r="89901"/>
                    </a14:imgEffect>
                  </a14:imgLayer>
                </a14:imgProps>
              </a:ext>
              <a:ext uri="{28A0092B-C50C-407E-A947-70E740481C1C}">
                <a14:useLocalDpi xmlns:a14="http://schemas.microsoft.com/office/drawing/2010/main" val="0"/>
              </a:ext>
            </a:extLst>
          </a:blip>
          <a:srcRect r="46625" b="36233"/>
          <a:stretch/>
        </p:blipFill>
        <p:spPr bwMode="auto">
          <a:xfrm rot="5400000" flipH="1">
            <a:off x="8288836" y="2704384"/>
            <a:ext cx="4175461" cy="4177491"/>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3856383" y="2279375"/>
            <a:ext cx="5500268" cy="2173357"/>
          </a:xfrm>
          <a:prstGeom prst="roundRect">
            <a:avLst/>
          </a:prstGeom>
          <a:solidFill>
            <a:srgbClr val="FC9102"/>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21917" tIns="60959" rIns="121917" bIns="60959" rtlCol="0" anchor="ctr"/>
          <a:lstStyle/>
          <a:p>
            <a:pPr algn="ctr"/>
            <a:r>
              <a:rPr lang="en-US" sz="7200" b="1" dirty="0" err="1" smtClean="0">
                <a:solidFill>
                  <a:schemeClr val="bg1"/>
                </a:solidFill>
                <a:latin typeface="Arial" pitchFamily="34" charset="0"/>
                <a:cs typeface="Arial" pitchFamily="34" charset="0"/>
              </a:rPr>
              <a:t>Mở</a:t>
            </a:r>
            <a:r>
              <a:rPr lang="en-US" sz="7200" b="1" dirty="0" smtClean="0">
                <a:solidFill>
                  <a:schemeClr val="bg1"/>
                </a:solidFill>
                <a:latin typeface="Arial" pitchFamily="34" charset="0"/>
                <a:cs typeface="Arial" pitchFamily="34" charset="0"/>
              </a:rPr>
              <a:t> </a:t>
            </a:r>
            <a:r>
              <a:rPr lang="en-US" sz="7200" b="1" dirty="0" err="1" smtClean="0">
                <a:solidFill>
                  <a:schemeClr val="bg1"/>
                </a:solidFill>
                <a:latin typeface="Arial" pitchFamily="34" charset="0"/>
                <a:cs typeface="Arial" pitchFamily="34" charset="0"/>
              </a:rPr>
              <a:t>rộng</a:t>
            </a:r>
            <a:endParaRPr lang="en-US" sz="7200" b="1" dirty="0" smtClean="0">
              <a:solidFill>
                <a:schemeClr val="bg1"/>
              </a:solidFill>
              <a:latin typeface="Arial" pitchFamily="34" charset="0"/>
              <a:cs typeface="Arial" pitchFamily="34" charset="0"/>
            </a:endParaRPr>
          </a:p>
          <a:p>
            <a:pPr algn="ctr"/>
            <a:r>
              <a:rPr lang="en-US" sz="7200" b="1" dirty="0" err="1" smtClean="0">
                <a:solidFill>
                  <a:schemeClr val="bg1"/>
                </a:solidFill>
                <a:latin typeface="Arial" pitchFamily="34" charset="0"/>
                <a:cs typeface="Arial" pitchFamily="34" charset="0"/>
              </a:rPr>
              <a:t>Tổng</a:t>
            </a:r>
            <a:r>
              <a:rPr lang="en-US" sz="7200" b="1" dirty="0" smtClean="0">
                <a:solidFill>
                  <a:schemeClr val="bg1"/>
                </a:solidFill>
                <a:latin typeface="Arial" pitchFamily="34" charset="0"/>
                <a:cs typeface="Arial" pitchFamily="34" charset="0"/>
              </a:rPr>
              <a:t> </a:t>
            </a:r>
            <a:r>
              <a:rPr lang="en-US" sz="7200" b="1" dirty="0" err="1" smtClean="0">
                <a:solidFill>
                  <a:schemeClr val="bg1"/>
                </a:solidFill>
                <a:latin typeface="Arial" pitchFamily="34" charset="0"/>
                <a:cs typeface="Arial" pitchFamily="34" charset="0"/>
              </a:rPr>
              <a:t>kết</a:t>
            </a:r>
            <a:r>
              <a:rPr lang="en-US" sz="7200" b="1" dirty="0" smtClean="0">
                <a:solidFill>
                  <a:schemeClr val="bg1"/>
                </a:solidFill>
                <a:latin typeface="Arial" pitchFamily="34" charset="0"/>
                <a:cs typeface="Arial" pitchFamily="34" charset="0"/>
              </a:rPr>
              <a:t> </a:t>
            </a:r>
            <a:endParaRPr lang="en-US" sz="7200" b="1" dirty="0">
              <a:solidFill>
                <a:schemeClr val="bg1"/>
              </a:solidFill>
              <a:latin typeface="Arial" pitchFamily="34" charset="0"/>
              <a:cs typeface="Arial" pitchFamily="34" charset="0"/>
            </a:endParaRPr>
          </a:p>
        </p:txBody>
      </p:sp>
      <p:sp>
        <p:nvSpPr>
          <p:cNvPr id="3" name="Oval 2"/>
          <p:cNvSpPr/>
          <p:nvPr/>
        </p:nvSpPr>
        <p:spPr>
          <a:xfrm>
            <a:off x="2752138" y="2604052"/>
            <a:ext cx="1616765" cy="1524000"/>
          </a:xfrm>
          <a:prstGeom prst="ellipse">
            <a:avLst/>
          </a:prstGeom>
          <a:solidFill>
            <a:srgbClr val="FC9102"/>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21917" tIns="60959" rIns="121917" bIns="60959" rtlCol="0" anchor="ctr"/>
          <a:lstStyle/>
          <a:p>
            <a:pPr algn="ctr"/>
            <a:endParaRPr lang="en-US" sz="6400" b="1" dirty="0">
              <a:solidFill>
                <a:schemeClr val="bg1"/>
              </a:solidFill>
              <a:latin typeface="Arial" pitchFamily="34" charset="0"/>
              <a:cs typeface="Arial" pitchFamily="34" charset="0"/>
            </a:endParaRPr>
          </a:p>
        </p:txBody>
      </p:sp>
      <p:pic>
        <p:nvPicPr>
          <p:cNvPr id="11" name="Picture 5" descr="E:\QUYNH\anh tai ve poiwer oint\5e43c1f10bb5d163599e9eba_tải hình ảnh hoa đồng tiền.pn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90000" l="0" r="89901"/>
                    </a14:imgEffect>
                  </a14:imgLayer>
                </a14:imgProps>
              </a:ext>
              <a:ext uri="{28A0092B-C50C-407E-A947-70E740481C1C}">
                <a14:useLocalDpi xmlns:a14="http://schemas.microsoft.com/office/drawing/2010/main" val="0"/>
              </a:ext>
            </a:extLst>
          </a:blip>
          <a:srcRect r="46625" b="36233"/>
          <a:stretch/>
        </p:blipFill>
        <p:spPr bwMode="auto">
          <a:xfrm>
            <a:off x="2" y="1"/>
            <a:ext cx="2752137" cy="275347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E:\QUYNH\anh tai ve poiwer oint\chim 6.jp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foregroundMark x1="17077" y1="75270" x2="17077" y2="75270"/>
                        <a14:foregroundMark x1="28769" y1="77297" x2="28769" y2="77297"/>
                        <a14:foregroundMark x1="19385" y1="83514" x2="19385" y2="83514"/>
                        <a14:foregroundMark x1="10000" y1="86081" x2="10000" y2="86081"/>
                        <a14:foregroundMark x1="7692" y1="92838" x2="7692" y2="92838"/>
                        <a14:foregroundMark x1="20615" y1="92838" x2="20615" y2="92838"/>
                        <a14:foregroundMark x1="30000" y1="21081" x2="30000" y2="21081"/>
                        <a14:foregroundMark x1="34154" y1="15405" x2="34154" y2="15405"/>
                        <a14:foregroundMark x1="20000" y1="12297" x2="20000" y2="12297"/>
                        <a14:foregroundMark x1="20000" y1="15811" x2="20000" y2="15811"/>
                      </a14:backgroundRemoval>
                    </a14:imgEffect>
                  </a14:imgLayer>
                </a14:imgProps>
              </a:ext>
              <a:ext uri="{28A0092B-C50C-407E-A947-70E740481C1C}">
                <a14:useLocalDpi xmlns:a14="http://schemas.microsoft.com/office/drawing/2010/main" val="0"/>
              </a:ext>
            </a:extLst>
          </a:blip>
          <a:srcRect/>
          <a:stretch>
            <a:fillRect/>
          </a:stretch>
        </p:blipFill>
        <p:spPr bwMode="auto">
          <a:xfrm>
            <a:off x="3560522" y="-47206"/>
            <a:ext cx="2328809" cy="2651260"/>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p:cNvCxnSpPr/>
          <p:nvPr/>
        </p:nvCxnSpPr>
        <p:spPr>
          <a:xfrm>
            <a:off x="6606518" y="219183"/>
            <a:ext cx="5201916" cy="0"/>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1808432" y="219183"/>
            <a:ext cx="0" cy="2534292"/>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331245" y="6548064"/>
            <a:ext cx="8436039" cy="0"/>
          </a:xfrm>
          <a:prstGeom prst="line">
            <a:avLst/>
          </a:prstGeom>
          <a:ln w="28575">
            <a:solidFill>
              <a:srgbClr val="00B050"/>
            </a:solidFill>
            <a:prstDash val="dashDot"/>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57453" y="2279375"/>
            <a:ext cx="0" cy="4191188"/>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0649665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69A6397D-D9F9-4DEB-91BD-BB92E03E5B62}"/>
              </a:ext>
            </a:extLst>
          </p:cNvPr>
          <p:cNvSpPr/>
          <p:nvPr/>
        </p:nvSpPr>
        <p:spPr>
          <a:xfrm>
            <a:off x="3047999" y="247650"/>
            <a:ext cx="5934075" cy="9048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t>Cùng đưa ra các “bí kíp” để trở</a:t>
            </a:r>
          </a:p>
          <a:p>
            <a:pPr algn="ctr"/>
            <a:r>
              <a:rPr lang="vi-VN" sz="2800" dirty="0"/>
              <a:t>thành người tươi vui, thân thiện</a:t>
            </a:r>
            <a:endParaRPr lang="en-US" sz="2800" dirty="0"/>
          </a:p>
        </p:txBody>
      </p:sp>
      <p:sp>
        <p:nvSpPr>
          <p:cNvPr id="4" name="Rectangle: Rounded Corners 3">
            <a:extLst>
              <a:ext uri="{FF2B5EF4-FFF2-40B4-BE49-F238E27FC236}">
                <a16:creationId xmlns:a16="http://schemas.microsoft.com/office/drawing/2014/main" xmlns="" id="{25C377C8-CFCD-460F-BC25-D45CA9EC7C94}"/>
              </a:ext>
            </a:extLst>
          </p:cNvPr>
          <p:cNvSpPr/>
          <p:nvPr/>
        </p:nvSpPr>
        <p:spPr>
          <a:xfrm>
            <a:off x="1968759" y="1981200"/>
            <a:ext cx="7800392" cy="2819400"/>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just"/>
            <a:r>
              <a:rPr lang="en-US" sz="3600" dirty="0">
                <a:cs typeface="Times New Roman" panose="02020603050405020304" pitchFamily="18" charset="0"/>
              </a:rPr>
              <a:t>M</a:t>
            </a:r>
            <a:r>
              <a:rPr lang="vi-VN" sz="3600" dirty="0">
                <a:cs typeface="Times New Roman" panose="02020603050405020304" pitchFamily="18" charset="0"/>
              </a:rPr>
              <a:t>ời 2 HS lên thể hiện tình huống trước lớp. </a:t>
            </a:r>
            <a:r>
              <a:rPr lang="en-US" sz="3600" dirty="0" err="1">
                <a:cs typeface="Times New Roman" panose="02020603050405020304" pitchFamily="18" charset="0"/>
              </a:rPr>
              <a:t>Đề</a:t>
            </a:r>
            <a:r>
              <a:rPr lang="en-US" sz="3600" dirty="0">
                <a:cs typeface="Times New Roman" panose="02020603050405020304" pitchFamily="18" charset="0"/>
              </a:rPr>
              <a:t> </a:t>
            </a:r>
            <a:r>
              <a:rPr lang="en-US" sz="3600" dirty="0" err="1">
                <a:cs typeface="Times New Roman" panose="02020603050405020304" pitchFamily="18" charset="0"/>
              </a:rPr>
              <a:t>nghị</a:t>
            </a:r>
            <a:r>
              <a:rPr lang="vi-VN" sz="3600" dirty="0">
                <a:cs typeface="Times New Roman" panose="02020603050405020304" pitchFamily="18" charset="0"/>
              </a:rPr>
              <a:t> </a:t>
            </a:r>
            <a:r>
              <a:rPr lang="en-US" sz="3600" dirty="0" err="1">
                <a:cs typeface="Times New Roman" panose="02020603050405020304" pitchFamily="18" charset="0"/>
              </a:rPr>
              <a:t>các</a:t>
            </a:r>
            <a:r>
              <a:rPr lang="en-US" sz="3600" dirty="0">
                <a:cs typeface="Times New Roman" panose="02020603050405020304" pitchFamily="18" charset="0"/>
              </a:rPr>
              <a:t> </a:t>
            </a:r>
            <a:r>
              <a:rPr lang="en-US" sz="3600" dirty="0" err="1">
                <a:cs typeface="Times New Roman" panose="02020603050405020304" pitchFamily="18" charset="0"/>
              </a:rPr>
              <a:t>bạn</a:t>
            </a:r>
            <a:r>
              <a:rPr lang="en-US" sz="3600" dirty="0">
                <a:cs typeface="Times New Roman" panose="02020603050405020304" pitchFamily="18" charset="0"/>
              </a:rPr>
              <a:t> </a:t>
            </a:r>
            <a:r>
              <a:rPr lang="vi-VN" sz="3600" dirty="0">
                <a:cs typeface="Times New Roman" panose="02020603050405020304" pitchFamily="18" charset="0"/>
              </a:rPr>
              <a:t>cho lời khuyên: </a:t>
            </a:r>
            <a:r>
              <a:rPr lang="en-US" sz="3600" dirty="0">
                <a:cs typeface="Times New Roman" panose="02020603050405020304" pitchFamily="18" charset="0"/>
              </a:rPr>
              <a:t>Đ</a:t>
            </a:r>
            <a:r>
              <a:rPr lang="vi-VN" sz="3600" dirty="0">
                <a:cs typeface="Times New Roman" panose="02020603050405020304" pitchFamily="18" charset="0"/>
              </a:rPr>
              <a:t>óng góp các “bí kíp” để bạn A thể hiện là người thân thiện, vui vẻ đối với bạn B</a:t>
            </a:r>
            <a:endParaRPr lang="en-US" sz="3600" dirty="0">
              <a:cs typeface="Times New Roman" panose="02020603050405020304" pitchFamily="18" charset="0"/>
            </a:endParaRPr>
          </a:p>
        </p:txBody>
      </p:sp>
    </p:spTree>
    <p:extLst>
      <p:ext uri="{BB962C8B-B14F-4D97-AF65-F5344CB8AC3E}">
        <p14:creationId xmlns:p14="http://schemas.microsoft.com/office/powerpoint/2010/main" val="274878304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descr="E:\QUYNH\anh tai ve poiwer oint\5e43c1f10bb5d163599e9eba_tải hình ảnh hoa đồng tiền.pn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90000" l="0" r="89901"/>
                    </a14:imgEffect>
                  </a14:imgLayer>
                </a14:imgProps>
              </a:ext>
              <a:ext uri="{28A0092B-C50C-407E-A947-70E740481C1C}">
                <a14:useLocalDpi xmlns:a14="http://schemas.microsoft.com/office/drawing/2010/main" val="0"/>
              </a:ext>
            </a:extLst>
          </a:blip>
          <a:srcRect r="46625" b="36233"/>
          <a:stretch/>
        </p:blipFill>
        <p:spPr bwMode="auto">
          <a:xfrm rot="5400000" flipH="1">
            <a:off x="8288836" y="2704384"/>
            <a:ext cx="4175461" cy="4177491"/>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2941983" y="2279375"/>
            <a:ext cx="7952048" cy="2173357"/>
          </a:xfrm>
          <a:prstGeom prst="roundRect">
            <a:avLst/>
          </a:prstGeom>
          <a:solidFill>
            <a:srgbClr val="FC9102"/>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21917" tIns="60959" rIns="121917" bIns="60959" rtlCol="0" anchor="ctr"/>
          <a:lstStyle/>
          <a:p>
            <a:pPr algn="ctr"/>
            <a:r>
              <a:rPr lang="en-US" sz="7200" b="1" dirty="0" err="1" smtClean="0">
                <a:solidFill>
                  <a:schemeClr val="bg1"/>
                </a:solidFill>
                <a:latin typeface="Arial" pitchFamily="34" charset="0"/>
                <a:cs typeface="Arial" pitchFamily="34" charset="0"/>
              </a:rPr>
              <a:t>HĐ</a:t>
            </a:r>
            <a:r>
              <a:rPr lang="en-US" sz="7200" b="1" dirty="0" smtClean="0">
                <a:solidFill>
                  <a:schemeClr val="bg1"/>
                </a:solidFill>
                <a:latin typeface="Arial" pitchFamily="34" charset="0"/>
                <a:cs typeface="Arial" pitchFamily="34" charset="0"/>
              </a:rPr>
              <a:t> </a:t>
            </a:r>
            <a:r>
              <a:rPr lang="en-US" sz="7200" b="1" dirty="0" err="1" smtClean="0">
                <a:solidFill>
                  <a:schemeClr val="bg1"/>
                </a:solidFill>
                <a:latin typeface="Arial" pitchFamily="34" charset="0"/>
                <a:cs typeface="Arial" pitchFamily="34" charset="0"/>
              </a:rPr>
              <a:t>về</a:t>
            </a:r>
            <a:r>
              <a:rPr lang="en-US" sz="7200" b="1" dirty="0" smtClean="0">
                <a:solidFill>
                  <a:schemeClr val="bg1"/>
                </a:solidFill>
                <a:latin typeface="Arial" pitchFamily="34" charset="0"/>
                <a:cs typeface="Arial" pitchFamily="34" charset="0"/>
              </a:rPr>
              <a:t> </a:t>
            </a:r>
            <a:r>
              <a:rPr lang="en-US" sz="7200" b="1" dirty="0" err="1" smtClean="0">
                <a:solidFill>
                  <a:schemeClr val="bg1"/>
                </a:solidFill>
                <a:latin typeface="Arial" pitchFamily="34" charset="0"/>
                <a:cs typeface="Arial" pitchFamily="34" charset="0"/>
              </a:rPr>
              <a:t>nhà</a:t>
            </a:r>
            <a:endParaRPr lang="en-US" sz="7200" b="1" dirty="0">
              <a:solidFill>
                <a:schemeClr val="bg1"/>
              </a:solidFill>
              <a:latin typeface="Arial" pitchFamily="34" charset="0"/>
              <a:cs typeface="Arial" pitchFamily="34" charset="0"/>
            </a:endParaRPr>
          </a:p>
        </p:txBody>
      </p:sp>
      <p:sp>
        <p:nvSpPr>
          <p:cNvPr id="3" name="Oval 2"/>
          <p:cNvSpPr/>
          <p:nvPr/>
        </p:nvSpPr>
        <p:spPr>
          <a:xfrm>
            <a:off x="1582737" y="2519211"/>
            <a:ext cx="1616765" cy="1524000"/>
          </a:xfrm>
          <a:prstGeom prst="ellipse">
            <a:avLst/>
          </a:prstGeom>
          <a:solidFill>
            <a:srgbClr val="FC9102"/>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21917" tIns="60959" rIns="121917" bIns="60959" rtlCol="0" anchor="ctr"/>
          <a:lstStyle/>
          <a:p>
            <a:pPr algn="ctr"/>
            <a:endParaRPr lang="en-US" sz="6400" b="1" dirty="0">
              <a:solidFill>
                <a:schemeClr val="bg1"/>
              </a:solidFill>
              <a:latin typeface="Arial" pitchFamily="34" charset="0"/>
              <a:cs typeface="Arial" pitchFamily="34" charset="0"/>
            </a:endParaRPr>
          </a:p>
        </p:txBody>
      </p:sp>
      <p:pic>
        <p:nvPicPr>
          <p:cNvPr id="11" name="Picture 5" descr="E:\QUYNH\anh tai ve poiwer oint\5e43c1f10bb5d163599e9eba_tải hình ảnh hoa đồng tiền.pn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90000" l="0" r="89901"/>
                    </a14:imgEffect>
                  </a14:imgLayer>
                </a14:imgProps>
              </a:ext>
              <a:ext uri="{28A0092B-C50C-407E-A947-70E740481C1C}">
                <a14:useLocalDpi xmlns:a14="http://schemas.microsoft.com/office/drawing/2010/main" val="0"/>
              </a:ext>
            </a:extLst>
          </a:blip>
          <a:srcRect r="46625" b="36233"/>
          <a:stretch/>
        </p:blipFill>
        <p:spPr bwMode="auto">
          <a:xfrm>
            <a:off x="2" y="1"/>
            <a:ext cx="2752137" cy="275347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E:\QUYNH\anh tai ve poiwer oint\chim 6.jp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foregroundMark x1="17077" y1="75270" x2="17077" y2="75270"/>
                        <a14:foregroundMark x1="28769" y1="77297" x2="28769" y2="77297"/>
                        <a14:foregroundMark x1="19385" y1="83514" x2="19385" y2="83514"/>
                        <a14:foregroundMark x1="10000" y1="86081" x2="10000" y2="86081"/>
                        <a14:foregroundMark x1="7692" y1="92838" x2="7692" y2="92838"/>
                        <a14:foregroundMark x1="20615" y1="92838" x2="20615" y2="92838"/>
                        <a14:foregroundMark x1="30000" y1="21081" x2="30000" y2="21081"/>
                        <a14:foregroundMark x1="34154" y1="15405" x2="34154" y2="15405"/>
                        <a14:foregroundMark x1="20000" y1="12297" x2="20000" y2="12297"/>
                        <a14:foregroundMark x1="20000" y1="15811" x2="20000" y2="15811"/>
                      </a14:backgroundRemoval>
                    </a14:imgEffect>
                  </a14:imgLayer>
                </a14:imgProps>
              </a:ext>
              <a:ext uri="{28A0092B-C50C-407E-A947-70E740481C1C}">
                <a14:useLocalDpi xmlns:a14="http://schemas.microsoft.com/office/drawing/2010/main" val="0"/>
              </a:ext>
            </a:extLst>
          </a:blip>
          <a:srcRect/>
          <a:stretch>
            <a:fillRect/>
          </a:stretch>
        </p:blipFill>
        <p:spPr bwMode="auto">
          <a:xfrm>
            <a:off x="3560522" y="-47206"/>
            <a:ext cx="2328809" cy="2651260"/>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p:cNvCxnSpPr/>
          <p:nvPr/>
        </p:nvCxnSpPr>
        <p:spPr>
          <a:xfrm>
            <a:off x="6606518" y="219183"/>
            <a:ext cx="5201916" cy="0"/>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1808432" y="219183"/>
            <a:ext cx="0" cy="2534292"/>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331245" y="6548064"/>
            <a:ext cx="8436039" cy="0"/>
          </a:xfrm>
          <a:prstGeom prst="line">
            <a:avLst/>
          </a:prstGeom>
          <a:ln w="28575">
            <a:solidFill>
              <a:srgbClr val="00B050"/>
            </a:solidFill>
            <a:prstDash val="dashDot"/>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57453" y="2279375"/>
            <a:ext cx="0" cy="4191188"/>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479247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8A64289A-C557-44E2-82A3-9EF4A594DA7F}"/>
              </a:ext>
            </a:extLst>
          </p:cNvPr>
          <p:cNvSpPr/>
          <p:nvPr/>
        </p:nvSpPr>
        <p:spPr>
          <a:xfrm>
            <a:off x="2006353" y="161925"/>
            <a:ext cx="7998781" cy="1125699"/>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err="1">
                <a:solidFill>
                  <a:prstClr val="white"/>
                </a:solidFill>
                <a:latin typeface="Calibri" panose="020F0502020204030204"/>
              </a:rPr>
              <a:t>Về</a:t>
            </a:r>
            <a:r>
              <a:rPr lang="en-US" sz="3200" dirty="0">
                <a:solidFill>
                  <a:prstClr val="white"/>
                </a:solidFill>
                <a:latin typeface="Calibri" panose="020F0502020204030204"/>
              </a:rPr>
              <a:t> </a:t>
            </a:r>
            <a:r>
              <a:rPr lang="en-US" sz="3200" dirty="0" err="1">
                <a:solidFill>
                  <a:prstClr val="white"/>
                </a:solidFill>
                <a:latin typeface="Calibri" panose="020F0502020204030204"/>
              </a:rPr>
              <a:t>nhà</a:t>
            </a:r>
            <a:r>
              <a:rPr lang="en-US" sz="3200" dirty="0">
                <a:solidFill>
                  <a:prstClr val="white"/>
                </a:solidFill>
                <a:latin typeface="Calibri" panose="020F0502020204030204"/>
              </a:rPr>
              <a:t> </a:t>
            </a:r>
            <a:r>
              <a:rPr lang="en-US" sz="3200" dirty="0" err="1">
                <a:solidFill>
                  <a:prstClr val="white"/>
                </a:solidFill>
                <a:latin typeface="Calibri" panose="020F0502020204030204"/>
              </a:rPr>
              <a:t>cùng</a:t>
            </a:r>
            <a:r>
              <a:rPr lang="en-US" sz="3200" dirty="0">
                <a:solidFill>
                  <a:prstClr val="white"/>
                </a:solidFill>
                <a:latin typeface="Calibri" panose="020F0502020204030204"/>
              </a:rPr>
              <a:t> </a:t>
            </a:r>
            <a:r>
              <a:rPr lang="en-US" sz="3200" dirty="0" err="1">
                <a:solidFill>
                  <a:prstClr val="white"/>
                </a:solidFill>
                <a:latin typeface="Calibri" panose="020F0502020204030204"/>
              </a:rPr>
              <a:t>bố</a:t>
            </a:r>
            <a:r>
              <a:rPr lang="en-US" sz="3200" dirty="0">
                <a:solidFill>
                  <a:prstClr val="white"/>
                </a:solidFill>
                <a:latin typeface="Calibri" panose="020F0502020204030204"/>
              </a:rPr>
              <a:t> </a:t>
            </a:r>
            <a:r>
              <a:rPr lang="en-US" sz="3200" dirty="0" err="1">
                <a:solidFill>
                  <a:prstClr val="white"/>
                </a:solidFill>
                <a:latin typeface="Calibri" panose="020F0502020204030204"/>
              </a:rPr>
              <a:t>mẹ</a:t>
            </a:r>
            <a:r>
              <a:rPr lang="en-US" sz="3200" dirty="0">
                <a:solidFill>
                  <a:prstClr val="white"/>
                </a:solidFill>
                <a:latin typeface="Calibri" panose="020F0502020204030204"/>
              </a:rPr>
              <a:t> </a:t>
            </a:r>
            <a:r>
              <a:rPr lang="en-US" sz="3200" dirty="0" err="1">
                <a:solidFill>
                  <a:prstClr val="white"/>
                </a:solidFill>
                <a:latin typeface="Calibri" panose="020F0502020204030204"/>
              </a:rPr>
              <a:t>ngắm</a:t>
            </a:r>
            <a:r>
              <a:rPr lang="en-US" sz="3200" dirty="0">
                <a:solidFill>
                  <a:prstClr val="white"/>
                </a:solidFill>
                <a:latin typeface="Calibri" panose="020F0502020204030204"/>
              </a:rPr>
              <a:t> </a:t>
            </a:r>
            <a:r>
              <a:rPr lang="en-US" sz="3200" dirty="0" err="1">
                <a:solidFill>
                  <a:prstClr val="white"/>
                </a:solidFill>
                <a:latin typeface="Calibri" panose="020F0502020204030204"/>
              </a:rPr>
              <a:t>lại</a:t>
            </a:r>
            <a:r>
              <a:rPr lang="en-US" sz="3200" dirty="0">
                <a:solidFill>
                  <a:prstClr val="white"/>
                </a:solidFill>
                <a:latin typeface="Calibri" panose="020F0502020204030204"/>
              </a:rPr>
              <a:t> </a:t>
            </a:r>
            <a:r>
              <a:rPr lang="en-US" sz="3200" dirty="0" err="1">
                <a:solidFill>
                  <a:prstClr val="white"/>
                </a:solidFill>
                <a:latin typeface="Calibri" panose="020F0502020204030204"/>
              </a:rPr>
              <a:t>cuốn</a:t>
            </a:r>
            <a:r>
              <a:rPr lang="en-US" sz="3200" dirty="0">
                <a:solidFill>
                  <a:prstClr val="white"/>
                </a:solidFill>
                <a:latin typeface="Calibri" panose="020F0502020204030204"/>
              </a:rPr>
              <a:t> album </a:t>
            </a:r>
            <a:r>
              <a:rPr lang="en-US" sz="3200" dirty="0" err="1">
                <a:solidFill>
                  <a:prstClr val="white"/>
                </a:solidFill>
                <a:latin typeface="Calibri" panose="020F0502020204030204"/>
              </a:rPr>
              <a:t>ảnh</a:t>
            </a:r>
            <a:r>
              <a:rPr lang="en-US" sz="3200" dirty="0">
                <a:solidFill>
                  <a:prstClr val="white"/>
                </a:solidFill>
                <a:latin typeface="Calibri" panose="020F0502020204030204"/>
              </a:rPr>
              <a:t> </a:t>
            </a:r>
            <a:r>
              <a:rPr lang="en-US" sz="3200" dirty="0" err="1">
                <a:solidFill>
                  <a:prstClr val="white"/>
                </a:solidFill>
                <a:latin typeface="Calibri" panose="020F0502020204030204"/>
              </a:rPr>
              <a:t>của</a:t>
            </a:r>
            <a:r>
              <a:rPr lang="en-US" sz="3200" dirty="0">
                <a:solidFill>
                  <a:prstClr val="white"/>
                </a:solidFill>
                <a:latin typeface="Calibri" panose="020F0502020204030204"/>
              </a:rPr>
              <a:t> </a:t>
            </a:r>
            <a:r>
              <a:rPr lang="en-US" sz="3200" dirty="0" err="1">
                <a:solidFill>
                  <a:prstClr val="white"/>
                </a:solidFill>
                <a:latin typeface="Calibri" panose="020F0502020204030204"/>
              </a:rPr>
              <a:t>gia</a:t>
            </a:r>
            <a:r>
              <a:rPr lang="en-US" sz="3200" dirty="0">
                <a:solidFill>
                  <a:prstClr val="white"/>
                </a:solidFill>
                <a:latin typeface="Calibri" panose="020F0502020204030204"/>
              </a:rPr>
              <a:t> </a:t>
            </a:r>
            <a:r>
              <a:rPr lang="en-US" sz="3200" dirty="0" err="1">
                <a:solidFill>
                  <a:prstClr val="white"/>
                </a:solidFill>
                <a:latin typeface="Calibri" panose="020F0502020204030204"/>
              </a:rPr>
              <a:t>đình</a:t>
            </a:r>
            <a:r>
              <a:rPr lang="en-US" sz="3200" dirty="0">
                <a:solidFill>
                  <a:prstClr val="white"/>
                </a:solidFill>
                <a:latin typeface="Calibri" panose="020F0502020204030204"/>
              </a:rPr>
              <a:t> </a:t>
            </a:r>
            <a:r>
              <a:rPr lang="en-US" sz="3200" dirty="0" err="1">
                <a:solidFill>
                  <a:prstClr val="white"/>
                </a:solidFill>
                <a:latin typeface="Calibri" panose="020F0502020204030204"/>
              </a:rPr>
              <a:t>để</a:t>
            </a:r>
            <a:r>
              <a:rPr lang="en-US" sz="3200" dirty="0">
                <a:solidFill>
                  <a:prstClr val="white"/>
                </a:solidFill>
                <a:latin typeface="Calibri" panose="020F0502020204030204"/>
              </a:rPr>
              <a:t> </a:t>
            </a:r>
            <a:r>
              <a:rPr lang="en-US" sz="3200" dirty="0" err="1">
                <a:solidFill>
                  <a:prstClr val="white"/>
                </a:solidFill>
                <a:latin typeface="Calibri" panose="020F0502020204030204"/>
              </a:rPr>
              <a:t>tìm</a:t>
            </a:r>
            <a:r>
              <a:rPr lang="en-US" sz="3200" dirty="0">
                <a:solidFill>
                  <a:prstClr val="white"/>
                </a:solidFill>
                <a:latin typeface="Calibri" panose="020F0502020204030204"/>
              </a:rPr>
              <a:t> </a:t>
            </a:r>
            <a:r>
              <a:rPr lang="en-US" sz="3200" dirty="0" err="1">
                <a:solidFill>
                  <a:prstClr val="white"/>
                </a:solidFill>
                <a:latin typeface="Calibri" panose="020F0502020204030204"/>
              </a:rPr>
              <a:t>những</a:t>
            </a:r>
            <a:r>
              <a:rPr lang="en-US" sz="3200" dirty="0">
                <a:solidFill>
                  <a:prstClr val="white"/>
                </a:solidFill>
                <a:latin typeface="Calibri" panose="020F0502020204030204"/>
              </a:rPr>
              <a:t> </a:t>
            </a:r>
            <a:r>
              <a:rPr lang="en-US" sz="3200" dirty="0" err="1">
                <a:solidFill>
                  <a:prstClr val="white"/>
                </a:solidFill>
                <a:latin typeface="Calibri" panose="020F0502020204030204"/>
              </a:rPr>
              <a:t>tấm</a:t>
            </a:r>
            <a:r>
              <a:rPr lang="en-US" sz="3200" dirty="0">
                <a:solidFill>
                  <a:prstClr val="white"/>
                </a:solidFill>
                <a:latin typeface="Calibri" panose="020F0502020204030204"/>
              </a:rPr>
              <a:t> </a:t>
            </a:r>
            <a:r>
              <a:rPr lang="en-US" sz="3200" dirty="0" err="1">
                <a:solidFill>
                  <a:prstClr val="white"/>
                </a:solidFill>
                <a:latin typeface="Calibri" panose="020F0502020204030204"/>
              </a:rPr>
              <a:t>ảnh</a:t>
            </a:r>
            <a:r>
              <a:rPr lang="en-US" sz="3200" dirty="0">
                <a:solidFill>
                  <a:prstClr val="white"/>
                </a:solidFill>
                <a:latin typeface="Calibri" panose="020F0502020204030204"/>
              </a:rPr>
              <a:t> </a:t>
            </a:r>
            <a:r>
              <a:rPr lang="en-US" sz="3200" dirty="0" err="1">
                <a:solidFill>
                  <a:prstClr val="white"/>
                </a:solidFill>
                <a:latin typeface="Calibri" panose="020F0502020204030204"/>
              </a:rPr>
              <a:t>vui</a:t>
            </a:r>
            <a:r>
              <a:rPr lang="en-US" sz="3200" dirty="0">
                <a:solidFill>
                  <a:prstClr val="white"/>
                </a:solidFill>
                <a:latin typeface="Calibri" panose="020F0502020204030204"/>
              </a:rPr>
              <a:t> </a:t>
            </a:r>
            <a:r>
              <a:rPr lang="en-US" sz="3200" dirty="0" err="1">
                <a:solidFill>
                  <a:prstClr val="white"/>
                </a:solidFill>
                <a:latin typeface="Calibri" panose="020F0502020204030204"/>
              </a:rPr>
              <a:t>vẻ</a:t>
            </a: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xmlns="" id="{32648B2A-9455-4E0D-9936-7E274226251A}"/>
              </a:ext>
            </a:extLst>
          </p:cNvPr>
          <p:cNvPicPr>
            <a:picLocks noChangeAspect="1"/>
          </p:cNvPicPr>
          <p:nvPr/>
        </p:nvPicPr>
        <p:blipFill>
          <a:blip r:embed="rId4"/>
          <a:stretch>
            <a:fillRect/>
          </a:stretch>
        </p:blipFill>
        <p:spPr>
          <a:xfrm>
            <a:off x="2409825" y="1714500"/>
            <a:ext cx="7096125" cy="4143375"/>
          </a:xfrm>
          <a:prstGeom prst="rect">
            <a:avLst/>
          </a:prstGeom>
        </p:spPr>
      </p:pic>
    </p:spTree>
    <p:extLst>
      <p:ext uri="{BB962C8B-B14F-4D97-AF65-F5344CB8AC3E}">
        <p14:creationId xmlns:p14="http://schemas.microsoft.com/office/powerpoint/2010/main" val="189399156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8916" y="-221890"/>
            <a:ext cx="10413485" cy="7289440"/>
          </a:xfrm>
          <a:prstGeom prst="rect">
            <a:avLst/>
          </a:prstGeom>
        </p:spPr>
      </p:pic>
      <p:sp>
        <p:nvSpPr>
          <p:cNvPr id="18" name="TextBox 17"/>
          <p:cNvSpPr txBox="1"/>
          <p:nvPr/>
        </p:nvSpPr>
        <p:spPr>
          <a:xfrm>
            <a:off x="3611863" y="4428367"/>
            <a:ext cx="5252605" cy="8299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Calibri Light" panose="020F0302020204030204"/>
                <a:ea typeface="+mn-ea"/>
                <a:cs typeface="+mn-cs"/>
              </a:rPr>
              <a:t>Củng cố bài học</a:t>
            </a:r>
            <a:endParaRPr kumimoji="0" lang="en-US" sz="4800" b="1" i="0" u="none" strike="noStrike" kern="1200" cap="none" spc="0" normalizeH="0" baseline="0" noProof="0" dirty="0">
              <a:ln>
                <a:noFill/>
              </a:ln>
              <a:solidFill>
                <a:srgbClr val="FF0000"/>
              </a:solidFill>
              <a:effectLst/>
              <a:uLnTx/>
              <a:uFillTx/>
              <a:latin typeface="Calibri Light" panose="020F0302020204030204"/>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2">
            <a:extLst>
              <a:ext uri="{28A0092B-C50C-407E-A947-70E740481C1C}">
                <a14:useLocalDpi xmlns:a14="http://schemas.microsoft.com/office/drawing/2010/main" val="0"/>
              </a:ext>
            </a:extLst>
          </a:blip>
          <a:srcRect l="10271" t="27847" r="5032" b="7510"/>
          <a:stretch>
            <a:fillRect/>
          </a:stretch>
        </p:blipFill>
        <p:spPr bwMode="auto">
          <a:xfrm>
            <a:off x="-141288" y="536575"/>
            <a:ext cx="13023851" cy="621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2" name="TextBox 9"/>
          <p:cNvSpPr txBox="1">
            <a:spLocks noChangeArrowheads="1"/>
          </p:cNvSpPr>
          <p:nvPr/>
        </p:nvSpPr>
        <p:spPr bwMode="auto">
          <a:xfrm>
            <a:off x="3517105" y="3886886"/>
            <a:ext cx="5707063"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b="1">
                <a:solidFill>
                  <a:schemeClr val="tx1"/>
                </a:solidFill>
                <a:latin typeface=".VnAvant" panose="020B7200000000000000" pitchFamily="34" charset="0"/>
                <a:ea typeface="SimSun" panose="02010600030101010101" pitchFamily="2" charset="-122"/>
              </a:defRPr>
            </a:lvl1pPr>
            <a:lvl2pPr marL="742950" indent="-285750" defTabSz="457200">
              <a:defRPr b="1">
                <a:solidFill>
                  <a:schemeClr val="tx1"/>
                </a:solidFill>
                <a:latin typeface=".VnAvant" panose="020B7200000000000000" pitchFamily="34" charset="0"/>
                <a:ea typeface="SimSun" panose="02010600030101010101" pitchFamily="2" charset="-122"/>
              </a:defRPr>
            </a:lvl2pPr>
            <a:lvl3pPr marL="1143000" indent="-228600" defTabSz="457200">
              <a:defRPr b="1">
                <a:solidFill>
                  <a:schemeClr val="tx1"/>
                </a:solidFill>
                <a:latin typeface=".VnAvant" panose="020B7200000000000000" pitchFamily="34" charset="0"/>
                <a:ea typeface="SimSun" panose="02010600030101010101" pitchFamily="2" charset="-122"/>
              </a:defRPr>
            </a:lvl3pPr>
            <a:lvl4pPr marL="1600200" indent="-228600" defTabSz="457200">
              <a:defRPr b="1">
                <a:solidFill>
                  <a:schemeClr val="tx1"/>
                </a:solidFill>
                <a:latin typeface=".VnAvant" panose="020B7200000000000000" pitchFamily="34" charset="0"/>
                <a:ea typeface="SimSun" panose="02010600030101010101" pitchFamily="2" charset="-122"/>
              </a:defRPr>
            </a:lvl4pPr>
            <a:lvl5pPr marL="2057400" indent="-228600" defTabSz="457200">
              <a:defRPr b="1">
                <a:solidFill>
                  <a:schemeClr val="tx1"/>
                </a:solidFill>
                <a:latin typeface=".VnAvant" panose="020B7200000000000000" pitchFamily="34" charset="0"/>
                <a:ea typeface="SimSun" panose="02010600030101010101" pitchFamily="2" charset="-122"/>
              </a:defRPr>
            </a:lvl5pPr>
            <a:lvl6pPr marL="2514600" indent="-228600" defTabSz="457200" eaLnBrk="0" fontAlgn="base" hangingPunct="0">
              <a:spcBef>
                <a:spcPct val="0"/>
              </a:spcBef>
              <a:spcAft>
                <a:spcPct val="0"/>
              </a:spcAft>
              <a:defRPr b="1">
                <a:solidFill>
                  <a:schemeClr val="tx1"/>
                </a:solidFill>
                <a:latin typeface=".VnAvant" panose="020B7200000000000000" pitchFamily="34" charset="0"/>
                <a:ea typeface="SimSun" panose="02010600030101010101" pitchFamily="2" charset="-122"/>
              </a:defRPr>
            </a:lvl6pPr>
            <a:lvl7pPr marL="2971800" indent="-228600" defTabSz="457200" eaLnBrk="0" fontAlgn="base" hangingPunct="0">
              <a:spcBef>
                <a:spcPct val="0"/>
              </a:spcBef>
              <a:spcAft>
                <a:spcPct val="0"/>
              </a:spcAft>
              <a:defRPr b="1">
                <a:solidFill>
                  <a:schemeClr val="tx1"/>
                </a:solidFill>
                <a:latin typeface=".VnAvant" panose="020B7200000000000000" pitchFamily="34" charset="0"/>
                <a:ea typeface="SimSun" panose="02010600030101010101" pitchFamily="2" charset="-122"/>
              </a:defRPr>
            </a:lvl7pPr>
            <a:lvl8pPr marL="3429000" indent="-228600" defTabSz="457200" eaLnBrk="0" fontAlgn="base" hangingPunct="0">
              <a:spcBef>
                <a:spcPct val="0"/>
              </a:spcBef>
              <a:spcAft>
                <a:spcPct val="0"/>
              </a:spcAft>
              <a:defRPr b="1">
                <a:solidFill>
                  <a:schemeClr val="tx1"/>
                </a:solidFill>
                <a:latin typeface=".VnAvant" panose="020B7200000000000000" pitchFamily="34" charset="0"/>
                <a:ea typeface="SimSun" panose="02010600030101010101" pitchFamily="2" charset="-122"/>
              </a:defRPr>
            </a:lvl8pPr>
            <a:lvl9pPr marL="3886200" indent="-228600" defTabSz="457200" eaLnBrk="0" fontAlgn="base" hangingPunct="0">
              <a:spcBef>
                <a:spcPct val="0"/>
              </a:spcBef>
              <a:spcAft>
                <a:spcPct val="0"/>
              </a:spcAft>
              <a:defRPr b="1">
                <a:solidFill>
                  <a:schemeClr val="tx1"/>
                </a:solidFill>
                <a:latin typeface=".VnAvant" panose="020B7200000000000000" pitchFamily="34" charset="0"/>
                <a:ea typeface="SimSun" panose="02010600030101010101" pitchFamily="2" charset="-122"/>
              </a:defRPr>
            </a:lvl9pPr>
          </a:lstStyle>
          <a:p>
            <a:pPr eaLnBrk="1" hangingPunct="1"/>
            <a:r>
              <a:rPr lang="en-US" sz="6600" dirty="0" err="1">
                <a:solidFill>
                  <a:schemeClr val="bg1"/>
                </a:solidFill>
                <a:latin typeface="UTM Avo" charset="0"/>
              </a:rPr>
              <a:t>HẸN</a:t>
            </a:r>
            <a:r>
              <a:rPr lang="en-US" sz="6600" dirty="0">
                <a:solidFill>
                  <a:schemeClr val="bg1"/>
                </a:solidFill>
                <a:latin typeface="UTM Avo" charset="0"/>
              </a:rPr>
              <a:t> </a:t>
            </a:r>
            <a:r>
              <a:rPr lang="en-US" sz="6600" dirty="0" err="1">
                <a:solidFill>
                  <a:schemeClr val="bg1"/>
                </a:solidFill>
                <a:latin typeface="UTM Avo" charset="0"/>
              </a:rPr>
              <a:t>GẶP</a:t>
            </a:r>
            <a:r>
              <a:rPr lang="en-US" sz="6600" dirty="0">
                <a:solidFill>
                  <a:schemeClr val="bg1"/>
                </a:solidFill>
                <a:latin typeface="UTM Avo" charset="0"/>
              </a:rPr>
              <a:t> </a:t>
            </a:r>
            <a:r>
              <a:rPr lang="en-US" sz="6600" dirty="0" err="1">
                <a:solidFill>
                  <a:schemeClr val="bg1"/>
                </a:solidFill>
                <a:latin typeface="UTM Avo" charset="0"/>
              </a:rPr>
              <a:t>LẠI</a:t>
            </a:r>
            <a:endParaRPr lang="en-US" sz="6600" dirty="0">
              <a:solidFill>
                <a:schemeClr val="bg1"/>
              </a:solidFill>
              <a:latin typeface="UTM Avo" charset="0"/>
            </a:endParaRPr>
          </a:p>
        </p:txBody>
      </p:sp>
      <p:pic>
        <p:nvPicPr>
          <p:cNvPr id="4" name="Picture 2" descr="Kết nối tri thức với cuộc số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4902" y="-27809"/>
            <a:ext cx="1422400" cy="1422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679926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2000" fill="hold"/>
                                        <p:tgtEl>
                                          <p:spTgt spid="5"/>
                                        </p:tgtEl>
                                        <p:attrNameLst>
                                          <p:attrName>ppt_x</p:attrName>
                                        </p:attrNameLst>
                                      </p:cBhvr>
                                      <p:tavLst>
                                        <p:tav tm="0">
                                          <p:val>
                                            <p:strVal val="1+#ppt_w/2"/>
                                          </p:val>
                                        </p:tav>
                                        <p:tav tm="100000">
                                          <p:val>
                                            <p:strVal val="#ppt_x"/>
                                          </p:val>
                                        </p:tav>
                                      </p:tavLst>
                                    </p:anim>
                                    <p:anim calcmode="lin" valueType="num">
                                      <p:cBhvr additive="base">
                                        <p:cTn id="8" dur="2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4"/>
          <a:stretch>
            <a:fillRect/>
          </a:stretch>
        </p:blipFill>
        <p:spPr>
          <a:xfrm>
            <a:off x="-42793" y="0"/>
            <a:ext cx="12463393" cy="10370195"/>
          </a:xfrm>
          <a:prstGeom prst="rect">
            <a:avLst/>
          </a:prstGeom>
        </p:spPr>
      </p:pic>
      <p:pic>
        <p:nvPicPr>
          <p:cNvPr id="13" name="CẤM BUÔN BÁN, CẤM REUP" descr="School Cartoon Classroom, PNG, 1500x1500px, School, Architecture, Area,  Building, Cartoon Download Free"/>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0" r="100000">
                        <a14:foregroundMark x1="42927" y1="66707" x2="69390" y2="66707"/>
                        <a14:backgroundMark x1="71829" y1="83049" x2="15122" y2="77439"/>
                        <a14:backgroundMark x1="72317" y1="75244" x2="12195" y2="76220"/>
                        <a14:backgroundMark x1="12195" y1="76220" x2="48293" y2="74146"/>
                        <a14:backgroundMark x1="48293" y1="74146" x2="85122" y2="74024"/>
                        <a14:backgroundMark x1="8780" y1="73780" x2="94756" y2="72561"/>
                        <a14:backgroundMark x1="98049" y1="72195" x2="2439" y2="72561"/>
                        <a14:backgroundMark x1="19024" y1="67927" x2="91463" y2="69146"/>
                      </a14:backgroundRemoval>
                    </a14:imgEffect>
                  </a14:imgLayer>
                </a14:imgProps>
              </a:ext>
              <a:ext uri="{28A0092B-C50C-407E-A947-70E740481C1C}">
                <a14:useLocalDpi xmlns:a14="http://schemas.microsoft.com/office/drawing/2010/main" val="0"/>
              </a:ext>
            </a:extLst>
          </a:blip>
          <a:srcRect t="29451" b="26158"/>
          <a:stretch/>
        </p:blipFill>
        <p:spPr bwMode="auto">
          <a:xfrm>
            <a:off x="2693762" y="622301"/>
            <a:ext cx="9269604" cy="4876801"/>
          </a:xfrm>
          <a:prstGeom prst="rect">
            <a:avLst/>
          </a:prstGeom>
          <a:noFill/>
          <a:extLst>
            <a:ext uri="{909E8E84-426E-40DD-AFC4-6F175D3DCCD1}">
              <a14:hiddenFill xmlns:a14="http://schemas.microsoft.com/office/drawing/2010/main">
                <a:solidFill>
                  <a:srgbClr val="FFFFFF"/>
                </a:solidFill>
              </a14:hiddenFill>
            </a:ext>
          </a:extLst>
        </p:spPr>
      </p:pic>
      <p:pic>
        <p:nvPicPr>
          <p:cNvPr id="9" name="GAME ĐƯỢC CHIA SẺ MIỄN PHÍ BỞI NK POWERSKILLS"/>
          <p:cNvPicPr>
            <a:picLocks noChangeAspect="1"/>
          </p:cNvPicPr>
          <p:nvPr/>
        </p:nvPicPr>
        <p:blipFill>
          <a:blip r:embed="rId7">
            <a:extLst>
              <a:ext uri="{BEBA8EAE-BF5A-486C-A8C5-ECC9F3942E4B}">
                <a14:imgProps xmlns:a14="http://schemas.microsoft.com/office/drawing/2010/main">
                  <a14:imgLayer r:embed="rId8">
                    <a14:imgEffect>
                      <a14:backgroundRemoval t="0" b="98687" l="10000" r="90000"/>
                    </a14:imgEffect>
                  </a14:imgLayer>
                </a14:imgProps>
              </a:ext>
              <a:ext uri="{28A0092B-C50C-407E-A947-70E740481C1C}">
                <a14:useLocalDpi xmlns:a14="http://schemas.microsoft.com/office/drawing/2010/main" val="0"/>
              </a:ext>
            </a:extLst>
          </a:blip>
          <a:stretch>
            <a:fillRect/>
          </a:stretch>
        </p:blipFill>
        <p:spPr>
          <a:xfrm>
            <a:off x="8534761" y="1866901"/>
            <a:ext cx="3745667" cy="4991100"/>
          </a:xfrm>
          <a:prstGeom prst="rect">
            <a:avLst/>
          </a:prstGeom>
        </p:spPr>
      </p:pic>
      <p:pic>
        <p:nvPicPr>
          <p:cNvPr id="20" name="XEM THÊM NHIỀU GAME, TEMP KHÁC TẠI: https://www.facebook.com/nkpowerskills"/>
          <p:cNvPicPr>
            <a:picLocks noChangeAspect="1"/>
          </p:cNvPicPr>
          <p:nvPr/>
        </p:nvPicPr>
        <p:blipFill>
          <a:blip r:embed="rId9" cstate="print">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flipH="1">
            <a:off x="-4826394" y="2879323"/>
            <a:ext cx="3910636" cy="4219576"/>
          </a:xfrm>
          <a:prstGeom prst="rect">
            <a:avLst/>
          </a:prstGeom>
        </p:spPr>
      </p:pic>
      <p:pic>
        <p:nvPicPr>
          <p:cNvPr id="22" name="CẤM BUÔN BÁN, CẤM REUP"/>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57400" y1="35032" x2="72000" y2="37442"/>
                      </a14:backgroundRemoval>
                    </a14:imgEffect>
                  </a14:imgLayer>
                </a14:imgProps>
              </a:ext>
              <a:ext uri="{28A0092B-C50C-407E-A947-70E740481C1C}">
                <a14:useLocalDpi xmlns:a14="http://schemas.microsoft.com/office/drawing/2010/main" val="0"/>
              </a:ext>
            </a:extLst>
          </a:blip>
          <a:stretch>
            <a:fillRect/>
          </a:stretch>
        </p:blipFill>
        <p:spPr>
          <a:xfrm>
            <a:off x="-4324083" y="2384025"/>
            <a:ext cx="4237257" cy="4572000"/>
          </a:xfrm>
          <a:prstGeom prst="rect">
            <a:avLst/>
          </a:prstGeom>
        </p:spPr>
      </p:pic>
      <p:pic>
        <p:nvPicPr>
          <p:cNvPr id="25" name="GAME ĐƯỢC CHIA SẺ MIỄN PHÍ BỞI NK POWERSKILLS"/>
          <p:cNvPicPr>
            <a:picLocks noChangeAspect="1"/>
          </p:cNvPicPr>
          <p:nvPr/>
        </p:nvPicPr>
        <p:blipFill>
          <a:blip r:embed="rId13" cstate="print">
            <a:extLst>
              <a:ext uri="{BEBA8EAE-BF5A-486C-A8C5-ECC9F3942E4B}">
                <a14:imgProps xmlns:a14="http://schemas.microsoft.com/office/drawing/2010/main">
                  <a14:imgLayer r:embed="rId14">
                    <a14:imgEffect>
                      <a14:backgroundRemoval t="10000" b="90000" l="10000" r="90000">
                        <a14:foregroundMark x1="31200" y1="21296" x2="31600" y2="23519"/>
                        <a14:foregroundMark x1="34000" y1="26667" x2="36400" y2="29815"/>
                      </a14:backgroundRemoval>
                    </a14:imgEffect>
                  </a14:imgLayer>
                </a14:imgProps>
              </a:ext>
              <a:ext uri="{28A0092B-C50C-407E-A947-70E740481C1C}">
                <a14:useLocalDpi xmlns:a14="http://schemas.microsoft.com/office/drawing/2010/main" val="0"/>
              </a:ext>
            </a:extLst>
          </a:blip>
          <a:stretch>
            <a:fillRect/>
          </a:stretch>
        </p:blipFill>
        <p:spPr>
          <a:xfrm flipH="1">
            <a:off x="-5606975" y="3800071"/>
            <a:ext cx="3683590" cy="3978277"/>
          </a:xfrm>
          <a:prstGeom prst="rect">
            <a:avLst/>
          </a:prstGeom>
        </p:spPr>
      </p:pic>
      <p:pic>
        <p:nvPicPr>
          <p:cNvPr id="17" name="GAME ĐƯỢC CHIA SẺ MIỄN PHÍ BỞI NK POWERSKILLS">
            <a:hlinkClick r:id="rId15" action="ppaction://hlinksldjump"/>
            <a:extLst>
              <a:ext uri="{FF2B5EF4-FFF2-40B4-BE49-F238E27FC236}">
                <a16:creationId xmlns:a16="http://schemas.microsoft.com/office/drawing/2014/main" xmlns="" id="{480BD20A-4EA3-4057-B30A-41708969BBC4}"/>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rot="21432056">
            <a:off x="337837" y="205299"/>
            <a:ext cx="1016084" cy="1052811"/>
          </a:xfrm>
          <a:prstGeom prst="rect">
            <a:avLst/>
          </a:prstGeom>
          <a:effectLst>
            <a:glow rad="101600">
              <a:srgbClr val="F91545"/>
            </a:glow>
          </a:effectLst>
        </p:spPr>
      </p:pic>
      <p:pic>
        <p:nvPicPr>
          <p:cNvPr id="18" name="CẤM BUÔN BÁN, CẤM REUP">
            <a:hlinkClick r:id="rId17" action="ppaction://hlinksldjump"/>
            <a:extLst>
              <a:ext uri="{FF2B5EF4-FFF2-40B4-BE49-F238E27FC236}">
                <a16:creationId xmlns:a16="http://schemas.microsoft.com/office/drawing/2014/main" xmlns="" id="{A5E21DA6-4E2A-4ACC-8623-37530437A8A3}"/>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413445" y="165038"/>
            <a:ext cx="1053583" cy="1133335"/>
          </a:xfrm>
          <a:prstGeom prst="rect">
            <a:avLst/>
          </a:prstGeom>
          <a:effectLst>
            <a:glow rad="101600">
              <a:srgbClr val="DE16D3">
                <a:alpha val="60000"/>
              </a:srgbClr>
            </a:glow>
          </a:effectLst>
        </p:spPr>
      </p:pic>
      <p:pic>
        <p:nvPicPr>
          <p:cNvPr id="19" name="CẤM BUÔN BÁN, CẤM REUP">
            <a:hlinkClick r:id="rId19" action="ppaction://hlinksldjump"/>
            <a:extLst>
              <a:ext uri="{FF2B5EF4-FFF2-40B4-BE49-F238E27FC236}">
                <a16:creationId xmlns:a16="http://schemas.microsoft.com/office/drawing/2014/main" xmlns="" id="{A5E21DA6-4E2A-4ACC-8623-37530437A8A3}"/>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2526550" y="184565"/>
            <a:ext cx="1053583" cy="1094279"/>
          </a:xfrm>
          <a:prstGeom prst="rect">
            <a:avLst/>
          </a:prstGeom>
          <a:effectLst>
            <a:glow rad="101600">
              <a:srgbClr val="1587EB">
                <a:alpha val="60000"/>
              </a:srgbClr>
            </a:glow>
          </a:effectLst>
        </p:spPr>
      </p:pic>
      <p:pic>
        <p:nvPicPr>
          <p:cNvPr id="21" name="CẤM BUÔN BÁN, CẤM REUP">
            <a:hlinkClick r:id="rId21" action="ppaction://hlinksldjump"/>
            <a:extLst>
              <a:ext uri="{FF2B5EF4-FFF2-40B4-BE49-F238E27FC236}">
                <a16:creationId xmlns:a16="http://schemas.microsoft.com/office/drawing/2014/main" xmlns="" id="{A5E21DA6-4E2A-4ACC-8623-37530437A8A3}"/>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3639656" y="183842"/>
            <a:ext cx="1053581" cy="1095724"/>
          </a:xfrm>
          <a:prstGeom prst="rect">
            <a:avLst/>
          </a:prstGeom>
          <a:effectLst>
            <a:glow rad="127000">
              <a:srgbClr val="11D6B2"/>
            </a:glow>
          </a:effectLst>
        </p:spPr>
      </p:pic>
      <p:pic>
        <p:nvPicPr>
          <p:cNvPr id="23" name="GAME ĐƯỢC CHIA SẺ MIỄN PHÍ BỞI NK POWERSKILLS">
            <a:hlinkClick r:id="rId23" action="ppaction://hlinksldjump"/>
            <a:extLst>
              <a:ext uri="{FF2B5EF4-FFF2-40B4-BE49-F238E27FC236}">
                <a16:creationId xmlns:a16="http://schemas.microsoft.com/office/drawing/2014/main" xmlns="" id="{A5E21DA6-4E2A-4ACC-8623-37530437A8A3}"/>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4810818" y="171343"/>
            <a:ext cx="1053583" cy="1062664"/>
          </a:xfrm>
          <a:prstGeom prst="rect">
            <a:avLst/>
          </a:prstGeom>
          <a:effectLst>
            <a:glow rad="127000">
              <a:srgbClr val="FA9F37"/>
            </a:glow>
          </a:effectLst>
        </p:spPr>
      </p:pic>
      <p:sp>
        <p:nvSpPr>
          <p:cNvPr id="30" name="Oval Callout 29"/>
          <p:cNvSpPr/>
          <p:nvPr/>
        </p:nvSpPr>
        <p:spPr>
          <a:xfrm>
            <a:off x="121619" y="549288"/>
            <a:ext cx="6271620" cy="2236291"/>
          </a:xfrm>
          <a:prstGeom prst="wedgeEllipseCallout">
            <a:avLst>
              <a:gd name="adj1" fmla="val -1291"/>
              <a:gd name="adj2" fmla="val 21490"/>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prstClr val="black"/>
                </a:solidFill>
                <a:effectLst>
                  <a:outerShdw blurRad="12700" dist="38100" dir="2700000" algn="tl" rotWithShape="0">
                    <a:prstClr val="white">
                      <a:lumMod val="50000"/>
                    </a:prstClr>
                  </a:outerShdw>
                </a:effectLst>
                <a:uLnTx/>
                <a:uFillTx/>
                <a:latin typeface="Montserrat Alternates Black" panose="00000A00000000000000" pitchFamily="50" charset="0"/>
                <a:ea typeface="+mn-ea"/>
                <a:cs typeface="+mn-cs"/>
              </a:rPr>
              <a:t>CHÚC CÔ 20/11 VUI VẺ</a:t>
            </a:r>
          </a:p>
        </p:txBody>
      </p:sp>
      <p:grpSp>
        <p:nvGrpSpPr>
          <p:cNvPr id="2" name="Group 1"/>
          <p:cNvGrpSpPr/>
          <p:nvPr/>
        </p:nvGrpSpPr>
        <p:grpSpPr>
          <a:xfrm>
            <a:off x="-8942126" y="3643711"/>
            <a:ext cx="12257011" cy="6602746"/>
            <a:chOff x="-8847182" y="3655609"/>
            <a:chExt cx="12257011" cy="6602746"/>
          </a:xfrm>
        </p:grpSpPr>
        <p:pic>
          <p:nvPicPr>
            <p:cNvPr id="31" name="XEM THÊM NHIỀU GAME, TEMP KHÁC TẠI: https://www.facebook.com/nkpowerskills"/>
            <p:cNvPicPr>
              <a:picLocks noChangeAspect="1"/>
            </p:cNvPicPr>
            <p:nvPr/>
          </p:nvPicPr>
          <p:blipFill>
            <a:blip r:embed="rId25">
              <a:extLst>
                <a:ext uri="{BEBA8EAE-BF5A-486C-A8C5-ECC9F3942E4B}">
                  <a14:imgProps xmlns:a14="http://schemas.microsoft.com/office/drawing/2010/main">
                    <a14:imgLayer r:embed="rId2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666449" y="3655609"/>
              <a:ext cx="4237257" cy="4572000"/>
            </a:xfrm>
            <a:prstGeom prst="rect">
              <a:avLst/>
            </a:prstGeom>
          </p:spPr>
        </p:pic>
        <p:sp>
          <p:nvSpPr>
            <p:cNvPr id="32" name="Rounded Rectangle 31">
              <a:hlinkClick r:id="rId27"/>
            </p:cNvPr>
            <p:cNvSpPr/>
            <p:nvPr/>
          </p:nvSpPr>
          <p:spPr>
            <a:xfrm>
              <a:off x="-8847182" y="8524471"/>
              <a:ext cx="12257011" cy="1733884"/>
            </a:xfrm>
            <a:prstGeom prst="roundRect">
              <a:avLst/>
            </a:prstGeom>
            <a:blipFill>
              <a:blip r:embed="rId28"/>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 name="Group 2"/>
          <p:cNvGrpSpPr/>
          <p:nvPr/>
        </p:nvGrpSpPr>
        <p:grpSpPr>
          <a:xfrm>
            <a:off x="-8999582" y="2951054"/>
            <a:ext cx="12257011" cy="7550491"/>
            <a:chOff x="-8937617" y="3031723"/>
            <a:chExt cx="12257011" cy="7550491"/>
          </a:xfrm>
        </p:grpSpPr>
        <p:sp>
          <p:nvSpPr>
            <p:cNvPr id="29" name="Rounded Rectangle 28">
              <a:hlinkClick r:id="rId27"/>
            </p:cNvPr>
            <p:cNvSpPr/>
            <p:nvPr/>
          </p:nvSpPr>
          <p:spPr>
            <a:xfrm>
              <a:off x="-8937617" y="8848330"/>
              <a:ext cx="12257011" cy="1733884"/>
            </a:xfrm>
            <a:prstGeom prst="roundRect">
              <a:avLst/>
            </a:prstGeom>
            <a:blipFill>
              <a:blip r:embed="rId28"/>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4" name="CẤM BUÔN BÁN, CẤM REUP"/>
            <p:cNvPicPr>
              <a:picLocks noChangeAspect="1"/>
            </p:cNvPicPr>
            <p:nvPr/>
          </p:nvPicPr>
          <p:blipFill>
            <a:blip r:embed="rId29">
              <a:extLst>
                <a:ext uri="{BEBA8EAE-BF5A-486C-A8C5-ECC9F3942E4B}">
                  <a14:imgProps xmlns:a14="http://schemas.microsoft.com/office/drawing/2010/main">
                    <a14:imgLayer r:embed="rId30">
                      <a14:imgEffect>
                        <a14:backgroundRemoval t="10000" b="90000" l="10000" r="90000">
                          <a14:foregroundMark x1="46000" y1="61852" x2="48000" y2="68148"/>
                          <a14:foregroundMark x1="24800" y1="73333" x2="30200" y2="71481"/>
                          <a14:foregroundMark x1="69400" y1="59630" x2="68000" y2="60370"/>
                          <a14:foregroundMark x1="26200" y1="30926" x2="28000" y2="32593"/>
                        </a14:backgroundRemoval>
                      </a14:imgEffect>
                    </a14:imgLayer>
                  </a14:imgProps>
                </a:ext>
                <a:ext uri="{28A0092B-C50C-407E-A947-70E740481C1C}">
                  <a14:useLocalDpi xmlns:a14="http://schemas.microsoft.com/office/drawing/2010/main" val="0"/>
                </a:ext>
              </a:extLst>
            </a:blip>
            <a:stretch>
              <a:fillRect/>
            </a:stretch>
          </p:blipFill>
          <p:spPr>
            <a:xfrm flipH="1">
              <a:off x="-3768198" y="3031723"/>
              <a:ext cx="4233333" cy="4572000"/>
            </a:xfrm>
            <a:prstGeom prst="rect">
              <a:avLst/>
            </a:prstGeom>
          </p:spPr>
        </p:pic>
      </p:grpSp>
      <p:pic>
        <p:nvPicPr>
          <p:cNvPr id="28" name="Picture 12" descr="Káº¿t quáº£ hÃ¬nh áº£nh cho win text gif">
            <a:hlinkClick r:id="rId27"/>
          </p:cNvPr>
          <p:cNvPicPr>
            <a:picLocks noChangeAspect="1" noChangeArrowheads="1" noCrop="1"/>
          </p:cNvPicPr>
          <p:nvPr/>
        </p:nvPicPr>
        <p:blipFill>
          <a:blip r:embed="rId31">
            <a:extLst>
              <a:ext uri="{28A0092B-C50C-407E-A947-70E740481C1C}">
                <a14:useLocalDpi xmlns:a14="http://schemas.microsoft.com/office/drawing/2010/main" val="0"/>
              </a:ext>
            </a:extLst>
          </a:blip>
          <a:srcRect/>
          <a:stretch>
            <a:fillRect/>
          </a:stretch>
        </p:blipFill>
        <p:spPr bwMode="auto">
          <a:xfrm>
            <a:off x="3631947" y="1033913"/>
            <a:ext cx="5392567" cy="539256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hlinkClick r:id="rId32" action="ppaction://hlinksldjump"/>
            <a:extLst>
              <a:ext uri="{FF2B5EF4-FFF2-40B4-BE49-F238E27FC236}">
                <a16:creationId xmlns:a16="http://schemas.microsoft.com/office/drawing/2014/main" xmlns="" id="{84141329-6DCD-481B-B2E3-6F8072BAE49A}"/>
              </a:ext>
            </a:extLst>
          </p:cNvPr>
          <p:cNvSpPr/>
          <p:nvPr/>
        </p:nvSpPr>
        <p:spPr>
          <a:xfrm>
            <a:off x="10204315" y="6118698"/>
            <a:ext cx="1916349" cy="625004"/>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err="1"/>
              <a:t>Đến</a:t>
            </a:r>
            <a:r>
              <a:rPr lang="en-US" dirty="0"/>
              <a:t> </a:t>
            </a:r>
            <a:r>
              <a:rPr lang="en-US" dirty="0" err="1"/>
              <a:t>bài</a:t>
            </a:r>
            <a:r>
              <a:rPr lang="en-US" dirty="0"/>
              <a:t> </a:t>
            </a:r>
            <a:r>
              <a:rPr lang="en-US" dirty="0" err="1"/>
              <a:t>mới</a:t>
            </a:r>
            <a:endParaRPr lang="en-US" dirty="0"/>
          </a:p>
        </p:txBody>
      </p:sp>
    </p:spTree>
    <p:extLst>
      <p:ext uri="{BB962C8B-B14F-4D97-AF65-F5344CB8AC3E}">
        <p14:creationId xmlns:p14="http://schemas.microsoft.com/office/powerpoint/2010/main" val="234786616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7"/>
                                        </p:tgtEl>
                                        <p:attrNameLst>
                                          <p:attrName>r</p:attrName>
                                        </p:attrNameLst>
                                      </p:cBhvr>
                                    </p:animRot>
                                    <p:animRot by="-240000">
                                      <p:cBhvr>
                                        <p:cTn id="7" dur="200" fill="hold">
                                          <p:stCondLst>
                                            <p:cond delay="200"/>
                                          </p:stCondLst>
                                        </p:cTn>
                                        <p:tgtEl>
                                          <p:spTgt spid="17"/>
                                        </p:tgtEl>
                                        <p:attrNameLst>
                                          <p:attrName>r</p:attrName>
                                        </p:attrNameLst>
                                      </p:cBhvr>
                                    </p:animRot>
                                    <p:animRot by="240000">
                                      <p:cBhvr>
                                        <p:cTn id="8" dur="200" fill="hold">
                                          <p:stCondLst>
                                            <p:cond delay="400"/>
                                          </p:stCondLst>
                                        </p:cTn>
                                        <p:tgtEl>
                                          <p:spTgt spid="17"/>
                                        </p:tgtEl>
                                        <p:attrNameLst>
                                          <p:attrName>r</p:attrName>
                                        </p:attrNameLst>
                                      </p:cBhvr>
                                    </p:animRot>
                                    <p:animRot by="-240000">
                                      <p:cBhvr>
                                        <p:cTn id="9" dur="200" fill="hold">
                                          <p:stCondLst>
                                            <p:cond delay="600"/>
                                          </p:stCondLst>
                                        </p:cTn>
                                        <p:tgtEl>
                                          <p:spTgt spid="17"/>
                                        </p:tgtEl>
                                        <p:attrNameLst>
                                          <p:attrName>r</p:attrName>
                                        </p:attrNameLst>
                                      </p:cBhvr>
                                    </p:animRot>
                                    <p:animRot by="120000">
                                      <p:cBhvr>
                                        <p:cTn id="10" dur="200" fill="hold">
                                          <p:stCondLst>
                                            <p:cond delay="800"/>
                                          </p:stCondLst>
                                        </p:cTn>
                                        <p:tgtEl>
                                          <p:spTgt spid="1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8"/>
                                        </p:tgtEl>
                                        <p:attrNameLst>
                                          <p:attrName>r</p:attrName>
                                        </p:attrNameLst>
                                      </p:cBhvr>
                                    </p:animRot>
                                    <p:animRot by="-240000">
                                      <p:cBhvr>
                                        <p:cTn id="13" dur="200" fill="hold">
                                          <p:stCondLst>
                                            <p:cond delay="200"/>
                                          </p:stCondLst>
                                        </p:cTn>
                                        <p:tgtEl>
                                          <p:spTgt spid="18"/>
                                        </p:tgtEl>
                                        <p:attrNameLst>
                                          <p:attrName>r</p:attrName>
                                        </p:attrNameLst>
                                      </p:cBhvr>
                                    </p:animRot>
                                    <p:animRot by="240000">
                                      <p:cBhvr>
                                        <p:cTn id="14" dur="200" fill="hold">
                                          <p:stCondLst>
                                            <p:cond delay="400"/>
                                          </p:stCondLst>
                                        </p:cTn>
                                        <p:tgtEl>
                                          <p:spTgt spid="18"/>
                                        </p:tgtEl>
                                        <p:attrNameLst>
                                          <p:attrName>r</p:attrName>
                                        </p:attrNameLst>
                                      </p:cBhvr>
                                    </p:animRot>
                                    <p:animRot by="-240000">
                                      <p:cBhvr>
                                        <p:cTn id="15" dur="200" fill="hold">
                                          <p:stCondLst>
                                            <p:cond delay="600"/>
                                          </p:stCondLst>
                                        </p:cTn>
                                        <p:tgtEl>
                                          <p:spTgt spid="18"/>
                                        </p:tgtEl>
                                        <p:attrNameLst>
                                          <p:attrName>r</p:attrName>
                                        </p:attrNameLst>
                                      </p:cBhvr>
                                    </p:animRot>
                                    <p:animRot by="120000">
                                      <p:cBhvr>
                                        <p:cTn id="16" dur="200" fill="hold">
                                          <p:stCondLst>
                                            <p:cond delay="800"/>
                                          </p:stCondLst>
                                        </p:cTn>
                                        <p:tgtEl>
                                          <p:spTgt spid="18"/>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19"/>
                                        </p:tgtEl>
                                        <p:attrNameLst>
                                          <p:attrName>r</p:attrName>
                                        </p:attrNameLst>
                                      </p:cBhvr>
                                    </p:animRot>
                                    <p:animRot by="-240000">
                                      <p:cBhvr>
                                        <p:cTn id="19" dur="200" fill="hold">
                                          <p:stCondLst>
                                            <p:cond delay="200"/>
                                          </p:stCondLst>
                                        </p:cTn>
                                        <p:tgtEl>
                                          <p:spTgt spid="19"/>
                                        </p:tgtEl>
                                        <p:attrNameLst>
                                          <p:attrName>r</p:attrName>
                                        </p:attrNameLst>
                                      </p:cBhvr>
                                    </p:animRot>
                                    <p:animRot by="240000">
                                      <p:cBhvr>
                                        <p:cTn id="20" dur="200" fill="hold">
                                          <p:stCondLst>
                                            <p:cond delay="400"/>
                                          </p:stCondLst>
                                        </p:cTn>
                                        <p:tgtEl>
                                          <p:spTgt spid="19"/>
                                        </p:tgtEl>
                                        <p:attrNameLst>
                                          <p:attrName>r</p:attrName>
                                        </p:attrNameLst>
                                      </p:cBhvr>
                                    </p:animRot>
                                    <p:animRot by="-240000">
                                      <p:cBhvr>
                                        <p:cTn id="21" dur="200" fill="hold">
                                          <p:stCondLst>
                                            <p:cond delay="600"/>
                                          </p:stCondLst>
                                        </p:cTn>
                                        <p:tgtEl>
                                          <p:spTgt spid="19"/>
                                        </p:tgtEl>
                                        <p:attrNameLst>
                                          <p:attrName>r</p:attrName>
                                        </p:attrNameLst>
                                      </p:cBhvr>
                                    </p:animRot>
                                    <p:animRot by="120000">
                                      <p:cBhvr>
                                        <p:cTn id="22" dur="200" fill="hold">
                                          <p:stCondLst>
                                            <p:cond delay="800"/>
                                          </p:stCondLst>
                                        </p:cTn>
                                        <p:tgtEl>
                                          <p:spTgt spid="19"/>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21"/>
                                        </p:tgtEl>
                                        <p:attrNameLst>
                                          <p:attrName>r</p:attrName>
                                        </p:attrNameLst>
                                      </p:cBhvr>
                                    </p:animRot>
                                    <p:animRot by="-240000">
                                      <p:cBhvr>
                                        <p:cTn id="25" dur="200" fill="hold">
                                          <p:stCondLst>
                                            <p:cond delay="200"/>
                                          </p:stCondLst>
                                        </p:cTn>
                                        <p:tgtEl>
                                          <p:spTgt spid="21"/>
                                        </p:tgtEl>
                                        <p:attrNameLst>
                                          <p:attrName>r</p:attrName>
                                        </p:attrNameLst>
                                      </p:cBhvr>
                                    </p:animRot>
                                    <p:animRot by="240000">
                                      <p:cBhvr>
                                        <p:cTn id="26" dur="200" fill="hold">
                                          <p:stCondLst>
                                            <p:cond delay="400"/>
                                          </p:stCondLst>
                                        </p:cTn>
                                        <p:tgtEl>
                                          <p:spTgt spid="21"/>
                                        </p:tgtEl>
                                        <p:attrNameLst>
                                          <p:attrName>r</p:attrName>
                                        </p:attrNameLst>
                                      </p:cBhvr>
                                    </p:animRot>
                                    <p:animRot by="-240000">
                                      <p:cBhvr>
                                        <p:cTn id="27" dur="200" fill="hold">
                                          <p:stCondLst>
                                            <p:cond delay="600"/>
                                          </p:stCondLst>
                                        </p:cTn>
                                        <p:tgtEl>
                                          <p:spTgt spid="21"/>
                                        </p:tgtEl>
                                        <p:attrNameLst>
                                          <p:attrName>r</p:attrName>
                                        </p:attrNameLst>
                                      </p:cBhvr>
                                    </p:animRot>
                                    <p:animRot by="120000">
                                      <p:cBhvr>
                                        <p:cTn id="28" dur="200" fill="hold">
                                          <p:stCondLst>
                                            <p:cond delay="800"/>
                                          </p:stCondLst>
                                        </p:cTn>
                                        <p:tgtEl>
                                          <p:spTgt spid="21"/>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100" fill="hold">
                                          <p:stCondLst>
                                            <p:cond delay="0"/>
                                          </p:stCondLst>
                                        </p:cTn>
                                        <p:tgtEl>
                                          <p:spTgt spid="23"/>
                                        </p:tgtEl>
                                        <p:attrNameLst>
                                          <p:attrName>r</p:attrName>
                                        </p:attrNameLst>
                                      </p:cBhvr>
                                    </p:animRot>
                                    <p:animRot by="-240000">
                                      <p:cBhvr>
                                        <p:cTn id="31" dur="200" fill="hold">
                                          <p:stCondLst>
                                            <p:cond delay="200"/>
                                          </p:stCondLst>
                                        </p:cTn>
                                        <p:tgtEl>
                                          <p:spTgt spid="23"/>
                                        </p:tgtEl>
                                        <p:attrNameLst>
                                          <p:attrName>r</p:attrName>
                                        </p:attrNameLst>
                                      </p:cBhvr>
                                    </p:animRot>
                                    <p:animRot by="240000">
                                      <p:cBhvr>
                                        <p:cTn id="32" dur="200" fill="hold">
                                          <p:stCondLst>
                                            <p:cond delay="400"/>
                                          </p:stCondLst>
                                        </p:cTn>
                                        <p:tgtEl>
                                          <p:spTgt spid="23"/>
                                        </p:tgtEl>
                                        <p:attrNameLst>
                                          <p:attrName>r</p:attrName>
                                        </p:attrNameLst>
                                      </p:cBhvr>
                                    </p:animRot>
                                    <p:animRot by="-240000">
                                      <p:cBhvr>
                                        <p:cTn id="33" dur="200" fill="hold">
                                          <p:stCondLst>
                                            <p:cond delay="600"/>
                                          </p:stCondLst>
                                        </p:cTn>
                                        <p:tgtEl>
                                          <p:spTgt spid="23"/>
                                        </p:tgtEl>
                                        <p:attrNameLst>
                                          <p:attrName>r</p:attrName>
                                        </p:attrNameLst>
                                      </p:cBhvr>
                                    </p:animRot>
                                    <p:animRot by="120000">
                                      <p:cBhvr>
                                        <p:cTn id="34" dur="200" fill="hold">
                                          <p:stCondLst>
                                            <p:cond delay="800"/>
                                          </p:stCondLst>
                                        </p:cTn>
                                        <p:tgtEl>
                                          <p:spTgt spid="23"/>
                                        </p:tgtEl>
                                        <p:attrNameLst>
                                          <p:attrName>r</p:attrName>
                                        </p:attrNameLst>
                                      </p:cBhvr>
                                    </p:animRot>
                                  </p:childTnLst>
                                </p:cTn>
                              </p:par>
                              <p:par>
                                <p:cTn id="35" presetID="32" presetClass="emph" presetSubtype="0" repeatCount="indefinite" fill="hold" nodeType="withEffect">
                                  <p:stCondLst>
                                    <p:cond delay="0"/>
                                  </p:stCondLst>
                                  <p:childTnLst>
                                    <p:animRot by="120000">
                                      <p:cBhvr>
                                        <p:cTn id="36" dur="100" fill="hold">
                                          <p:stCondLst>
                                            <p:cond delay="0"/>
                                          </p:stCondLst>
                                        </p:cTn>
                                        <p:tgtEl>
                                          <p:spTgt spid="25"/>
                                        </p:tgtEl>
                                        <p:attrNameLst>
                                          <p:attrName>r</p:attrName>
                                        </p:attrNameLst>
                                      </p:cBhvr>
                                    </p:animRot>
                                    <p:animRot by="-240000">
                                      <p:cBhvr>
                                        <p:cTn id="37" dur="200" fill="hold">
                                          <p:stCondLst>
                                            <p:cond delay="200"/>
                                          </p:stCondLst>
                                        </p:cTn>
                                        <p:tgtEl>
                                          <p:spTgt spid="25"/>
                                        </p:tgtEl>
                                        <p:attrNameLst>
                                          <p:attrName>r</p:attrName>
                                        </p:attrNameLst>
                                      </p:cBhvr>
                                    </p:animRot>
                                    <p:animRot by="240000">
                                      <p:cBhvr>
                                        <p:cTn id="38" dur="200" fill="hold">
                                          <p:stCondLst>
                                            <p:cond delay="400"/>
                                          </p:stCondLst>
                                        </p:cTn>
                                        <p:tgtEl>
                                          <p:spTgt spid="25"/>
                                        </p:tgtEl>
                                        <p:attrNameLst>
                                          <p:attrName>r</p:attrName>
                                        </p:attrNameLst>
                                      </p:cBhvr>
                                    </p:animRot>
                                    <p:animRot by="-240000">
                                      <p:cBhvr>
                                        <p:cTn id="39" dur="200" fill="hold">
                                          <p:stCondLst>
                                            <p:cond delay="600"/>
                                          </p:stCondLst>
                                        </p:cTn>
                                        <p:tgtEl>
                                          <p:spTgt spid="25"/>
                                        </p:tgtEl>
                                        <p:attrNameLst>
                                          <p:attrName>r</p:attrName>
                                        </p:attrNameLst>
                                      </p:cBhvr>
                                    </p:animRot>
                                    <p:animRot by="120000">
                                      <p:cBhvr>
                                        <p:cTn id="40" dur="200" fill="hold">
                                          <p:stCondLst>
                                            <p:cond delay="800"/>
                                          </p:stCondLst>
                                        </p:cTn>
                                        <p:tgtEl>
                                          <p:spTgt spid="25"/>
                                        </p:tgtEl>
                                        <p:attrNameLst>
                                          <p:attrName>r</p:attrName>
                                        </p:attrNameLst>
                                      </p:cBhvr>
                                    </p:animRot>
                                  </p:childTnLst>
                                </p:cTn>
                              </p:par>
                              <p:par>
                                <p:cTn id="41" presetID="32" presetClass="emph" presetSubtype="0" repeatCount="indefinite" fill="hold" nodeType="withEffect">
                                  <p:stCondLst>
                                    <p:cond delay="0"/>
                                  </p:stCondLst>
                                  <p:childTnLst>
                                    <p:animRot by="120000">
                                      <p:cBhvr>
                                        <p:cTn id="42" dur="100" fill="hold">
                                          <p:stCondLst>
                                            <p:cond delay="0"/>
                                          </p:stCondLst>
                                        </p:cTn>
                                        <p:tgtEl>
                                          <p:spTgt spid="22"/>
                                        </p:tgtEl>
                                        <p:attrNameLst>
                                          <p:attrName>r</p:attrName>
                                        </p:attrNameLst>
                                      </p:cBhvr>
                                    </p:animRot>
                                    <p:animRot by="-240000">
                                      <p:cBhvr>
                                        <p:cTn id="43" dur="200" fill="hold">
                                          <p:stCondLst>
                                            <p:cond delay="200"/>
                                          </p:stCondLst>
                                        </p:cTn>
                                        <p:tgtEl>
                                          <p:spTgt spid="22"/>
                                        </p:tgtEl>
                                        <p:attrNameLst>
                                          <p:attrName>r</p:attrName>
                                        </p:attrNameLst>
                                      </p:cBhvr>
                                    </p:animRot>
                                    <p:animRot by="240000">
                                      <p:cBhvr>
                                        <p:cTn id="44" dur="200" fill="hold">
                                          <p:stCondLst>
                                            <p:cond delay="400"/>
                                          </p:stCondLst>
                                        </p:cTn>
                                        <p:tgtEl>
                                          <p:spTgt spid="22"/>
                                        </p:tgtEl>
                                        <p:attrNameLst>
                                          <p:attrName>r</p:attrName>
                                        </p:attrNameLst>
                                      </p:cBhvr>
                                    </p:animRot>
                                    <p:animRot by="-240000">
                                      <p:cBhvr>
                                        <p:cTn id="45" dur="200" fill="hold">
                                          <p:stCondLst>
                                            <p:cond delay="600"/>
                                          </p:stCondLst>
                                        </p:cTn>
                                        <p:tgtEl>
                                          <p:spTgt spid="22"/>
                                        </p:tgtEl>
                                        <p:attrNameLst>
                                          <p:attrName>r</p:attrName>
                                        </p:attrNameLst>
                                      </p:cBhvr>
                                    </p:animRot>
                                    <p:animRot by="120000">
                                      <p:cBhvr>
                                        <p:cTn id="46" dur="200" fill="hold">
                                          <p:stCondLst>
                                            <p:cond delay="800"/>
                                          </p:stCondLst>
                                        </p:cTn>
                                        <p:tgtEl>
                                          <p:spTgt spid="22"/>
                                        </p:tgtEl>
                                        <p:attrNameLst>
                                          <p:attrName>r</p:attrName>
                                        </p:attrNameLst>
                                      </p:cBhvr>
                                    </p:animRot>
                                  </p:childTnLst>
                                </p:cTn>
                              </p:par>
                              <p:par>
                                <p:cTn id="47" presetID="32" presetClass="emph" presetSubtype="0" repeatCount="indefinite" fill="hold" nodeType="withEffect">
                                  <p:stCondLst>
                                    <p:cond delay="0"/>
                                  </p:stCondLst>
                                  <p:childTnLst>
                                    <p:animRot by="120000">
                                      <p:cBhvr>
                                        <p:cTn id="48" dur="100" fill="hold">
                                          <p:stCondLst>
                                            <p:cond delay="0"/>
                                          </p:stCondLst>
                                        </p:cTn>
                                        <p:tgtEl>
                                          <p:spTgt spid="20"/>
                                        </p:tgtEl>
                                        <p:attrNameLst>
                                          <p:attrName>r</p:attrName>
                                        </p:attrNameLst>
                                      </p:cBhvr>
                                    </p:animRot>
                                    <p:animRot by="-240000">
                                      <p:cBhvr>
                                        <p:cTn id="49" dur="200" fill="hold">
                                          <p:stCondLst>
                                            <p:cond delay="200"/>
                                          </p:stCondLst>
                                        </p:cTn>
                                        <p:tgtEl>
                                          <p:spTgt spid="20"/>
                                        </p:tgtEl>
                                        <p:attrNameLst>
                                          <p:attrName>r</p:attrName>
                                        </p:attrNameLst>
                                      </p:cBhvr>
                                    </p:animRot>
                                    <p:animRot by="240000">
                                      <p:cBhvr>
                                        <p:cTn id="50" dur="200" fill="hold">
                                          <p:stCondLst>
                                            <p:cond delay="400"/>
                                          </p:stCondLst>
                                        </p:cTn>
                                        <p:tgtEl>
                                          <p:spTgt spid="20"/>
                                        </p:tgtEl>
                                        <p:attrNameLst>
                                          <p:attrName>r</p:attrName>
                                        </p:attrNameLst>
                                      </p:cBhvr>
                                    </p:animRot>
                                    <p:animRot by="-240000">
                                      <p:cBhvr>
                                        <p:cTn id="51" dur="200" fill="hold">
                                          <p:stCondLst>
                                            <p:cond delay="600"/>
                                          </p:stCondLst>
                                        </p:cTn>
                                        <p:tgtEl>
                                          <p:spTgt spid="20"/>
                                        </p:tgtEl>
                                        <p:attrNameLst>
                                          <p:attrName>r</p:attrName>
                                        </p:attrNameLst>
                                      </p:cBhvr>
                                    </p:animRot>
                                    <p:animRot by="120000">
                                      <p:cBhvr>
                                        <p:cTn id="52" dur="200" fill="hold">
                                          <p:stCondLst>
                                            <p:cond delay="800"/>
                                          </p:stCondLst>
                                        </p:cTn>
                                        <p:tgtEl>
                                          <p:spTgt spid="20"/>
                                        </p:tgtEl>
                                        <p:attrNameLst>
                                          <p:attrName>r</p:attrName>
                                        </p:attrNameLst>
                                      </p:cBhvr>
                                    </p:animRot>
                                  </p:childTnLst>
                                </p:cTn>
                              </p:par>
                              <p:par>
                                <p:cTn id="53" presetID="32" presetClass="emph" presetSubtype="0" repeatCount="indefinite" fill="hold" nodeType="withEffect">
                                  <p:stCondLst>
                                    <p:cond delay="0"/>
                                  </p:stCondLst>
                                  <p:childTnLst>
                                    <p:animRot by="120000">
                                      <p:cBhvr>
                                        <p:cTn id="54" dur="100" fill="hold">
                                          <p:stCondLst>
                                            <p:cond delay="0"/>
                                          </p:stCondLst>
                                        </p:cTn>
                                        <p:tgtEl>
                                          <p:spTgt spid="9"/>
                                        </p:tgtEl>
                                        <p:attrNameLst>
                                          <p:attrName>r</p:attrName>
                                        </p:attrNameLst>
                                      </p:cBhvr>
                                    </p:animRot>
                                    <p:animRot by="-240000">
                                      <p:cBhvr>
                                        <p:cTn id="55" dur="200" fill="hold">
                                          <p:stCondLst>
                                            <p:cond delay="200"/>
                                          </p:stCondLst>
                                        </p:cTn>
                                        <p:tgtEl>
                                          <p:spTgt spid="9"/>
                                        </p:tgtEl>
                                        <p:attrNameLst>
                                          <p:attrName>r</p:attrName>
                                        </p:attrNameLst>
                                      </p:cBhvr>
                                    </p:animRot>
                                    <p:animRot by="240000">
                                      <p:cBhvr>
                                        <p:cTn id="56" dur="200" fill="hold">
                                          <p:stCondLst>
                                            <p:cond delay="400"/>
                                          </p:stCondLst>
                                        </p:cTn>
                                        <p:tgtEl>
                                          <p:spTgt spid="9"/>
                                        </p:tgtEl>
                                        <p:attrNameLst>
                                          <p:attrName>r</p:attrName>
                                        </p:attrNameLst>
                                      </p:cBhvr>
                                    </p:animRot>
                                    <p:animRot by="-240000">
                                      <p:cBhvr>
                                        <p:cTn id="57" dur="200" fill="hold">
                                          <p:stCondLst>
                                            <p:cond delay="600"/>
                                          </p:stCondLst>
                                        </p:cTn>
                                        <p:tgtEl>
                                          <p:spTgt spid="9"/>
                                        </p:tgtEl>
                                        <p:attrNameLst>
                                          <p:attrName>r</p:attrName>
                                        </p:attrNameLst>
                                      </p:cBhvr>
                                    </p:animRot>
                                    <p:animRot by="120000">
                                      <p:cBhvr>
                                        <p:cTn id="58" dur="200" fill="hold">
                                          <p:stCondLst>
                                            <p:cond delay="800"/>
                                          </p:stCondLst>
                                        </p:cTn>
                                        <p:tgtEl>
                                          <p:spTgt spid="9"/>
                                        </p:tgtEl>
                                        <p:attrNameLst>
                                          <p:attrName>r</p:attrName>
                                        </p:attrNameLst>
                                      </p:cBhvr>
                                    </p:animRot>
                                  </p:childTnLst>
                                </p:cTn>
                              </p:par>
                              <p:par>
                                <p:cTn id="59" presetID="32" presetClass="emph" presetSubtype="0" repeatCount="indefinite" fill="hold" nodeType="withEffect">
                                  <p:stCondLst>
                                    <p:cond delay="0"/>
                                  </p:stCondLst>
                                  <p:childTnLst>
                                    <p:animRot by="120000">
                                      <p:cBhvr>
                                        <p:cTn id="60" dur="100" fill="hold">
                                          <p:stCondLst>
                                            <p:cond delay="0"/>
                                          </p:stCondLst>
                                        </p:cTn>
                                        <p:tgtEl>
                                          <p:spTgt spid="2"/>
                                        </p:tgtEl>
                                        <p:attrNameLst>
                                          <p:attrName>r</p:attrName>
                                        </p:attrNameLst>
                                      </p:cBhvr>
                                    </p:animRot>
                                    <p:animRot by="-240000">
                                      <p:cBhvr>
                                        <p:cTn id="61" dur="200" fill="hold">
                                          <p:stCondLst>
                                            <p:cond delay="200"/>
                                          </p:stCondLst>
                                        </p:cTn>
                                        <p:tgtEl>
                                          <p:spTgt spid="2"/>
                                        </p:tgtEl>
                                        <p:attrNameLst>
                                          <p:attrName>r</p:attrName>
                                        </p:attrNameLst>
                                      </p:cBhvr>
                                    </p:animRot>
                                    <p:animRot by="240000">
                                      <p:cBhvr>
                                        <p:cTn id="62" dur="200" fill="hold">
                                          <p:stCondLst>
                                            <p:cond delay="400"/>
                                          </p:stCondLst>
                                        </p:cTn>
                                        <p:tgtEl>
                                          <p:spTgt spid="2"/>
                                        </p:tgtEl>
                                        <p:attrNameLst>
                                          <p:attrName>r</p:attrName>
                                        </p:attrNameLst>
                                      </p:cBhvr>
                                    </p:animRot>
                                    <p:animRot by="-240000">
                                      <p:cBhvr>
                                        <p:cTn id="63" dur="200" fill="hold">
                                          <p:stCondLst>
                                            <p:cond delay="600"/>
                                          </p:stCondLst>
                                        </p:cTn>
                                        <p:tgtEl>
                                          <p:spTgt spid="2"/>
                                        </p:tgtEl>
                                        <p:attrNameLst>
                                          <p:attrName>r</p:attrName>
                                        </p:attrNameLst>
                                      </p:cBhvr>
                                    </p:animRot>
                                    <p:animRot by="120000">
                                      <p:cBhvr>
                                        <p:cTn id="64" dur="200" fill="hold">
                                          <p:stCondLst>
                                            <p:cond delay="800"/>
                                          </p:stCondLst>
                                        </p:cTn>
                                        <p:tgtEl>
                                          <p:spTgt spid="2"/>
                                        </p:tgtEl>
                                        <p:attrNameLst>
                                          <p:attrName>r</p:attrName>
                                        </p:attrNameLst>
                                      </p:cBhvr>
                                    </p:animRot>
                                  </p:childTnLst>
                                </p:cTn>
                              </p:par>
                              <p:par>
                                <p:cTn id="65" presetID="32" presetClass="emph" presetSubtype="0" repeatCount="indefinite" fill="hold" nodeType="withEffect">
                                  <p:stCondLst>
                                    <p:cond delay="0"/>
                                  </p:stCondLst>
                                  <p:childTnLst>
                                    <p:animRot by="120000">
                                      <p:cBhvr>
                                        <p:cTn id="66" dur="100" fill="hold">
                                          <p:stCondLst>
                                            <p:cond delay="0"/>
                                          </p:stCondLst>
                                        </p:cTn>
                                        <p:tgtEl>
                                          <p:spTgt spid="3"/>
                                        </p:tgtEl>
                                        <p:attrNameLst>
                                          <p:attrName>r</p:attrName>
                                        </p:attrNameLst>
                                      </p:cBhvr>
                                    </p:animRot>
                                    <p:animRot by="-240000">
                                      <p:cBhvr>
                                        <p:cTn id="67" dur="200" fill="hold">
                                          <p:stCondLst>
                                            <p:cond delay="200"/>
                                          </p:stCondLst>
                                        </p:cTn>
                                        <p:tgtEl>
                                          <p:spTgt spid="3"/>
                                        </p:tgtEl>
                                        <p:attrNameLst>
                                          <p:attrName>r</p:attrName>
                                        </p:attrNameLst>
                                      </p:cBhvr>
                                    </p:animRot>
                                    <p:animRot by="240000">
                                      <p:cBhvr>
                                        <p:cTn id="68" dur="200" fill="hold">
                                          <p:stCondLst>
                                            <p:cond delay="400"/>
                                          </p:stCondLst>
                                        </p:cTn>
                                        <p:tgtEl>
                                          <p:spTgt spid="3"/>
                                        </p:tgtEl>
                                        <p:attrNameLst>
                                          <p:attrName>r</p:attrName>
                                        </p:attrNameLst>
                                      </p:cBhvr>
                                    </p:animRot>
                                    <p:animRot by="-240000">
                                      <p:cBhvr>
                                        <p:cTn id="69" dur="200" fill="hold">
                                          <p:stCondLst>
                                            <p:cond delay="600"/>
                                          </p:stCondLst>
                                        </p:cTn>
                                        <p:tgtEl>
                                          <p:spTgt spid="3"/>
                                        </p:tgtEl>
                                        <p:attrNameLst>
                                          <p:attrName>r</p:attrName>
                                        </p:attrNameLst>
                                      </p:cBhvr>
                                    </p:animRot>
                                    <p:animRot by="120000">
                                      <p:cBhvr>
                                        <p:cTn id="70"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1" restart="whenNotActive" fill="hold" evtFilter="cancelBubble" nodeType="interactiveSeq">
                <p:stCondLst>
                  <p:cond evt="onClick" delay="0">
                    <p:tgtEl>
                      <p:spTgt spid="17"/>
                    </p:tgtEl>
                  </p:cond>
                </p:stCondLst>
                <p:endSync evt="end" delay="0">
                  <p:rtn val="all"/>
                </p:endSync>
                <p:childTnLst>
                  <p:par>
                    <p:cTn id="72" fill="hold">
                      <p:stCondLst>
                        <p:cond delay="0"/>
                      </p:stCondLst>
                      <p:childTnLst>
                        <p:par>
                          <p:cTn id="73" fill="hold">
                            <p:stCondLst>
                              <p:cond delay="0"/>
                            </p:stCondLst>
                            <p:childTnLst>
                              <p:par>
                                <p:cTn id="74" presetID="10" presetClass="exit" presetSubtype="0" fill="hold" nodeType="clickEffect">
                                  <p:stCondLst>
                                    <p:cond delay="0"/>
                                  </p:stCondLst>
                                  <p:childTnLst>
                                    <p:animEffect transition="out" filter="fade">
                                      <p:cBhvr>
                                        <p:cTn id="75" dur="500"/>
                                        <p:tgtEl>
                                          <p:spTgt spid="17"/>
                                        </p:tgtEl>
                                      </p:cBhvr>
                                    </p:animEffect>
                                    <p:set>
                                      <p:cBhvr>
                                        <p:cTn id="76" dur="1" fill="hold">
                                          <p:stCondLst>
                                            <p:cond delay="499"/>
                                          </p:stCondLst>
                                        </p:cTn>
                                        <p:tgtEl>
                                          <p:spTgt spid="17"/>
                                        </p:tgtEl>
                                        <p:attrNameLst>
                                          <p:attrName>style.visibility</p:attrName>
                                        </p:attrNameLst>
                                      </p:cBhvr>
                                      <p:to>
                                        <p:strVal val="hidden"/>
                                      </p:to>
                                    </p:set>
                                  </p:childTnLst>
                                </p:cTn>
                              </p:par>
                            </p:childTnLst>
                          </p:cTn>
                        </p:par>
                        <p:par>
                          <p:cTn id="77" fill="hold">
                            <p:stCondLst>
                              <p:cond delay="500"/>
                            </p:stCondLst>
                            <p:childTnLst>
                              <p:par>
                                <p:cTn id="78" presetID="0" presetClass="path" presetSubtype="0" accel="50000" decel="50000" fill="hold" nodeType="afterEffect">
                                  <p:stCondLst>
                                    <p:cond delay="0"/>
                                  </p:stCondLst>
                                  <p:childTnLst>
                                    <p:animMotion origin="layout" path="M 4.79167E-6 -1.48148E-6 L 4.79167E-6 0.00023 C 0.06757 -0.01088 -0.02409 0.00301 0.10898 -0.00856 C 0.11471 -0.00903 0.12031 -0.01088 0.12591 -0.01296 C 0.13255 -0.01528 0.14518 -0.02153 0.14518 -0.02129 L 0.32903 -0.01713 L 0.59023 -0.01296 C 0.59687 -0.0125 0.60312 -0.00717 0.60963 -0.00417 C 0.61731 -0.00092 0.62343 0.00208 0.63138 0.0044 C 0.63776 0.00602 0.64427 0.00695 0.65078 0.0088 C 0.65481 0.00972 0.65885 0.01181 0.66289 0.01296 C 0.6789 0.01783 0.68671 0.01852 0.70403 0.02176 C 0.72174 0.02014 0.73945 0.01968 0.75716 0.01736 C 0.76966 0.01551 0.76549 0.01134 0.77656 -1.48148E-6 C 0.77877 -0.00231 0.78151 -0.00254 0.78385 -0.00417 C 0.80156 -0.01782 0.78528 -0.00926 0.80312 -0.01713 C 0.80559 -0.02014 0.80768 -0.02454 0.81041 -0.02592 C 0.82044 -0.03079 0.8276 -0.03009 0.8371 -0.03009 " pathEditMode="relative" rAng="0" ptsTypes="AAAAAAAAAAAAAAAAAA">
                                      <p:cBhvr>
                                        <p:cTn id="79" dur="2000" fill="hold"/>
                                        <p:tgtEl>
                                          <p:spTgt spid="3"/>
                                        </p:tgtEl>
                                        <p:attrNameLst>
                                          <p:attrName>ppt_x</p:attrName>
                                          <p:attrName>ppt_y</p:attrName>
                                        </p:attrNameLst>
                                      </p:cBhvr>
                                      <p:rCtr x="41849" y="-440"/>
                                    </p:animMotion>
                                  </p:childTnLst>
                                  <p:subTnLst>
                                    <p:audio>
                                      <p:cMediaNode>
                                        <p:cTn display="0" masterRel="sameClick">
                                          <p:stCondLst>
                                            <p:cond evt="begin" delay="0">
                                              <p:tn val="78"/>
                                            </p:cond>
                                          </p:stCondLst>
                                          <p:endCondLst>
                                            <p:cond evt="onStopAudio" delay="0">
                                              <p:tgtEl>
                                                <p:sldTgt/>
                                              </p:tgtEl>
                                            </p:cond>
                                          </p:endCondLst>
                                        </p:cTn>
                                        <p:tgtEl>
                                          <p:sndTgt r:embed="rId2" name="Am-thanh-phep-thuat-www_nhacchuongvui_com.wav"/>
                                        </p:tgtEl>
                                      </p:cMediaNode>
                                    </p:audio>
                                  </p:subTnLst>
                                </p:cTn>
                              </p:par>
                            </p:childTnLst>
                          </p:cTn>
                        </p:par>
                      </p:childTnLst>
                    </p:cTn>
                  </p:par>
                </p:childTnLst>
              </p:cTn>
              <p:nextCondLst>
                <p:cond evt="onClick" delay="0">
                  <p:tgtEl>
                    <p:spTgt spid="17"/>
                  </p:tgtEl>
                </p:cond>
              </p:nextCondLst>
            </p:seq>
            <p:seq concurrent="1" nextAc="seek">
              <p:cTn id="80" restart="whenNotActive" fill="hold" evtFilter="cancelBubble" nodeType="interactiveSeq">
                <p:stCondLst>
                  <p:cond evt="onClick" delay="0">
                    <p:tgtEl>
                      <p:spTgt spid="18"/>
                    </p:tgtEl>
                  </p:cond>
                </p:stCondLst>
                <p:endSync evt="end" delay="0">
                  <p:rtn val="all"/>
                </p:endSync>
                <p:childTnLst>
                  <p:par>
                    <p:cTn id="81" fill="hold">
                      <p:stCondLst>
                        <p:cond delay="0"/>
                      </p:stCondLst>
                      <p:childTnLst>
                        <p:par>
                          <p:cTn id="82" fill="hold">
                            <p:stCondLst>
                              <p:cond delay="0"/>
                            </p:stCondLst>
                            <p:childTnLst>
                              <p:par>
                                <p:cTn id="83" presetID="10" presetClass="exit" presetSubtype="0" fill="hold" nodeType="clickEffect">
                                  <p:stCondLst>
                                    <p:cond delay="0"/>
                                  </p:stCondLst>
                                  <p:childTnLst>
                                    <p:animEffect transition="out" filter="fade">
                                      <p:cBhvr>
                                        <p:cTn id="84" dur="500"/>
                                        <p:tgtEl>
                                          <p:spTgt spid="18"/>
                                        </p:tgtEl>
                                      </p:cBhvr>
                                    </p:animEffect>
                                    <p:set>
                                      <p:cBhvr>
                                        <p:cTn id="85" dur="1" fill="hold">
                                          <p:stCondLst>
                                            <p:cond delay="499"/>
                                          </p:stCondLst>
                                        </p:cTn>
                                        <p:tgtEl>
                                          <p:spTgt spid="18"/>
                                        </p:tgtEl>
                                        <p:attrNameLst>
                                          <p:attrName>style.visibility</p:attrName>
                                        </p:attrNameLst>
                                      </p:cBhvr>
                                      <p:to>
                                        <p:strVal val="hidden"/>
                                      </p:to>
                                    </p:set>
                                  </p:childTnLst>
                                </p:cTn>
                              </p:par>
                            </p:childTnLst>
                          </p:cTn>
                        </p:par>
                        <p:par>
                          <p:cTn id="86" fill="hold">
                            <p:stCondLst>
                              <p:cond delay="500"/>
                            </p:stCondLst>
                            <p:childTnLst>
                              <p:par>
                                <p:cTn id="87" presetID="0" presetClass="path" presetSubtype="0" accel="50000" decel="50000" fill="hold" nodeType="afterEffect">
                                  <p:stCondLst>
                                    <p:cond delay="0"/>
                                  </p:stCondLst>
                                  <p:childTnLst>
                                    <p:animMotion origin="layout" path="M 4.16667E-6 -0.03055 L 4.16667E-6 -0.03078 L 0.05286 -0.02685 C 0.06315 -0.02615 0.07343 -0.02569 0.08372 -0.02477 C 0.0888 -0.0243 0.09401 -0.02315 0.09921 -0.02291 C 0.11445 -0.02199 0.12994 -0.02152 0.14531 -0.02106 L 0.37825 -0.02291 C 0.38203 -0.02291 0.38554 -0.0243 0.38919 -0.02477 C 0.39505 -0.02546 0.40091 -0.02615 0.4069 -0.02685 L 0.42005 -0.03055 C 0.45377 -0.04004 0.42421 -0.0324 0.5125 -0.03426 C 0.51757 -0.03495 0.52278 -0.03541 0.52786 -0.03611 C 0.53086 -0.03657 0.53372 -0.03773 0.53658 -0.03819 C 0.54466 -0.03912 0.55273 -0.03912 0.5608 -0.04004 C 0.56744 -0.04051 0.57408 -0.0412 0.58073 -0.0419 L 0.73684 -0.04004 C 0.73906 -0.03981 0.74127 -0.03865 0.74349 -0.03819 C 0.74635 -0.03727 0.74921 -0.0368 0.75221 -0.03611 C 0.75664 -0.03495 0.7608 -0.03264 0.76536 -0.0324 C 0.8388 -0.03032 0.80937 -0.03055 0.85351 -0.03055 " pathEditMode="relative" rAng="0" ptsTypes="AAAAAAAAAAAAAAAAAAAA">
                                      <p:cBhvr>
                                        <p:cTn id="88" dur="2000" fill="hold"/>
                                        <p:tgtEl>
                                          <p:spTgt spid="25"/>
                                        </p:tgtEl>
                                        <p:attrNameLst>
                                          <p:attrName>ppt_x</p:attrName>
                                          <p:attrName>ppt_y</p:attrName>
                                        </p:attrNameLst>
                                      </p:cBhvr>
                                      <p:rCtr x="42669" y="-93"/>
                                    </p:animMotion>
                                  </p:childTnLst>
                                  <p:subTnLst>
                                    <p:audio>
                                      <p:cMediaNode>
                                        <p:cTn display="0" masterRel="sameClick">
                                          <p:stCondLst>
                                            <p:cond evt="begin" delay="0">
                                              <p:tn val="87"/>
                                            </p:cond>
                                          </p:stCondLst>
                                          <p:endCondLst>
                                            <p:cond evt="onStopAudio" delay="0">
                                              <p:tgtEl>
                                                <p:sldTgt/>
                                              </p:tgtEl>
                                            </p:cond>
                                          </p:endCondLst>
                                        </p:cTn>
                                        <p:tgtEl>
                                          <p:sndTgt r:embed="rId2" name="Am-thanh-phep-thuat-www_nhacchuongvui_com.wav"/>
                                        </p:tgtEl>
                                      </p:cMediaNode>
                                    </p:audio>
                                  </p:subTnLst>
                                </p:cTn>
                              </p:par>
                            </p:childTnLst>
                          </p:cTn>
                        </p:par>
                      </p:childTnLst>
                    </p:cTn>
                  </p:par>
                </p:childTnLst>
              </p:cTn>
              <p:nextCondLst>
                <p:cond evt="onClick" delay="0">
                  <p:tgtEl>
                    <p:spTgt spid="18"/>
                  </p:tgtEl>
                </p:cond>
              </p:nextCondLst>
            </p:seq>
            <p:seq concurrent="1" nextAc="seek">
              <p:cTn id="89" restart="whenNotActive" fill="hold" evtFilter="cancelBubble" nodeType="interactiveSeq">
                <p:stCondLst>
                  <p:cond evt="onClick" delay="0">
                    <p:tgtEl>
                      <p:spTgt spid="19"/>
                    </p:tgtEl>
                  </p:cond>
                </p:stCondLst>
                <p:endSync evt="end" delay="0">
                  <p:rtn val="all"/>
                </p:endSync>
                <p:childTnLst>
                  <p:par>
                    <p:cTn id="90" fill="hold">
                      <p:stCondLst>
                        <p:cond delay="0"/>
                      </p:stCondLst>
                      <p:childTnLst>
                        <p:par>
                          <p:cTn id="91" fill="hold">
                            <p:stCondLst>
                              <p:cond delay="0"/>
                            </p:stCondLst>
                            <p:childTnLst>
                              <p:par>
                                <p:cTn id="92" presetID="10" presetClass="exit" presetSubtype="0" fill="hold" nodeType="clickEffect">
                                  <p:stCondLst>
                                    <p:cond delay="0"/>
                                  </p:stCondLst>
                                  <p:childTnLst>
                                    <p:animEffect transition="out" filter="fade">
                                      <p:cBhvr>
                                        <p:cTn id="93" dur="500"/>
                                        <p:tgtEl>
                                          <p:spTgt spid="19"/>
                                        </p:tgtEl>
                                      </p:cBhvr>
                                    </p:animEffect>
                                    <p:set>
                                      <p:cBhvr>
                                        <p:cTn id="94" dur="1" fill="hold">
                                          <p:stCondLst>
                                            <p:cond delay="499"/>
                                          </p:stCondLst>
                                        </p:cTn>
                                        <p:tgtEl>
                                          <p:spTgt spid="19"/>
                                        </p:tgtEl>
                                        <p:attrNameLst>
                                          <p:attrName>style.visibility</p:attrName>
                                        </p:attrNameLst>
                                      </p:cBhvr>
                                      <p:to>
                                        <p:strVal val="hidden"/>
                                      </p:to>
                                    </p:set>
                                  </p:childTnLst>
                                </p:cTn>
                              </p:par>
                            </p:childTnLst>
                          </p:cTn>
                        </p:par>
                        <p:par>
                          <p:cTn id="95" fill="hold">
                            <p:stCondLst>
                              <p:cond delay="500"/>
                            </p:stCondLst>
                            <p:childTnLst>
                              <p:par>
                                <p:cTn id="96" presetID="0" presetClass="path" presetSubtype="0" accel="50000" decel="50000" fill="hold" nodeType="afterEffect">
                                  <p:stCondLst>
                                    <p:cond delay="0"/>
                                  </p:stCondLst>
                                  <p:childTnLst>
                                    <p:animMotion origin="layout" path="M -6.25E-7 1.48148E-6 L -6.25E-7 0.00023 C 0.01432 -0.00232 0.02865 -0.00324 0.04284 -0.00625 C 0.07292 -0.01273 0.04583 -0.00972 0.06628 -0.01852 C 0.07057 -0.02037 0.07487 -0.0206 0.07917 -0.02153 C 0.08281 -0.02246 0.08633 -0.02361 0.08984 -0.02477 C 0.09414 -0.02778 0.09844 -0.03056 0.1026 -0.03403 C 0.10495 -0.03565 0.10677 -0.03866 0.10912 -0.04005 C 0.11185 -0.04167 0.11484 -0.04213 0.11758 -0.04306 C 0.13919 -0.06181 0.11667 -0.04491 0.14115 -0.05533 C 0.14414 -0.05671 0.14648 -0.06158 0.14974 -0.06158 C 0.25625 -0.06458 0.36315 -0.06366 0.46992 -0.06458 C 0.49805 -0.07477 0.48125 -0.0713 0.52122 -0.06783 C 0.52344 -0.06551 0.52513 -0.06227 0.5276 -0.06158 C 0.53542 -0.05926 0.54323 -0.05926 0.55117 -0.05857 C 0.56888 -0.05695 0.58672 -0.05648 0.60456 -0.05533 C 0.61719 -0.05093 0.61016 -0.05232 0.62591 -0.05232 " pathEditMode="relative" rAng="0" ptsTypes="AAAAAAAAAAAAAAAAA">
                                      <p:cBhvr>
                                        <p:cTn id="97" dur="2000" fill="hold"/>
                                        <p:tgtEl>
                                          <p:spTgt spid="22"/>
                                        </p:tgtEl>
                                        <p:attrNameLst>
                                          <p:attrName>ppt_x</p:attrName>
                                          <p:attrName>ppt_y</p:attrName>
                                        </p:attrNameLst>
                                      </p:cBhvr>
                                      <p:rCtr x="31302" y="-3565"/>
                                    </p:animMotion>
                                  </p:childTnLst>
                                  <p:subTnLst>
                                    <p:audio>
                                      <p:cMediaNode>
                                        <p:cTn display="0" masterRel="sameClick">
                                          <p:stCondLst>
                                            <p:cond evt="begin" delay="0">
                                              <p:tn val="96"/>
                                            </p:cond>
                                          </p:stCondLst>
                                          <p:endCondLst>
                                            <p:cond evt="onStopAudio" delay="0">
                                              <p:tgtEl>
                                                <p:sldTgt/>
                                              </p:tgtEl>
                                            </p:cond>
                                          </p:endCondLst>
                                        </p:cTn>
                                        <p:tgtEl>
                                          <p:sndTgt r:embed="rId2" name="Am-thanh-phep-thuat-www_nhacchuongvui_com.wav"/>
                                        </p:tgtEl>
                                      </p:cMediaNode>
                                    </p:audio>
                                  </p:subTnLst>
                                </p:cTn>
                              </p:par>
                            </p:childTnLst>
                          </p:cTn>
                        </p:par>
                      </p:childTnLst>
                    </p:cTn>
                  </p:par>
                </p:childTnLst>
              </p:cTn>
              <p:nextCondLst>
                <p:cond evt="onClick" delay="0">
                  <p:tgtEl>
                    <p:spTgt spid="19"/>
                  </p:tgtEl>
                </p:cond>
              </p:nextCondLst>
            </p:seq>
            <p:seq concurrent="1" nextAc="seek">
              <p:cTn id="98" restart="whenNotActive" fill="hold" evtFilter="cancelBubble" nodeType="interactiveSeq">
                <p:stCondLst>
                  <p:cond evt="onClick" delay="0">
                    <p:tgtEl>
                      <p:spTgt spid="21"/>
                    </p:tgtEl>
                  </p:cond>
                </p:stCondLst>
                <p:endSync evt="end" delay="0">
                  <p:rtn val="all"/>
                </p:endSync>
                <p:childTnLst>
                  <p:par>
                    <p:cTn id="99" fill="hold">
                      <p:stCondLst>
                        <p:cond delay="0"/>
                      </p:stCondLst>
                      <p:childTnLst>
                        <p:par>
                          <p:cTn id="100" fill="hold">
                            <p:stCondLst>
                              <p:cond delay="0"/>
                            </p:stCondLst>
                            <p:childTnLst>
                              <p:par>
                                <p:cTn id="101" presetID="10" presetClass="exit" presetSubtype="0" fill="hold" nodeType="clickEffect">
                                  <p:stCondLst>
                                    <p:cond delay="0"/>
                                  </p:stCondLst>
                                  <p:childTnLst>
                                    <p:animEffect transition="out" filter="fade">
                                      <p:cBhvr>
                                        <p:cTn id="102" dur="500"/>
                                        <p:tgtEl>
                                          <p:spTgt spid="21"/>
                                        </p:tgtEl>
                                      </p:cBhvr>
                                    </p:animEffect>
                                    <p:set>
                                      <p:cBhvr>
                                        <p:cTn id="103" dur="1" fill="hold">
                                          <p:stCondLst>
                                            <p:cond delay="499"/>
                                          </p:stCondLst>
                                        </p:cTn>
                                        <p:tgtEl>
                                          <p:spTgt spid="21"/>
                                        </p:tgtEl>
                                        <p:attrNameLst>
                                          <p:attrName>style.visibility</p:attrName>
                                        </p:attrNameLst>
                                      </p:cBhvr>
                                      <p:to>
                                        <p:strVal val="hidden"/>
                                      </p:to>
                                    </p:set>
                                  </p:childTnLst>
                                </p:cTn>
                              </p:par>
                            </p:childTnLst>
                          </p:cTn>
                        </p:par>
                        <p:par>
                          <p:cTn id="104" fill="hold">
                            <p:stCondLst>
                              <p:cond delay="500"/>
                            </p:stCondLst>
                            <p:childTnLst>
                              <p:par>
                                <p:cTn id="105" presetID="0" presetClass="path" presetSubtype="0" accel="50000" decel="50000" fill="hold" nodeType="afterEffect">
                                  <p:stCondLst>
                                    <p:cond delay="0"/>
                                  </p:stCondLst>
                                  <p:childTnLst>
                                    <p:animMotion origin="layout" path="M -8.33333E-7 -0.0338 L -8.33333E-7 -0.03356 L 0.01341 -0.03218 C 0.01524 -0.03194 0.0168 -0.03171 0.01849 -0.03171 C 0.02396 -0.03148 0.02969 -0.03148 0.03529 -0.03125 C 0.04427 -0.03056 0.04727 -0.03009 0.05859 -0.03009 C 0.1056 -0.03009 0.1526 -0.03056 0.19909 -0.03079 C 0.20221 -0.03079 0.20456 -0.03102 0.20768 -0.03125 C 0.21185 -0.03148 0.21654 -0.03148 0.22083 -0.03171 C 0.22396 -0.03194 0.22656 -0.03241 0.22943 -0.03264 C 0.23255 -0.0331 0.23581 -0.0331 0.23932 -0.03333 C 0.24141 -0.03356 0.24349 -0.03403 0.24596 -0.03426 C 0.24974 -0.03449 0.25378 -0.03449 0.25768 -0.03472 C 0.2599 -0.03495 0.26198 -0.03519 0.26432 -0.03519 C 0.2681 -0.03542 0.27214 -0.03565 0.27604 -0.03588 C 0.31979 -0.03796 0.26771 -0.03565 0.31432 -0.03727 C 0.32018 -0.0375 0.33034 -0.03819 0.33607 -0.03819 C 0.36172 -0.03866 0.38737 -0.03866 0.41289 -0.03889 L 0.43633 -0.03935 C 0.44102 -0.03935 0.45625 -0.04005 0.46146 -0.04028 C 0.46471 -0.04051 0.4681 -0.04074 0.47136 -0.04074 C 0.478 -0.04097 0.48477 -0.0412 0.49141 -0.04144 C 0.50872 -0.04306 0.49844 -0.04236 0.525 -0.0419 L 0.56511 -0.04074 C 0.56784 -0.04074 0.5707 -0.04051 0.57344 -0.04028 C 0.57513 -0.04028 0.57669 -0.03981 0.57839 -0.03981 C 0.5862 -0.03958 0.59401 -0.03981 0.60195 -0.03981 " pathEditMode="relative" rAng="0" ptsTypes="AAAAAAAAAAAAAAAAAAAAAAAAAAA">
                                      <p:cBhvr>
                                        <p:cTn id="106" dur="2000" fill="hold"/>
                                        <p:tgtEl>
                                          <p:spTgt spid="2"/>
                                        </p:tgtEl>
                                        <p:attrNameLst>
                                          <p:attrName>ppt_x</p:attrName>
                                          <p:attrName>ppt_y</p:attrName>
                                        </p:attrNameLst>
                                      </p:cBhvr>
                                      <p:rCtr x="30091" y="-255"/>
                                    </p:animMotion>
                                  </p:childTnLst>
                                  <p:subTnLst>
                                    <p:audio>
                                      <p:cMediaNode>
                                        <p:cTn display="0" masterRel="sameClick">
                                          <p:stCondLst>
                                            <p:cond evt="begin" delay="0">
                                              <p:tn val="105"/>
                                            </p:cond>
                                          </p:stCondLst>
                                          <p:endCondLst>
                                            <p:cond evt="onStopAudio" delay="0">
                                              <p:tgtEl>
                                                <p:sldTgt/>
                                              </p:tgtEl>
                                            </p:cond>
                                          </p:endCondLst>
                                        </p:cTn>
                                        <p:tgtEl>
                                          <p:sndTgt r:embed="rId2" name="Am-thanh-phep-thuat-www_nhacchuongvui_com.wav"/>
                                        </p:tgtEl>
                                      </p:cMediaNode>
                                    </p:audio>
                                  </p:subTnLst>
                                </p:cTn>
                              </p:par>
                            </p:childTnLst>
                          </p:cTn>
                        </p:par>
                      </p:childTnLst>
                    </p:cTn>
                  </p:par>
                </p:childTnLst>
              </p:cTn>
              <p:nextCondLst>
                <p:cond evt="onClick" delay="0">
                  <p:tgtEl>
                    <p:spTgt spid="21"/>
                  </p:tgtEl>
                </p:cond>
              </p:nextCondLst>
            </p:seq>
            <p:seq concurrent="1" nextAc="seek">
              <p:cTn id="107" restart="whenNotActive" fill="hold" evtFilter="cancelBubble" nodeType="interactiveSeq">
                <p:stCondLst>
                  <p:cond evt="onClick" delay="0">
                    <p:tgtEl>
                      <p:spTgt spid="23"/>
                    </p:tgtEl>
                  </p:cond>
                </p:stCondLst>
                <p:endSync evt="end" delay="0">
                  <p:rtn val="all"/>
                </p:endSync>
                <p:childTnLst>
                  <p:par>
                    <p:cTn id="108" fill="hold">
                      <p:stCondLst>
                        <p:cond delay="0"/>
                      </p:stCondLst>
                      <p:childTnLst>
                        <p:par>
                          <p:cTn id="109" fill="hold">
                            <p:stCondLst>
                              <p:cond delay="0"/>
                            </p:stCondLst>
                            <p:childTnLst>
                              <p:par>
                                <p:cTn id="110" presetID="10" presetClass="exit" presetSubtype="0" fill="hold" nodeType="clickEffect">
                                  <p:stCondLst>
                                    <p:cond delay="0"/>
                                  </p:stCondLst>
                                  <p:childTnLst>
                                    <p:animEffect transition="out" filter="fade">
                                      <p:cBhvr>
                                        <p:cTn id="111" dur="500"/>
                                        <p:tgtEl>
                                          <p:spTgt spid="23"/>
                                        </p:tgtEl>
                                      </p:cBhvr>
                                    </p:animEffect>
                                    <p:set>
                                      <p:cBhvr>
                                        <p:cTn id="112" dur="1" fill="hold">
                                          <p:stCondLst>
                                            <p:cond delay="499"/>
                                          </p:stCondLst>
                                        </p:cTn>
                                        <p:tgtEl>
                                          <p:spTgt spid="23"/>
                                        </p:tgtEl>
                                        <p:attrNameLst>
                                          <p:attrName>style.visibility</p:attrName>
                                        </p:attrNameLst>
                                      </p:cBhvr>
                                      <p:to>
                                        <p:strVal val="hidden"/>
                                      </p:to>
                                    </p:set>
                                  </p:childTnLst>
                                </p:cTn>
                              </p:par>
                            </p:childTnLst>
                          </p:cTn>
                        </p:par>
                        <p:par>
                          <p:cTn id="113" fill="hold">
                            <p:stCondLst>
                              <p:cond delay="500"/>
                            </p:stCondLst>
                            <p:childTnLst>
                              <p:par>
                                <p:cTn id="114" presetID="0" presetClass="path" presetSubtype="0" accel="50000" decel="50000" fill="hold" nodeType="afterEffect">
                                  <p:stCondLst>
                                    <p:cond delay="0"/>
                                  </p:stCondLst>
                                  <p:childTnLst>
                                    <p:animMotion origin="layout" path="M -3.33333E-6 -0.02778 L -3.33333E-6 -0.02778 C 0.00782 -0.02871 0.01094 -0.0294 0.01901 -0.02986 C 0.02162 -0.0301 0.02435 -0.0301 0.02696 -0.0301 L 0.14258 -0.02986 C 0.15599 -0.02986 0.15248 -0.02963 0.16146 -0.02917 C 0.16589 -0.02894 0.17045 -0.02871 0.17487 -0.02848 C 0.18021 -0.02824 0.19102 -0.02732 0.19102 -0.02732 C 0.20339 -0.02524 0.18438 -0.02848 0.2017 -0.02639 C 0.20391 -0.02616 0.20521 -0.0257 0.20716 -0.02524 C 0.20938 -0.02477 0.21146 -0.02454 0.21381 -0.02431 C 0.21836 -0.02361 0.23243 -0.02361 0.23399 -0.02338 L 0.35769 -0.02431 C 0.36289 -0.02431 0.36537 -0.02454 0.3698 -0.025 C 0.3711 -0.02524 0.3724 -0.02547 0.3737 -0.0257 C 0.37865 -0.02616 0.38737 -0.02616 0.39128 -0.02639 C 0.39753 -0.02686 0.3948 -0.02662 0.39935 -0.02662 " pathEditMode="relative" rAng="0" ptsTypes="AAAAAAAAAAAAAAAAA">
                                      <p:cBhvr>
                                        <p:cTn id="115" dur="2000" fill="hold"/>
                                        <p:tgtEl>
                                          <p:spTgt spid="20"/>
                                        </p:tgtEl>
                                        <p:attrNameLst>
                                          <p:attrName>ppt_x</p:attrName>
                                          <p:attrName>ppt_y</p:attrName>
                                        </p:attrNameLst>
                                      </p:cBhvr>
                                      <p:rCtr x="19974" y="93"/>
                                    </p:animMotion>
                                  </p:childTnLst>
                                  <p:subTnLst>
                                    <p:audio>
                                      <p:cMediaNode>
                                        <p:cTn display="0" masterRel="sameClick">
                                          <p:stCondLst>
                                            <p:cond evt="begin" delay="0">
                                              <p:tn val="114"/>
                                            </p:cond>
                                          </p:stCondLst>
                                          <p:endCondLst>
                                            <p:cond evt="onStopAudio" delay="0">
                                              <p:tgtEl>
                                                <p:sldTgt/>
                                              </p:tgtEl>
                                            </p:cond>
                                          </p:endCondLst>
                                        </p:cTn>
                                        <p:tgtEl>
                                          <p:sndTgt r:embed="rId2" name="Am-thanh-phep-thuat-www_nhacchuongvui_com.wav"/>
                                        </p:tgtEl>
                                      </p:cMediaNode>
                                    </p:audio>
                                  </p:subTnLst>
                                </p:cTn>
                              </p:par>
                              <p:par>
                                <p:cTn id="116" presetID="10" presetClass="entr" presetSubtype="0" fill="hold" grpId="0" nodeType="withEffect">
                                  <p:stCondLst>
                                    <p:cond delay="1700"/>
                                  </p:stCondLst>
                                  <p:childTnLst>
                                    <p:set>
                                      <p:cBhvr>
                                        <p:cTn id="117" dur="1" fill="hold">
                                          <p:stCondLst>
                                            <p:cond delay="0"/>
                                          </p:stCondLst>
                                        </p:cTn>
                                        <p:tgtEl>
                                          <p:spTgt spid="30"/>
                                        </p:tgtEl>
                                        <p:attrNameLst>
                                          <p:attrName>style.visibility</p:attrName>
                                        </p:attrNameLst>
                                      </p:cBhvr>
                                      <p:to>
                                        <p:strVal val="visible"/>
                                      </p:to>
                                    </p:set>
                                    <p:animEffect transition="in" filter="fade">
                                      <p:cBhvr>
                                        <p:cTn id="118" dur="500"/>
                                        <p:tgtEl>
                                          <p:spTgt spid="30"/>
                                        </p:tgtEl>
                                      </p:cBhvr>
                                    </p:animEffect>
                                  </p:childTnLst>
                                  <p:subTnLst>
                                    <p:audio>
                                      <p:cMediaNode>
                                        <p:cTn display="0" masterRel="sameClick">
                                          <p:stCondLst>
                                            <p:cond evt="begin" delay="0">
                                              <p:tn val="116"/>
                                            </p:cond>
                                          </p:stCondLst>
                                          <p:endCondLst>
                                            <p:cond evt="onStopAudio" delay="0">
                                              <p:tgtEl>
                                                <p:sldTgt/>
                                              </p:tgtEl>
                                            </p:cond>
                                          </p:endCondLst>
                                        </p:cTn>
                                        <p:tgtEl>
                                          <p:sndTgt r:embed="rId3" name="Tieng-yeah-tre-con-www_nhacchuongvui_com.wav"/>
                                        </p:tgtEl>
                                      </p:cMediaNode>
                                    </p:audio>
                                  </p:subTnLst>
                                </p:cTn>
                              </p:par>
                            </p:childTnLst>
                          </p:cTn>
                        </p:par>
                        <p:par>
                          <p:cTn id="119" fill="hold">
                            <p:stCondLst>
                              <p:cond delay="2700"/>
                            </p:stCondLst>
                            <p:childTnLst>
                              <p:par>
                                <p:cTn id="120" presetID="10" presetClass="entr" presetSubtype="0" fill="hold" nodeType="afterEffect">
                                  <p:stCondLst>
                                    <p:cond delay="0"/>
                                  </p:stCondLst>
                                  <p:childTnLst>
                                    <p:set>
                                      <p:cBhvr>
                                        <p:cTn id="121" dur="1" fill="hold">
                                          <p:stCondLst>
                                            <p:cond delay="0"/>
                                          </p:stCondLst>
                                        </p:cTn>
                                        <p:tgtEl>
                                          <p:spTgt spid="28"/>
                                        </p:tgtEl>
                                        <p:attrNameLst>
                                          <p:attrName>style.visibility</p:attrName>
                                        </p:attrNameLst>
                                      </p:cBhvr>
                                      <p:to>
                                        <p:strVal val="visible"/>
                                      </p:to>
                                    </p:set>
                                    <p:animEffect transition="in" filter="fade">
                                      <p:cBhvr>
                                        <p:cTn id="122" dur="500"/>
                                        <p:tgtEl>
                                          <p:spTgt spid="28"/>
                                        </p:tgtEl>
                                      </p:cBhvr>
                                    </p:animEffect>
                                  </p:childTnLst>
                                  <p:subTnLst>
                                    <p:audio>
                                      <p:cMediaNode>
                                        <p:cTn display="0" masterRel="sameClick">
                                          <p:stCondLst>
                                            <p:cond evt="begin" delay="0">
                                              <p:tn val="120"/>
                                            </p:cond>
                                          </p:stCondLst>
                                          <p:endCondLst>
                                            <p:cond evt="onStopAudio" delay="0">
                                              <p:tgtEl>
                                                <p:sldTgt/>
                                              </p:tgtEl>
                                            </p:cond>
                                          </p:endCondLst>
                                        </p:cTn>
                                        <p:tgtEl>
                                          <p:sndTgt r:embed="rId3" name="Tieng-yeah-tre-con-www_nhacchuongvui_com.wav"/>
                                        </p:tgtEl>
                                      </p:cMediaNode>
                                    </p:audio>
                                  </p:subTnLst>
                                </p:cTn>
                              </p:par>
                            </p:childTnLst>
                          </p:cTn>
                        </p:par>
                      </p:childTnLst>
                    </p:cTn>
                  </p:par>
                </p:childTnLst>
              </p:cTn>
              <p:nextCondLst>
                <p:cond evt="onClick" delay="0">
                  <p:tgtEl>
                    <p:spTgt spid="23"/>
                  </p:tgtEl>
                </p:cond>
              </p:nextCondLst>
            </p:seq>
          </p:childTnLst>
        </p:cTn>
      </p:par>
    </p:tnLst>
    <p:bldLst>
      <p:bldP spid="3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4"/>
          <a:stretch>
            <a:fillRect/>
          </a:stretch>
        </p:blipFill>
        <p:spPr>
          <a:xfrm>
            <a:off x="-42793" y="0"/>
            <a:ext cx="12463393" cy="10370195"/>
          </a:xfrm>
          <a:prstGeom prst="rect">
            <a:avLst/>
          </a:prstGeom>
        </p:spPr>
      </p:pic>
      <p:pic>
        <p:nvPicPr>
          <p:cNvPr id="13" name="CẤM BUÔN BÁN, CẤM REUP" descr="School Cartoon Classroom, PNG, 1500x1500px, School, Architecture, Area,  Building, Cartoon Download Free"/>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0" r="100000">
                        <a14:foregroundMark x1="42927" y1="66707" x2="69390" y2="66707"/>
                        <a14:backgroundMark x1="71829" y1="83049" x2="15122" y2="77439"/>
                        <a14:backgroundMark x1="72317" y1="75244" x2="12195" y2="76220"/>
                        <a14:backgroundMark x1="12195" y1="76220" x2="48293" y2="74146"/>
                        <a14:backgroundMark x1="48293" y1="74146" x2="85122" y2="74024"/>
                        <a14:backgroundMark x1="8780" y1="73780" x2="94756" y2="72561"/>
                        <a14:backgroundMark x1="98049" y1="72195" x2="2439" y2="72561"/>
                        <a14:backgroundMark x1="19024" y1="67927" x2="91463" y2="69146"/>
                      </a14:backgroundRemoval>
                    </a14:imgEffect>
                  </a14:imgLayer>
                </a14:imgProps>
              </a:ext>
              <a:ext uri="{28A0092B-C50C-407E-A947-70E740481C1C}">
                <a14:useLocalDpi xmlns:a14="http://schemas.microsoft.com/office/drawing/2010/main" val="0"/>
              </a:ext>
            </a:extLst>
          </a:blip>
          <a:srcRect t="29451" b="26158"/>
          <a:stretch/>
        </p:blipFill>
        <p:spPr bwMode="auto">
          <a:xfrm>
            <a:off x="2693762" y="622301"/>
            <a:ext cx="9269604" cy="4876801"/>
          </a:xfrm>
          <a:prstGeom prst="rect">
            <a:avLst/>
          </a:prstGeom>
          <a:noFill/>
          <a:extLst>
            <a:ext uri="{909E8E84-426E-40DD-AFC4-6F175D3DCCD1}">
              <a14:hiddenFill xmlns:a14="http://schemas.microsoft.com/office/drawing/2010/main">
                <a:solidFill>
                  <a:srgbClr val="FFFFFF"/>
                </a:solidFill>
              </a14:hiddenFill>
            </a:ext>
          </a:extLst>
        </p:spPr>
      </p:pic>
      <p:pic>
        <p:nvPicPr>
          <p:cNvPr id="17" name="CẤM BUÔN BÁN, CẤM REUP" descr="School Cartoon Classroom, PNG, 1500x1500px, School, Architecture, Area,  Building, Cartoon Download Free"/>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0" r="100000">
                        <a14:foregroundMark x1="42927" y1="66707" x2="69390" y2="66707"/>
                        <a14:backgroundMark x1="71829" y1="83049" x2="15122" y2="77439"/>
                        <a14:backgroundMark x1="72317" y1="75244" x2="12195" y2="76220"/>
                        <a14:backgroundMark x1="12195" y1="76220" x2="48293" y2="74146"/>
                        <a14:backgroundMark x1="48293" y1="74146" x2="85122" y2="74024"/>
                        <a14:backgroundMark x1="8780" y1="73780" x2="94756" y2="72561"/>
                        <a14:backgroundMark x1="98049" y1="72195" x2="2439" y2="72561"/>
                        <a14:backgroundMark x1="19024" y1="67927" x2="91463" y2="69146"/>
                      </a14:backgroundRemoval>
                    </a14:imgEffect>
                  </a14:imgLayer>
                </a14:imgProps>
              </a:ext>
              <a:ext uri="{28A0092B-C50C-407E-A947-70E740481C1C}">
                <a14:useLocalDpi xmlns:a14="http://schemas.microsoft.com/office/drawing/2010/main" val="0"/>
              </a:ext>
            </a:extLst>
          </a:blip>
          <a:srcRect t="29451" b="26158"/>
          <a:stretch/>
        </p:blipFill>
        <p:spPr bwMode="auto">
          <a:xfrm>
            <a:off x="2693762" y="622301"/>
            <a:ext cx="9269604" cy="4876801"/>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p:nvSpPr>
        <p:spPr>
          <a:xfrm>
            <a:off x="854553" y="235976"/>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chemeClr val="bg1"/>
                </a:solidFill>
                <a:effectLst/>
                <a:uLnTx/>
                <a:uFillTx/>
                <a:latin typeface="Montserrat Alternates Black" panose="00000A00000000000000" pitchFamily="50" charset="0"/>
              </a:rPr>
              <a:t>CÂU 1: </a:t>
            </a:r>
            <a:r>
              <a:rPr lang="vi-VN" sz="3600" b="0" i="0" dirty="0">
                <a:solidFill>
                  <a:schemeClr val="bg1"/>
                </a:solidFill>
                <a:effectLst/>
                <a:latin typeface="-apple-system"/>
              </a:rPr>
              <a:t>Có khi cô bé sinh đôi</a:t>
            </a:r>
            <a:r>
              <a:rPr lang="vi-VN" sz="3600" dirty="0">
                <a:solidFill>
                  <a:schemeClr val="bg1"/>
                </a:solidFill>
              </a:rPr>
              <a:t/>
            </a:r>
            <a:br>
              <a:rPr lang="vi-VN" sz="3600" dirty="0">
                <a:solidFill>
                  <a:schemeClr val="bg1"/>
                </a:solidFill>
              </a:rPr>
            </a:br>
            <a:r>
              <a:rPr lang="vi-VN" sz="3600" b="0" i="0" dirty="0">
                <a:solidFill>
                  <a:schemeClr val="bg1"/>
                </a:solidFill>
                <a:effectLst/>
                <a:latin typeface="-apple-system"/>
              </a:rPr>
              <a:t>Ngây thơ mà sống cuộc đời thanh cao</a:t>
            </a:r>
            <a:r>
              <a:rPr lang="vi-VN" sz="3600" dirty="0">
                <a:solidFill>
                  <a:schemeClr val="bg1"/>
                </a:solidFill>
              </a:rPr>
              <a:t/>
            </a:r>
            <a:br>
              <a:rPr lang="vi-VN" sz="3600" dirty="0">
                <a:solidFill>
                  <a:schemeClr val="bg1"/>
                </a:solidFill>
              </a:rPr>
            </a:br>
            <a:r>
              <a:rPr lang="vi-VN" sz="3600" b="0" i="0" dirty="0">
                <a:solidFill>
                  <a:schemeClr val="bg1"/>
                </a:solidFill>
                <a:effectLst/>
                <a:latin typeface="-apple-system"/>
              </a:rPr>
              <a:t>Áo thường chung mặc một màu</a:t>
            </a:r>
            <a:r>
              <a:rPr lang="vi-VN" sz="3600" dirty="0">
                <a:solidFill>
                  <a:schemeClr val="bg1"/>
                </a:solidFill>
              </a:rPr>
              <a:t/>
            </a:r>
            <a:br>
              <a:rPr lang="vi-VN" sz="3600" dirty="0">
                <a:solidFill>
                  <a:schemeClr val="bg1"/>
                </a:solidFill>
              </a:rPr>
            </a:br>
            <a:r>
              <a:rPr lang="vi-VN" sz="3600" b="0" i="0" dirty="0">
                <a:solidFill>
                  <a:schemeClr val="bg1"/>
                </a:solidFill>
                <a:effectLst/>
                <a:latin typeface="-apple-system"/>
              </a:rPr>
              <a:t>Buồn vui lại khéo rủ nhau khóc cười – Là gì?</a:t>
            </a:r>
            <a:endParaRPr kumimoji="0" lang="en-US" sz="3600" b="0" i="0" u="none" strike="noStrike" kern="1200" cap="none" spc="0" normalizeH="0" baseline="0" noProof="0" dirty="0">
              <a:ln>
                <a:noFill/>
              </a:ln>
              <a:solidFill>
                <a:schemeClr val="bg1"/>
              </a:solidFill>
              <a:effectLst/>
              <a:uLnTx/>
              <a:uFillTx/>
              <a:latin typeface="Montserrat Alternates Black" panose="00000A00000000000000" pitchFamily="50" charset="0"/>
            </a:endParaRPr>
          </a:p>
        </p:txBody>
      </p:sp>
      <p:sp>
        <p:nvSpPr>
          <p:cNvPr id="19" name="Rectangle 18"/>
          <p:cNvSpPr/>
          <p:nvPr/>
        </p:nvSpPr>
        <p:spPr>
          <a:xfrm>
            <a:off x="6671601" y="410809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err="1">
                <a:solidFill>
                  <a:prstClr val="white"/>
                </a:solidFill>
                <a:latin typeface="Montserrat Alternates Black" panose="00000A00000000000000" pitchFamily="50" charset="0"/>
              </a:rPr>
              <a:t>Đôi</a:t>
            </a:r>
            <a:r>
              <a:rPr lang="en-US" sz="3600" dirty="0">
                <a:solidFill>
                  <a:prstClr val="white"/>
                </a:solidFill>
                <a:latin typeface="Montserrat Alternates Black" panose="00000A00000000000000" pitchFamily="50" charset="0"/>
              </a:rPr>
              <a:t> </a:t>
            </a:r>
            <a:r>
              <a:rPr lang="en-US" sz="3600" dirty="0" err="1">
                <a:solidFill>
                  <a:prstClr val="white"/>
                </a:solidFill>
                <a:latin typeface="Montserrat Alternates Black" panose="00000A00000000000000" pitchFamily="50" charset="0"/>
              </a:rPr>
              <a:t>mắt</a:t>
            </a:r>
            <a:endParaRPr kumimoji="0" lang="en-US" sz="3600" b="0" i="0" u="none" strike="noStrike" kern="1200" cap="none" spc="0" normalizeH="0" baseline="0" noProof="0" dirty="0">
              <a:ln>
                <a:noFill/>
              </a:ln>
              <a:solidFill>
                <a:prstClr val="white"/>
              </a:solidFill>
              <a:effectLst/>
              <a:uLnTx/>
              <a:uFillTx/>
              <a:latin typeface="Calibri" panose="020F0502020204030204"/>
            </a:endParaRPr>
          </a:p>
        </p:txBody>
      </p:sp>
      <p:sp>
        <p:nvSpPr>
          <p:cNvPr id="20" name="Rectangle 19"/>
          <p:cNvSpPr/>
          <p:nvPr/>
        </p:nvSpPr>
        <p:spPr>
          <a:xfrm>
            <a:off x="876773" y="5191009"/>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Montserrat Alternates Black" panose="00000A00000000000000" pitchFamily="50" charset="0"/>
                <a:ea typeface="+mn-ea"/>
                <a:cs typeface="+mn-cs"/>
              </a:rPr>
              <a:t>Cái</a:t>
            </a:r>
            <a:r>
              <a:rPr kumimoji="0" lang="en-US" sz="3600" b="0" i="0" u="none" strike="noStrike" kern="1200" cap="none" spc="0" normalizeH="0" noProof="0" dirty="0">
                <a:ln>
                  <a:noFill/>
                </a:ln>
                <a:solidFill>
                  <a:prstClr val="white"/>
                </a:solidFill>
                <a:effectLst/>
                <a:uLnTx/>
                <a:uFillTx/>
                <a:latin typeface="Montserrat Alternates Black" panose="00000A00000000000000" pitchFamily="50" charset="0"/>
                <a:ea typeface="+mn-ea"/>
                <a:cs typeface="+mn-cs"/>
              </a:rPr>
              <a:t> </a:t>
            </a:r>
            <a:r>
              <a:rPr kumimoji="0" lang="en-US" sz="3600" b="0" i="0" u="none" strike="noStrike" kern="1200" cap="none" spc="0" normalizeH="0" noProof="0" dirty="0" err="1">
                <a:ln>
                  <a:noFill/>
                </a:ln>
                <a:solidFill>
                  <a:prstClr val="white"/>
                </a:solidFill>
                <a:effectLst/>
                <a:uLnTx/>
                <a:uFillTx/>
                <a:latin typeface="Montserrat Alternates Black" panose="00000A00000000000000" pitchFamily="50" charset="0"/>
                <a:ea typeface="+mn-ea"/>
                <a:cs typeface="+mn-cs"/>
              </a:rPr>
              <a:t>tay</a:t>
            </a:r>
            <a:endPar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Rectangle 20"/>
          <p:cNvSpPr/>
          <p:nvPr/>
        </p:nvSpPr>
        <p:spPr>
          <a:xfrm>
            <a:off x="6671601" y="5191009"/>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Montserrat Alternates Black" panose="00000A00000000000000" pitchFamily="50" charset="0"/>
                <a:ea typeface="+mn-ea"/>
                <a:cs typeface="+mn-cs"/>
              </a:rPr>
              <a:t>Cái</a:t>
            </a:r>
            <a:r>
              <a:rPr kumimoji="0" lang="en-US" sz="3600" b="0" i="0" u="none" strike="noStrike" kern="1200" cap="none" spc="0" normalizeH="0" noProof="0" dirty="0">
                <a:ln>
                  <a:noFill/>
                </a:ln>
                <a:solidFill>
                  <a:prstClr val="white"/>
                </a:solidFill>
                <a:effectLst/>
                <a:uLnTx/>
                <a:uFillTx/>
                <a:latin typeface="Montserrat Alternates Black" panose="00000A00000000000000" pitchFamily="50" charset="0"/>
                <a:ea typeface="+mn-ea"/>
                <a:cs typeface="+mn-cs"/>
              </a:rPr>
              <a:t> </a:t>
            </a:r>
            <a:r>
              <a:rPr kumimoji="0" lang="en-US" sz="3600" b="0" i="0" u="none" strike="noStrike" kern="1200" cap="none" spc="0" normalizeH="0" noProof="0" dirty="0" err="1">
                <a:ln>
                  <a:noFill/>
                </a:ln>
                <a:solidFill>
                  <a:prstClr val="white"/>
                </a:solidFill>
                <a:effectLst/>
                <a:uLnTx/>
                <a:uFillTx/>
                <a:latin typeface="Montserrat Alternates Black" panose="00000A00000000000000" pitchFamily="50" charset="0"/>
                <a:ea typeface="+mn-ea"/>
                <a:cs typeface="+mn-cs"/>
              </a:rPr>
              <a:t>chân</a:t>
            </a:r>
            <a:endPar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Rectangle 21"/>
          <p:cNvSpPr/>
          <p:nvPr/>
        </p:nvSpPr>
        <p:spPr>
          <a:xfrm>
            <a:off x="886331" y="4177385"/>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err="1">
                <a:solidFill>
                  <a:prstClr val="white"/>
                </a:solidFill>
                <a:latin typeface="Montserrat Alternates Black" panose="00000A00000000000000" pitchFamily="50" charset="0"/>
              </a:rPr>
              <a:t>Đôi</a:t>
            </a:r>
            <a:r>
              <a:rPr lang="en-US" sz="3600" dirty="0">
                <a:solidFill>
                  <a:prstClr val="white"/>
                </a:solidFill>
                <a:latin typeface="Montserrat Alternates Black" panose="00000A00000000000000" pitchFamily="50" charset="0"/>
              </a:rPr>
              <a:t> </a:t>
            </a:r>
            <a:r>
              <a:rPr lang="en-US" sz="3600" dirty="0" err="1">
                <a:solidFill>
                  <a:prstClr val="white"/>
                </a:solidFill>
                <a:latin typeface="Montserrat Alternates Black" panose="00000A00000000000000" pitchFamily="50" charset="0"/>
              </a:rPr>
              <a:t>môi</a:t>
            </a:r>
            <a:endParaRPr kumimoji="0" lang="en-US" sz="3600" b="0" i="0" u="none" strike="noStrike" kern="1200" cap="none" spc="0" normalizeH="0" baseline="0" noProof="0" dirty="0">
              <a:ln>
                <a:noFill/>
              </a:ln>
              <a:solidFill>
                <a:prstClr val="white"/>
              </a:solidFill>
              <a:effectLst/>
              <a:uLnTx/>
              <a:uFillTx/>
              <a:latin typeface="Calibri" panose="020F0502020204030204"/>
            </a:endParaRPr>
          </a:p>
        </p:txBody>
      </p:sp>
      <p:pic>
        <p:nvPicPr>
          <p:cNvPr id="23"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4308" y="3855601"/>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666901" y="495605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31823" y="4849781"/>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698194" y="3799224"/>
            <a:ext cx="1339599" cy="117733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4112527" y="1078083"/>
            <a:ext cx="4431407" cy="443140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a:hlinkClick r:id="rId10" action="ppaction://hlinksldjump"/>
          </p:cNvPr>
          <p:cNvPicPr>
            <a:picLocks noChangeAspect="1" noChangeArrowheads="1"/>
          </p:cNvPicPr>
          <p:nvPr/>
        </p:nvPicPr>
        <p:blipFill>
          <a:blip r:embed="rId11" cstate="print">
            <a:extLst>
              <a:ext uri="{28A0092B-C50C-407E-A947-70E740481C1C}">
                <a14:useLocalDpi xmlns:a14="http://schemas.microsoft.com/office/drawing/2010/main" val="0"/>
              </a:ext>
            </a:extLst>
          </a:blip>
          <a:stretch>
            <a:fillRect/>
          </a:stretch>
        </p:blipFill>
        <p:spPr bwMode="auto">
          <a:xfrm>
            <a:off x="0" y="5678226"/>
            <a:ext cx="1244600" cy="11941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056593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27"/>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27"/>
                                        </p:tgtEl>
                                      </p:cBhvr>
                                    </p:animEffect>
                                    <p:set>
                                      <p:cBhvr>
                                        <p:cTn id="13"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4" restart="whenNotActive" fill="hold" evtFilter="cancelBubble" nodeType="interactiveSeq">
                <p:stCondLst>
                  <p:cond evt="onClick" delay="0">
                    <p:tgtEl>
                      <p:spTgt spid="22"/>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27"/>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27"/>
                                        </p:tgtEl>
                                      </p:cBhvr>
                                    </p:animEffect>
                                    <p:set>
                                      <p:cBhvr>
                                        <p:cTn id="25"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26" restart="whenNotActive" fill="hold" evtFilter="cancelBubble" nodeType="interactiveSeq">
                <p:stCondLst>
                  <p:cond evt="onClick" delay="0">
                    <p:tgtEl>
                      <p:spTgt spid="21"/>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27"/>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27"/>
                                        </p:tgtEl>
                                      </p:cBhvr>
                                    </p:animEffect>
                                    <p:set>
                                      <p:cBhvr>
                                        <p:cTn id="37"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38" restart="whenNotActive" fill="hold" evtFilter="cancelBubble" nodeType="interactiveSeq">
                <p:stCondLst>
                  <p:cond evt="onClick" delay="0">
                    <p:tgtEl>
                      <p:spTgt spid="19"/>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par>
                          <p:cTn id="43" fill="hold">
                            <p:stCondLst>
                              <p:cond delay="0"/>
                            </p:stCondLst>
                            <p:childTnLst>
                              <p:par>
                                <p:cTn id="44" presetID="10" presetClass="entr" presetSubtype="0" fill="hold" nodeType="after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fade">
                                      <p:cBhvr>
                                        <p:cTn id="46" dur="500"/>
                                        <p:tgtEl>
                                          <p:spTgt spid="28"/>
                                        </p:tgtEl>
                                      </p:cBhvr>
                                    </p:animEffect>
                                  </p:childTnLst>
                                </p:cTn>
                              </p:par>
                            </p:childTnLst>
                          </p:cTn>
                        </p:par>
                      </p:childTnLst>
                    </p:cTn>
                  </p:par>
                </p:childTnLst>
              </p:cTn>
              <p:nextCondLst>
                <p:cond evt="onClick" delay="0">
                  <p:tgtEl>
                    <p:spTgt spid="19"/>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4"/>
          <a:stretch>
            <a:fillRect/>
          </a:stretch>
        </p:blipFill>
        <p:spPr>
          <a:xfrm>
            <a:off x="-42793" y="0"/>
            <a:ext cx="12463393" cy="10370195"/>
          </a:xfrm>
          <a:prstGeom prst="rect">
            <a:avLst/>
          </a:prstGeom>
        </p:spPr>
      </p:pic>
      <p:pic>
        <p:nvPicPr>
          <p:cNvPr id="13" name="CẤM BUÔN BÁN, CẤM REUP" descr="School Cartoon Classroom, PNG, 1500x1500px, School, Architecture, Area,  Building, Cartoon Download Free"/>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0" r="100000">
                        <a14:foregroundMark x1="42927" y1="66707" x2="69390" y2="66707"/>
                        <a14:backgroundMark x1="71829" y1="83049" x2="15122" y2="77439"/>
                        <a14:backgroundMark x1="72317" y1="75244" x2="12195" y2="76220"/>
                        <a14:backgroundMark x1="12195" y1="76220" x2="48293" y2="74146"/>
                        <a14:backgroundMark x1="48293" y1="74146" x2="85122" y2="74024"/>
                        <a14:backgroundMark x1="8780" y1="73780" x2="94756" y2="72561"/>
                        <a14:backgroundMark x1="98049" y1="72195" x2="2439" y2="72561"/>
                        <a14:backgroundMark x1="19024" y1="67927" x2="91463" y2="69146"/>
                      </a14:backgroundRemoval>
                    </a14:imgEffect>
                  </a14:imgLayer>
                </a14:imgProps>
              </a:ext>
              <a:ext uri="{28A0092B-C50C-407E-A947-70E740481C1C}">
                <a14:useLocalDpi xmlns:a14="http://schemas.microsoft.com/office/drawing/2010/main" val="0"/>
              </a:ext>
            </a:extLst>
          </a:blip>
          <a:srcRect t="29451" b="26158"/>
          <a:stretch/>
        </p:blipFill>
        <p:spPr bwMode="auto">
          <a:xfrm>
            <a:off x="2693762" y="622301"/>
            <a:ext cx="9269604" cy="4876801"/>
          </a:xfrm>
          <a:prstGeom prst="rect">
            <a:avLst/>
          </a:prstGeom>
          <a:noFill/>
          <a:extLst>
            <a:ext uri="{909E8E84-426E-40DD-AFC4-6F175D3DCCD1}">
              <a14:hiddenFill xmlns:a14="http://schemas.microsoft.com/office/drawing/2010/main">
                <a:solidFill>
                  <a:srgbClr val="FFFFFF"/>
                </a:solidFill>
              </a14:hiddenFill>
            </a:ext>
          </a:extLst>
        </p:spPr>
      </p:pic>
      <p:pic>
        <p:nvPicPr>
          <p:cNvPr id="17" name="CẤM BUÔN BÁN, CẤM REUP" descr="School Cartoon Classroom, PNG, 1500x1500px, School, Architecture, Area,  Building, Cartoon Download Free"/>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0" r="100000">
                        <a14:foregroundMark x1="42927" y1="66707" x2="69390" y2="66707"/>
                        <a14:backgroundMark x1="71829" y1="83049" x2="15122" y2="77439"/>
                        <a14:backgroundMark x1="72317" y1="75244" x2="12195" y2="76220"/>
                        <a14:backgroundMark x1="12195" y1="76220" x2="48293" y2="74146"/>
                        <a14:backgroundMark x1="48293" y1="74146" x2="85122" y2="74024"/>
                        <a14:backgroundMark x1="8780" y1="73780" x2="94756" y2="72561"/>
                        <a14:backgroundMark x1="98049" y1="72195" x2="2439" y2="72561"/>
                        <a14:backgroundMark x1="19024" y1="67927" x2="91463" y2="69146"/>
                      </a14:backgroundRemoval>
                    </a14:imgEffect>
                  </a14:imgLayer>
                </a14:imgProps>
              </a:ext>
              <a:ext uri="{28A0092B-C50C-407E-A947-70E740481C1C}">
                <a14:useLocalDpi xmlns:a14="http://schemas.microsoft.com/office/drawing/2010/main" val="0"/>
              </a:ext>
            </a:extLst>
          </a:blip>
          <a:srcRect t="29451" b="26158"/>
          <a:stretch/>
        </p:blipFill>
        <p:spPr bwMode="auto">
          <a:xfrm>
            <a:off x="2693762" y="622301"/>
            <a:ext cx="9269604" cy="4876801"/>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p:nvSpPr>
        <p:spPr>
          <a:xfrm>
            <a:off x="854553" y="235976"/>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t"/>
          <a:lstStyle/>
          <a:p>
            <a:pPr algn="ctr" fontAlgn="base"/>
            <a:r>
              <a:rPr kumimoji="0" lang="en-US" sz="3600" b="0" i="0" u="none" strike="noStrike" kern="1200" cap="none" spc="0" normalizeH="0" baseline="0" noProof="0" dirty="0">
                <a:ln>
                  <a:noFill/>
                </a:ln>
                <a:solidFill>
                  <a:schemeClr val="bg1"/>
                </a:solidFill>
                <a:effectLst/>
                <a:uLnTx/>
                <a:uFillTx/>
                <a:latin typeface="Montserrat Alternates Black" panose="00000A00000000000000" pitchFamily="50" charset="0"/>
              </a:rPr>
              <a:t>CÂU 2: </a:t>
            </a:r>
            <a:r>
              <a:rPr lang="en-US" sz="3600" b="0" i="0" dirty="0" err="1">
                <a:solidFill>
                  <a:schemeClr val="bg1"/>
                </a:solidFill>
                <a:effectLst/>
                <a:latin typeface="Roboto" panose="020B0604020202020204" pitchFamily="2" charset="0"/>
              </a:rPr>
              <a:t>Cái</a:t>
            </a:r>
            <a:r>
              <a:rPr lang="en-US" sz="3600" b="0" i="0" dirty="0">
                <a:solidFill>
                  <a:schemeClr val="bg1"/>
                </a:solidFill>
                <a:effectLst/>
                <a:latin typeface="Roboto" panose="020B0604020202020204" pitchFamily="2" charset="0"/>
              </a:rPr>
              <a:t> </a:t>
            </a:r>
            <a:r>
              <a:rPr lang="en-US" sz="3600" b="0" i="0" dirty="0" err="1">
                <a:solidFill>
                  <a:schemeClr val="bg1"/>
                </a:solidFill>
                <a:effectLst/>
                <a:latin typeface="Roboto" panose="020B0604020202020204" pitchFamily="2" charset="0"/>
              </a:rPr>
              <a:t>gì</a:t>
            </a:r>
            <a:r>
              <a:rPr lang="en-US" sz="3600" b="0" i="0" dirty="0">
                <a:solidFill>
                  <a:schemeClr val="bg1"/>
                </a:solidFill>
                <a:effectLst/>
                <a:latin typeface="Roboto" panose="020B0604020202020204" pitchFamily="2" charset="0"/>
              </a:rPr>
              <a:t> </a:t>
            </a:r>
            <a:r>
              <a:rPr lang="en-US" sz="3600" b="0" i="0" dirty="0" err="1">
                <a:solidFill>
                  <a:schemeClr val="bg1"/>
                </a:solidFill>
                <a:effectLst/>
                <a:latin typeface="Roboto" panose="020B0604020202020204" pitchFamily="2" charset="0"/>
              </a:rPr>
              <a:t>chúm</a:t>
            </a:r>
            <a:r>
              <a:rPr lang="en-US" sz="3600" b="0" i="0" dirty="0">
                <a:solidFill>
                  <a:schemeClr val="bg1"/>
                </a:solidFill>
                <a:effectLst/>
                <a:latin typeface="Roboto" panose="020B0604020202020204" pitchFamily="2" charset="0"/>
              </a:rPr>
              <a:t> </a:t>
            </a:r>
            <a:r>
              <a:rPr lang="en-US" sz="3600" b="0" i="0" dirty="0" err="1">
                <a:solidFill>
                  <a:schemeClr val="bg1"/>
                </a:solidFill>
                <a:effectLst/>
                <a:latin typeface="Roboto" panose="020B0604020202020204" pitchFamily="2" charset="0"/>
              </a:rPr>
              <a:t>chím</a:t>
            </a:r>
            <a:r>
              <a:rPr lang="en-US" sz="3600" b="0" i="0" dirty="0">
                <a:solidFill>
                  <a:schemeClr val="bg1"/>
                </a:solidFill>
                <a:effectLst/>
                <a:latin typeface="Roboto" panose="020B0604020202020204" pitchFamily="2" charset="0"/>
              </a:rPr>
              <a:t> </a:t>
            </a:r>
            <a:r>
              <a:rPr lang="en-US" sz="3600" b="0" i="0" dirty="0" err="1">
                <a:solidFill>
                  <a:schemeClr val="bg1"/>
                </a:solidFill>
                <a:effectLst/>
                <a:latin typeface="Roboto" panose="020B0604020202020204" pitchFamily="2" charset="0"/>
              </a:rPr>
              <a:t>đáng</a:t>
            </a:r>
            <a:r>
              <a:rPr lang="en-US" sz="3600" b="0" i="0" dirty="0">
                <a:solidFill>
                  <a:schemeClr val="bg1"/>
                </a:solidFill>
                <a:effectLst/>
                <a:latin typeface="Roboto" panose="020B0604020202020204" pitchFamily="2" charset="0"/>
              </a:rPr>
              <a:t> </a:t>
            </a:r>
            <a:r>
              <a:rPr lang="en-US" sz="3600" b="0" i="0" dirty="0" err="1">
                <a:solidFill>
                  <a:schemeClr val="bg1"/>
                </a:solidFill>
                <a:effectLst/>
                <a:latin typeface="Roboto" panose="020B0604020202020204" pitchFamily="2" charset="0"/>
              </a:rPr>
              <a:t>yêu</a:t>
            </a:r>
            <a:endParaRPr lang="en-US" sz="3600" b="0" i="0" dirty="0">
              <a:solidFill>
                <a:schemeClr val="bg1"/>
              </a:solidFill>
              <a:effectLst/>
              <a:latin typeface="Roboto" panose="020B0604020202020204" pitchFamily="2" charset="0"/>
            </a:endParaRPr>
          </a:p>
          <a:p>
            <a:pPr algn="ctr" fontAlgn="base"/>
            <a:r>
              <a:rPr lang="en-US" sz="3600" b="0" i="0" dirty="0" err="1">
                <a:solidFill>
                  <a:schemeClr val="bg1"/>
                </a:solidFill>
                <a:effectLst/>
                <a:latin typeface="Roboto" panose="020B0604020202020204" pitchFamily="2" charset="0"/>
              </a:rPr>
              <a:t>Thốt</a:t>
            </a:r>
            <a:r>
              <a:rPr lang="en-US" sz="3600" b="0" i="0" dirty="0">
                <a:solidFill>
                  <a:schemeClr val="bg1"/>
                </a:solidFill>
                <a:effectLst/>
                <a:latin typeface="Roboto" panose="020B0604020202020204" pitchFamily="2" charset="0"/>
              </a:rPr>
              <a:t> </a:t>
            </a:r>
            <a:r>
              <a:rPr lang="en-US" sz="3600" b="0" i="0" dirty="0" err="1">
                <a:solidFill>
                  <a:schemeClr val="bg1"/>
                </a:solidFill>
                <a:effectLst/>
                <a:latin typeface="Roboto" panose="020B0604020202020204" pitchFamily="2" charset="0"/>
              </a:rPr>
              <a:t>lời</a:t>
            </a:r>
            <a:r>
              <a:rPr lang="en-US" sz="3600" b="0" i="0" dirty="0">
                <a:solidFill>
                  <a:schemeClr val="bg1"/>
                </a:solidFill>
                <a:effectLst/>
                <a:latin typeface="Roboto" panose="020B0604020202020204" pitchFamily="2" charset="0"/>
              </a:rPr>
              <a:t> </a:t>
            </a:r>
            <a:r>
              <a:rPr lang="en-US" sz="3600" b="0" i="0" dirty="0" err="1">
                <a:solidFill>
                  <a:schemeClr val="bg1"/>
                </a:solidFill>
                <a:effectLst/>
                <a:latin typeface="Roboto" panose="020B0604020202020204" pitchFamily="2" charset="0"/>
              </a:rPr>
              <a:t>chào</a:t>
            </a:r>
            <a:r>
              <a:rPr lang="en-US" sz="3600" b="0" i="0" dirty="0">
                <a:solidFill>
                  <a:schemeClr val="bg1"/>
                </a:solidFill>
                <a:effectLst/>
                <a:latin typeface="Roboto" panose="020B0604020202020204" pitchFamily="2" charset="0"/>
              </a:rPr>
              <a:t> </a:t>
            </a:r>
            <a:r>
              <a:rPr lang="en-US" sz="3600" b="0" i="0" dirty="0" err="1">
                <a:solidFill>
                  <a:schemeClr val="bg1"/>
                </a:solidFill>
                <a:effectLst/>
                <a:latin typeface="Roboto" panose="020B0604020202020204" pitchFamily="2" charset="0"/>
              </a:rPr>
              <a:t>hỏi</a:t>
            </a:r>
            <a:r>
              <a:rPr lang="en-US" sz="3600" b="0" i="0" dirty="0">
                <a:solidFill>
                  <a:schemeClr val="bg1"/>
                </a:solidFill>
                <a:effectLst/>
                <a:latin typeface="Roboto" panose="020B0604020202020204" pitchFamily="2" charset="0"/>
              </a:rPr>
              <a:t>, </a:t>
            </a:r>
            <a:r>
              <a:rPr lang="en-US" sz="3600" b="0" i="0" dirty="0" err="1">
                <a:solidFill>
                  <a:schemeClr val="bg1"/>
                </a:solidFill>
                <a:effectLst/>
                <a:latin typeface="Roboto" panose="020B0604020202020204" pitchFamily="2" charset="0"/>
              </a:rPr>
              <a:t>nói</a:t>
            </a:r>
            <a:r>
              <a:rPr lang="en-US" sz="3600" b="0" i="0" dirty="0">
                <a:solidFill>
                  <a:schemeClr val="bg1"/>
                </a:solidFill>
                <a:effectLst/>
                <a:latin typeface="Roboto" panose="020B0604020202020204" pitchFamily="2" charset="0"/>
              </a:rPr>
              <a:t> </a:t>
            </a:r>
            <a:r>
              <a:rPr lang="en-US" sz="3600" b="0" i="0" dirty="0" err="1">
                <a:solidFill>
                  <a:schemeClr val="bg1"/>
                </a:solidFill>
                <a:effectLst/>
                <a:latin typeface="Roboto" panose="020B0604020202020204" pitchFamily="2" charset="0"/>
              </a:rPr>
              <a:t>nhiều</a:t>
            </a:r>
            <a:r>
              <a:rPr lang="en-US" sz="3600" b="0" i="0" dirty="0">
                <a:solidFill>
                  <a:schemeClr val="bg1"/>
                </a:solidFill>
                <a:effectLst/>
                <a:latin typeface="Roboto" panose="020B0604020202020204" pitchFamily="2" charset="0"/>
              </a:rPr>
              <a:t> </a:t>
            </a:r>
            <a:r>
              <a:rPr lang="en-US" sz="3600" b="0" i="0" dirty="0" err="1">
                <a:solidFill>
                  <a:schemeClr val="bg1"/>
                </a:solidFill>
                <a:effectLst/>
                <a:latin typeface="Roboto" panose="020B0604020202020204" pitchFamily="2" charset="0"/>
              </a:rPr>
              <a:t>điều</a:t>
            </a:r>
            <a:r>
              <a:rPr lang="en-US" sz="3600" b="0" i="0" dirty="0">
                <a:solidFill>
                  <a:schemeClr val="bg1"/>
                </a:solidFill>
                <a:effectLst/>
                <a:latin typeface="Roboto" panose="020B0604020202020204" pitchFamily="2" charset="0"/>
              </a:rPr>
              <a:t> hay?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chemeClr val="bg1"/>
              </a:solidFill>
              <a:effectLst/>
              <a:uLnTx/>
              <a:uFillTx/>
              <a:latin typeface="Montserrat Alternates Black" panose="00000A00000000000000" pitchFamily="50" charset="0"/>
            </a:endParaRPr>
          </a:p>
        </p:txBody>
      </p:sp>
      <p:sp>
        <p:nvSpPr>
          <p:cNvPr id="19" name="Rectangle 18"/>
          <p:cNvSpPr/>
          <p:nvPr/>
        </p:nvSpPr>
        <p:spPr>
          <a:xfrm>
            <a:off x="6596959" y="514149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Montserrat Alternates Black" panose="00000A00000000000000" pitchFamily="50" charset="0"/>
                <a:ea typeface="+mn-ea"/>
                <a:cs typeface="+mn-cs"/>
              </a:rPr>
              <a:t>Cái</a:t>
            </a:r>
            <a:r>
              <a:rPr kumimoji="0" lang="en-US" sz="3600" b="0" i="0" u="none" strike="noStrike" kern="1200" cap="none" spc="0" normalizeH="0" noProof="0" dirty="0">
                <a:ln>
                  <a:noFill/>
                </a:ln>
                <a:solidFill>
                  <a:prstClr val="white"/>
                </a:solidFill>
                <a:effectLst/>
                <a:uLnTx/>
                <a:uFillTx/>
                <a:latin typeface="Montserrat Alternates Black" panose="00000A00000000000000" pitchFamily="50" charset="0"/>
                <a:ea typeface="+mn-ea"/>
                <a:cs typeface="+mn-cs"/>
              </a:rPr>
              <a:t> </a:t>
            </a:r>
            <a:r>
              <a:rPr kumimoji="0" lang="en-US" sz="3600" b="0" i="0" u="none" strike="noStrike" kern="1200" cap="none" spc="0" normalizeH="0" noProof="0" dirty="0" err="1">
                <a:ln>
                  <a:noFill/>
                </a:ln>
                <a:solidFill>
                  <a:prstClr val="white"/>
                </a:solidFill>
                <a:effectLst/>
                <a:uLnTx/>
                <a:uFillTx/>
                <a:latin typeface="Montserrat Alternates Black" panose="00000A00000000000000" pitchFamily="50" charset="0"/>
                <a:ea typeface="+mn-ea"/>
                <a:cs typeface="+mn-cs"/>
              </a:rPr>
              <a:t>miệng</a:t>
            </a:r>
            <a:endPar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Rectangle 19"/>
          <p:cNvSpPr/>
          <p:nvPr/>
        </p:nvSpPr>
        <p:spPr>
          <a:xfrm>
            <a:off x="876773" y="5191009"/>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noProof="0" dirty="0" err="1">
                <a:solidFill>
                  <a:prstClr val="white"/>
                </a:solidFill>
                <a:latin typeface="Montserrat Alternates Black" panose="00000A00000000000000" pitchFamily="50" charset="0"/>
              </a:rPr>
              <a:t>Đôi</a:t>
            </a:r>
            <a:r>
              <a:rPr lang="en-US" sz="3600" noProof="0" dirty="0">
                <a:solidFill>
                  <a:prstClr val="white"/>
                </a:solidFill>
                <a:latin typeface="Montserrat Alternates Black" panose="00000A00000000000000" pitchFamily="50" charset="0"/>
              </a:rPr>
              <a:t> </a:t>
            </a:r>
            <a:r>
              <a:rPr lang="en-US" sz="3600" noProof="0" dirty="0" err="1">
                <a:solidFill>
                  <a:prstClr val="white"/>
                </a:solidFill>
                <a:latin typeface="Montserrat Alternates Black" panose="00000A00000000000000" pitchFamily="50" charset="0"/>
              </a:rPr>
              <a:t>mắt</a:t>
            </a:r>
            <a:endParaRPr kumimoji="0" lang="en-US" sz="3600" b="0" i="0" u="none" strike="noStrike" kern="1200" cap="none" spc="0" normalizeH="0" baseline="0" noProof="0" dirty="0">
              <a:ln>
                <a:noFill/>
              </a:ln>
              <a:solidFill>
                <a:prstClr val="white"/>
              </a:solidFill>
              <a:effectLst/>
              <a:uLnTx/>
              <a:uFillTx/>
              <a:latin typeface="Calibri" panose="020F0502020204030204"/>
            </a:endParaRPr>
          </a:p>
        </p:txBody>
      </p:sp>
      <p:sp>
        <p:nvSpPr>
          <p:cNvPr id="21" name="Rectangle 20"/>
          <p:cNvSpPr/>
          <p:nvPr/>
        </p:nvSpPr>
        <p:spPr>
          <a:xfrm>
            <a:off x="6721211" y="4185842"/>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Montserrat Alternates Black" panose="00000A00000000000000" pitchFamily="50" charset="0"/>
                <a:ea typeface="+mn-ea"/>
                <a:cs typeface="+mn-cs"/>
              </a:rPr>
              <a:t>Cái</a:t>
            </a:r>
            <a:r>
              <a:rPr kumimoji="0" lang="en-US" sz="3600" b="0" i="0" u="none" strike="noStrike" kern="1200" cap="none" spc="0" normalizeH="0" noProof="0" dirty="0">
                <a:ln>
                  <a:noFill/>
                </a:ln>
                <a:solidFill>
                  <a:prstClr val="white"/>
                </a:solidFill>
                <a:effectLst/>
                <a:uLnTx/>
                <a:uFillTx/>
                <a:latin typeface="Montserrat Alternates Black" panose="00000A00000000000000" pitchFamily="50" charset="0"/>
                <a:ea typeface="+mn-ea"/>
                <a:cs typeface="+mn-cs"/>
              </a:rPr>
              <a:t> </a:t>
            </a:r>
            <a:r>
              <a:rPr kumimoji="0" lang="en-US" sz="3600" b="0" i="0" u="none" strike="noStrike" kern="1200" cap="none" spc="0" normalizeH="0" noProof="0" dirty="0" err="1">
                <a:ln>
                  <a:noFill/>
                </a:ln>
                <a:solidFill>
                  <a:prstClr val="white"/>
                </a:solidFill>
                <a:effectLst/>
                <a:uLnTx/>
                <a:uFillTx/>
                <a:latin typeface="Montserrat Alternates Black" panose="00000A00000000000000" pitchFamily="50" charset="0"/>
                <a:ea typeface="+mn-ea"/>
                <a:cs typeface="+mn-cs"/>
              </a:rPr>
              <a:t>răng</a:t>
            </a:r>
            <a:endPar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Rectangle 21"/>
          <p:cNvSpPr/>
          <p:nvPr/>
        </p:nvSpPr>
        <p:spPr>
          <a:xfrm>
            <a:off x="854553" y="4156178"/>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Montserrat Alternates Black" panose="00000A00000000000000" pitchFamily="50" charset="0"/>
                <a:ea typeface="+mn-ea"/>
                <a:cs typeface="+mn-cs"/>
              </a:rPr>
              <a:t>Cái</a:t>
            </a:r>
            <a:r>
              <a:rPr kumimoji="0" lang="en-US" sz="3600" b="0" i="0" u="none" strike="noStrike" kern="1200" cap="none" spc="0" normalizeH="0" noProof="0" dirty="0">
                <a:ln>
                  <a:noFill/>
                </a:ln>
                <a:solidFill>
                  <a:prstClr val="white"/>
                </a:solidFill>
                <a:effectLst/>
                <a:uLnTx/>
                <a:uFillTx/>
                <a:latin typeface="Montserrat Alternates Black" panose="00000A00000000000000" pitchFamily="50" charset="0"/>
                <a:ea typeface="+mn-ea"/>
                <a:cs typeface="+mn-cs"/>
              </a:rPr>
              <a:t> tai</a:t>
            </a:r>
            <a:endPar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3"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4308" y="3855601"/>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716511" y="3950893"/>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31823" y="4849781"/>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623553" y="4832624"/>
            <a:ext cx="1339599" cy="117733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4112527" y="1078083"/>
            <a:ext cx="4431407" cy="443140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a:hlinkClick r:id="rId10" action="ppaction://hlinksldjump"/>
          </p:cNvPr>
          <p:cNvPicPr>
            <a:picLocks noChangeAspect="1" noChangeArrowheads="1"/>
          </p:cNvPicPr>
          <p:nvPr/>
        </p:nvPicPr>
        <p:blipFill>
          <a:blip r:embed="rId11" cstate="print">
            <a:extLst>
              <a:ext uri="{28A0092B-C50C-407E-A947-70E740481C1C}">
                <a14:useLocalDpi xmlns:a14="http://schemas.microsoft.com/office/drawing/2010/main" val="0"/>
              </a:ext>
            </a:extLst>
          </a:blip>
          <a:stretch>
            <a:fillRect/>
          </a:stretch>
        </p:blipFill>
        <p:spPr bwMode="auto">
          <a:xfrm>
            <a:off x="0" y="5678226"/>
            <a:ext cx="1244600" cy="11941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22273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27"/>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27"/>
                                        </p:tgtEl>
                                      </p:cBhvr>
                                    </p:animEffect>
                                    <p:set>
                                      <p:cBhvr>
                                        <p:cTn id="13"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4" restart="whenNotActive" fill="hold" evtFilter="cancelBubble" nodeType="interactiveSeq">
                <p:stCondLst>
                  <p:cond evt="onClick" delay="0">
                    <p:tgtEl>
                      <p:spTgt spid="22"/>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27"/>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27"/>
                                        </p:tgtEl>
                                      </p:cBhvr>
                                    </p:animEffect>
                                    <p:set>
                                      <p:cBhvr>
                                        <p:cTn id="25"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26" restart="whenNotActive" fill="hold" evtFilter="cancelBubble" nodeType="interactiveSeq">
                <p:stCondLst>
                  <p:cond evt="onClick" delay="0">
                    <p:tgtEl>
                      <p:spTgt spid="21"/>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27"/>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27"/>
                                        </p:tgtEl>
                                      </p:cBhvr>
                                    </p:animEffect>
                                    <p:set>
                                      <p:cBhvr>
                                        <p:cTn id="37"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38" restart="whenNotActive" fill="hold" evtFilter="cancelBubble" nodeType="interactiveSeq">
                <p:stCondLst>
                  <p:cond evt="onClick" delay="0">
                    <p:tgtEl>
                      <p:spTgt spid="19"/>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par>
                          <p:cTn id="43" fill="hold">
                            <p:stCondLst>
                              <p:cond delay="0"/>
                            </p:stCondLst>
                            <p:childTnLst>
                              <p:par>
                                <p:cTn id="44" presetID="10" presetClass="entr" presetSubtype="0" fill="hold" nodeType="after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fade">
                                      <p:cBhvr>
                                        <p:cTn id="46" dur="500"/>
                                        <p:tgtEl>
                                          <p:spTgt spid="28"/>
                                        </p:tgtEl>
                                      </p:cBhvr>
                                    </p:animEffect>
                                  </p:childTnLst>
                                </p:cTn>
                              </p:par>
                            </p:childTnLst>
                          </p:cTn>
                        </p:par>
                      </p:childTnLst>
                    </p:cTn>
                  </p:par>
                </p:childTnLst>
              </p:cTn>
              <p:nextCondLst>
                <p:cond evt="onClick" delay="0">
                  <p:tgtEl>
                    <p:spTgt spid="19"/>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4"/>
          <a:stretch>
            <a:fillRect/>
          </a:stretch>
        </p:blipFill>
        <p:spPr>
          <a:xfrm>
            <a:off x="-42793" y="0"/>
            <a:ext cx="12463393" cy="10370195"/>
          </a:xfrm>
          <a:prstGeom prst="rect">
            <a:avLst/>
          </a:prstGeom>
        </p:spPr>
      </p:pic>
      <p:pic>
        <p:nvPicPr>
          <p:cNvPr id="13" name="CẤM BUÔN BÁN, CẤM REUP" descr="School Cartoon Classroom, PNG, 1500x1500px, School, Architecture, Area,  Building, Cartoon Download Free"/>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0" r="100000">
                        <a14:foregroundMark x1="42927" y1="66707" x2="69390" y2="66707"/>
                        <a14:backgroundMark x1="71829" y1="83049" x2="15122" y2="77439"/>
                        <a14:backgroundMark x1="72317" y1="75244" x2="12195" y2="76220"/>
                        <a14:backgroundMark x1="12195" y1="76220" x2="48293" y2="74146"/>
                        <a14:backgroundMark x1="48293" y1="74146" x2="85122" y2="74024"/>
                        <a14:backgroundMark x1="8780" y1="73780" x2="94756" y2="72561"/>
                        <a14:backgroundMark x1="98049" y1="72195" x2="2439" y2="72561"/>
                        <a14:backgroundMark x1="19024" y1="67927" x2="91463" y2="69146"/>
                      </a14:backgroundRemoval>
                    </a14:imgEffect>
                  </a14:imgLayer>
                </a14:imgProps>
              </a:ext>
              <a:ext uri="{28A0092B-C50C-407E-A947-70E740481C1C}">
                <a14:useLocalDpi xmlns:a14="http://schemas.microsoft.com/office/drawing/2010/main" val="0"/>
              </a:ext>
            </a:extLst>
          </a:blip>
          <a:srcRect t="29451" b="26158"/>
          <a:stretch/>
        </p:blipFill>
        <p:spPr bwMode="auto">
          <a:xfrm>
            <a:off x="2693762" y="622301"/>
            <a:ext cx="9269604" cy="4876801"/>
          </a:xfrm>
          <a:prstGeom prst="rect">
            <a:avLst/>
          </a:prstGeom>
          <a:noFill/>
          <a:extLst>
            <a:ext uri="{909E8E84-426E-40DD-AFC4-6F175D3DCCD1}">
              <a14:hiddenFill xmlns:a14="http://schemas.microsoft.com/office/drawing/2010/main">
                <a:solidFill>
                  <a:srgbClr val="FFFFFF"/>
                </a:solidFill>
              </a14:hiddenFill>
            </a:ext>
          </a:extLst>
        </p:spPr>
      </p:pic>
      <p:pic>
        <p:nvPicPr>
          <p:cNvPr id="17" name="CẤM BUÔN BÁN, CẤM REUP" descr="School Cartoon Classroom, PNG, 1500x1500px, School, Architecture, Area,  Building, Cartoon Download Free"/>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0" r="100000">
                        <a14:foregroundMark x1="42927" y1="66707" x2="69390" y2="66707"/>
                        <a14:backgroundMark x1="71829" y1="83049" x2="15122" y2="77439"/>
                        <a14:backgroundMark x1="72317" y1="75244" x2="12195" y2="76220"/>
                        <a14:backgroundMark x1="12195" y1="76220" x2="48293" y2="74146"/>
                        <a14:backgroundMark x1="48293" y1="74146" x2="85122" y2="74024"/>
                        <a14:backgroundMark x1="8780" y1="73780" x2="94756" y2="72561"/>
                        <a14:backgroundMark x1="98049" y1="72195" x2="2439" y2="72561"/>
                        <a14:backgroundMark x1="19024" y1="67927" x2="91463" y2="69146"/>
                      </a14:backgroundRemoval>
                    </a14:imgEffect>
                  </a14:imgLayer>
                </a14:imgProps>
              </a:ext>
              <a:ext uri="{28A0092B-C50C-407E-A947-70E740481C1C}">
                <a14:useLocalDpi xmlns:a14="http://schemas.microsoft.com/office/drawing/2010/main" val="0"/>
              </a:ext>
            </a:extLst>
          </a:blip>
          <a:srcRect t="29451" b="26158"/>
          <a:stretch/>
        </p:blipFill>
        <p:spPr bwMode="auto">
          <a:xfrm>
            <a:off x="2693762" y="622301"/>
            <a:ext cx="9269604" cy="4876801"/>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p:nvSpPr>
        <p:spPr>
          <a:xfrm>
            <a:off x="854553" y="235976"/>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t"/>
          <a:lstStyle/>
          <a:p>
            <a:pPr algn="ctr" fontAlgn="base"/>
            <a:r>
              <a:rPr kumimoji="0" lang="en-US" sz="3600" b="0" i="0" u="none" strike="noStrike" kern="1200" cap="none" spc="0" normalizeH="0" baseline="0" noProof="0" dirty="0">
                <a:ln>
                  <a:noFill/>
                </a:ln>
                <a:solidFill>
                  <a:schemeClr val="bg1"/>
                </a:solidFill>
                <a:effectLst/>
                <a:uLnTx/>
                <a:uFillTx/>
                <a:latin typeface="Montserrat Alternates Black" panose="00000A00000000000000" pitchFamily="50" charset="0"/>
              </a:rPr>
              <a:t>CÂU </a:t>
            </a:r>
            <a:r>
              <a:rPr lang="en-US" sz="3600" dirty="0">
                <a:solidFill>
                  <a:schemeClr val="bg1"/>
                </a:solidFill>
                <a:latin typeface="Montserrat Alternates Black" panose="00000A00000000000000" pitchFamily="50" charset="0"/>
              </a:rPr>
              <a:t>3: </a:t>
            </a:r>
            <a:r>
              <a:rPr lang="en-US" sz="3600" b="0" i="0" dirty="0" err="1">
                <a:solidFill>
                  <a:schemeClr val="bg1"/>
                </a:solidFill>
                <a:effectLst/>
                <a:latin typeface="Roboto" panose="02000000000000000000" pitchFamily="2" charset="0"/>
              </a:rPr>
              <a:t>Nhô</a:t>
            </a:r>
            <a:r>
              <a:rPr lang="en-US" sz="3600" b="0" i="0" dirty="0">
                <a:solidFill>
                  <a:schemeClr val="bg1"/>
                </a:solidFill>
                <a:effectLst/>
                <a:latin typeface="Roboto" panose="02000000000000000000" pitchFamily="2" charset="0"/>
              </a:rPr>
              <a:t> </a:t>
            </a:r>
            <a:r>
              <a:rPr lang="en-US" sz="3600" b="0" i="0" dirty="0" err="1">
                <a:solidFill>
                  <a:schemeClr val="bg1"/>
                </a:solidFill>
                <a:effectLst/>
                <a:latin typeface="Roboto" panose="02000000000000000000" pitchFamily="2" charset="0"/>
              </a:rPr>
              <a:t>cao</a:t>
            </a:r>
            <a:r>
              <a:rPr lang="en-US" sz="3600" b="0" i="0" dirty="0">
                <a:solidFill>
                  <a:schemeClr val="bg1"/>
                </a:solidFill>
                <a:effectLst/>
                <a:latin typeface="Roboto" panose="02000000000000000000" pitchFamily="2" charset="0"/>
              </a:rPr>
              <a:t> </a:t>
            </a:r>
            <a:r>
              <a:rPr lang="en-US" sz="3600" b="0" i="0" dirty="0" err="1">
                <a:solidFill>
                  <a:schemeClr val="bg1"/>
                </a:solidFill>
                <a:effectLst/>
                <a:latin typeface="Roboto" panose="02000000000000000000" pitchFamily="2" charset="0"/>
              </a:rPr>
              <a:t>giữa</a:t>
            </a:r>
            <a:r>
              <a:rPr lang="en-US" sz="3600" b="0" i="0" dirty="0">
                <a:solidFill>
                  <a:schemeClr val="bg1"/>
                </a:solidFill>
                <a:effectLst/>
                <a:latin typeface="Roboto" panose="02000000000000000000" pitchFamily="2" charset="0"/>
              </a:rPr>
              <a:t> </a:t>
            </a:r>
            <a:r>
              <a:rPr lang="en-US" sz="3600" b="0" i="0" dirty="0" err="1">
                <a:solidFill>
                  <a:schemeClr val="bg1"/>
                </a:solidFill>
                <a:effectLst/>
                <a:latin typeface="Roboto" panose="02000000000000000000" pitchFamily="2" charset="0"/>
              </a:rPr>
              <a:t>mặt</a:t>
            </a:r>
            <a:r>
              <a:rPr lang="en-US" sz="3600" b="0" i="0" dirty="0">
                <a:solidFill>
                  <a:schemeClr val="bg1"/>
                </a:solidFill>
                <a:effectLst/>
                <a:latin typeface="Roboto" panose="02000000000000000000" pitchFamily="2" charset="0"/>
              </a:rPr>
              <a:t> </a:t>
            </a:r>
            <a:r>
              <a:rPr lang="en-US" sz="3600" b="0" i="0" dirty="0" err="1">
                <a:solidFill>
                  <a:schemeClr val="bg1"/>
                </a:solidFill>
                <a:effectLst/>
                <a:latin typeface="Roboto" panose="02000000000000000000" pitchFamily="2" charset="0"/>
              </a:rPr>
              <a:t>một</a:t>
            </a:r>
            <a:r>
              <a:rPr lang="en-US" sz="3600" b="0" i="0" dirty="0">
                <a:solidFill>
                  <a:schemeClr val="bg1"/>
                </a:solidFill>
                <a:effectLst/>
                <a:latin typeface="Roboto" panose="02000000000000000000" pitchFamily="2" charset="0"/>
              </a:rPr>
              <a:t> </a:t>
            </a:r>
            <a:r>
              <a:rPr lang="en-US" sz="3600" b="0" i="0" dirty="0" err="1">
                <a:solidFill>
                  <a:schemeClr val="bg1"/>
                </a:solidFill>
                <a:effectLst/>
                <a:latin typeface="Roboto" panose="02000000000000000000" pitchFamily="2" charset="0"/>
              </a:rPr>
              <a:t>mình</a:t>
            </a:r>
            <a:endParaRPr lang="en-US" sz="3600" b="0" i="0" dirty="0">
              <a:solidFill>
                <a:schemeClr val="bg1"/>
              </a:solidFill>
              <a:effectLst/>
              <a:latin typeface="Roboto" panose="02000000000000000000" pitchFamily="2" charset="0"/>
            </a:endParaRPr>
          </a:p>
          <a:p>
            <a:pPr algn="ctr" fontAlgn="base"/>
            <a:r>
              <a:rPr lang="en-US" sz="3600" b="0" i="0" dirty="0" err="1">
                <a:solidFill>
                  <a:schemeClr val="bg1"/>
                </a:solidFill>
                <a:effectLst/>
                <a:latin typeface="Roboto" panose="02000000000000000000" pitchFamily="2" charset="0"/>
              </a:rPr>
              <a:t>Hít</a:t>
            </a:r>
            <a:r>
              <a:rPr lang="en-US" sz="3600" b="0" i="0" dirty="0">
                <a:solidFill>
                  <a:schemeClr val="bg1"/>
                </a:solidFill>
                <a:effectLst/>
                <a:latin typeface="Roboto" panose="02000000000000000000" pitchFamily="2" charset="0"/>
              </a:rPr>
              <a:t> </a:t>
            </a:r>
            <a:r>
              <a:rPr lang="en-US" sz="3600" b="0" i="0" dirty="0" err="1">
                <a:solidFill>
                  <a:schemeClr val="bg1"/>
                </a:solidFill>
                <a:effectLst/>
                <a:latin typeface="Roboto" panose="02000000000000000000" pitchFamily="2" charset="0"/>
              </a:rPr>
              <a:t>thở</a:t>
            </a:r>
            <a:r>
              <a:rPr lang="en-US" sz="3600" b="0" i="0" dirty="0">
                <a:solidFill>
                  <a:schemeClr val="bg1"/>
                </a:solidFill>
                <a:effectLst/>
                <a:latin typeface="Roboto" panose="02000000000000000000" pitchFamily="2" charset="0"/>
              </a:rPr>
              <a:t> </a:t>
            </a:r>
            <a:r>
              <a:rPr lang="en-US" sz="3600" b="0" i="0" dirty="0" err="1">
                <a:solidFill>
                  <a:schemeClr val="bg1"/>
                </a:solidFill>
                <a:effectLst/>
                <a:latin typeface="Roboto" panose="02000000000000000000" pitchFamily="2" charset="0"/>
              </a:rPr>
              <a:t>thật</a:t>
            </a:r>
            <a:r>
              <a:rPr lang="en-US" sz="3600" b="0" i="0" dirty="0">
                <a:solidFill>
                  <a:schemeClr val="bg1"/>
                </a:solidFill>
                <a:effectLst/>
                <a:latin typeface="Roboto" panose="02000000000000000000" pitchFamily="2" charset="0"/>
              </a:rPr>
              <a:t> </a:t>
            </a:r>
            <a:r>
              <a:rPr lang="en-US" sz="3600" b="0" i="0" dirty="0" err="1">
                <a:solidFill>
                  <a:schemeClr val="bg1"/>
                </a:solidFill>
                <a:effectLst/>
                <a:latin typeface="Roboto" panose="02000000000000000000" pitchFamily="2" charset="0"/>
              </a:rPr>
              <a:t>giỏi</a:t>
            </a:r>
            <a:r>
              <a:rPr lang="en-US" sz="3600" b="0" i="0" dirty="0">
                <a:solidFill>
                  <a:schemeClr val="bg1"/>
                </a:solidFill>
                <a:effectLst/>
                <a:latin typeface="Roboto" panose="02000000000000000000" pitchFamily="2" charset="0"/>
              </a:rPr>
              <a:t> </a:t>
            </a:r>
            <a:r>
              <a:rPr lang="en-US" sz="3600" b="0" i="0" dirty="0" err="1">
                <a:solidFill>
                  <a:schemeClr val="bg1"/>
                </a:solidFill>
                <a:effectLst/>
                <a:latin typeface="Roboto" panose="02000000000000000000" pitchFamily="2" charset="0"/>
              </a:rPr>
              <a:t>lại</a:t>
            </a:r>
            <a:r>
              <a:rPr lang="en-US" sz="3600" b="0" i="0" dirty="0">
                <a:solidFill>
                  <a:schemeClr val="bg1"/>
                </a:solidFill>
                <a:effectLst/>
                <a:latin typeface="Roboto" panose="02000000000000000000" pitchFamily="2" charset="0"/>
              </a:rPr>
              <a:t> </a:t>
            </a:r>
            <a:r>
              <a:rPr lang="en-US" sz="3600" b="0" i="0" dirty="0" err="1">
                <a:solidFill>
                  <a:schemeClr val="bg1"/>
                </a:solidFill>
                <a:effectLst/>
                <a:latin typeface="Roboto" panose="02000000000000000000" pitchFamily="2" charset="0"/>
              </a:rPr>
              <a:t>tinh</a:t>
            </a:r>
            <a:r>
              <a:rPr lang="en-US" sz="3600" b="0" i="0" dirty="0">
                <a:solidFill>
                  <a:schemeClr val="bg1"/>
                </a:solidFill>
                <a:effectLst/>
                <a:latin typeface="Roboto" panose="02000000000000000000" pitchFamily="2" charset="0"/>
              </a:rPr>
              <a:t> </a:t>
            </a:r>
            <a:r>
              <a:rPr lang="en-US" sz="3600" b="0" i="0" dirty="0" err="1">
                <a:solidFill>
                  <a:schemeClr val="bg1"/>
                </a:solidFill>
                <a:effectLst/>
                <a:latin typeface="Roboto" panose="02000000000000000000" pitchFamily="2" charset="0"/>
              </a:rPr>
              <a:t>ngửi</a:t>
            </a:r>
            <a:r>
              <a:rPr lang="en-US" sz="3600" b="0" i="0" dirty="0">
                <a:solidFill>
                  <a:schemeClr val="bg1"/>
                </a:solidFill>
                <a:effectLst/>
                <a:latin typeface="Roboto" panose="02000000000000000000" pitchFamily="2" charset="0"/>
              </a:rPr>
              <a:t> </a:t>
            </a:r>
            <a:r>
              <a:rPr lang="en-US" sz="3600" b="0" i="0" dirty="0" err="1">
                <a:solidFill>
                  <a:schemeClr val="bg1"/>
                </a:solidFill>
                <a:effectLst/>
                <a:latin typeface="Roboto" panose="02000000000000000000" pitchFamily="2" charset="0"/>
              </a:rPr>
              <a:t>mùi</a:t>
            </a:r>
            <a:r>
              <a:rPr lang="en-US" sz="3600" b="0" i="0" dirty="0">
                <a:solidFill>
                  <a:schemeClr val="bg1"/>
                </a:solidFill>
                <a:effectLst/>
                <a:latin typeface="Roboto" panose="02000000000000000000" pitchFamily="2" charset="0"/>
              </a:rPr>
              <a:t>?</a:t>
            </a:r>
          </a:p>
          <a:p>
            <a:pPr algn="ctr" fontAlgn="base"/>
            <a:r>
              <a:rPr lang="en-US" sz="3600" b="0" i="0" dirty="0">
                <a:solidFill>
                  <a:schemeClr val="bg1"/>
                </a:solidFill>
                <a:effectLst/>
                <a:latin typeface="Roboto" panose="02000000000000000000" pitchFamily="2" charset="0"/>
              </a:rPr>
              <a:t>(</a:t>
            </a:r>
            <a:r>
              <a:rPr lang="en-US" sz="3600" b="0" i="0" dirty="0" err="1">
                <a:solidFill>
                  <a:schemeClr val="bg1"/>
                </a:solidFill>
                <a:effectLst/>
                <a:latin typeface="Roboto" panose="02000000000000000000" pitchFamily="2" charset="0"/>
              </a:rPr>
              <a:t>Là</a:t>
            </a:r>
            <a:r>
              <a:rPr lang="en-US" sz="3600" b="0" i="0" dirty="0">
                <a:solidFill>
                  <a:schemeClr val="bg1"/>
                </a:solidFill>
                <a:effectLst/>
                <a:latin typeface="Roboto" panose="02000000000000000000" pitchFamily="2" charset="0"/>
              </a:rPr>
              <a:t> </a:t>
            </a:r>
            <a:r>
              <a:rPr lang="en-US" sz="3600" b="0" i="0" dirty="0" err="1">
                <a:solidFill>
                  <a:schemeClr val="bg1"/>
                </a:solidFill>
                <a:effectLst/>
                <a:latin typeface="Roboto" panose="02000000000000000000" pitchFamily="2" charset="0"/>
              </a:rPr>
              <a:t>gì</a:t>
            </a:r>
            <a:r>
              <a:rPr lang="en-US" sz="3600" b="0" i="0" dirty="0">
                <a:solidFill>
                  <a:schemeClr val="bg1"/>
                </a:solidFill>
                <a:effectLst/>
                <a:latin typeface="Roboto" panose="02000000000000000000" pitchFamily="2"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chemeClr val="bg1"/>
              </a:solidFill>
              <a:effectLst/>
              <a:uLnTx/>
              <a:uFillTx/>
              <a:latin typeface="Montserrat Alternates Black" panose="00000A00000000000000" pitchFamily="50" charset="0"/>
            </a:endParaRPr>
          </a:p>
        </p:txBody>
      </p:sp>
      <p:sp>
        <p:nvSpPr>
          <p:cNvPr id="19" name="Rectangle 18"/>
          <p:cNvSpPr/>
          <p:nvPr/>
        </p:nvSpPr>
        <p:spPr>
          <a:xfrm>
            <a:off x="6671601" y="410809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Montserrat Alternates Black" panose="00000A00000000000000" pitchFamily="50" charset="0"/>
                <a:ea typeface="+mn-ea"/>
                <a:cs typeface="+mn-cs"/>
              </a:rPr>
              <a:t>Cái</a:t>
            </a:r>
            <a:r>
              <a:rPr kumimoji="0" lang="en-US" sz="3600" b="0" i="0" u="none" strike="noStrike" kern="1200" cap="none" spc="0" normalizeH="0" noProof="0" dirty="0">
                <a:ln>
                  <a:noFill/>
                </a:ln>
                <a:solidFill>
                  <a:prstClr val="white"/>
                </a:solidFill>
                <a:effectLst/>
                <a:uLnTx/>
                <a:uFillTx/>
                <a:latin typeface="Montserrat Alternates Black" panose="00000A00000000000000" pitchFamily="50" charset="0"/>
                <a:ea typeface="+mn-ea"/>
                <a:cs typeface="+mn-cs"/>
              </a:rPr>
              <a:t> </a:t>
            </a:r>
            <a:r>
              <a:rPr kumimoji="0" lang="en-US" sz="3600" b="0" i="0" u="none" strike="noStrike" kern="1200" cap="none" spc="0" normalizeH="0" noProof="0" dirty="0" err="1">
                <a:ln>
                  <a:noFill/>
                </a:ln>
                <a:solidFill>
                  <a:prstClr val="white"/>
                </a:solidFill>
                <a:effectLst/>
                <a:uLnTx/>
                <a:uFillTx/>
                <a:latin typeface="Montserrat Alternates Black" panose="00000A00000000000000" pitchFamily="50" charset="0"/>
                <a:ea typeface="+mn-ea"/>
                <a:cs typeface="+mn-cs"/>
              </a:rPr>
              <a:t>mũi</a:t>
            </a:r>
            <a:endPar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Rectangle 19"/>
          <p:cNvSpPr/>
          <p:nvPr/>
        </p:nvSpPr>
        <p:spPr>
          <a:xfrm>
            <a:off x="876773" y="5191009"/>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Montserrat Alternates Black" panose="00000A00000000000000" pitchFamily="50" charset="0"/>
                <a:ea typeface="+mn-ea"/>
                <a:cs typeface="+mn-cs"/>
              </a:rPr>
              <a:t>Cái</a:t>
            </a:r>
            <a:r>
              <a:rPr kumimoji="0" lang="en-US" sz="3600" b="0" i="0" u="none" strike="noStrike" kern="1200" cap="none" spc="0" normalizeH="0" noProof="0" dirty="0">
                <a:ln>
                  <a:noFill/>
                </a:ln>
                <a:solidFill>
                  <a:prstClr val="white"/>
                </a:solidFill>
                <a:effectLst/>
                <a:uLnTx/>
                <a:uFillTx/>
                <a:latin typeface="Montserrat Alternates Black" panose="00000A00000000000000" pitchFamily="50" charset="0"/>
                <a:ea typeface="+mn-ea"/>
                <a:cs typeface="+mn-cs"/>
              </a:rPr>
              <a:t> </a:t>
            </a:r>
            <a:r>
              <a:rPr kumimoji="0" lang="en-US" sz="3600" b="0" i="0" u="none" strike="noStrike" kern="1200" cap="none" spc="0" normalizeH="0" noProof="0" dirty="0" err="1">
                <a:ln>
                  <a:noFill/>
                </a:ln>
                <a:solidFill>
                  <a:prstClr val="white"/>
                </a:solidFill>
                <a:effectLst/>
                <a:uLnTx/>
                <a:uFillTx/>
                <a:latin typeface="Montserrat Alternates Black" panose="00000A00000000000000" pitchFamily="50" charset="0"/>
                <a:ea typeface="+mn-ea"/>
                <a:cs typeface="+mn-cs"/>
              </a:rPr>
              <a:t>tay</a:t>
            </a:r>
            <a:endPar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Rectangle 20"/>
          <p:cNvSpPr/>
          <p:nvPr/>
        </p:nvSpPr>
        <p:spPr>
          <a:xfrm>
            <a:off x="6671601" y="5191009"/>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Montserrat Alternates Black" panose="00000A00000000000000" pitchFamily="50" charset="0"/>
                <a:ea typeface="+mn-ea"/>
                <a:cs typeface="+mn-cs"/>
              </a:rPr>
              <a:t>Cái</a:t>
            </a:r>
            <a:r>
              <a:rPr kumimoji="0" lang="en-US" sz="3600" b="0" i="0" u="none" strike="noStrike" kern="1200" cap="none" spc="0" normalizeH="0" noProof="0" dirty="0">
                <a:ln>
                  <a:noFill/>
                </a:ln>
                <a:solidFill>
                  <a:prstClr val="white"/>
                </a:solidFill>
                <a:effectLst/>
                <a:uLnTx/>
                <a:uFillTx/>
                <a:latin typeface="Montserrat Alternates Black" panose="00000A00000000000000" pitchFamily="50" charset="0"/>
                <a:ea typeface="+mn-ea"/>
                <a:cs typeface="+mn-cs"/>
              </a:rPr>
              <a:t> tai</a:t>
            </a:r>
            <a:endPar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Rectangle 21"/>
          <p:cNvSpPr/>
          <p:nvPr/>
        </p:nvSpPr>
        <p:spPr>
          <a:xfrm>
            <a:off x="854553" y="4156178"/>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Montserrat Alternates Black" panose="00000A00000000000000" pitchFamily="50" charset="0"/>
                <a:ea typeface="+mn-ea"/>
                <a:cs typeface="+mn-cs"/>
              </a:rPr>
              <a:t>Cái</a:t>
            </a:r>
            <a:r>
              <a:rPr kumimoji="0" lang="en-US" sz="3600" b="0" i="0" u="none" strike="noStrike" kern="1200" cap="none" spc="0" normalizeH="0" noProof="0" dirty="0">
                <a:ln>
                  <a:noFill/>
                </a:ln>
                <a:solidFill>
                  <a:prstClr val="white"/>
                </a:solidFill>
                <a:effectLst/>
                <a:uLnTx/>
                <a:uFillTx/>
                <a:latin typeface="Montserrat Alternates Black" panose="00000A00000000000000" pitchFamily="50" charset="0"/>
                <a:ea typeface="+mn-ea"/>
                <a:cs typeface="+mn-cs"/>
              </a:rPr>
              <a:t> </a:t>
            </a:r>
            <a:r>
              <a:rPr kumimoji="0" lang="en-US" sz="3600" b="0" i="0" u="none" strike="noStrike" kern="1200" cap="none" spc="0" normalizeH="0" noProof="0" dirty="0" err="1">
                <a:ln>
                  <a:noFill/>
                </a:ln>
                <a:solidFill>
                  <a:prstClr val="white"/>
                </a:solidFill>
                <a:effectLst/>
                <a:uLnTx/>
                <a:uFillTx/>
                <a:latin typeface="Montserrat Alternates Black" panose="00000A00000000000000" pitchFamily="50" charset="0"/>
                <a:ea typeface="+mn-ea"/>
                <a:cs typeface="+mn-cs"/>
              </a:rPr>
              <a:t>miệng</a:t>
            </a:r>
            <a:endPar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3"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4308" y="3855601"/>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666901" y="495605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31823" y="4849781"/>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698194" y="3799224"/>
            <a:ext cx="1339599" cy="117733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4112527" y="1078083"/>
            <a:ext cx="4431407" cy="443140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a:hlinkClick r:id="rId10" action="ppaction://hlinksldjump"/>
          </p:cNvPr>
          <p:cNvPicPr>
            <a:picLocks noChangeAspect="1" noChangeArrowheads="1"/>
          </p:cNvPicPr>
          <p:nvPr/>
        </p:nvPicPr>
        <p:blipFill>
          <a:blip r:embed="rId11" cstate="print">
            <a:extLst>
              <a:ext uri="{28A0092B-C50C-407E-A947-70E740481C1C}">
                <a14:useLocalDpi xmlns:a14="http://schemas.microsoft.com/office/drawing/2010/main" val="0"/>
              </a:ext>
            </a:extLst>
          </a:blip>
          <a:stretch>
            <a:fillRect/>
          </a:stretch>
        </p:blipFill>
        <p:spPr bwMode="auto">
          <a:xfrm>
            <a:off x="0" y="5678226"/>
            <a:ext cx="1244600" cy="11941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746006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27"/>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27"/>
                                        </p:tgtEl>
                                      </p:cBhvr>
                                    </p:animEffect>
                                    <p:set>
                                      <p:cBhvr>
                                        <p:cTn id="13"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4" restart="whenNotActive" fill="hold" evtFilter="cancelBubble" nodeType="interactiveSeq">
                <p:stCondLst>
                  <p:cond evt="onClick" delay="0">
                    <p:tgtEl>
                      <p:spTgt spid="22"/>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27"/>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27"/>
                                        </p:tgtEl>
                                      </p:cBhvr>
                                    </p:animEffect>
                                    <p:set>
                                      <p:cBhvr>
                                        <p:cTn id="25"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26" restart="whenNotActive" fill="hold" evtFilter="cancelBubble" nodeType="interactiveSeq">
                <p:stCondLst>
                  <p:cond evt="onClick" delay="0">
                    <p:tgtEl>
                      <p:spTgt spid="21"/>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27"/>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27"/>
                                        </p:tgtEl>
                                      </p:cBhvr>
                                    </p:animEffect>
                                    <p:set>
                                      <p:cBhvr>
                                        <p:cTn id="37"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38" restart="whenNotActive" fill="hold" evtFilter="cancelBubble" nodeType="interactiveSeq">
                <p:stCondLst>
                  <p:cond evt="onClick" delay="0">
                    <p:tgtEl>
                      <p:spTgt spid="19"/>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par>
                          <p:cTn id="43" fill="hold">
                            <p:stCondLst>
                              <p:cond delay="0"/>
                            </p:stCondLst>
                            <p:childTnLst>
                              <p:par>
                                <p:cTn id="44" presetID="10" presetClass="entr" presetSubtype="0" fill="hold" nodeType="after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fade">
                                      <p:cBhvr>
                                        <p:cTn id="46" dur="500"/>
                                        <p:tgtEl>
                                          <p:spTgt spid="28"/>
                                        </p:tgtEl>
                                      </p:cBhvr>
                                    </p:animEffect>
                                  </p:childTnLst>
                                </p:cTn>
                              </p:par>
                            </p:childTnLst>
                          </p:cTn>
                        </p:par>
                      </p:childTnLst>
                    </p:cTn>
                  </p:par>
                </p:childTnLst>
              </p:cTn>
              <p:nextCondLst>
                <p:cond evt="onClick" delay="0">
                  <p:tgtEl>
                    <p:spTgt spid="19"/>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4"/>
          <a:stretch>
            <a:fillRect/>
          </a:stretch>
        </p:blipFill>
        <p:spPr>
          <a:xfrm>
            <a:off x="-10952" y="5911"/>
            <a:ext cx="12463393" cy="10370195"/>
          </a:xfrm>
          <a:prstGeom prst="rect">
            <a:avLst/>
          </a:prstGeom>
        </p:spPr>
      </p:pic>
      <p:pic>
        <p:nvPicPr>
          <p:cNvPr id="13" name="CẤM BUÔN BÁN, CẤM REUP" descr="School Cartoon Classroom, PNG, 1500x1500px, School, Architecture, Area,  Building, Cartoon Download Free"/>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0" r="100000">
                        <a14:foregroundMark x1="42927" y1="66707" x2="69390" y2="66707"/>
                        <a14:backgroundMark x1="71829" y1="83049" x2="15122" y2="77439"/>
                        <a14:backgroundMark x1="72317" y1="75244" x2="12195" y2="76220"/>
                        <a14:backgroundMark x1="12195" y1="76220" x2="48293" y2="74146"/>
                        <a14:backgroundMark x1="48293" y1="74146" x2="85122" y2="74024"/>
                        <a14:backgroundMark x1="8780" y1="73780" x2="94756" y2="72561"/>
                        <a14:backgroundMark x1="98049" y1="72195" x2="2439" y2="72561"/>
                        <a14:backgroundMark x1="19024" y1="67927" x2="91463" y2="69146"/>
                      </a14:backgroundRemoval>
                    </a14:imgEffect>
                  </a14:imgLayer>
                </a14:imgProps>
              </a:ext>
              <a:ext uri="{28A0092B-C50C-407E-A947-70E740481C1C}">
                <a14:useLocalDpi xmlns:a14="http://schemas.microsoft.com/office/drawing/2010/main" val="0"/>
              </a:ext>
            </a:extLst>
          </a:blip>
          <a:srcRect t="29451" b="26158"/>
          <a:stretch/>
        </p:blipFill>
        <p:spPr bwMode="auto">
          <a:xfrm>
            <a:off x="2693762" y="622301"/>
            <a:ext cx="9269604" cy="4876801"/>
          </a:xfrm>
          <a:prstGeom prst="rect">
            <a:avLst/>
          </a:prstGeom>
          <a:noFill/>
          <a:extLst>
            <a:ext uri="{909E8E84-426E-40DD-AFC4-6F175D3DCCD1}">
              <a14:hiddenFill xmlns:a14="http://schemas.microsoft.com/office/drawing/2010/main">
                <a:solidFill>
                  <a:srgbClr val="FFFFFF"/>
                </a:solidFill>
              </a14:hiddenFill>
            </a:ext>
          </a:extLst>
        </p:spPr>
      </p:pic>
      <p:pic>
        <p:nvPicPr>
          <p:cNvPr id="17" name="CẤM BUÔN BÁN, CẤM REUP" descr="School Cartoon Classroom, PNG, 1500x1500px, School, Architecture, Area,  Building, Cartoon Download Free"/>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0" r="100000">
                        <a14:foregroundMark x1="42927" y1="66707" x2="69390" y2="66707"/>
                        <a14:backgroundMark x1="71829" y1="83049" x2="15122" y2="77439"/>
                        <a14:backgroundMark x1="72317" y1="75244" x2="12195" y2="76220"/>
                        <a14:backgroundMark x1="12195" y1="76220" x2="48293" y2="74146"/>
                        <a14:backgroundMark x1="48293" y1="74146" x2="85122" y2="74024"/>
                        <a14:backgroundMark x1="8780" y1="73780" x2="94756" y2="72561"/>
                        <a14:backgroundMark x1="98049" y1="72195" x2="2439" y2="72561"/>
                        <a14:backgroundMark x1="19024" y1="67927" x2="91463" y2="69146"/>
                      </a14:backgroundRemoval>
                    </a14:imgEffect>
                  </a14:imgLayer>
                </a14:imgProps>
              </a:ext>
              <a:ext uri="{28A0092B-C50C-407E-A947-70E740481C1C}">
                <a14:useLocalDpi xmlns:a14="http://schemas.microsoft.com/office/drawing/2010/main" val="0"/>
              </a:ext>
            </a:extLst>
          </a:blip>
          <a:srcRect t="29451" b="26158"/>
          <a:stretch/>
        </p:blipFill>
        <p:spPr bwMode="auto">
          <a:xfrm>
            <a:off x="2693762" y="622301"/>
            <a:ext cx="9269604" cy="4876801"/>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p:nvSpPr>
        <p:spPr>
          <a:xfrm>
            <a:off x="854553" y="235976"/>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t"/>
          <a:lstStyle/>
          <a:p>
            <a:pPr algn="ctr" fontAlgn="base"/>
            <a:r>
              <a:rPr kumimoji="0" lang="en-US" sz="3600" b="0" i="0" u="none" strike="noStrike" kern="1200" cap="none" spc="0" normalizeH="0" baseline="0" noProof="0" dirty="0">
                <a:ln>
                  <a:noFill/>
                </a:ln>
                <a:solidFill>
                  <a:schemeClr val="bg1"/>
                </a:solidFill>
                <a:effectLst/>
                <a:uLnTx/>
                <a:uFillTx/>
                <a:latin typeface="Montserrat Alternates Black" panose="00000A00000000000000" pitchFamily="50" charset="0"/>
              </a:rPr>
              <a:t>CÂU 4: </a:t>
            </a:r>
            <a:r>
              <a:rPr lang="en-US" sz="3600" b="0" i="0" dirty="0" err="1">
                <a:solidFill>
                  <a:schemeClr val="bg1"/>
                </a:solidFill>
                <a:effectLst/>
                <a:latin typeface="Roboto" panose="02000000000000000000" pitchFamily="2" charset="0"/>
              </a:rPr>
              <a:t>Cái</a:t>
            </a:r>
            <a:r>
              <a:rPr lang="en-US" sz="3600" b="0" i="0" dirty="0">
                <a:solidFill>
                  <a:schemeClr val="bg1"/>
                </a:solidFill>
                <a:effectLst/>
                <a:latin typeface="Roboto" panose="02000000000000000000" pitchFamily="2" charset="0"/>
              </a:rPr>
              <a:t> </a:t>
            </a:r>
            <a:r>
              <a:rPr lang="en-US" sz="3600" b="0" i="0" dirty="0" err="1">
                <a:solidFill>
                  <a:schemeClr val="bg1"/>
                </a:solidFill>
                <a:effectLst/>
                <a:latin typeface="Roboto" panose="02000000000000000000" pitchFamily="2" charset="0"/>
              </a:rPr>
              <a:t>gì</a:t>
            </a:r>
            <a:r>
              <a:rPr lang="en-US" sz="3600" b="0" i="0" dirty="0">
                <a:solidFill>
                  <a:schemeClr val="bg1"/>
                </a:solidFill>
                <a:effectLst/>
                <a:latin typeface="Roboto" panose="02000000000000000000" pitchFamily="2" charset="0"/>
              </a:rPr>
              <a:t> </a:t>
            </a:r>
            <a:r>
              <a:rPr lang="en-US" sz="3600" b="0" i="0" dirty="0" err="1">
                <a:solidFill>
                  <a:schemeClr val="bg1"/>
                </a:solidFill>
                <a:effectLst/>
                <a:latin typeface="Roboto" panose="02000000000000000000" pitchFamily="2" charset="0"/>
              </a:rPr>
              <a:t>tài</a:t>
            </a:r>
            <a:r>
              <a:rPr lang="en-US" sz="3600" b="0" i="0" dirty="0">
                <a:solidFill>
                  <a:schemeClr val="bg1"/>
                </a:solidFill>
                <a:effectLst/>
                <a:latin typeface="Roboto" panose="02000000000000000000" pitchFamily="2" charset="0"/>
              </a:rPr>
              <a:t> </a:t>
            </a:r>
            <a:r>
              <a:rPr lang="en-US" sz="3600" b="0" i="0" dirty="0" err="1">
                <a:solidFill>
                  <a:schemeClr val="bg1"/>
                </a:solidFill>
                <a:effectLst/>
                <a:latin typeface="Roboto" panose="02000000000000000000" pitchFamily="2" charset="0"/>
              </a:rPr>
              <a:t>giỏi</a:t>
            </a:r>
            <a:r>
              <a:rPr lang="en-US" sz="3600" b="0" i="0" dirty="0">
                <a:solidFill>
                  <a:schemeClr val="bg1"/>
                </a:solidFill>
                <a:effectLst/>
                <a:latin typeface="Roboto" panose="02000000000000000000" pitchFamily="2" charset="0"/>
              </a:rPr>
              <a:t> </a:t>
            </a:r>
            <a:r>
              <a:rPr lang="en-US" sz="3600" b="0" i="0" dirty="0" err="1">
                <a:solidFill>
                  <a:schemeClr val="bg1"/>
                </a:solidFill>
                <a:effectLst/>
                <a:latin typeface="Roboto" panose="02000000000000000000" pitchFamily="2" charset="0"/>
              </a:rPr>
              <a:t>lắm</a:t>
            </a:r>
            <a:r>
              <a:rPr lang="en-US" sz="3600" b="0" i="0" dirty="0">
                <a:solidFill>
                  <a:schemeClr val="bg1"/>
                </a:solidFill>
                <a:effectLst/>
                <a:latin typeface="Roboto" panose="02000000000000000000" pitchFamily="2" charset="0"/>
              </a:rPr>
              <a:t> </a:t>
            </a:r>
            <a:r>
              <a:rPr lang="en-US" sz="3600" b="0" i="0" dirty="0" err="1">
                <a:solidFill>
                  <a:schemeClr val="bg1"/>
                </a:solidFill>
                <a:effectLst/>
                <a:latin typeface="Roboto" panose="02000000000000000000" pitchFamily="2" charset="0"/>
              </a:rPr>
              <a:t>thay</a:t>
            </a:r>
            <a:endParaRPr lang="en-US" sz="3600" b="0" i="0" dirty="0">
              <a:solidFill>
                <a:schemeClr val="bg1"/>
              </a:solidFill>
              <a:effectLst/>
              <a:latin typeface="Roboto" panose="02000000000000000000" pitchFamily="2" charset="0"/>
            </a:endParaRPr>
          </a:p>
          <a:p>
            <a:pPr algn="ctr" fontAlgn="base"/>
            <a:r>
              <a:rPr lang="en-US" sz="3600" b="0" i="0" dirty="0" err="1">
                <a:solidFill>
                  <a:schemeClr val="bg1"/>
                </a:solidFill>
                <a:effectLst/>
                <a:latin typeface="Roboto" panose="02000000000000000000" pitchFamily="2" charset="0"/>
              </a:rPr>
              <a:t>Quét</a:t>
            </a:r>
            <a:r>
              <a:rPr lang="en-US" sz="3600" b="0" i="0" dirty="0">
                <a:solidFill>
                  <a:schemeClr val="bg1"/>
                </a:solidFill>
                <a:effectLst/>
                <a:latin typeface="Roboto" panose="02000000000000000000" pitchFamily="2" charset="0"/>
              </a:rPr>
              <a:t> </a:t>
            </a:r>
            <a:r>
              <a:rPr lang="en-US" sz="3600" b="0" i="0" dirty="0" err="1">
                <a:solidFill>
                  <a:schemeClr val="bg1"/>
                </a:solidFill>
                <a:effectLst/>
                <a:latin typeface="Roboto" panose="02000000000000000000" pitchFamily="2" charset="0"/>
              </a:rPr>
              <a:t>nhà</a:t>
            </a:r>
            <a:r>
              <a:rPr lang="en-US" sz="3600" b="0" i="0" dirty="0">
                <a:solidFill>
                  <a:schemeClr val="bg1"/>
                </a:solidFill>
                <a:effectLst/>
                <a:latin typeface="Roboto" panose="02000000000000000000" pitchFamily="2" charset="0"/>
              </a:rPr>
              <a:t> </a:t>
            </a:r>
            <a:r>
              <a:rPr lang="en-US" sz="3600" b="0" i="0" dirty="0" err="1">
                <a:solidFill>
                  <a:schemeClr val="bg1"/>
                </a:solidFill>
                <a:effectLst/>
                <a:latin typeface="Roboto" panose="02000000000000000000" pitchFamily="2" charset="0"/>
              </a:rPr>
              <a:t>giúp</a:t>
            </a:r>
            <a:r>
              <a:rPr lang="en-US" sz="3600" b="0" i="0" dirty="0">
                <a:solidFill>
                  <a:schemeClr val="bg1"/>
                </a:solidFill>
                <a:effectLst/>
                <a:latin typeface="Roboto" panose="02000000000000000000" pitchFamily="2" charset="0"/>
              </a:rPr>
              <a:t> </a:t>
            </a:r>
            <a:r>
              <a:rPr lang="en-US" sz="3600" b="0" i="0" dirty="0" err="1">
                <a:solidFill>
                  <a:schemeClr val="bg1"/>
                </a:solidFill>
                <a:effectLst/>
                <a:latin typeface="Roboto" panose="02000000000000000000" pitchFamily="2" charset="0"/>
              </a:rPr>
              <a:t>mẹ</a:t>
            </a:r>
            <a:r>
              <a:rPr lang="en-US" sz="3600" b="0" i="0" dirty="0">
                <a:solidFill>
                  <a:schemeClr val="bg1"/>
                </a:solidFill>
                <a:effectLst/>
                <a:latin typeface="Roboto" panose="02000000000000000000" pitchFamily="2" charset="0"/>
              </a:rPr>
              <a:t>, </a:t>
            </a:r>
            <a:r>
              <a:rPr lang="en-US" sz="3600" b="0" i="0" dirty="0" err="1">
                <a:solidFill>
                  <a:schemeClr val="bg1"/>
                </a:solidFill>
                <a:effectLst/>
                <a:latin typeface="Roboto" panose="02000000000000000000" pitchFamily="2" charset="0"/>
              </a:rPr>
              <a:t>vẽ</a:t>
            </a:r>
            <a:r>
              <a:rPr lang="en-US" sz="3600" b="0" i="0" dirty="0">
                <a:solidFill>
                  <a:schemeClr val="bg1"/>
                </a:solidFill>
                <a:effectLst/>
                <a:latin typeface="Roboto" panose="02000000000000000000" pitchFamily="2" charset="0"/>
              </a:rPr>
              <a:t> </a:t>
            </a:r>
            <a:r>
              <a:rPr lang="en-US" sz="3600" b="0" i="0" dirty="0" err="1">
                <a:solidFill>
                  <a:schemeClr val="bg1"/>
                </a:solidFill>
                <a:effectLst/>
                <a:latin typeface="Roboto" panose="02000000000000000000" pitchFamily="2" charset="0"/>
              </a:rPr>
              <a:t>bài</a:t>
            </a:r>
            <a:r>
              <a:rPr lang="en-US" sz="3600" b="0" i="0" dirty="0">
                <a:solidFill>
                  <a:schemeClr val="bg1"/>
                </a:solidFill>
                <a:effectLst/>
                <a:latin typeface="Roboto" panose="02000000000000000000" pitchFamily="2" charset="0"/>
              </a:rPr>
              <a:t>, </a:t>
            </a:r>
            <a:r>
              <a:rPr lang="en-US" sz="3600" b="0" i="0" dirty="0" err="1">
                <a:solidFill>
                  <a:schemeClr val="bg1"/>
                </a:solidFill>
                <a:effectLst/>
                <a:latin typeface="Roboto" panose="02000000000000000000" pitchFamily="2" charset="0"/>
              </a:rPr>
              <a:t>vẽ</a:t>
            </a:r>
            <a:r>
              <a:rPr lang="en-US" sz="3600" b="0" i="0" dirty="0">
                <a:solidFill>
                  <a:schemeClr val="bg1"/>
                </a:solidFill>
                <a:effectLst/>
                <a:latin typeface="Roboto" panose="02000000000000000000" pitchFamily="2" charset="0"/>
              </a:rPr>
              <a:t> </a:t>
            </a:r>
            <a:r>
              <a:rPr lang="en-US" sz="3600" b="0" i="0" dirty="0" err="1">
                <a:solidFill>
                  <a:schemeClr val="bg1"/>
                </a:solidFill>
                <a:effectLst/>
                <a:latin typeface="Roboto" panose="02000000000000000000" pitchFamily="2" charset="0"/>
              </a:rPr>
              <a:t>tranh</a:t>
            </a:r>
            <a:r>
              <a:rPr lang="en-US" sz="3600" b="0" i="0" dirty="0">
                <a:solidFill>
                  <a:schemeClr val="bg1"/>
                </a:solidFill>
                <a:effectLst/>
                <a:latin typeface="Roboto" panose="02000000000000000000" pitchFamily="2"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chemeClr val="bg1"/>
              </a:solidFill>
              <a:effectLst/>
              <a:uLnTx/>
              <a:uFillTx/>
              <a:latin typeface="Montserrat Alternates Black" panose="00000A00000000000000" pitchFamily="50" charset="0"/>
            </a:endParaRPr>
          </a:p>
        </p:txBody>
      </p:sp>
      <p:sp>
        <p:nvSpPr>
          <p:cNvPr id="19" name="Rectangle 18"/>
          <p:cNvSpPr/>
          <p:nvPr/>
        </p:nvSpPr>
        <p:spPr>
          <a:xfrm>
            <a:off x="854553" y="5142354"/>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err="1">
                <a:solidFill>
                  <a:prstClr val="white"/>
                </a:solidFill>
                <a:latin typeface="Montserrat Alternates Black" panose="00000A00000000000000" pitchFamily="50" charset="0"/>
              </a:rPr>
              <a:t>Đôi</a:t>
            </a:r>
            <a:r>
              <a:rPr lang="en-US" sz="3600" dirty="0">
                <a:solidFill>
                  <a:prstClr val="white"/>
                </a:solidFill>
                <a:latin typeface="Montserrat Alternates Black" panose="00000A00000000000000" pitchFamily="50" charset="0"/>
              </a:rPr>
              <a:t> </a:t>
            </a:r>
            <a:r>
              <a:rPr lang="en-US" sz="3600" dirty="0" err="1">
                <a:solidFill>
                  <a:prstClr val="white"/>
                </a:solidFill>
                <a:latin typeface="Montserrat Alternates Black" panose="00000A00000000000000" pitchFamily="50" charset="0"/>
              </a:rPr>
              <a:t>tay</a:t>
            </a:r>
            <a:endParaRPr kumimoji="0" lang="en-US" sz="3600" b="0" i="0" u="none" strike="noStrike" kern="1200" cap="none" spc="0" normalizeH="0" baseline="0" noProof="0" dirty="0">
              <a:ln>
                <a:noFill/>
              </a:ln>
              <a:solidFill>
                <a:prstClr val="white"/>
              </a:solidFill>
              <a:effectLst/>
              <a:uLnTx/>
              <a:uFillTx/>
              <a:latin typeface="Calibri" panose="020F0502020204030204"/>
            </a:endParaRPr>
          </a:p>
        </p:txBody>
      </p:sp>
      <p:sp>
        <p:nvSpPr>
          <p:cNvPr id="20" name="Rectangle 19"/>
          <p:cNvSpPr/>
          <p:nvPr/>
        </p:nvSpPr>
        <p:spPr>
          <a:xfrm>
            <a:off x="6611852" y="4156138"/>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err="1">
                <a:solidFill>
                  <a:prstClr val="white"/>
                </a:solidFill>
                <a:latin typeface="Montserrat Alternates Black" panose="00000A00000000000000" pitchFamily="50" charset="0"/>
              </a:rPr>
              <a:t>Đôi</a:t>
            </a:r>
            <a:r>
              <a:rPr lang="en-US" sz="3600" dirty="0">
                <a:solidFill>
                  <a:prstClr val="white"/>
                </a:solidFill>
                <a:latin typeface="Montserrat Alternates Black" panose="00000A00000000000000" pitchFamily="50" charset="0"/>
              </a:rPr>
              <a:t> tai</a:t>
            </a:r>
            <a:endParaRPr kumimoji="0" lang="en-US" sz="3600" b="0" i="0" u="none" strike="noStrike" kern="1200" cap="none" spc="0" normalizeH="0" baseline="0" noProof="0" dirty="0">
              <a:ln>
                <a:noFill/>
              </a:ln>
              <a:solidFill>
                <a:prstClr val="white"/>
              </a:solidFill>
              <a:effectLst/>
              <a:uLnTx/>
              <a:uFillTx/>
              <a:latin typeface="Calibri" panose="020F0502020204030204"/>
            </a:endParaRPr>
          </a:p>
        </p:txBody>
      </p:sp>
      <p:sp>
        <p:nvSpPr>
          <p:cNvPr id="21" name="Rectangle 20"/>
          <p:cNvSpPr/>
          <p:nvPr/>
        </p:nvSpPr>
        <p:spPr>
          <a:xfrm>
            <a:off x="6671601" y="5191009"/>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Montserrat Alternates Black" panose="00000A00000000000000" pitchFamily="50" charset="0"/>
                <a:ea typeface="+mn-ea"/>
                <a:cs typeface="+mn-cs"/>
              </a:rPr>
              <a:t>Cái</a:t>
            </a:r>
            <a:r>
              <a:rPr kumimoji="0" lang="en-US" sz="3600" b="0" i="0" u="none" strike="noStrike" kern="1200" cap="none" spc="0" normalizeH="0" noProof="0" dirty="0">
                <a:ln>
                  <a:noFill/>
                </a:ln>
                <a:solidFill>
                  <a:prstClr val="white"/>
                </a:solidFill>
                <a:effectLst/>
                <a:uLnTx/>
                <a:uFillTx/>
                <a:latin typeface="Montserrat Alternates Black" panose="00000A00000000000000" pitchFamily="50" charset="0"/>
                <a:ea typeface="+mn-ea"/>
                <a:cs typeface="+mn-cs"/>
              </a:rPr>
              <a:t> </a:t>
            </a:r>
            <a:r>
              <a:rPr kumimoji="0" lang="en-US" sz="3600" b="0" i="0" u="none" strike="noStrike" kern="1200" cap="none" spc="0" normalizeH="0" noProof="0" dirty="0" err="1">
                <a:ln>
                  <a:noFill/>
                </a:ln>
                <a:solidFill>
                  <a:prstClr val="white"/>
                </a:solidFill>
                <a:effectLst/>
                <a:uLnTx/>
                <a:uFillTx/>
                <a:latin typeface="Montserrat Alternates Black" panose="00000A00000000000000" pitchFamily="50" charset="0"/>
                <a:ea typeface="+mn-ea"/>
                <a:cs typeface="+mn-cs"/>
              </a:rPr>
              <a:t>răng</a:t>
            </a:r>
            <a:endPar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Rectangle 21"/>
          <p:cNvSpPr/>
          <p:nvPr/>
        </p:nvSpPr>
        <p:spPr>
          <a:xfrm>
            <a:off x="854553" y="4156178"/>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err="1">
                <a:solidFill>
                  <a:prstClr val="white"/>
                </a:solidFill>
                <a:latin typeface="Montserrat Alternates Black" panose="00000A00000000000000" pitchFamily="50" charset="0"/>
              </a:rPr>
              <a:t>Đôi</a:t>
            </a:r>
            <a:r>
              <a:rPr lang="en-US" sz="3600" dirty="0">
                <a:solidFill>
                  <a:prstClr val="white"/>
                </a:solidFill>
                <a:latin typeface="Montserrat Alternates Black" panose="00000A00000000000000" pitchFamily="50" charset="0"/>
              </a:rPr>
              <a:t> </a:t>
            </a:r>
            <a:r>
              <a:rPr lang="en-US" sz="3600" dirty="0" err="1">
                <a:solidFill>
                  <a:prstClr val="white"/>
                </a:solidFill>
                <a:latin typeface="Montserrat Alternates Black" panose="00000A00000000000000" pitchFamily="50" charset="0"/>
              </a:rPr>
              <a:t>chân</a:t>
            </a:r>
            <a:endParaRPr kumimoji="0" lang="en-US" sz="3600" b="0" i="0" u="none" strike="noStrike" kern="1200" cap="none" spc="0" normalizeH="0" baseline="0" noProof="0" dirty="0">
              <a:ln>
                <a:noFill/>
              </a:ln>
              <a:solidFill>
                <a:prstClr val="white"/>
              </a:solidFill>
              <a:effectLst/>
              <a:uLnTx/>
              <a:uFillTx/>
              <a:latin typeface="Calibri" panose="020F0502020204030204"/>
            </a:endParaRPr>
          </a:p>
        </p:txBody>
      </p:sp>
      <p:pic>
        <p:nvPicPr>
          <p:cNvPr id="23"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4308" y="3855601"/>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666901" y="495605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666901" y="3814911"/>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4881146" y="4833481"/>
            <a:ext cx="1339599" cy="117733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4112527" y="1078083"/>
            <a:ext cx="4431407" cy="443140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a:hlinkClick r:id="rId10" action="ppaction://hlinksldjump"/>
          </p:cNvPr>
          <p:cNvPicPr>
            <a:picLocks noChangeAspect="1" noChangeArrowheads="1"/>
          </p:cNvPicPr>
          <p:nvPr/>
        </p:nvPicPr>
        <p:blipFill>
          <a:blip r:embed="rId11" cstate="print">
            <a:extLst>
              <a:ext uri="{28A0092B-C50C-407E-A947-70E740481C1C}">
                <a14:useLocalDpi xmlns:a14="http://schemas.microsoft.com/office/drawing/2010/main" val="0"/>
              </a:ext>
            </a:extLst>
          </a:blip>
          <a:stretch>
            <a:fillRect/>
          </a:stretch>
        </p:blipFill>
        <p:spPr bwMode="auto">
          <a:xfrm>
            <a:off x="0" y="5678226"/>
            <a:ext cx="1244600" cy="11941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653126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27"/>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27"/>
                                        </p:tgtEl>
                                      </p:cBhvr>
                                    </p:animEffect>
                                    <p:set>
                                      <p:cBhvr>
                                        <p:cTn id="13"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4" restart="whenNotActive" fill="hold" evtFilter="cancelBubble" nodeType="interactiveSeq">
                <p:stCondLst>
                  <p:cond evt="onClick" delay="0">
                    <p:tgtEl>
                      <p:spTgt spid="22"/>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27"/>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27"/>
                                        </p:tgtEl>
                                      </p:cBhvr>
                                    </p:animEffect>
                                    <p:set>
                                      <p:cBhvr>
                                        <p:cTn id="25"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26" restart="whenNotActive" fill="hold" evtFilter="cancelBubble" nodeType="interactiveSeq">
                <p:stCondLst>
                  <p:cond evt="onClick" delay="0">
                    <p:tgtEl>
                      <p:spTgt spid="21"/>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27"/>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27"/>
                                        </p:tgtEl>
                                      </p:cBhvr>
                                    </p:animEffect>
                                    <p:set>
                                      <p:cBhvr>
                                        <p:cTn id="37"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38" restart="whenNotActive" fill="hold" evtFilter="cancelBubble" nodeType="interactiveSeq">
                <p:stCondLst>
                  <p:cond evt="onClick" delay="0">
                    <p:tgtEl>
                      <p:spTgt spid="19"/>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par>
                          <p:cTn id="43" fill="hold">
                            <p:stCondLst>
                              <p:cond delay="0"/>
                            </p:stCondLst>
                            <p:childTnLst>
                              <p:par>
                                <p:cTn id="44" presetID="10" presetClass="entr" presetSubtype="0" fill="hold" nodeType="after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fade">
                                      <p:cBhvr>
                                        <p:cTn id="46" dur="500"/>
                                        <p:tgtEl>
                                          <p:spTgt spid="28"/>
                                        </p:tgtEl>
                                      </p:cBhvr>
                                    </p:animEffect>
                                  </p:childTnLst>
                                </p:cTn>
                              </p:par>
                            </p:childTnLst>
                          </p:cTn>
                        </p:par>
                      </p:childTnLst>
                    </p:cTn>
                  </p:par>
                </p:childTnLst>
              </p:cTn>
              <p:nextCondLst>
                <p:cond evt="onClick" delay="0">
                  <p:tgtEl>
                    <p:spTgt spid="19"/>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4"/>
          <a:stretch>
            <a:fillRect/>
          </a:stretch>
        </p:blipFill>
        <p:spPr>
          <a:xfrm>
            <a:off x="-42793" y="0"/>
            <a:ext cx="12463393" cy="10370195"/>
          </a:xfrm>
          <a:prstGeom prst="rect">
            <a:avLst/>
          </a:prstGeom>
        </p:spPr>
      </p:pic>
      <p:pic>
        <p:nvPicPr>
          <p:cNvPr id="13" name="CẤM BUÔN BÁN, CẤM REUP" descr="School Cartoon Classroom, PNG, 1500x1500px, School, Architecture, Area,  Building, Cartoon Download Free"/>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0" r="100000">
                        <a14:foregroundMark x1="42927" y1="66707" x2="69390" y2="66707"/>
                        <a14:backgroundMark x1="71829" y1="83049" x2="15122" y2="77439"/>
                        <a14:backgroundMark x1="72317" y1="75244" x2="12195" y2="76220"/>
                        <a14:backgroundMark x1="12195" y1="76220" x2="48293" y2="74146"/>
                        <a14:backgroundMark x1="48293" y1="74146" x2="85122" y2="74024"/>
                        <a14:backgroundMark x1="8780" y1="73780" x2="94756" y2="72561"/>
                        <a14:backgroundMark x1="98049" y1="72195" x2="2439" y2="72561"/>
                        <a14:backgroundMark x1="19024" y1="67927" x2="91463" y2="69146"/>
                      </a14:backgroundRemoval>
                    </a14:imgEffect>
                  </a14:imgLayer>
                </a14:imgProps>
              </a:ext>
              <a:ext uri="{28A0092B-C50C-407E-A947-70E740481C1C}">
                <a14:useLocalDpi xmlns:a14="http://schemas.microsoft.com/office/drawing/2010/main" val="0"/>
              </a:ext>
            </a:extLst>
          </a:blip>
          <a:srcRect t="29451" b="26158"/>
          <a:stretch/>
        </p:blipFill>
        <p:spPr bwMode="auto">
          <a:xfrm>
            <a:off x="2693762" y="622301"/>
            <a:ext cx="9269604" cy="4876801"/>
          </a:xfrm>
          <a:prstGeom prst="rect">
            <a:avLst/>
          </a:prstGeom>
          <a:noFill/>
          <a:extLst>
            <a:ext uri="{909E8E84-426E-40DD-AFC4-6F175D3DCCD1}">
              <a14:hiddenFill xmlns:a14="http://schemas.microsoft.com/office/drawing/2010/main">
                <a:solidFill>
                  <a:srgbClr val="FFFFFF"/>
                </a:solidFill>
              </a14:hiddenFill>
            </a:ext>
          </a:extLst>
        </p:spPr>
      </p:pic>
      <p:pic>
        <p:nvPicPr>
          <p:cNvPr id="17" name="CẤM BUÔN BÁN, CẤM REUP" descr="School Cartoon Classroom, PNG, 1500x1500px, School, Architecture, Area,  Building, Cartoon Download Free"/>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0" r="100000">
                        <a14:foregroundMark x1="42927" y1="66707" x2="69390" y2="66707"/>
                        <a14:backgroundMark x1="71829" y1="83049" x2="15122" y2="77439"/>
                        <a14:backgroundMark x1="72317" y1="75244" x2="12195" y2="76220"/>
                        <a14:backgroundMark x1="12195" y1="76220" x2="48293" y2="74146"/>
                        <a14:backgroundMark x1="48293" y1="74146" x2="85122" y2="74024"/>
                        <a14:backgroundMark x1="8780" y1="73780" x2="94756" y2="72561"/>
                        <a14:backgroundMark x1="98049" y1="72195" x2="2439" y2="72561"/>
                        <a14:backgroundMark x1="19024" y1="67927" x2="91463" y2="69146"/>
                      </a14:backgroundRemoval>
                    </a14:imgEffect>
                  </a14:imgLayer>
                </a14:imgProps>
              </a:ext>
              <a:ext uri="{28A0092B-C50C-407E-A947-70E740481C1C}">
                <a14:useLocalDpi xmlns:a14="http://schemas.microsoft.com/office/drawing/2010/main" val="0"/>
              </a:ext>
            </a:extLst>
          </a:blip>
          <a:srcRect t="29451" b="26158"/>
          <a:stretch/>
        </p:blipFill>
        <p:spPr bwMode="auto">
          <a:xfrm>
            <a:off x="2693762" y="622301"/>
            <a:ext cx="9269604" cy="4876801"/>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p:nvSpPr>
        <p:spPr>
          <a:xfrm>
            <a:off x="854553" y="235976"/>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t"/>
          <a:lstStyle/>
          <a:p>
            <a:pPr algn="ctr" fontAlgn="base"/>
            <a:r>
              <a:rPr kumimoji="0" lang="en-US" sz="3200" b="0" i="0" u="none" strike="noStrike" kern="1200" cap="none" spc="0" normalizeH="0" baseline="0" noProof="0" dirty="0">
                <a:ln>
                  <a:noFill/>
                </a:ln>
                <a:solidFill>
                  <a:schemeClr val="bg1"/>
                </a:solidFill>
                <a:effectLst/>
                <a:uLnTx/>
                <a:uFillTx/>
                <a:latin typeface="Montserrat Alternates Black" panose="00000A00000000000000" pitchFamily="50" charset="0"/>
                <a:ea typeface="+mn-ea"/>
                <a:cs typeface="+mn-cs"/>
              </a:rPr>
              <a:t>CÂU 5: </a:t>
            </a:r>
            <a:r>
              <a:rPr lang="vi-VN" sz="3200" b="0" i="0" dirty="0">
                <a:solidFill>
                  <a:schemeClr val="bg1"/>
                </a:solidFill>
                <a:effectLst/>
                <a:latin typeface="Roboto" panose="02000000000000000000" pitchFamily="2" charset="0"/>
              </a:rPr>
              <a:t>Cái gì giúp bé bước nhanh</a:t>
            </a:r>
          </a:p>
          <a:p>
            <a:pPr algn="ctr" fontAlgn="base"/>
            <a:r>
              <a:rPr lang="vi-VN" sz="3200" b="0" i="0" dirty="0">
                <a:solidFill>
                  <a:schemeClr val="bg1"/>
                </a:solidFill>
                <a:effectLst/>
                <a:latin typeface="Roboto" panose="02000000000000000000" pitchFamily="2" charset="0"/>
              </a:rPr>
              <a:t>Đến trường gặp bạn học hành bé ơi?</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chemeClr val="bg1"/>
              </a:solidFill>
              <a:effectLst/>
              <a:uLnTx/>
              <a:uFillTx/>
              <a:latin typeface="Montserrat Alternates Black" panose="00000A00000000000000" pitchFamily="50" charset="0"/>
              <a:ea typeface="+mn-ea"/>
              <a:cs typeface="+mn-cs"/>
            </a:endParaRPr>
          </a:p>
        </p:txBody>
      </p:sp>
      <p:sp>
        <p:nvSpPr>
          <p:cNvPr id="19" name="Rectangle 18"/>
          <p:cNvSpPr/>
          <p:nvPr/>
        </p:nvSpPr>
        <p:spPr>
          <a:xfrm>
            <a:off x="6671601" y="410809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err="1">
                <a:solidFill>
                  <a:prstClr val="white"/>
                </a:solidFill>
                <a:latin typeface="Montserrat Alternates Black" panose="00000A00000000000000" pitchFamily="50" charset="0"/>
              </a:rPr>
              <a:t>Đôi</a:t>
            </a:r>
            <a:r>
              <a:rPr lang="en-US" sz="2800" dirty="0">
                <a:solidFill>
                  <a:prstClr val="white"/>
                </a:solidFill>
                <a:latin typeface="Montserrat Alternates Black" panose="00000A00000000000000" pitchFamily="50" charset="0"/>
              </a:rPr>
              <a:t> </a:t>
            </a:r>
            <a:r>
              <a:rPr lang="en-US" sz="2800" dirty="0" err="1">
                <a:solidFill>
                  <a:prstClr val="white"/>
                </a:solidFill>
                <a:latin typeface="Montserrat Alternates Black" panose="00000A00000000000000" pitchFamily="50" charset="0"/>
              </a:rPr>
              <a:t>chân</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Rectangle 19"/>
          <p:cNvSpPr/>
          <p:nvPr/>
        </p:nvSpPr>
        <p:spPr>
          <a:xfrm>
            <a:off x="876773" y="5191009"/>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err="1">
                <a:solidFill>
                  <a:prstClr val="white"/>
                </a:solidFill>
                <a:latin typeface="Montserrat Alternates Black" panose="00000A00000000000000" pitchFamily="50" charset="0"/>
              </a:rPr>
              <a:t>Cái</a:t>
            </a:r>
            <a:r>
              <a:rPr lang="en-US" sz="2800" dirty="0">
                <a:solidFill>
                  <a:prstClr val="white"/>
                </a:solidFill>
                <a:latin typeface="Montserrat Alternates Black" panose="00000A00000000000000" pitchFamily="50" charset="0"/>
              </a:rPr>
              <a:t> </a:t>
            </a:r>
            <a:r>
              <a:rPr lang="en-US" sz="2800" dirty="0" err="1">
                <a:solidFill>
                  <a:prstClr val="white"/>
                </a:solidFill>
                <a:latin typeface="Montserrat Alternates Black" panose="00000A00000000000000" pitchFamily="50" charset="0"/>
              </a:rPr>
              <a:t>mũi</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Rectangle 20"/>
          <p:cNvSpPr/>
          <p:nvPr/>
        </p:nvSpPr>
        <p:spPr>
          <a:xfrm>
            <a:off x="6671601" y="5191009"/>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noProof="0" dirty="0" err="1">
                <a:solidFill>
                  <a:prstClr val="white"/>
                </a:solidFill>
                <a:latin typeface="Montserrat Alternates Black" panose="00000A00000000000000" pitchFamily="50" charset="0"/>
              </a:rPr>
              <a:t>Đôi</a:t>
            </a:r>
            <a:r>
              <a:rPr lang="en-US" sz="2800" noProof="0" dirty="0">
                <a:solidFill>
                  <a:prstClr val="white"/>
                </a:solidFill>
                <a:latin typeface="Montserrat Alternates Black" panose="00000A00000000000000" pitchFamily="50" charset="0"/>
              </a:rPr>
              <a:t> </a:t>
            </a:r>
            <a:r>
              <a:rPr lang="en-US" sz="2800" noProof="0" dirty="0" err="1">
                <a:solidFill>
                  <a:prstClr val="white"/>
                </a:solidFill>
                <a:latin typeface="Montserrat Alternates Black" panose="00000A00000000000000" pitchFamily="50" charset="0"/>
              </a:rPr>
              <a:t>mắt</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Rectangle 21"/>
          <p:cNvSpPr/>
          <p:nvPr/>
        </p:nvSpPr>
        <p:spPr>
          <a:xfrm>
            <a:off x="854553" y="4156178"/>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err="1">
                <a:solidFill>
                  <a:prstClr val="white"/>
                </a:solidFill>
                <a:latin typeface="Montserrat Alternates Black" panose="00000A00000000000000" pitchFamily="50" charset="0"/>
              </a:rPr>
              <a:t>Đôi</a:t>
            </a:r>
            <a:r>
              <a:rPr lang="en-US" sz="2800" dirty="0">
                <a:solidFill>
                  <a:prstClr val="white"/>
                </a:solidFill>
                <a:latin typeface="Montserrat Alternates Black" panose="00000A00000000000000" pitchFamily="50" charset="0"/>
              </a:rPr>
              <a:t> </a:t>
            </a:r>
            <a:r>
              <a:rPr lang="en-US" sz="2800" dirty="0" err="1">
                <a:solidFill>
                  <a:prstClr val="white"/>
                </a:solidFill>
                <a:latin typeface="Montserrat Alternates Black" panose="00000A00000000000000" pitchFamily="50" charset="0"/>
              </a:rPr>
              <a:t>tay</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3"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4308" y="3855601"/>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666901" y="495605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31823" y="4849781"/>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698194" y="3799224"/>
            <a:ext cx="1339599" cy="117733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4112527" y="1078083"/>
            <a:ext cx="4431407" cy="443140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a:hlinkClick r:id="rId10" action="ppaction://hlinksldjump"/>
          </p:cNvPr>
          <p:cNvPicPr>
            <a:picLocks noChangeAspect="1" noChangeArrowheads="1"/>
          </p:cNvPicPr>
          <p:nvPr/>
        </p:nvPicPr>
        <p:blipFill>
          <a:blip r:embed="rId11" cstate="print">
            <a:extLst>
              <a:ext uri="{28A0092B-C50C-407E-A947-70E740481C1C}">
                <a14:useLocalDpi xmlns:a14="http://schemas.microsoft.com/office/drawing/2010/main" val="0"/>
              </a:ext>
            </a:extLst>
          </a:blip>
          <a:stretch>
            <a:fillRect/>
          </a:stretch>
        </p:blipFill>
        <p:spPr bwMode="auto">
          <a:xfrm>
            <a:off x="0" y="5678226"/>
            <a:ext cx="1244600" cy="11941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036468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27"/>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27"/>
                                        </p:tgtEl>
                                      </p:cBhvr>
                                    </p:animEffect>
                                    <p:set>
                                      <p:cBhvr>
                                        <p:cTn id="13"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4" restart="whenNotActive" fill="hold" evtFilter="cancelBubble" nodeType="interactiveSeq">
                <p:stCondLst>
                  <p:cond evt="onClick" delay="0">
                    <p:tgtEl>
                      <p:spTgt spid="22"/>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27"/>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27"/>
                                        </p:tgtEl>
                                      </p:cBhvr>
                                    </p:animEffect>
                                    <p:set>
                                      <p:cBhvr>
                                        <p:cTn id="25"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26" restart="whenNotActive" fill="hold" evtFilter="cancelBubble" nodeType="interactiveSeq">
                <p:stCondLst>
                  <p:cond evt="onClick" delay="0">
                    <p:tgtEl>
                      <p:spTgt spid="21"/>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27"/>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27"/>
                                        </p:tgtEl>
                                      </p:cBhvr>
                                    </p:animEffect>
                                    <p:set>
                                      <p:cBhvr>
                                        <p:cTn id="37"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38" restart="whenNotActive" fill="hold" evtFilter="cancelBubble" nodeType="interactiveSeq">
                <p:stCondLst>
                  <p:cond evt="onClick" delay="0">
                    <p:tgtEl>
                      <p:spTgt spid="19"/>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par>
                          <p:cTn id="43" fill="hold">
                            <p:stCondLst>
                              <p:cond delay="0"/>
                            </p:stCondLst>
                            <p:childTnLst>
                              <p:par>
                                <p:cTn id="44" presetID="10" presetClass="entr" presetSubtype="0" fill="hold" nodeType="after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fade">
                                      <p:cBhvr>
                                        <p:cTn id="46" dur="500"/>
                                        <p:tgtEl>
                                          <p:spTgt spid="28"/>
                                        </p:tgtEl>
                                      </p:cBhvr>
                                    </p:animEffect>
                                  </p:childTnLst>
                                </p:cTn>
                              </p:par>
                            </p:childTnLst>
                          </p:cTn>
                        </p:par>
                      </p:childTnLst>
                    </p:cTn>
                  </p:par>
                </p:childTnLst>
              </p:cTn>
              <p:nextCondLst>
                <p:cond evt="onClick" delay="0">
                  <p:tgtEl>
                    <p:spTgt spid="19"/>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BA0CB3A0-F86D-4969-BF2E-620359097C76}"/>
              </a:ext>
            </a:extLst>
          </p:cNvPr>
          <p:cNvSpPr/>
          <p:nvPr/>
        </p:nvSpPr>
        <p:spPr>
          <a:xfrm>
            <a:off x="2715106" y="2767310"/>
            <a:ext cx="6761787" cy="923330"/>
          </a:xfrm>
          <a:prstGeom prst="rect">
            <a:avLst/>
          </a:prstGeom>
          <a:noFill/>
        </p:spPr>
        <p:txBody>
          <a:bodyPr wrap="none" lIns="91440" tIns="45720" rIns="91440" bIns="45720">
            <a:prstTxWarp prst="textArchUp">
              <a:avLst/>
            </a:prstTxWarp>
            <a:spAutoFit/>
          </a:bodyPr>
          <a:lstStyle/>
          <a:p>
            <a:pPr algn="ctr"/>
            <a:r>
              <a:rPr lang="en-US" sz="8000" b="1" cap="none" spc="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Bài</a:t>
            </a:r>
            <a:r>
              <a:rPr lang="en-US" sz="80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1: </a:t>
            </a:r>
            <a:r>
              <a:rPr lang="en-US" sz="8000" b="1" cap="none" spc="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Hình</a:t>
            </a:r>
            <a:r>
              <a:rPr lang="en-US" sz="80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a:t>
            </a:r>
            <a:r>
              <a:rPr lang="en-US" sz="8000" b="1" cap="none" spc="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ảnh</a:t>
            </a:r>
            <a:r>
              <a:rPr lang="en-US" sz="80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a:t>
            </a:r>
            <a:r>
              <a:rPr lang="en-US" sz="8000" b="1" cap="none" spc="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của</a:t>
            </a:r>
            <a:r>
              <a:rPr lang="en-US" sz="80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a:t>
            </a:r>
            <a:r>
              <a:rPr lang="en-US" sz="8000" b="1" cap="none" spc="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em</a:t>
            </a:r>
            <a:endParaRPr lang="en-US" sz="80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
        <p:nvSpPr>
          <p:cNvPr id="3" name="TextBox 2">
            <a:extLst>
              <a:ext uri="{FF2B5EF4-FFF2-40B4-BE49-F238E27FC236}">
                <a16:creationId xmlns:a16="http://schemas.microsoft.com/office/drawing/2014/main" xmlns="" id="{DBD6F9C1-7504-4F23-B2FA-FAE4B508547C}"/>
              </a:ext>
            </a:extLst>
          </p:cNvPr>
          <p:cNvSpPr txBox="1"/>
          <p:nvPr/>
        </p:nvSpPr>
        <p:spPr>
          <a:xfrm>
            <a:off x="3154346" y="660761"/>
            <a:ext cx="5048250" cy="1446550"/>
          </a:xfrm>
          <a:prstGeom prst="rect">
            <a:avLst/>
          </a:prstGeom>
          <a:noFill/>
        </p:spPr>
        <p:txBody>
          <a:bodyPr wrap="square" rtlCol="0">
            <a:spAutoFit/>
          </a:bodyPr>
          <a:lstStyle/>
          <a:p>
            <a:pPr algn="ctr"/>
            <a:r>
              <a:rPr lang="en-US" sz="4400" b="1" dirty="0" err="1"/>
              <a:t>Chủ</a:t>
            </a:r>
            <a:r>
              <a:rPr lang="en-US" sz="4400" b="1" dirty="0"/>
              <a:t> </a:t>
            </a:r>
            <a:r>
              <a:rPr lang="en-US" sz="4400" b="1" dirty="0" err="1"/>
              <a:t>đề</a:t>
            </a:r>
            <a:r>
              <a:rPr lang="en-US" sz="4400" b="1" dirty="0"/>
              <a:t>: </a:t>
            </a:r>
            <a:r>
              <a:rPr lang="en-US" sz="4400" b="1" dirty="0" err="1"/>
              <a:t>Khám</a:t>
            </a:r>
            <a:r>
              <a:rPr lang="en-US" sz="4400" b="1" dirty="0"/>
              <a:t> </a:t>
            </a:r>
            <a:r>
              <a:rPr lang="en-US" sz="4400" b="1" dirty="0" err="1"/>
              <a:t>phá</a:t>
            </a:r>
            <a:r>
              <a:rPr lang="en-US" sz="4400" b="1" dirty="0"/>
              <a:t> </a:t>
            </a:r>
            <a:r>
              <a:rPr lang="en-US" sz="4400" b="1" dirty="0" err="1"/>
              <a:t>bản</a:t>
            </a:r>
            <a:r>
              <a:rPr lang="en-US" sz="4400" b="1" dirty="0"/>
              <a:t> </a:t>
            </a:r>
            <a:r>
              <a:rPr lang="en-US" sz="4400" b="1" dirty="0" err="1"/>
              <a:t>thân</a:t>
            </a:r>
            <a:endParaRPr lang="en-US" sz="4400" b="1" dirty="0"/>
          </a:p>
        </p:txBody>
      </p:sp>
    </p:spTree>
    <p:extLst>
      <p:ext uri="{BB962C8B-B14F-4D97-AF65-F5344CB8AC3E}">
        <p14:creationId xmlns:p14="http://schemas.microsoft.com/office/powerpoint/2010/main" val="388838006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_rels/them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image" Target="../media/image2.jpeg"/></Relationships>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163</TotalTime>
  <Words>601</Words>
  <Application>Microsoft Office PowerPoint</Application>
  <PresentationFormat>Widescreen</PresentationFormat>
  <Paragraphs>86</Paragraphs>
  <Slides>26</Slides>
  <Notes>11</Notes>
  <HiddenSlides>0</HiddenSlides>
  <MMClips>0</MMClips>
  <ScaleCrop>false</ScaleCrop>
  <HeadingPairs>
    <vt:vector size="6" baseType="variant">
      <vt:variant>
        <vt:lpstr>Fonts Used</vt:lpstr>
      </vt:variant>
      <vt:variant>
        <vt:i4>19</vt:i4>
      </vt:variant>
      <vt:variant>
        <vt:lpstr>Theme</vt:lpstr>
      </vt:variant>
      <vt:variant>
        <vt:i4>3</vt:i4>
      </vt:variant>
      <vt:variant>
        <vt:lpstr>Slide Titles</vt:lpstr>
      </vt:variant>
      <vt:variant>
        <vt:i4>26</vt:i4>
      </vt:variant>
    </vt:vector>
  </HeadingPairs>
  <TitlesOfParts>
    <vt:vector size="48" baseType="lpstr">
      <vt:lpstr>-apple-system</vt:lpstr>
      <vt:lpstr>Bungee Inline</vt:lpstr>
      <vt:lpstr>方正舒体</vt:lpstr>
      <vt:lpstr>Montserrat Alternates Black</vt:lpstr>
      <vt:lpstr>宋体</vt:lpstr>
      <vt:lpstr>宋体</vt:lpstr>
      <vt:lpstr>华文新魏</vt:lpstr>
      <vt:lpstr>UTM Avo</vt:lpstr>
      <vt:lpstr>字魂17号-萌趣果冻体</vt:lpstr>
      <vt:lpstr>等线</vt:lpstr>
      <vt:lpstr>Arial</vt:lpstr>
      <vt:lpstr>Calibri</vt:lpstr>
      <vt:lpstr>Calibri Light</vt:lpstr>
      <vt:lpstr>Garamond</vt:lpstr>
      <vt:lpstr>HP001 4 hàng</vt:lpstr>
      <vt:lpstr>Roboto</vt:lpstr>
      <vt:lpstr>Times New Roman</vt:lpstr>
      <vt:lpstr>Trebuchet MS</vt:lpstr>
      <vt:lpstr>Wingdings 3</vt:lpstr>
      <vt:lpstr>Facet</vt:lpstr>
      <vt:lpstr>1_Office Theme</vt:lpstr>
      <vt:lpstr>Organic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Microsoft account</cp:lastModifiedBy>
  <cp:revision>20</cp:revision>
  <dcterms:created xsi:type="dcterms:W3CDTF">2021-06-07T06:59:14Z</dcterms:created>
  <dcterms:modified xsi:type="dcterms:W3CDTF">2021-06-25T10:25:01Z</dcterms:modified>
</cp:coreProperties>
</file>