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87" r:id="rId3"/>
    <p:sldId id="265" r:id="rId4"/>
    <p:sldId id="269" r:id="rId5"/>
    <p:sldId id="288" r:id="rId6"/>
    <p:sldId id="282" r:id="rId7"/>
    <p:sldId id="283" r:id="rId8"/>
    <p:sldId id="285" r:id="rId9"/>
    <p:sldId id="289" r:id="rId10"/>
    <p:sldId id="270" r:id="rId11"/>
    <p:sldId id="286" r:id="rId12"/>
    <p:sldId id="290" r:id="rId13"/>
    <p:sldId id="28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7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8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6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1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F22FCFE-122A-42C3-B01D-C61D300DA75F}"/>
              </a:ext>
            </a:extLst>
          </p:cNvPr>
          <p:cNvSpPr/>
          <p:nvPr/>
        </p:nvSpPr>
        <p:spPr>
          <a:xfrm>
            <a:off x="180975" y="66675"/>
            <a:ext cx="3495675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endParaRPr lang="en-US" sz="2800" dirty="0"/>
          </a:p>
        </p:txBody>
      </p:sp>
      <p:pic>
        <p:nvPicPr>
          <p:cNvPr id="3" name="Video bài 3">
            <a:hlinkClick r:id="" action="ppaction://media"/>
            <a:extLst>
              <a:ext uri="{FF2B5EF4-FFF2-40B4-BE49-F238E27FC236}">
                <a16:creationId xmlns="" xmlns:a16="http://schemas.microsoft.com/office/drawing/2014/main" id="{16DCAE32-F3EB-4644-8F4D-62CFA7D0A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1085850"/>
            <a:ext cx="94297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7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16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11256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bố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mẹ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chơi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trò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chiếu</a:t>
            </a:r>
            <a:r>
              <a:rPr lang="en-US" sz="40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Calibri" panose="020F0502020204030204"/>
              </a:rPr>
              <a:t>bóng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9336B9-1252-4D76-8A81-8DD9FC69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7" y="2114550"/>
            <a:ext cx="66770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A0CB3A0-F86D-4969-BF2E-620359097C76}"/>
              </a:ext>
            </a:extLst>
          </p:cNvPr>
          <p:cNvSpPr/>
          <p:nvPr/>
        </p:nvSpPr>
        <p:spPr>
          <a:xfrm>
            <a:off x="2444620" y="2767310"/>
            <a:ext cx="7032273" cy="1524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80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3: </a:t>
            </a:r>
            <a:r>
              <a:rPr lang="en-US" sz="8000" b="1" dirty="0" err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Luyện</a:t>
            </a:r>
            <a:r>
              <a:rPr lang="en-US" sz="80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tay</a:t>
            </a:r>
            <a:r>
              <a:rPr lang="en-US" sz="80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</a:t>
            </a:r>
            <a:r>
              <a:rPr lang="en-US" sz="80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khéo</a:t>
            </a:r>
            <a:endParaRPr lang="en-US" sz="8000" b="1" dirty="0">
              <a:ln w="381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D6F9C1-7504-4F23-B2FA-FAE4B508547C}"/>
              </a:ext>
            </a:extLst>
          </p:cNvPr>
          <p:cNvSpPr txBox="1"/>
          <p:nvPr/>
        </p:nvSpPr>
        <p:spPr>
          <a:xfrm>
            <a:off x="3305175" y="85725"/>
            <a:ext cx="50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Chủ</a:t>
            </a:r>
            <a:r>
              <a:rPr lang="en-US" sz="4800" b="1" dirty="0"/>
              <a:t> </a:t>
            </a:r>
            <a:r>
              <a:rPr lang="en-US" sz="4800" b="1" dirty="0" err="1"/>
              <a:t>đề</a:t>
            </a:r>
            <a:r>
              <a:rPr lang="en-US" sz="4800" b="1" dirty="0"/>
              <a:t>: </a:t>
            </a:r>
            <a:r>
              <a:rPr lang="en-US" sz="4800" b="1" dirty="0" err="1"/>
              <a:t>Khám</a:t>
            </a:r>
            <a:r>
              <a:rPr lang="en-US" sz="4800" b="1" dirty="0"/>
              <a:t> </a:t>
            </a:r>
            <a:r>
              <a:rPr lang="en-US" sz="4800" b="1" dirty="0" err="1"/>
              <a:t>phá</a:t>
            </a:r>
            <a:r>
              <a:rPr lang="en-US" sz="4800" b="1" dirty="0"/>
              <a:t> </a:t>
            </a:r>
            <a:r>
              <a:rPr lang="en-US" sz="4800" b="1" dirty="0" err="1"/>
              <a:t>bản</a:t>
            </a:r>
            <a:r>
              <a:rPr lang="en-US" sz="4800" b="1" dirty="0"/>
              <a:t> </a:t>
            </a:r>
            <a:r>
              <a:rPr lang="en-US" sz="4800" b="1" dirty="0" err="1"/>
              <a:t>thân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7030A0"/>
                </a:solidFill>
              </a:rPr>
              <a:t>Mục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tiêu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bài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học</a:t>
            </a:r>
            <a:endParaRPr lang="en-US" sz="50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Tự làm được một món đồ thủ công.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Thể hiện được sự khéo léo, cẩn thận của mình khi làm việc.</a:t>
            </a:r>
            <a:endParaRPr lang="en-US" sz="3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8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Trò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chơi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Bàn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tay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biết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endParaRPr lang="en-US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2780522" y="3829050"/>
            <a:ext cx="7977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đôi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E8B8D4-9E5C-4D03-8EB9-29C3E4E6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4" y="296927"/>
            <a:ext cx="4314825" cy="29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D9486E-A8D1-43CF-B76F-A79BA4A94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188" y="177864"/>
            <a:ext cx="5486400" cy="3143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FEE52E-269A-4801-9230-1B238CD7D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34" y="3537496"/>
            <a:ext cx="4875342" cy="3184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CC077D-95AB-4F8F-9BF4-E00EBF288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031" y="3714749"/>
            <a:ext cx="5000817" cy="28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Bàn tay cũng biết nói vì nó có thể gửi đến những thông điệp thú vị, ý nghĩa nếu ta biết cách sử dụng chúng thật mềm mại,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linh hoạt, khéo léo.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07536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1"/>
      <p:bldP spid="53252" grpId="2"/>
      <p:bldP spid="53254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37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EBCC25A-C4AE-4786-9613-62CD574E7607}"/>
              </a:ext>
            </a:extLst>
          </p:cNvPr>
          <p:cNvSpPr/>
          <p:nvPr/>
        </p:nvSpPr>
        <p:spPr>
          <a:xfrm>
            <a:off x="1343608" y="195943"/>
            <a:ext cx="8985380" cy="1315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 Thử tài khéo léo của đôi bàn tay.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Làm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tranh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từ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lá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cây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2472613" y="2141375"/>
            <a:ext cx="6522098" cy="25752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liệu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: </a:t>
            </a:r>
            <a:r>
              <a:rPr lang="en-US" sz="4000" dirty="0" err="1"/>
              <a:t>Giấy</a:t>
            </a:r>
            <a:r>
              <a:rPr lang="en-US" sz="4000" dirty="0"/>
              <a:t> A4,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, </a:t>
            </a:r>
            <a:r>
              <a:rPr lang="en-US" sz="4000" dirty="0" err="1"/>
              <a:t>băng</a:t>
            </a:r>
            <a:r>
              <a:rPr lang="en-US" sz="4000" dirty="0"/>
              <a:t> </a:t>
            </a:r>
            <a:r>
              <a:rPr lang="en-US" sz="4000" dirty="0" err="1"/>
              <a:t>dính</a:t>
            </a:r>
            <a:r>
              <a:rPr lang="en-US" sz="4000" dirty="0"/>
              <a:t> 2 </a:t>
            </a:r>
            <a:r>
              <a:rPr lang="en-US" sz="4000" dirty="0" err="1"/>
              <a:t>mặt</a:t>
            </a:r>
            <a:r>
              <a:rPr lang="en-US" sz="4000" dirty="0"/>
              <a:t>, </a:t>
            </a:r>
            <a:r>
              <a:rPr lang="en-US" sz="4000" dirty="0" err="1"/>
              <a:t>keo</a:t>
            </a:r>
            <a:r>
              <a:rPr lang="en-US" sz="4000" dirty="0"/>
              <a:t> </a:t>
            </a:r>
            <a:r>
              <a:rPr lang="en-US" sz="4000" dirty="0" err="1"/>
              <a:t>dán</a:t>
            </a:r>
            <a:r>
              <a:rPr lang="en-US" sz="4000" dirty="0"/>
              <a:t>, </a:t>
            </a:r>
            <a:r>
              <a:rPr lang="en-US" sz="4000" dirty="0" err="1"/>
              <a:t>kéo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173</Words>
  <Application>Microsoft Office PowerPoint</Application>
  <PresentationFormat>Widescreen</PresentationFormat>
  <Paragraphs>24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SimSun</vt:lpstr>
      <vt:lpstr>字魂17号-萌趣果冻体</vt:lpstr>
      <vt:lpstr>等线</vt:lpstr>
      <vt:lpstr>.VnAvant</vt:lpstr>
      <vt:lpstr>Arial</vt:lpstr>
      <vt:lpstr>Calibri</vt:lpstr>
      <vt:lpstr>Calibri Light</vt:lpstr>
      <vt:lpstr>HP001 4 hàng</vt:lpstr>
      <vt:lpstr>Times New Roman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2021-06-07T06:59:14Z</dcterms:created>
  <dcterms:modified xsi:type="dcterms:W3CDTF">2021-06-24T17:12:42Z</dcterms:modified>
</cp:coreProperties>
</file>