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2"/>
  </p:notesMasterIdLst>
  <p:sldIdLst>
    <p:sldId id="3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7" r:id="rId11"/>
    <p:sldId id="289" r:id="rId12"/>
    <p:sldId id="267" r:id="rId13"/>
    <p:sldId id="290" r:id="rId14"/>
    <p:sldId id="271" r:id="rId15"/>
    <p:sldId id="291" r:id="rId16"/>
    <p:sldId id="292" r:id="rId17"/>
    <p:sldId id="285" r:id="rId18"/>
    <p:sldId id="278" r:id="rId19"/>
    <p:sldId id="279" r:id="rId20"/>
    <p:sldId id="3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0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7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08616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image" Target="../media/image1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9.jpg"/><Relationship Id="rId4" Type="http://schemas.openxmlformats.org/officeDocument/2006/relationships/image" Target="../media/image11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548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nói những lời phù hợp khi giao tiếp với bạn,</a:t>
            </a:r>
            <a:r>
              <a:rPr lang="en-US" sz="3600" dirty="0"/>
              <a:t> </a:t>
            </a:r>
            <a:r>
              <a:rPr lang="vi-VN" sz="3600" dirty="0"/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chia sẻ thông tin và cảm xúc để bạn hiểu mình.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Mục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</a:rPr>
              <a:t>:</a:t>
            </a:r>
          </a:p>
          <a:p>
            <a:pPr algn="just"/>
            <a:r>
              <a:rPr lang="vi-VN" sz="3200" dirty="0"/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/>
          </a:p>
          <a:p>
            <a:pPr algn="just"/>
            <a:r>
              <a:rPr lang="vi-VN" sz="3200" i="1" dirty="0">
                <a:solidFill>
                  <a:srgbClr val="00B050"/>
                </a:solidFill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2A1E08A-2913-4A3C-A1D4-2F9587C4D911}"/>
              </a:ext>
            </a:extLst>
          </p:cNvPr>
          <p:cNvSpPr txBox="1"/>
          <p:nvPr/>
        </p:nvSpPr>
        <p:spPr>
          <a:xfrm>
            <a:off x="2111604" y="126486"/>
            <a:ext cx="733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</a:rPr>
              <a:t>2. Sắm vai xử lí tình huống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1: </a:t>
            </a:r>
            <a:r>
              <a:rPr lang="vi-VN" sz="3600" dirty="0"/>
              <a:t>Bút bạn hỏng, em ngồi cạnh biết được, em sẽ nói gì?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ngồi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05025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Mở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0409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6" y="1608118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4" y="1608118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443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BD8F750C-B9AB-46E9-A569-B38F2B73E969}"/>
              </a:ext>
            </a:extLst>
          </p:cNvPr>
          <p:cNvSpPr/>
          <p:nvPr/>
        </p:nvSpPr>
        <p:spPr>
          <a:xfrm>
            <a:off x="9416143" y="6075043"/>
            <a:ext cx="2416628" cy="782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50.000đ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932" y="412955"/>
            <a:ext cx="1085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Vườn quốc gia Yok Đôn Đắk Lắc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55C645-2A7F-4AEB-A2E5-081220534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6348" y="1124730"/>
            <a:ext cx="38385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Tờ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in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Xưởng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dệt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Nam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Định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lang="vi-VN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mệnh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giá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nhỏ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nhất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=""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=""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371</Words>
  <Application>Microsoft Office PowerPoint</Application>
  <PresentationFormat>Widescreen</PresentationFormat>
  <Paragraphs>50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Bungee Inline</vt:lpstr>
      <vt:lpstr>微软雅黑</vt:lpstr>
      <vt:lpstr>Montserrat Alternates Black</vt:lpstr>
      <vt:lpstr>SimSun</vt:lpstr>
      <vt:lpstr>UTM Avo</vt:lpstr>
      <vt:lpstr>字魂17号-萌趣果冻体</vt:lpstr>
      <vt:lpstr>等线</vt:lpstr>
      <vt:lpstr>.VnAvant</vt:lpstr>
      <vt:lpstr>Arial</vt:lpstr>
      <vt:lpstr>Calibri</vt:lpstr>
      <vt:lpstr>HP001 4 hàng</vt:lpstr>
      <vt:lpstr>Times New Roman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9</cp:revision>
  <dcterms:created xsi:type="dcterms:W3CDTF">2021-06-11T14:30:21Z</dcterms:created>
  <dcterms:modified xsi:type="dcterms:W3CDTF">2021-06-24T16:57:36Z</dcterms:modified>
</cp:coreProperties>
</file>