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0"/>
  </p:notesMasterIdLst>
  <p:sldIdLst>
    <p:sldId id="333" r:id="rId2"/>
    <p:sldId id="283" r:id="rId3"/>
    <p:sldId id="296" r:id="rId4"/>
    <p:sldId id="287" r:id="rId5"/>
    <p:sldId id="324" r:id="rId6"/>
    <p:sldId id="285" r:id="rId7"/>
    <p:sldId id="325" r:id="rId8"/>
    <p:sldId id="286" r:id="rId9"/>
    <p:sldId id="327" r:id="rId10"/>
    <p:sldId id="326" r:id="rId11"/>
    <p:sldId id="307" r:id="rId12"/>
    <p:sldId id="328" r:id="rId13"/>
    <p:sldId id="329" r:id="rId14"/>
    <p:sldId id="330" r:id="rId15"/>
    <p:sldId id="331" r:id="rId16"/>
    <p:sldId id="332" r:id="rId17"/>
    <p:sldId id="308" r:id="rId18"/>
    <p:sldId id="33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B9B1-D581-4DBF-B1D6-BABDDB25F6B1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BBBB-45B5-4101-A992-BD8B4C24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8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5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4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9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0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27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791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76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8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5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53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40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7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5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2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6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82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5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8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61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BF64-D393-46B3-AC72-9DFE07C83FB0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3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6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774FDE-457A-42B1-A8D5-72F449E7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78" y="1978819"/>
            <a:ext cx="9190447" cy="29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电子产品&#10;&#10;描述已自动生成">
            <a:extLst>
              <a:ext uri="{FF2B5EF4-FFF2-40B4-BE49-F238E27FC236}">
                <a16:creationId xmlns:a16="http://schemas.microsoft.com/office/drawing/2014/main" xmlns="" id="{E6399BFA-C98A-4D94-9354-1AC665F6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10931"/>
          <a:stretch/>
        </p:blipFill>
        <p:spPr>
          <a:xfrm>
            <a:off x="612494" y="0"/>
            <a:ext cx="10967012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DB4764-12F5-4C90-A049-6D71A52D7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112" r="40905"/>
          <a:stretch/>
        </p:blipFill>
        <p:spPr>
          <a:xfrm>
            <a:off x="1743511" y="1187917"/>
            <a:ext cx="2958745" cy="44821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169B737-EC30-47B3-AC31-F13656B96046}"/>
              </a:ext>
            </a:extLst>
          </p:cNvPr>
          <p:cNvSpPr txBox="1"/>
          <p:nvPr/>
        </p:nvSpPr>
        <p:spPr>
          <a:xfrm>
            <a:off x="4306132" y="1970559"/>
            <a:ext cx="6525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Mỗi lá thư đều gửi gắm tình cảm của các em với thầy cô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của mình. Lá thư là cầu nối giúp thầy cô và các em hiểu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nhau hơn.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40BBE4-ACF4-4F9A-AC18-86E677E27B1C}"/>
              </a:ext>
            </a:extLst>
          </p:cNvPr>
          <p:cNvSpPr txBox="1"/>
          <p:nvPr/>
        </p:nvSpPr>
        <p:spPr>
          <a:xfrm>
            <a:off x="1920535" y="232382"/>
            <a:ext cx="965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luận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xmlns="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60C27E58-E091-44CC-8914-1A0A84231556}"/>
              </a:ext>
            </a:extLst>
          </p:cNvPr>
          <p:cNvSpPr txBox="1"/>
          <p:nvPr/>
        </p:nvSpPr>
        <p:spPr>
          <a:xfrm>
            <a:off x="6456046" y="1885177"/>
            <a:ext cx="4297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Mở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rộng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tổng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kết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E1BBA21-1FC4-4BBE-8DC3-62E6D8490FA5}"/>
              </a:ext>
            </a:extLst>
          </p:cNvPr>
          <p:cNvSpPr/>
          <p:nvPr/>
        </p:nvSpPr>
        <p:spPr>
          <a:xfrm>
            <a:off x="781050" y="1314449"/>
            <a:ext cx="10629900" cy="11715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hia sẻ với nhau về tình cảm của các em với thầy cô giáo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电子产品&#10;&#10;描述已自动生成">
            <a:extLst>
              <a:ext uri="{FF2B5EF4-FFF2-40B4-BE49-F238E27FC236}">
                <a16:creationId xmlns:a16="http://schemas.microsoft.com/office/drawing/2014/main" xmlns="" id="{E6399BFA-C98A-4D94-9354-1AC665F6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10931"/>
          <a:stretch/>
        </p:blipFill>
        <p:spPr>
          <a:xfrm>
            <a:off x="612494" y="0"/>
            <a:ext cx="10967012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5DB4764-12F5-4C90-A049-6D71A52D7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112" r="40905"/>
          <a:stretch/>
        </p:blipFill>
        <p:spPr>
          <a:xfrm>
            <a:off x="1743511" y="1187917"/>
            <a:ext cx="2958745" cy="44821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169B737-EC30-47B3-AC31-F13656B96046}"/>
              </a:ext>
            </a:extLst>
          </p:cNvPr>
          <p:cNvSpPr txBox="1"/>
          <p:nvPr/>
        </p:nvSpPr>
        <p:spPr>
          <a:xfrm>
            <a:off x="4068007" y="1970559"/>
            <a:ext cx="6525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Thầy cô là người dạy em điều hay, là người bạn lớn sẵn sàng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chia sẻ, giúp đỡ em 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trong cuộc sống, trong học tập.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40BBE4-ACF4-4F9A-AC18-86E677E27B1C}"/>
              </a:ext>
            </a:extLst>
          </p:cNvPr>
          <p:cNvSpPr txBox="1"/>
          <p:nvPr/>
        </p:nvSpPr>
        <p:spPr>
          <a:xfrm>
            <a:off x="1920535" y="232382"/>
            <a:ext cx="965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luận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xmlns="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60C27E58-E091-44CC-8914-1A0A84231556}"/>
              </a:ext>
            </a:extLst>
          </p:cNvPr>
          <p:cNvSpPr txBox="1"/>
          <p:nvPr/>
        </p:nvSpPr>
        <p:spPr>
          <a:xfrm>
            <a:off x="6456046" y="1885177"/>
            <a:ext cx="4297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nhà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E1BBA21-1FC4-4BBE-8DC3-62E6D8490FA5}"/>
              </a:ext>
            </a:extLst>
          </p:cNvPr>
          <p:cNvSpPr/>
          <p:nvPr/>
        </p:nvSpPr>
        <p:spPr>
          <a:xfrm>
            <a:off x="266700" y="904875"/>
            <a:ext cx="11144250" cy="15811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vê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̀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33DFE6B-DC5C-4F0F-B734-11A4C3D1D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7154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6A1BE35-9D62-434D-AAE2-5E57C40B9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41" y="4226362"/>
            <a:ext cx="3480085" cy="245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B40848-12C0-4601-B556-37B900709B55}"/>
              </a:ext>
            </a:extLst>
          </p:cNvPr>
          <p:cNvSpPr txBox="1"/>
          <p:nvPr/>
        </p:nvSpPr>
        <p:spPr>
          <a:xfrm>
            <a:off x="3572523" y="2297812"/>
            <a:ext cx="6094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Củng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cố</a:t>
            </a:r>
            <a:r>
              <a:rPr lang="en-US" altLang="zh-CN" sz="6000" b="1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, </a:t>
            </a:r>
            <a:r>
              <a:rPr lang="en-US" altLang="zh-CN" sz="6000" b="1" dirty="0" err="1">
                <a:solidFill>
                  <a:prstClr val="white"/>
                </a:solidFill>
                <a:ea typeface="字魂7号-温暖童稚体" panose="00000500000000000000" pitchFamily="2" charset="-122"/>
              </a:rPr>
              <a:t>dặn</a:t>
            </a:r>
            <a:r>
              <a:rPr lang="en-US" altLang="zh-CN" sz="6000" b="1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ea typeface="字魂7号-温暖童稚体" panose="00000500000000000000" pitchFamily="2" charset="-122"/>
              </a:rPr>
              <a:t>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7号-温暖童稚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1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33DFE6B-DC5C-4F0F-B734-11A4C3D1DD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71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5cd2f624bc915">
            <a:hlinkClick r:id="" action="ppaction://media"/>
            <a:extLst>
              <a:ext uri="{FF2B5EF4-FFF2-40B4-BE49-F238E27FC236}">
                <a16:creationId xmlns:a16="http://schemas.microsoft.com/office/drawing/2014/main" xmlns="" id="{FA20A58D-B25F-4887-9A1C-B8F8ECC40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37995" y="-1433195"/>
            <a:ext cx="487363" cy="48736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B26A0242-FE36-4597-8067-383070936161}"/>
              </a:ext>
            </a:extLst>
          </p:cNvPr>
          <p:cNvSpPr txBox="1"/>
          <p:nvPr/>
        </p:nvSpPr>
        <p:spPr>
          <a:xfrm>
            <a:off x="2898658" y="2095410"/>
            <a:ext cx="7656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Bài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12: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Biết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ơn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thầy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cô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7号-温暖童稚体" panose="00000500000000000000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6A1BE35-9D62-434D-AAE2-5E57C40B9B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41" y="4226362"/>
            <a:ext cx="3480085" cy="2457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CD2E46-CFAE-402E-9F12-585C440E7902}"/>
              </a:ext>
            </a:extLst>
          </p:cNvPr>
          <p:cNvSpPr txBox="1"/>
          <p:nvPr/>
        </p:nvSpPr>
        <p:spPr>
          <a:xfrm>
            <a:off x="2958276" y="477133"/>
            <a:ext cx="753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Chủ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đề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yêu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trường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 showWhenStopped="0">
                <p:cTn id="1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ADBAA1-0949-4E8F-B5EE-A111040F9A81}"/>
              </a:ext>
            </a:extLst>
          </p:cNvPr>
          <p:cNvSpPr txBox="1"/>
          <p:nvPr/>
        </p:nvSpPr>
        <p:spPr>
          <a:xfrm>
            <a:off x="4467225" y="819150"/>
            <a:ext cx="469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Broadway" panose="04040905080B02020502" pitchFamily="82" charset="0"/>
              </a:rPr>
              <a:t>Tiết</a:t>
            </a:r>
            <a:r>
              <a:rPr lang="en-US" sz="9600" dirty="0">
                <a:solidFill>
                  <a:srgbClr val="FF0000"/>
                </a:solidFill>
                <a:latin typeface="Broadway" panose="04040905080B02020502" pitchFamily="8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8614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xmlns="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60C27E58-E091-44CC-8914-1A0A84231556}"/>
              </a:ext>
            </a:extLst>
          </p:cNvPr>
          <p:cNvSpPr txBox="1"/>
          <p:nvPr/>
        </p:nvSpPr>
        <p:spPr>
          <a:xfrm>
            <a:off x="6446521" y="1751827"/>
            <a:ext cx="4297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8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E1BBA21-1FC4-4BBE-8DC3-62E6D8490FA5}"/>
              </a:ext>
            </a:extLst>
          </p:cNvPr>
          <p:cNvSpPr/>
          <p:nvPr/>
        </p:nvSpPr>
        <p:spPr>
          <a:xfrm>
            <a:off x="2181226" y="257175"/>
            <a:ext cx="69723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 Ai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620ED01B-3F37-410E-B3D4-61B3899F076B}"/>
              </a:ext>
            </a:extLst>
          </p:cNvPr>
          <p:cNvSpPr/>
          <p:nvPr/>
        </p:nvSpPr>
        <p:spPr>
          <a:xfrm>
            <a:off x="4076701" y="1552575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các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thích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nhất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102138D5-9631-4EB0-9A76-5A515FCE135F}"/>
              </a:ext>
            </a:extLst>
          </p:cNvPr>
          <p:cNvSpPr/>
          <p:nvPr/>
        </p:nvSpPr>
        <p:spPr>
          <a:xfrm>
            <a:off x="4076701" y="1552575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Cô có thói quen làm gì khi đến lớp?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0C327EDB-D53A-420C-89C7-C3CEB1DA3239}"/>
              </a:ext>
            </a:extLst>
          </p:cNvPr>
          <p:cNvSpPr/>
          <p:nvPr/>
        </p:nvSpPr>
        <p:spPr>
          <a:xfrm>
            <a:off x="4076701" y="1552574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Loài hoa cô thích nhất là gì?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xmlns="" id="{C32346FC-D9C3-49A0-BCB9-192E3BC8C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51" y="0"/>
            <a:ext cx="8988358" cy="7086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CF8C1BC-CA56-4EFE-BD0C-A0719A2D0D4C}"/>
              </a:ext>
            </a:extLst>
          </p:cNvPr>
          <p:cNvSpPr txBox="1"/>
          <p:nvPr/>
        </p:nvSpPr>
        <p:spPr>
          <a:xfrm>
            <a:off x="4129390" y="1649550"/>
            <a:ext cx="695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Kết</a:t>
            </a:r>
            <a:r>
              <a:rPr lang="en-US" altLang="zh-CN" sz="4000" b="1" dirty="0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luận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759E39C-EF03-46F1-BB73-D97A69ED41AF}"/>
              </a:ext>
            </a:extLst>
          </p:cNvPr>
          <p:cNvSpPr txBox="1"/>
          <p:nvPr/>
        </p:nvSpPr>
        <p:spPr>
          <a:xfrm>
            <a:off x="4604191" y="2413694"/>
            <a:ext cx="660207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8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Nếu chúng ta luôn quan tâm, biết quan sát thầy cô của mình, em sẽ có thể hiểu </a:t>
            </a:r>
          </a:p>
          <a:p>
            <a:pPr lvl="0" algn="ctr" defTabSz="457200"/>
            <a:r>
              <a:rPr lang="vi-VN" altLang="zh-CN" sz="38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được thầy cô của mình</a:t>
            </a:r>
            <a:r>
              <a:rPr lang="en-US" altLang="zh-CN" sz="38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.</a:t>
            </a:r>
            <a:endParaRPr kumimoji="0" lang="zh-CN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7号-温暖童稚体" panose="000005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4C842C4-8325-4E6D-8D8A-A9AF08FC6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8" y="1980427"/>
            <a:ext cx="6451700" cy="45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xmlns="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60C27E58-E091-44CC-8914-1A0A84231556}"/>
              </a:ext>
            </a:extLst>
          </p:cNvPr>
          <p:cNvSpPr txBox="1"/>
          <p:nvPr/>
        </p:nvSpPr>
        <p:spPr>
          <a:xfrm>
            <a:off x="6446521" y="1751827"/>
            <a:ext cx="4297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Khám</a:t>
            </a:r>
            <a:r>
              <a:rPr kumimoji="0" lang="en-US" altLang="zh-CN" sz="8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xmlns="" id="{38C9316E-28E3-4172-BFB8-F86F00E4F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2" y="137160"/>
            <a:ext cx="6858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B1C8C4B-C06B-41F6-BAC3-DF4601B3400B}"/>
              </a:ext>
            </a:extLst>
          </p:cNvPr>
          <p:cNvSpPr txBox="1"/>
          <p:nvPr/>
        </p:nvSpPr>
        <p:spPr>
          <a:xfrm>
            <a:off x="1536705" y="2006382"/>
            <a:ext cx="50836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4400" b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Viết điều em muốn nói thể hiện lòng biết ơn thầy cô.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DE50358-EF6E-43D4-913A-02E1DAEBF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3674" r="12227" b="16771"/>
          <a:stretch/>
        </p:blipFill>
        <p:spPr>
          <a:xfrm>
            <a:off x="5049535" y="1402080"/>
            <a:ext cx="7142466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xmlns="" id="{C32346FC-D9C3-49A0-BCB9-192E3BC8C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51" y="0"/>
            <a:ext cx="8988358" cy="7086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CF8C1BC-CA56-4EFE-BD0C-A0719A2D0D4C}"/>
              </a:ext>
            </a:extLst>
          </p:cNvPr>
          <p:cNvSpPr txBox="1"/>
          <p:nvPr/>
        </p:nvSpPr>
        <p:spPr>
          <a:xfrm>
            <a:off x="3866743" y="438626"/>
            <a:ext cx="695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Gợi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ý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759E39C-EF03-46F1-BB73-D97A69ED41AF}"/>
              </a:ext>
            </a:extLst>
          </p:cNvPr>
          <p:cNvSpPr txBox="1"/>
          <p:nvPr/>
        </p:nvSpPr>
        <p:spPr>
          <a:xfrm>
            <a:off x="4429093" y="1654937"/>
            <a:ext cx="6602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+ Em muốn viết thư cho thầy cô nào?</a:t>
            </a:r>
            <a:endParaRPr lang="en-US" altLang="zh-CN" sz="3200" dirty="0">
              <a:solidFill>
                <a:prstClr val="white"/>
              </a:solidFill>
              <a:latin typeface="Calibri" panose="020F0502020204030204" pitchFamily="34" charset="0"/>
              <a:ea typeface="字魂7号-温暖童稚体" panose="00000500000000000000" pitchFamily="2" charset="-122"/>
              <a:cs typeface="Calibri" panose="020F0502020204030204" pitchFamily="34" charset="0"/>
            </a:endParaRPr>
          </a:p>
          <a:p>
            <a:pPr lvl="0" algn="ctr" defTabSz="457200"/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+ Em đã có kỉ niệm gì với thầy cô</a:t>
            </a:r>
            <a:r>
              <a:rPr lang="en-US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?</a:t>
            </a:r>
            <a:endParaRPr lang="vi-VN" altLang="zh-CN" sz="3200" dirty="0">
              <a:solidFill>
                <a:prstClr val="white"/>
              </a:solidFill>
              <a:latin typeface="Calibri" panose="020F0502020204030204" pitchFamily="34" charset="0"/>
              <a:ea typeface="字魂7号-温暖童稚体" panose="00000500000000000000" pitchFamily="2" charset="-122"/>
              <a:cs typeface="Calibri" panose="020F0502020204030204" pitchFamily="34" charset="0"/>
            </a:endParaRPr>
          </a:p>
          <a:p>
            <a:pPr lvl="0" algn="ctr" defTabSz="457200"/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+ Em muốn nói với thầy cô điều gì? Một lời cảm ơn? Một lời xin lỗi? Một lời chúc? Một </a:t>
            </a:r>
            <a:r>
              <a:rPr lang="en-US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nỗi ấm ức? ...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7号-温暖童稚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4C842C4-8325-4E6D-8D8A-A9AF08FC6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8" y="1980427"/>
            <a:ext cx="6451700" cy="45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282</Words>
  <Application>Microsoft Office PowerPoint</Application>
  <PresentationFormat>Widescreen</PresentationFormat>
  <Paragraphs>35</Paragraphs>
  <Slides>18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宋体</vt:lpstr>
      <vt:lpstr>宋体</vt:lpstr>
      <vt:lpstr>UTM Avo</vt:lpstr>
      <vt:lpstr>字魂17号-萌趣果冻体</vt:lpstr>
      <vt:lpstr>字魂7号-温暖童稚体</vt:lpstr>
      <vt:lpstr>等线</vt:lpstr>
      <vt:lpstr>Arial</vt:lpstr>
      <vt:lpstr>Broadway</vt:lpstr>
      <vt:lpstr>Calibri</vt:lpstr>
      <vt:lpstr>Calibri Light</vt:lpstr>
      <vt:lpstr>HP001 4 hàng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26</cp:revision>
  <dcterms:created xsi:type="dcterms:W3CDTF">2021-06-12T03:03:09Z</dcterms:created>
  <dcterms:modified xsi:type="dcterms:W3CDTF">2021-06-24T17:02:07Z</dcterms:modified>
</cp:coreProperties>
</file>