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83" r:id="rId3"/>
    <p:sldMasterId id="2147483695" r:id="rId4"/>
  </p:sldMasterIdLst>
  <p:notesMasterIdLst>
    <p:notesMasterId r:id="rId21"/>
  </p:notesMasterIdLst>
  <p:sldIdLst>
    <p:sldId id="961" r:id="rId5"/>
    <p:sldId id="953" r:id="rId6"/>
    <p:sldId id="275" r:id="rId7"/>
    <p:sldId id="954" r:id="rId8"/>
    <p:sldId id="463" r:id="rId9"/>
    <p:sldId id="955" r:id="rId10"/>
    <p:sldId id="465" r:id="rId11"/>
    <p:sldId id="956" r:id="rId12"/>
    <p:sldId id="466" r:id="rId13"/>
    <p:sldId id="957" r:id="rId14"/>
    <p:sldId id="958" r:id="rId15"/>
    <p:sldId id="361" r:id="rId16"/>
    <p:sldId id="269" r:id="rId17"/>
    <p:sldId id="959" r:id="rId18"/>
    <p:sldId id="436" r:id="rId19"/>
    <p:sldId id="96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FBE48-8749-4E5B-8FCD-DDE4A4A8D685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4A665-07BC-432D-AB84-BA565F2C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02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031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My First Template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68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806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179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386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DEDC8-F581-455B-85E1-5B2F4409E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925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000000">
            <a:off x="-799833" y="4597794"/>
            <a:ext cx="2725293" cy="281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82471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74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34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09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18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27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07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97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02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51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38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022195"/>
      </p:ext>
    </p:extLst>
  </p:cSld>
  <p:clrMapOvr>
    <a:masterClrMapping/>
  </p:clrMapOvr>
  <p:transition spd="slow" advTm="2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smConfetti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8685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9123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9574862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31624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8842269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9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39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FDEC7D-F651-4261-BD79-305C6356B85B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73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63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89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25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8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51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13" r:id="rId4"/>
  </p:sldLayoutIdLst>
  <p:transition spd="slow" advTm="2000">
    <p:wip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-2" y="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6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61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7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Mở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98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7AC532-41FF-4D93-B63A-D64C3E69C9D3}"/>
              </a:ext>
            </a:extLst>
          </p:cNvPr>
          <p:cNvSpPr txBox="1"/>
          <p:nvPr/>
        </p:nvSpPr>
        <p:spPr>
          <a:xfrm>
            <a:off x="2243470" y="552895"/>
            <a:ext cx="822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libri" panose="020F0502020204030204" pitchFamily="34" charset="0"/>
              </a:rPr>
              <a:t>Thảo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luận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về</a:t>
            </a:r>
            <a:r>
              <a:rPr lang="en-US" sz="4000" dirty="0">
                <a:latin typeface="Calibri" panose="020F0502020204030204" pitchFamily="34" charset="0"/>
              </a:rPr>
              <a:t> “</a:t>
            </a:r>
            <a:r>
              <a:rPr lang="en-US" sz="4000" dirty="0" err="1">
                <a:latin typeface="Calibri" panose="020F0502020204030204" pitchFamily="34" charset="0"/>
              </a:rPr>
              <a:t>Ngày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cuối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tuần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của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em</a:t>
            </a:r>
            <a:r>
              <a:rPr lang="en-US" sz="4000" dirty="0">
                <a:latin typeface="Calibri" panose="020F0502020204030204" pitchFamily="34" charset="0"/>
              </a:rPr>
              <a:t>”</a:t>
            </a:r>
          </a:p>
        </p:txBody>
      </p:sp>
      <p:pic>
        <p:nvPicPr>
          <p:cNvPr id="5" name="Picture 4" descr="A group of children&#10;&#10;Description automatically generated with low confidence">
            <a:extLst>
              <a:ext uri="{FF2B5EF4-FFF2-40B4-BE49-F238E27FC236}">
                <a16:creationId xmlns:a16="http://schemas.microsoft.com/office/drawing/2014/main" xmlns="" id="{235B033D-CB2B-4427-8500-24697355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1410586"/>
            <a:ext cx="62865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6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EE78EEE5-0060-4590-BC60-AB7273D831C5}"/>
              </a:ext>
            </a:extLst>
          </p:cNvPr>
          <p:cNvSpPr/>
          <p:nvPr/>
        </p:nvSpPr>
        <p:spPr>
          <a:xfrm>
            <a:off x="1816608" y="2021139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cuối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52A32CE9-A1D6-44E9-A9FC-98DF99414924}"/>
              </a:ext>
            </a:extLst>
          </p:cNvPr>
          <p:cNvSpPr/>
          <p:nvPr/>
        </p:nvSpPr>
        <p:spPr>
          <a:xfrm>
            <a:off x="1816608" y="2021138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Những việc</a:t>
            </a: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gì em thường xuyên tự làm không cần ai nhắc?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8592D197-DF44-45E6-8B4E-027BBC004445}"/>
              </a:ext>
            </a:extLst>
          </p:cNvPr>
          <p:cNvSpPr/>
          <p:nvPr/>
        </p:nvSpPr>
        <p:spPr>
          <a:xfrm>
            <a:off x="1816608" y="2021137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Những việc nào em làm cùng bố mẹ, gia</a:t>
            </a: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đình, hàng xóm?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69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9A2585-1C89-4F4F-B097-51C171329DC5}"/>
              </a:ext>
            </a:extLst>
          </p:cNvPr>
          <p:cNvSpPr txBox="1"/>
          <p:nvPr/>
        </p:nvSpPr>
        <p:spPr>
          <a:xfrm>
            <a:off x="1838753" y="2511562"/>
            <a:ext cx="83229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Ngày cuối tuần thường có nhiều thời gian hơn nên công việc cũng nhiều và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phong phú hơn.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BT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về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nhà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76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xmlns="" id="{7CB46224-7161-4940-BE99-82083C11CA6E}"/>
              </a:ext>
            </a:extLst>
          </p:cNvPr>
          <p:cNvSpPr txBox="1"/>
          <p:nvPr/>
        </p:nvSpPr>
        <p:spPr>
          <a:xfrm>
            <a:off x="2426454" y="2085392"/>
            <a:ext cx="7495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Thảo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luận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cùng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bố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mẹ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về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“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Thời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gian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biểu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”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mình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đã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lập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và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thực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hiện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.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7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6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C300CB6-D82A-4674-868F-640ECC629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EDB0DFC-7C31-4992-8EC9-375BB64E82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961" y="1794670"/>
            <a:ext cx="7088512" cy="4785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EBCF932-65D6-406C-8506-7BDA92BBE276}"/>
              </a:ext>
            </a:extLst>
          </p:cNvPr>
          <p:cNvSpPr txBox="1"/>
          <p:nvPr/>
        </p:nvSpPr>
        <p:spPr>
          <a:xfrm>
            <a:off x="2360428" y="1105786"/>
            <a:ext cx="75916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Bài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15: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Việc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của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mình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không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cần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ai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nhắc</a:t>
            </a:r>
            <a:endParaRPr lang="en-US" sz="6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Khởi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15">
            <a:hlinkClick r:id="" action="ppaction://media"/>
            <a:extLst>
              <a:ext uri="{FF2B5EF4-FFF2-40B4-BE49-F238E27FC236}">
                <a16:creationId xmlns:a16="http://schemas.microsoft.com/office/drawing/2014/main" xmlns="" id="{C00E544C-48B1-44CB-A3E4-38F5396E13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95398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>
            <a:extLst>
              <a:ext uri="{FF2B5EF4-FFF2-40B4-BE49-F238E27FC236}">
                <a16:creationId xmlns:a16="http://schemas.microsoft.com/office/drawing/2014/main" xmlns="" id="{3A16D57E-B29A-46FF-A3D5-8A244D106C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19AC50-8416-4BE7-84DC-C6DCC953E1B6}"/>
              </a:ext>
            </a:extLst>
          </p:cNvPr>
          <p:cNvSpPr txBox="1"/>
          <p:nvPr/>
        </p:nvSpPr>
        <p:spPr>
          <a:xfrm>
            <a:off x="2399030" y="2376377"/>
            <a:ext cx="7898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đã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sinh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cá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chưa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8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Khám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E9BE4EE-AC72-4759-8997-AEA39AA44A1E}"/>
              </a:ext>
            </a:extLst>
          </p:cNvPr>
          <p:cNvSpPr txBox="1"/>
          <p:nvPr/>
        </p:nvSpPr>
        <p:spPr>
          <a:xfrm>
            <a:off x="3530009" y="170121"/>
            <a:ext cx="7474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libri" panose="020F0502020204030204" pitchFamily="34" charset="0"/>
              </a:rPr>
              <a:t>Tự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lập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kế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hoạch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công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việc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hằng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ngày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mình</a:t>
            </a:r>
            <a:r>
              <a:rPr lang="en-US" sz="3600" dirty="0">
                <a:latin typeface="Calibri" panose="020F0502020204030204" pitchFamily="34" charset="0"/>
              </a:rPr>
              <a:t> (</a:t>
            </a:r>
            <a:r>
              <a:rPr lang="en-US" sz="3600" dirty="0" err="1">
                <a:latin typeface="Calibri" panose="020F0502020204030204" pitchFamily="34" charset="0"/>
              </a:rPr>
              <a:t>thời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gian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biểu</a:t>
            </a:r>
            <a:r>
              <a:rPr lang="en-US" sz="3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2652161-3C3C-490A-A26E-16A0CA079DDD}"/>
              </a:ext>
            </a:extLst>
          </p:cNvPr>
          <p:cNvSpPr/>
          <p:nvPr/>
        </p:nvSpPr>
        <p:spPr>
          <a:xfrm>
            <a:off x="1212112" y="1499190"/>
            <a:ext cx="9792586" cy="90376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</a:rPr>
              <a:t>L</a:t>
            </a:r>
            <a:r>
              <a:rPr lang="vi-VN" sz="2800" dirty="0">
                <a:latin typeface="Calibri" panose="020F0502020204030204" pitchFamily="34" charset="0"/>
              </a:rPr>
              <a:t>iệt kê 4 – 5 việc thường làm hằng ngày từ lúc đi học về cho đến khi đi ngủ</a:t>
            </a:r>
            <a:endParaRPr lang="en-US" sz="2800" dirty="0">
              <a:latin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8866CB-7BAA-4EEE-A3F4-8B1E6FE38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412" y="2706429"/>
            <a:ext cx="63246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04A5E487-AB95-4A5F-8A9C-E0166FC13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060" y="557374"/>
            <a:ext cx="7218843" cy="540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1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>
            <a:extLst>
              <a:ext uri="{FF2B5EF4-FFF2-40B4-BE49-F238E27FC236}">
                <a16:creationId xmlns:a16="http://schemas.microsoft.com/office/drawing/2014/main" xmlns="" id="{3A16D57E-B29A-46FF-A3D5-8A244D106C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19AC50-8416-4BE7-84DC-C6DCC953E1B6}"/>
              </a:ext>
            </a:extLst>
          </p:cNvPr>
          <p:cNvSpPr txBox="1"/>
          <p:nvPr/>
        </p:nvSpPr>
        <p:spPr>
          <a:xfrm>
            <a:off x="2228850" y="1600201"/>
            <a:ext cx="78981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luận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: Khi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mình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việc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hằng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chủ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ai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nhắc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0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Custom Design">
  <a:themeElements>
    <a:clrScheme name="1_Colored Theme">
      <a:dk1>
        <a:srgbClr val="1A7887"/>
      </a:dk1>
      <a:lt1>
        <a:srgbClr val="FFFFFF"/>
      </a:lt1>
      <a:dk2>
        <a:srgbClr val="79DDB9"/>
      </a:dk2>
      <a:lt2>
        <a:srgbClr val="EEECE1"/>
      </a:lt2>
      <a:accent1>
        <a:srgbClr val="79DDB9"/>
      </a:accent1>
      <a:accent2>
        <a:srgbClr val="1B9E74"/>
      </a:accent2>
      <a:accent3>
        <a:srgbClr val="1E7659"/>
      </a:accent3>
      <a:accent4>
        <a:srgbClr val="34CEC4"/>
      </a:accent4>
      <a:accent5>
        <a:srgbClr val="FFDC8E"/>
      </a:accent5>
      <a:accent6>
        <a:srgbClr val="FF706A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_Colored Theme">
    <a:dk1>
      <a:srgbClr val="1A7887"/>
    </a:dk1>
    <a:lt1>
      <a:srgbClr val="FFFFFF"/>
    </a:lt1>
    <a:dk2>
      <a:srgbClr val="79DDB9"/>
    </a:dk2>
    <a:lt2>
      <a:srgbClr val="EEECE1"/>
    </a:lt2>
    <a:accent1>
      <a:srgbClr val="79DDB9"/>
    </a:accent1>
    <a:accent2>
      <a:srgbClr val="1B9E74"/>
    </a:accent2>
    <a:accent3>
      <a:srgbClr val="1E7659"/>
    </a:accent3>
    <a:accent4>
      <a:srgbClr val="34CEC4"/>
    </a:accent4>
    <a:accent5>
      <a:srgbClr val="FFDC8E"/>
    </a:accent5>
    <a:accent6>
      <a:srgbClr val="FF706A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195</Words>
  <Application>Microsoft Office PowerPoint</Application>
  <PresentationFormat>Widescreen</PresentationFormat>
  <Paragraphs>25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Arial-SGK-TV</vt:lpstr>
      <vt:lpstr>Averta Std CY Bold</vt:lpstr>
      <vt:lpstr>iCiel Cucho</vt:lpstr>
      <vt:lpstr>微软雅黑</vt:lpstr>
      <vt:lpstr>Quicksand Medium</vt:lpstr>
      <vt:lpstr>SimSun</vt:lpstr>
      <vt:lpstr>UTM Avo</vt:lpstr>
      <vt:lpstr>印品黑体</vt:lpstr>
      <vt:lpstr>字魂17号-萌趣果冻体</vt:lpstr>
      <vt:lpstr>等线</vt:lpstr>
      <vt:lpstr>Arial</vt:lpstr>
      <vt:lpstr>Arial-Rounded</vt:lpstr>
      <vt:lpstr>Calibri</vt:lpstr>
      <vt:lpstr>Calibri Light</vt:lpstr>
      <vt:lpstr>FontAwesome</vt:lpstr>
      <vt:lpstr>HP001 4 hàng</vt:lpstr>
      <vt:lpstr>Times New Roman</vt:lpstr>
      <vt:lpstr>1_Custom Design</vt:lpstr>
      <vt:lpstr>包图主题2</vt:lpstr>
      <vt:lpstr>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7</cp:revision>
  <dcterms:created xsi:type="dcterms:W3CDTF">2021-06-14T14:21:30Z</dcterms:created>
  <dcterms:modified xsi:type="dcterms:W3CDTF">2021-06-25T10:28:40Z</dcterms:modified>
</cp:coreProperties>
</file>