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257" r:id="rId4"/>
    <p:sldId id="263" r:id="rId5"/>
    <p:sldId id="258" r:id="rId6"/>
    <p:sldId id="259" r:id="rId7"/>
    <p:sldId id="260" r:id="rId8"/>
    <p:sldId id="289" r:id="rId9"/>
    <p:sldId id="262" r:id="rId10"/>
    <p:sldId id="264" r:id="rId11"/>
    <p:sldId id="292" r:id="rId12"/>
    <p:sldId id="291" r:id="rId13"/>
    <p:sldId id="293" r:id="rId14"/>
    <p:sldId id="266" r:id="rId15"/>
    <p:sldId id="267" r:id="rId16"/>
    <p:sldId id="290" r:id="rId17"/>
    <p:sldId id="270" r:id="rId18"/>
    <p:sldId id="294" r:id="rId19"/>
    <p:sldId id="269" r:id="rId20"/>
    <p:sldId id="27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osefin Sans Regular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6.svg"/><Relationship Id="rId3" Type="http://schemas.openxmlformats.org/officeDocument/2006/relationships/image" Target="../media/image28.png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4.sv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47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1.svg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43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9.svg"/><Relationship Id="rId24" Type="http://schemas.openxmlformats.org/officeDocument/2006/relationships/image" Target="../media/image49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51.png"/><Relationship Id="rId10" Type="http://schemas.openxmlformats.org/officeDocument/2006/relationships/image" Target="../media/image42.png"/><Relationship Id="rId19" Type="http://schemas.openxmlformats.org/officeDocument/2006/relationships/image" Target="../media/image77.svg"/><Relationship Id="rId4" Type="http://schemas.openxmlformats.org/officeDocument/2006/relationships/image" Target="../media/image39.png"/><Relationship Id="rId9" Type="http://schemas.openxmlformats.org/officeDocument/2006/relationships/image" Target="../media/image67.svg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8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5.svg"/><Relationship Id="rId18" Type="http://schemas.openxmlformats.org/officeDocument/2006/relationships/image" Target="../media/image48.png"/><Relationship Id="rId3" Type="http://schemas.openxmlformats.org/officeDocument/2006/relationships/image" Target="../media/image61.svg"/><Relationship Id="rId21" Type="http://schemas.openxmlformats.org/officeDocument/2006/relationships/image" Target="../media/image85.svg"/><Relationship Id="rId7" Type="http://schemas.openxmlformats.org/officeDocument/2006/relationships/image" Target="../media/image67.svg"/><Relationship Id="rId12" Type="http://schemas.openxmlformats.org/officeDocument/2006/relationships/image" Target="../media/image40.png"/><Relationship Id="rId17" Type="http://schemas.openxmlformats.org/officeDocument/2006/relationships/image" Target="../media/image79.svg"/><Relationship Id="rId2" Type="http://schemas.openxmlformats.org/officeDocument/2006/relationships/image" Target="../media/image52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7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10" Type="http://schemas.openxmlformats.org/officeDocument/2006/relationships/image" Target="../media/image51.png"/><Relationship Id="rId19" Type="http://schemas.openxmlformats.org/officeDocument/2006/relationships/image" Target="../media/image81.svg"/><Relationship Id="rId4" Type="http://schemas.openxmlformats.org/officeDocument/2006/relationships/image" Target="../media/image53.png"/><Relationship Id="rId9" Type="http://schemas.openxmlformats.org/officeDocument/2006/relationships/image" Target="../media/image83.sv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704018" y="3670253"/>
            <a:ext cx="14879964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2736226" y="1257300"/>
            <a:ext cx="1281554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sử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trụ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mời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bàn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đoán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xem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ea typeface="Arial" panose="020B0604020202020204" pitchFamily="34" charset="0"/>
                <a:cs typeface="Times New Roman" panose="02020603050405020304" pitchFamily="18" charset="0"/>
              </a:rPr>
              <a:t> lăn </a:t>
            </a:r>
            <a:r>
              <a:rPr lang="vi-VN" sz="4000" dirty="0" err="1"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A1750FC1-8481-4D58-B0E2-9BA94127F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44600" y="7670102"/>
            <a:ext cx="4343400" cy="2616898"/>
          </a:xfrm>
          <a:prstGeom prst="rect">
            <a:avLst/>
          </a:prstGeom>
        </p:spPr>
      </p:pic>
      <p:pic>
        <p:nvPicPr>
          <p:cNvPr id="21" name="Picture 20" descr="A doll holding a baseball bat&#10;&#10;Description automatically generated with medium confidence">
            <a:extLst>
              <a:ext uri="{FF2B5EF4-FFF2-40B4-BE49-F238E27FC236}">
                <a16:creationId xmlns="" xmlns:a16="http://schemas.microsoft.com/office/drawing/2014/main" id="{412228E4-822D-4596-B076-C89E9F83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5553"/>
            <a:ext cx="10337064" cy="58623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1049000" y="6190740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</a:t>
            </a:r>
            <a:r>
              <a:rPr lang="en-US" sz="40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endParaRPr lang="en-US" sz="40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449054-1FF7-44D1-B474-89F72239D971}"/>
              </a:ext>
            </a:extLst>
          </p:cNvPr>
          <p:cNvSpPr txBox="1"/>
          <p:nvPr/>
        </p:nvSpPr>
        <p:spPr>
          <a:xfrm>
            <a:off x="2324100" y="193867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8EC1027-52F3-4827-AECA-0DA638D2DCAD}"/>
              </a:ext>
            </a:extLst>
          </p:cNvPr>
          <p:cNvSpPr txBox="1"/>
          <p:nvPr/>
        </p:nvSpPr>
        <p:spPr>
          <a:xfrm>
            <a:off x="1672913" y="1485900"/>
            <a:ext cx="1494217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Các em hãy 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phương,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vi-VN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7FD186C-07A4-487F-9A42-4A5619EC8173}"/>
              </a:ext>
            </a:extLst>
          </p:cNvPr>
          <p:cNvGrpSpPr/>
          <p:nvPr/>
        </p:nvGrpSpPr>
        <p:grpSpPr>
          <a:xfrm>
            <a:off x="2057400" y="2857500"/>
            <a:ext cx="6629400" cy="7008655"/>
            <a:chOff x="2057400" y="2857500"/>
            <a:chExt cx="6629400" cy="7008655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7400" y="2857500"/>
              <a:ext cx="6629400" cy="7008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E3659007-7F19-42AE-A4B0-7A0C055DCA46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4A03AFA-97AD-4741-B9BF-18C1899E1770}"/>
              </a:ext>
            </a:extLst>
          </p:cNvPr>
          <p:cNvGrpSpPr/>
          <p:nvPr/>
        </p:nvGrpSpPr>
        <p:grpSpPr>
          <a:xfrm>
            <a:off x="8717280" y="3203799"/>
            <a:ext cx="7574633" cy="6624256"/>
            <a:chOff x="8717280" y="3203799"/>
            <a:chExt cx="7574633" cy="6624256"/>
          </a:xfrm>
        </p:grpSpPr>
        <p:pic>
          <p:nvPicPr>
            <p:cNvPr id="3" name="Picture 2" descr="A close-up of a toy&#10;&#10;Description automatically generated with medium confidence">
              <a:extLst>
                <a:ext uri="{FF2B5EF4-FFF2-40B4-BE49-F238E27FC236}">
                  <a16:creationId xmlns="" xmlns:a16="http://schemas.microsoft.com/office/drawing/2014/main" id="{F0EB1315-A313-4881-9591-FF8073E1D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280" y="3203799"/>
              <a:ext cx="7574633" cy="66242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915546E-C6EE-4D6B-8BCB-3E9E2E642413}"/>
                </a:ext>
              </a:extLst>
            </p:cNvPr>
            <p:cNvSpPr txBox="1"/>
            <p:nvPr/>
          </p:nvSpPr>
          <p:spPr>
            <a:xfrm>
              <a:off x="975360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99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=""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1447800" y="1409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8305800" y="42622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BB15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BB15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5791200" y="855505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2824405" y="770556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=""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5110405" y="203547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Các 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=""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=""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=""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=""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317DE096-49ED-4F2F-BBB9-1B0812EE9EF8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69A60C2-A2DE-4ED1-B142-294FC3711487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 Hoạt động theo nhóm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EA4568D-5E9D-4FA9-8439-85BEB8088BF0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kể tên các đồ vật có dạng khối cầu hoặc khối trụ trong thực tế và chia sẻ trước lớp. (kể ít nhất 5 đồ vật)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714161" y="4283214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=""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=""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=""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=""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=""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=""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=""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=""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=""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=""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=""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=""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=""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=""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=""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=""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=""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=""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=""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=""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=""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=""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=""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=""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=""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=""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=""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=""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=""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=""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=""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=""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=""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=""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181100"/>
            <a:ext cx="1676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65: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_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8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=""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=""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FF9F45B3-86EC-46A9-B7DB-B11C946717D7}"/>
              </a:ext>
            </a:extLst>
          </p:cNvPr>
          <p:cNvSpPr txBox="1"/>
          <p:nvPr/>
        </p:nvSpPr>
        <p:spPr>
          <a:xfrm>
            <a:off x="4337548" y="723900"/>
            <a:ext cx="9612904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5400" b="1" spc="135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82B7BEA-E71C-405F-BDC2-67D2081024C1}"/>
              </a:ext>
            </a:extLst>
          </p:cNvPr>
          <p:cNvSpPr txBox="1"/>
          <p:nvPr/>
        </p:nvSpPr>
        <p:spPr>
          <a:xfrm>
            <a:off x="2918067" y="1660631"/>
            <a:ext cx="12451866" cy="236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AAB48A8E-A621-43F9-A2C6-6B0ED3B94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24400" y="5249005"/>
            <a:ext cx="2803064" cy="278204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="" xmlns:a16="http://schemas.microsoft.com/office/drawing/2014/main" id="{95A012FB-A4E3-4F2A-8F8E-795C439F85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" y="4402752"/>
            <a:ext cx="2869304" cy="4474548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="" xmlns:a16="http://schemas.microsoft.com/office/drawing/2014/main" id="{FCCB4F74-D300-4D97-84A8-D02A5671F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63600" y="4920376"/>
            <a:ext cx="3200400" cy="3178397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="" xmlns:a16="http://schemas.microsoft.com/office/drawing/2014/main" id="{76D2E733-6340-475C-BB6D-B97B534367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753783" y="4920376"/>
            <a:ext cx="4013510" cy="3589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=""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533400" y="-495300"/>
            <a:ext cx="2362200" cy="23622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=""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0" name="AutoShape 16">
            <a:extLst>
              <a:ext uri="{FF2B5EF4-FFF2-40B4-BE49-F238E27FC236}">
                <a16:creationId xmlns="" xmlns:a16="http://schemas.microsoft.com/office/drawing/2014/main" id="{8B167B2B-6748-42BF-A225-768D7119F9CC}"/>
              </a:ext>
            </a:extLst>
          </p:cNvPr>
          <p:cNvSpPr/>
          <p:nvPr/>
        </p:nvSpPr>
        <p:spPr>
          <a:xfrm>
            <a:off x="-152399" y="7505700"/>
            <a:ext cx="18592800" cy="2781300"/>
          </a:xfrm>
          <a:prstGeom prst="rect">
            <a:avLst/>
          </a:prstGeom>
          <a:solidFill>
            <a:srgbClr val="1D7151"/>
          </a:solidFill>
        </p:spPr>
      </p:sp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4" y="5904209"/>
            <a:ext cx="6467476" cy="433320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6847" y="6591300"/>
            <a:ext cx="9251153" cy="3700462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AC7C0D18-A589-477D-9078-3824A922C263}"/>
              </a:ext>
            </a:extLst>
          </p:cNvPr>
          <p:cNvSpPr txBox="1"/>
          <p:nvPr/>
        </p:nvSpPr>
        <p:spPr>
          <a:xfrm>
            <a:off x="1194909" y="1866900"/>
            <a:ext cx="1589818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65:</a:t>
            </a:r>
          </a:p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1888" y="-547849"/>
            <a:ext cx="2414749" cy="241474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EDEB02F-371E-4E5D-83F4-27EF5B7E215A}"/>
              </a:ext>
            </a:extLst>
          </p:cNvPr>
          <p:cNvSpPr txBox="1"/>
          <p:nvPr/>
        </p:nvSpPr>
        <p:spPr>
          <a:xfrm>
            <a:off x="1647825" y="419100"/>
            <a:ext cx="14992350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D9BD2EF-29D4-4481-8E15-E5C46DE1D4CC}"/>
              </a:ext>
            </a:extLst>
          </p:cNvPr>
          <p:cNvGrpSpPr/>
          <p:nvPr/>
        </p:nvGrpSpPr>
        <p:grpSpPr>
          <a:xfrm>
            <a:off x="1905000" y="4762333"/>
            <a:ext cx="6324600" cy="4343567"/>
            <a:chOff x="1905000" y="4762333"/>
            <a:chExt cx="4995256" cy="3335395"/>
          </a:xfrm>
        </p:grpSpPr>
        <p:pic>
          <p:nvPicPr>
            <p:cNvPr id="12" name="Picture 3">
              <a:extLst>
                <a:ext uri="{FF2B5EF4-FFF2-40B4-BE49-F238E27FC236}">
                  <a16:creationId xmlns="" xmlns:a16="http://schemas.microsoft.com/office/drawing/2014/main" id="{95A5C839-FB52-42FA-B2DE-69C58F8D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44461" y="5074523"/>
              <a:ext cx="2755795" cy="2711013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="" xmlns:a16="http://schemas.microsoft.com/office/drawing/2014/main" id="{1563E59A-A5FF-476D-BCE4-88A36A06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05000" y="4762333"/>
              <a:ext cx="2201361" cy="333539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C204F73-6193-4C5E-B03D-EF1260428877}"/>
              </a:ext>
            </a:extLst>
          </p:cNvPr>
          <p:cNvGrpSpPr/>
          <p:nvPr/>
        </p:nvGrpSpPr>
        <p:grpSpPr>
          <a:xfrm>
            <a:off x="9525000" y="5143500"/>
            <a:ext cx="6877050" cy="4035084"/>
            <a:chOff x="9525000" y="5143500"/>
            <a:chExt cx="6877050" cy="403508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716FAEB-589A-402E-8825-425362762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525000" y="5423928"/>
              <a:ext cx="3848462" cy="3754656"/>
            </a:xfrm>
            <a:prstGeom prst="rect">
              <a:avLst/>
            </a:prstGeom>
          </p:spPr>
        </p:pic>
        <p:pic>
          <p:nvPicPr>
            <p:cNvPr id="16" name="Picture 3">
              <a:extLst>
                <a:ext uri="{FF2B5EF4-FFF2-40B4-BE49-F238E27FC236}">
                  <a16:creationId xmlns="" xmlns:a16="http://schemas.microsoft.com/office/drawing/2014/main" id="{3486BC62-A96A-4347-B8C7-9F24AB9C1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912879" y="5143500"/>
              <a:ext cx="3489171" cy="353045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15600" y="2095500"/>
            <a:ext cx="5338262" cy="5385384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=""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7999" y="1409700"/>
            <a:ext cx="4572000" cy="6383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3910012" y="7536868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1760743" y="7480884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=""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11303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9" y="8085741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tennis,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=""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=""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20"/>
          <p:cNvSpPr txBox="1"/>
          <p:nvPr/>
        </p:nvSpPr>
        <p:spPr>
          <a:xfrm>
            <a:off x="13042888" y="817970"/>
            <a:ext cx="4216412" cy="24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r">
              <a:lnSpc>
                <a:spcPts val="1960"/>
              </a:lnSpc>
              <a:spcBef>
                <a:spcPct val="0"/>
              </a:spcBef>
            </a:pPr>
            <a:r>
              <a:rPr lang="en-US" sz="1400" u="none" spc="210">
                <a:solidFill>
                  <a:srgbClr val="F5F5EF"/>
                </a:solidFill>
                <a:latin typeface="Josefin Sans Regular"/>
              </a:rPr>
              <a:t>TRƯỜNG ĐÔNG Á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="" xmlns:a16="http://schemas.microsoft.com/office/drawing/2014/main" id="{6B86CA2E-C411-4EDC-A24E-DE89867C18E1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68B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D19911C-4F42-41B4-B09F-29CC0CD6B466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1D715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1D715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742CEBF-6464-46C6-99A8-2CC45602A960}"/>
              </a:ext>
            </a:extLst>
          </p:cNvPr>
          <p:cNvSpPr txBox="1"/>
          <p:nvPr/>
        </p:nvSpPr>
        <p:spPr>
          <a:xfrm>
            <a:off x="2774870" y="2246976"/>
            <a:ext cx="128155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xem tranh và nói cho bạn nghe đồ vật nào có dạng khối trụ, đồ vật nào có dạng khối cầu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B6E1246-24CD-4DAD-8871-0112FF053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1" y="4197096"/>
            <a:ext cx="13297197" cy="5556267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="" xmlns:a16="http://schemas.microsoft.com/office/drawing/2014/main" id="{DEA3A236-5571-4015-B50E-0D4B8DC4F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87750" y="7047936"/>
            <a:ext cx="3239064" cy="3239064"/>
          </a:xfrm>
          <a:prstGeom prst="rect">
            <a:avLst/>
          </a:prstGeom>
        </p:spPr>
      </p:pic>
      <p:pic>
        <p:nvPicPr>
          <p:cNvPr id="33" name="Picture 13">
            <a:extLst>
              <a:ext uri="{FF2B5EF4-FFF2-40B4-BE49-F238E27FC236}">
                <a16:creationId xmlns="" xmlns:a16="http://schemas.microsoft.com/office/drawing/2014/main" id="{05960701-8486-429A-B55D-C79C0A80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0265">
            <a:off x="-2217988" y="8367648"/>
            <a:ext cx="4435977" cy="22179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87E248B-1369-4181-A3CB-444C21469FB3}"/>
              </a:ext>
            </a:extLst>
          </p:cNvPr>
          <p:cNvSpPr txBox="1"/>
          <p:nvPr/>
        </p:nvSpPr>
        <p:spPr>
          <a:xfrm>
            <a:off x="5562600" y="9499312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1D22916-F64E-4BAD-AD93-7C9B747844C7}"/>
              </a:ext>
            </a:extLst>
          </p:cNvPr>
          <p:cNvSpPr txBox="1"/>
          <p:nvPr/>
        </p:nvSpPr>
        <p:spPr>
          <a:xfrm>
            <a:off x="5547360" y="6628513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9B0C527-9A90-4A21-BA54-E3E29D3254CC}"/>
              </a:ext>
            </a:extLst>
          </p:cNvPr>
          <p:cNvSpPr txBox="1"/>
          <p:nvPr/>
        </p:nvSpPr>
        <p:spPr>
          <a:xfrm>
            <a:off x="7720011" y="59185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2D5DF4F-3743-44E8-B9B9-A976A073B193}"/>
              </a:ext>
            </a:extLst>
          </p:cNvPr>
          <p:cNvSpPr txBox="1"/>
          <p:nvPr/>
        </p:nvSpPr>
        <p:spPr>
          <a:xfrm>
            <a:off x="15011400" y="6682841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32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E5EFA927-670B-4161-8D58-200409B4BA99}"/>
              </a:ext>
            </a:extLst>
          </p:cNvPr>
          <p:cNvSpPr txBox="1"/>
          <p:nvPr/>
        </p:nvSpPr>
        <p:spPr>
          <a:xfrm>
            <a:off x="9182644" y="9293785"/>
            <a:ext cx="2847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b="1" i="1" dirty="0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DC3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2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617</Words>
  <Application>Microsoft Office PowerPoint</Application>
  <PresentationFormat>Custom</PresentationFormat>
  <Paragraphs>91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Times New Roman</vt:lpstr>
      <vt:lpstr>Josefin Sans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MTBA</cp:lastModifiedBy>
  <cp:revision>5</cp:revision>
  <dcterms:created xsi:type="dcterms:W3CDTF">2006-08-16T00:00:00Z</dcterms:created>
  <dcterms:modified xsi:type="dcterms:W3CDTF">2023-02-20T03:21:41Z</dcterms:modified>
  <dc:identifier>DAEtzGUeWuI</dc:identifier>
</cp:coreProperties>
</file>