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305" r:id="rId2"/>
    <p:sldId id="306" r:id="rId3"/>
    <p:sldId id="307" r:id="rId4"/>
    <p:sldId id="309" r:id="rId5"/>
    <p:sldId id="310" r:id="rId6"/>
    <p:sldId id="308" r:id="rId7"/>
    <p:sldId id="311" r:id="rId8"/>
  </p:sldIdLst>
  <p:sldSz cx="9144000" cy="5143500" type="screen16x9"/>
  <p:notesSz cx="6858000" cy="9144000"/>
  <p:embeddedFontLst>
    <p:embeddedFont>
      <p:font typeface="Baloo 2" panose="020B0604020202020204" charset="0"/>
      <p:regular r:id="rId10"/>
      <p:bold r:id="rId11"/>
    </p:embeddedFont>
    <p:embeddedFont>
      <p:font typeface="Pangolin" panose="020B0604020202020204" charset="0"/>
      <p:regular r:id="rId12"/>
    </p:embeddedFont>
    <p:embeddedFont>
      <p:font typeface="UTM Androgyne" panose="02040603050506020204" pitchFamily="18" charset="0"/>
      <p:regular r:id="rId13"/>
    </p:embeddedFont>
    <p:embeddedFont>
      <p:font typeface="UTM Cookies" panose="02040603050506020204" pitchFamily="18" charset="0"/>
      <p:regular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464"/>
    <a:srgbClr val="E6E6E6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96;p25"/>
          <p:cNvSpPr/>
          <p:nvPr userDrawn="1"/>
        </p:nvSpPr>
        <p:spPr>
          <a:xfrm>
            <a:off x="3693975" y="264720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96;p25"/>
          <p:cNvSpPr/>
          <p:nvPr userDrawn="1"/>
        </p:nvSpPr>
        <p:spPr>
          <a:xfrm>
            <a:off x="3620184" y="293669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353912" y="551480"/>
            <a:ext cx="3499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17171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86" r:id="rId16"/>
    <p:sldLayoutId id="2147483687" r:id="rId17"/>
    <p:sldLayoutId id="214748365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A5A06A4-4F5D-4652-A771-46C7EDAE70A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04677" y="2696092"/>
            <a:ext cx="4367323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 err="1"/>
              <a:t>Bài</a:t>
            </a:r>
            <a:r>
              <a:rPr lang="en-US" dirty="0"/>
              <a:t> 33: </a:t>
            </a:r>
            <a:r>
              <a:rPr lang="en-US" dirty="0" err="1"/>
              <a:t>Nghề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nấy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6A3B0-2F5E-4B43-89DB-B62373832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64" y="4136473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63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35D69E-B6F9-44CC-B04D-7EB51A700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2D16E7-9D1F-48DE-BB52-C0B74CBCA865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BB7BD5-223E-4C83-A007-227979450CA8}"/>
              </a:ext>
            </a:extLst>
          </p:cNvPr>
          <p:cNvSpPr txBox="1"/>
          <p:nvPr/>
        </p:nvSpPr>
        <p:spPr>
          <a:xfrm>
            <a:off x="1352509" y="694551"/>
            <a:ext cx="4814375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Hát</a:t>
            </a:r>
            <a:r>
              <a:rPr lang="en-US" sz="2400" dirty="0"/>
              <a:t>,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nghề</a:t>
            </a:r>
            <a:r>
              <a:rPr lang="en-US" sz="2400" dirty="0"/>
              <a:t> </a:t>
            </a:r>
            <a:r>
              <a:rPr lang="en-US" sz="2400" dirty="0" err="1"/>
              <a:t>nghiệp</a:t>
            </a:r>
            <a:r>
              <a:rPr lang="en-US" sz="24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66F8BD-F0B8-4E5D-A9CA-6E8A1B440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09" y="1208465"/>
            <a:ext cx="6516687" cy="3587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9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5254CE-CF98-4E54-95D7-C21032C75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D28FF0-A026-4F09-BA06-95924A45B848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AEC808-EE43-4FC8-800E-48D5A70A3A96}"/>
              </a:ext>
            </a:extLst>
          </p:cNvPr>
          <p:cNvSpPr txBox="1"/>
          <p:nvPr/>
        </p:nvSpPr>
        <p:spPr>
          <a:xfrm>
            <a:off x="1530563" y="923343"/>
            <a:ext cx="7953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qua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8B7FAE-6CE4-403A-BD43-2B7532D377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7985" y="1811583"/>
            <a:ext cx="5525525" cy="28702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52000A-43FE-4AA3-8F6F-919027CF61E8}"/>
              </a:ext>
            </a:extLst>
          </p:cNvPr>
          <p:cNvSpPr/>
          <p:nvPr/>
        </p:nvSpPr>
        <p:spPr>
          <a:xfrm>
            <a:off x="473838" y="1385008"/>
            <a:ext cx="2942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Nghe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7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B0857D-F2BC-4580-84F2-2C8A20DBFC6B}"/>
              </a:ext>
            </a:extLst>
          </p:cNvPr>
          <p:cNvSpPr txBox="1"/>
          <p:nvPr/>
        </p:nvSpPr>
        <p:spPr>
          <a:xfrm>
            <a:off x="532337" y="298835"/>
            <a:ext cx="83438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đức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liên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đến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họ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D7433-B0EC-4FD2-96A5-C87787F5A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0449" y="728622"/>
            <a:ext cx="4947976" cy="1898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C55141-6396-48A4-9107-8EE868A3D6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882" b="-1"/>
          <a:stretch/>
        </p:blipFill>
        <p:spPr>
          <a:xfrm>
            <a:off x="2924527" y="2992276"/>
            <a:ext cx="5951611" cy="15763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6213AA-B153-4BEA-AD93-5B54D1F4650D}"/>
              </a:ext>
            </a:extLst>
          </p:cNvPr>
          <p:cNvSpPr/>
          <p:nvPr/>
        </p:nvSpPr>
        <p:spPr>
          <a:xfrm>
            <a:off x="554312" y="1371421"/>
            <a:ext cx="3246137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đức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đức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7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09B808-6818-4C8A-BB04-B6FDFC0A31AF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E984B9A6-8675-4BD1-B578-67E226C5D705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6297AF06-02CE-4472-963F-F2F012994F2B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AD5D53EF-6648-4987-8D9D-9420F227411B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3A2D6B86-EAAA-4753-A94C-2C0D11C833CA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CF444349-109D-4C7C-B0F7-4A4735CE603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6D599C5A-DA07-43BC-9198-806DF761B844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7184FD09-BC3D-418E-B290-6F67657825E3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B00FB9A3-6612-47CB-B0F9-CCB989783876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9613A867-9533-486A-BA21-58E7D6498955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422ADB19-7B7A-4866-A24E-4653F81AD78F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A282199F-3841-4983-A68A-71C0FE3F1F07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79754348-3E69-4902-8972-A3B139222C43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30C9229C-D94A-4FA5-B989-298A31CAA6FA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C587828B-02A8-47ED-B50E-2385A8F5505A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4B159E37-6CC8-4E2E-8112-E7A3A1D54DBF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1566D815-D5E8-4FC6-A695-949E91A1F907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A565C1A4-499D-45C8-9430-30013EA14C37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1507BA48-2E7F-412A-BE2E-223083F051F3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BF46A7A-CC6B-4B5E-9C5A-D1F781C9A097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AC3D7846-33C8-4064-8D93-93A29DF39342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74D32DCC-FE36-485D-8142-5D8924DE8375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65834C65-ACF0-44E6-8F40-D6EAFCBA8C00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10BB8169-F18B-4150-9AA1-8F69A734151E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6D03D2-E571-49D5-8D1B-B9F84EA1CB46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A2EAB99-2F74-42E5-BE6E-F7BF5AF305A5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B9C671D-0C60-4A71-9242-0723BE85AAD8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3B43BF-75DD-4C05-AF67-859DAD2909CA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D339C9-352B-469F-9F82-24D93D4F0552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3E2085-735D-46DF-830F-9537B818C50B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3E9FF41-B7E6-408C-B585-FAA7A46B4C27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C8C9511-3141-47A5-81BC-970DEC542FFB}"/>
              </a:ext>
            </a:extLst>
          </p:cNvPr>
          <p:cNvSpPr txBox="1"/>
          <p:nvPr/>
        </p:nvSpPr>
        <p:spPr>
          <a:xfrm>
            <a:off x="571094" y="454039"/>
            <a:ext cx="85164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2E35A2-DB4E-4D6B-AAA4-CC290E4B5C41}"/>
              </a:ext>
            </a:extLst>
          </p:cNvPr>
          <p:cNvSpPr txBox="1"/>
          <p:nvPr/>
        </p:nvSpPr>
        <p:spPr>
          <a:xfrm>
            <a:off x="1345489" y="935226"/>
            <a:ext cx="75953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Hỏi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thêm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đức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đối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họ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026" name="Picture 2" descr="Parents Teaching Children Cartoon Images, Stock Photos &amp;amp; Vectors |  Shutterstock">
            <a:extLst>
              <a:ext uri="{FF2B5EF4-FFF2-40B4-BE49-F238E27FC236}">
                <a16:creationId xmlns:a16="http://schemas.microsoft.com/office/drawing/2014/main" id="{5BDC478D-82D1-4F58-9FEF-8B6E40D20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3183467" y="1328531"/>
            <a:ext cx="4499854" cy="34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55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8F427-5819-419B-ACB6-2367C5F02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8CE94F-A3BF-455E-A327-84E42998E715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CC77F-4C93-4B5E-B3C1-F03D7655D3A6}"/>
              </a:ext>
            </a:extLst>
          </p:cNvPr>
          <p:cNvSpPr txBox="1"/>
          <p:nvPr/>
        </p:nvSpPr>
        <p:spPr>
          <a:xfrm>
            <a:off x="535828" y="1087441"/>
            <a:ext cx="7572212" cy="2239844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lên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chiếc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máy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bay, con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thuyền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,…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gấp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5BE21-3DEB-4C66-9D91-FD43CF391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0147" y="2571750"/>
            <a:ext cx="3248025" cy="1914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032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09B808-6818-4C8A-BB04-B6FDFC0A31AF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E984B9A6-8675-4BD1-B578-67E226C5D705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6297AF06-02CE-4472-963F-F2F012994F2B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AD5D53EF-6648-4987-8D9D-9420F227411B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3A2D6B86-EAAA-4753-A94C-2C0D11C833CA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CF444349-109D-4C7C-B0F7-4A4735CE603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6D599C5A-DA07-43BC-9198-806DF761B844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7184FD09-BC3D-418E-B290-6F67657825E3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B00FB9A3-6612-47CB-B0F9-CCB989783876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9613A867-9533-486A-BA21-58E7D6498955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422ADB19-7B7A-4866-A24E-4653F81AD78F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A282199F-3841-4983-A68A-71C0FE3F1F07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79754348-3E69-4902-8972-A3B139222C43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30C9229C-D94A-4FA5-B989-298A31CAA6FA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C587828B-02A8-47ED-B50E-2385A8F5505A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4B159E37-6CC8-4E2E-8112-E7A3A1D54DBF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1566D815-D5E8-4FC6-A695-949E91A1F907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A565C1A4-499D-45C8-9430-30013EA14C37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1507BA48-2E7F-412A-BE2E-223083F051F3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BF46A7A-CC6B-4B5E-9C5A-D1F781C9A097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AC3D7846-33C8-4064-8D93-93A29DF39342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74D32DCC-FE36-485D-8142-5D8924DE8375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65834C65-ACF0-44E6-8F40-D6EAFCBA8C00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10BB8169-F18B-4150-9AA1-8F69A734151E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6D03D2-E571-49D5-8D1B-B9F84EA1CB46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A2EAB99-2F74-42E5-BE6E-F7BF5AF305A5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B9C671D-0C60-4A71-9242-0723BE85AAD8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3B43BF-75DD-4C05-AF67-859DAD2909CA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D339C9-352B-469F-9F82-24D93D4F0552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3E2085-735D-46DF-830F-9537B818C50B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3E9FF41-B7E6-408C-B585-FAA7A46B4C27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C8C9511-3141-47A5-81BC-970DEC542FFB}"/>
              </a:ext>
            </a:extLst>
          </p:cNvPr>
          <p:cNvSpPr txBox="1"/>
          <p:nvPr/>
        </p:nvSpPr>
        <p:spPr>
          <a:xfrm>
            <a:off x="571094" y="454039"/>
            <a:ext cx="85164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2E35A2-DB4E-4D6B-AAA4-CC290E4B5C41}"/>
              </a:ext>
            </a:extLst>
          </p:cNvPr>
          <p:cNvSpPr txBox="1"/>
          <p:nvPr/>
        </p:nvSpPr>
        <p:spPr>
          <a:xfrm>
            <a:off x="1393796" y="966699"/>
            <a:ext cx="75953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Rèn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luyện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đức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36" name="Picture 2" descr="Parents Teaching Children Cartoon Images, Stock Photos &amp;amp; Vectors |  Shutterstock">
            <a:extLst>
              <a:ext uri="{FF2B5EF4-FFF2-40B4-BE49-F238E27FC236}">
                <a16:creationId xmlns:a16="http://schemas.microsoft.com/office/drawing/2014/main" id="{353CFC69-336A-431E-916A-948BB708A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3183467" y="1328531"/>
            <a:ext cx="4499854" cy="34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76633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3.Nghenaotinhnay[2021061015463785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170</Words>
  <Application>Microsoft Office PowerPoint</Application>
  <PresentationFormat>On-screen Show (16:9)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Pangolin</vt:lpstr>
      <vt:lpstr>UTM Cookies</vt:lpstr>
      <vt:lpstr>UTM Androgyne</vt:lpstr>
      <vt:lpstr>Arial</vt:lpstr>
      <vt:lpstr>Baloo 2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Phạm Thanh Hằng (ADAS – GV)</cp:lastModifiedBy>
  <cp:revision>36</cp:revision>
  <dcterms:modified xsi:type="dcterms:W3CDTF">2021-06-10T18:11:32Z</dcterms:modified>
</cp:coreProperties>
</file>