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5" r:id="rId2"/>
    <p:sldId id="306" r:id="rId3"/>
    <p:sldId id="307" r:id="rId4"/>
    <p:sldId id="315" r:id="rId5"/>
    <p:sldId id="310" r:id="rId6"/>
    <p:sldId id="308" r:id="rId7"/>
    <p:sldId id="316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  <p:embeddedFont>
      <p:font typeface="UTM Androgyne" panose="02040603050506020204" pitchFamily="18" charset="0"/>
      <p:regular r:id="rId13"/>
    </p:embeddedFont>
    <p:embeddedFont>
      <p:font typeface="UTM Cookies" panose="02040603050506020204" pitchFamily="18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464"/>
    <a:srgbClr val="1A8C54"/>
    <a:srgbClr val="E6E6E6"/>
    <a:srgbClr val="00A651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E64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96;p25"/>
          <p:cNvSpPr/>
          <p:nvPr userDrawn="1"/>
        </p:nvSpPr>
        <p:spPr>
          <a:xfrm>
            <a:off x="3693975" y="264720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40000"/>
                <a:lumOff val="60000"/>
              </a:schemeClr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96;p25"/>
          <p:cNvSpPr/>
          <p:nvPr userDrawn="1"/>
        </p:nvSpPr>
        <p:spPr>
          <a:xfrm>
            <a:off x="3620184" y="293669"/>
            <a:ext cx="1702322" cy="1389579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TextBox 35"/>
          <p:cNvSpPr txBox="1"/>
          <p:nvPr userDrawn="1"/>
        </p:nvSpPr>
        <p:spPr>
          <a:xfrm>
            <a:off x="3693975" y="71026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FE6464"/>
                </a:solidFill>
                <a:latin typeface="UTM Cookies" panose="02040603050506020204" pitchFamily="18" charset="0"/>
              </a:rPr>
              <a:t> ĐỀ 9</a:t>
            </a:r>
            <a:endParaRPr lang="en-US" sz="2800" dirty="0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rgbClr val="FE6464"/>
              </a:solidFill>
              <a:latin typeface="UTM Cookies" panose="02040603050506020204" pitchFamily="18" charset="0"/>
            </a:endParaRPr>
          </a:p>
        </p:txBody>
      </p: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24334" y="551480"/>
            <a:ext cx="36292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chemeClr val="accent3">
                    <a:lumMod val="40000"/>
                    <a:lumOff val="60000"/>
                  </a:schemeClr>
                </a:solidFill>
                <a:latin typeface="UTM Cookies" panose="02040603050506020204" pitchFamily="18" charset="0"/>
              </a:rPr>
              <a:t>EM TÌM HIỂU NGHỀ NGHIỆP</a:t>
            </a:r>
          </a:p>
        </p:txBody>
      </p:sp>
    </p:spTree>
    <p:extLst>
      <p:ext uri="{BB962C8B-B14F-4D97-AF65-F5344CB8AC3E}">
        <p14:creationId xmlns:p14="http://schemas.microsoft.com/office/powerpoint/2010/main" val="17171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91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86" r:id="rId16"/>
    <p:sldLayoutId id="2147483687" r:id="rId17"/>
    <p:sldLayoutId id="214748365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A5A06A4-4F5D-4652-A771-46C7EDAE70A5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230" y="2571750"/>
            <a:ext cx="4218467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35: </a:t>
            </a:r>
            <a:r>
              <a:rPr lang="en-US" dirty="0" err="1"/>
              <a:t>Đón</a:t>
            </a:r>
            <a:r>
              <a:rPr lang="en-US" dirty="0"/>
              <a:t> </a:t>
            </a:r>
            <a:r>
              <a:rPr lang="en-US" dirty="0" err="1"/>
              <a:t>mùa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nghiệm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A86F6-581F-4502-AA80-87531F640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4635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5D69E-B6F9-44CC-B04D-7EB51A700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2D16E7-9D1F-48DE-BB52-C0B74CBCA865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B7BD5-223E-4C83-A007-227979450CA8}"/>
              </a:ext>
            </a:extLst>
          </p:cNvPr>
          <p:cNvSpPr txBox="1"/>
          <p:nvPr/>
        </p:nvSpPr>
        <p:spPr>
          <a:xfrm>
            <a:off x="1012329" y="876434"/>
            <a:ext cx="8189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Nghe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hoạt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102E7C-6B3B-4977-847E-FEBD30361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469" y="1374390"/>
            <a:ext cx="7012440" cy="3155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5254CE-CF98-4E54-95D7-C21032C753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D28FF0-A026-4F09-BA06-95924A45B848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AEC808-EE43-4FC8-800E-48D5A70A3A96}"/>
              </a:ext>
            </a:extLst>
          </p:cNvPr>
          <p:cNvSpPr txBox="1"/>
          <p:nvPr/>
        </p:nvSpPr>
        <p:spPr>
          <a:xfrm>
            <a:off x="315567" y="1479044"/>
            <a:ext cx="2965272" cy="1951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Chinh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phục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quần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đảo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6E389AF-7EA1-4D61-AE57-618A7D835F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303" y="1016972"/>
            <a:ext cx="5638666" cy="36221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78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13967D-4B77-4E8F-BE0A-8AB4DD0894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9330" y="198438"/>
            <a:ext cx="7065339" cy="45386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110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571094" y="1371979"/>
            <a:ext cx="4093769" cy="2597827"/>
          </a:xfrm>
          <a:prstGeom prst="rect">
            <a:avLst/>
          </a:prstGeom>
          <a:noFill/>
          <a:ln w="28575">
            <a:solidFill>
              <a:srgbClr val="1A8C54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Xin ý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ở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69497CA-4146-425C-8F0E-4951BCF822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CFADA"/>
              </a:clrFrom>
              <a:clrTo>
                <a:srgbClr val="DCFA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3902" y="268768"/>
            <a:ext cx="3884615" cy="4584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550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D8F427-5819-419B-ACB6-2367C5F02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3443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8CE94F-A3BF-455E-A327-84E42998E715}"/>
              </a:ext>
            </a:extLst>
          </p:cNvPr>
          <p:cNvSpPr txBox="1"/>
          <p:nvPr/>
        </p:nvSpPr>
        <p:spPr>
          <a:xfrm>
            <a:off x="800199" y="5760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CC77F-4C93-4B5E-B3C1-F03D7655D3A6}"/>
              </a:ext>
            </a:extLst>
          </p:cNvPr>
          <p:cNvSpPr txBox="1"/>
          <p:nvPr/>
        </p:nvSpPr>
        <p:spPr>
          <a:xfrm>
            <a:off x="613635" y="1756673"/>
            <a:ext cx="3490171" cy="1951496"/>
          </a:xfrm>
          <a:prstGeom prst="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lễ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tổng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076" name="Picture 4" descr="Illustration Of School Children | School illustration, Kids background, Cartoon  kids">
            <a:extLst>
              <a:ext uri="{FF2B5EF4-FFF2-40B4-BE49-F238E27FC236}">
                <a16:creationId xmlns:a16="http://schemas.microsoft.com/office/drawing/2014/main" id="{C8E03682-E34A-45F9-BE73-53FBA365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70" y="316843"/>
            <a:ext cx="4509813" cy="45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032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809B808-6818-4C8A-BB04-B6FDFC0A31AF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E984B9A6-8675-4BD1-B578-67E226C5D705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6297AF06-02CE-4472-963F-F2F012994F2B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AD5D53EF-6648-4987-8D9D-9420F227411B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3A2D6B86-EAAA-4753-A94C-2C0D11C833CA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CF444349-109D-4C7C-B0F7-4A4735CE603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6D599C5A-DA07-43BC-9198-806DF761B844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7184FD09-BC3D-418E-B290-6F67657825E3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B00FB9A3-6612-47CB-B0F9-CCB989783876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9613A867-9533-486A-BA21-58E7D6498955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422ADB19-7B7A-4866-A24E-4653F81AD78F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A282199F-3841-4983-A68A-71C0FE3F1F07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79754348-3E69-4902-8972-A3B139222C43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30C9229C-D94A-4FA5-B989-298A31CAA6FA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C587828B-02A8-47ED-B50E-2385A8F5505A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4B159E37-6CC8-4E2E-8112-E7A3A1D54DBF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1566D815-D5E8-4FC6-A695-949E91A1F907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A565C1A4-499D-45C8-9430-30013EA14C37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1507BA48-2E7F-412A-BE2E-223083F051F3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BF46A7A-CC6B-4B5E-9C5A-D1F781C9A097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AC3D7846-33C8-4064-8D93-93A29DF39342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74D32DCC-FE36-485D-8142-5D8924DE8375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65834C65-ACF0-44E6-8F40-D6EAFCBA8C00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10BB8169-F18B-4150-9AA1-8F69A734151E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D6D03D2-E571-49D5-8D1B-B9F84EA1CB46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A2EAB99-2F74-42E5-BE6E-F7BF5AF305A5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9C671D-0C60-4A71-9242-0723BE85AAD8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3B43BF-75DD-4C05-AF67-859DAD2909CA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7D339C9-352B-469F-9F82-24D93D4F0552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43E2085-735D-46DF-830F-9537B818C50B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E9FF41-B7E6-408C-B585-FAA7A46B4C27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8C8C9511-3141-47A5-81BC-970DEC542FFB}"/>
              </a:ext>
            </a:extLst>
          </p:cNvPr>
          <p:cNvSpPr txBox="1"/>
          <p:nvPr/>
        </p:nvSpPr>
        <p:spPr>
          <a:xfrm>
            <a:off x="571094" y="454039"/>
            <a:ext cx="85164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2E35A2-DB4E-4D6B-AAA4-CC290E4B5C41}"/>
              </a:ext>
            </a:extLst>
          </p:cNvPr>
          <p:cNvSpPr txBox="1"/>
          <p:nvPr/>
        </p:nvSpPr>
        <p:spPr>
          <a:xfrm>
            <a:off x="735556" y="1700029"/>
            <a:ext cx="4093769" cy="1951496"/>
          </a:xfrm>
          <a:prstGeom prst="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bố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mẹ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lập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trải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nghiệm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mùa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hè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8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1A6BF7D-666A-4D20-B063-323F30A7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719" y="177800"/>
            <a:ext cx="3752081" cy="4592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30119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 35.Donmuahetrainghiem[20210610165843101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111</Words>
  <Application>Microsoft Office PowerPoint</Application>
  <PresentationFormat>On-screen Show (16:9)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53</cp:revision>
  <dcterms:modified xsi:type="dcterms:W3CDTF">2021-06-10T18:30:17Z</dcterms:modified>
</cp:coreProperties>
</file>