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3"/>
  </p:notesMasterIdLst>
  <p:sldIdLst>
    <p:sldId id="322" r:id="rId2"/>
    <p:sldId id="320" r:id="rId3"/>
    <p:sldId id="363" r:id="rId4"/>
    <p:sldId id="353" r:id="rId5"/>
    <p:sldId id="355" r:id="rId6"/>
    <p:sldId id="365" r:id="rId7"/>
    <p:sldId id="356" r:id="rId8"/>
    <p:sldId id="327" r:id="rId9"/>
    <p:sldId id="358" r:id="rId10"/>
    <p:sldId id="366" r:id="rId11"/>
    <p:sldId id="330" r:id="rId12"/>
    <p:sldId id="351" r:id="rId13"/>
    <p:sldId id="352" r:id="rId14"/>
    <p:sldId id="360" r:id="rId15"/>
    <p:sldId id="346" r:id="rId16"/>
    <p:sldId id="347" r:id="rId17"/>
    <p:sldId id="338" r:id="rId18"/>
    <p:sldId id="348" r:id="rId19"/>
    <p:sldId id="367" r:id="rId20"/>
    <p:sldId id="368" r:id="rId21"/>
    <p:sldId id="369" r:id="rId22"/>
  </p:sldIdLst>
  <p:sldSz cx="6858000" cy="5143500"/>
  <p:notesSz cx="6858000" cy="9144000"/>
  <p:embeddedFontLst>
    <p:embeddedFont>
      <p:font typeface="HP001" panose="020B0604020202020204" charset="0"/>
      <p:regular r:id="rId24"/>
      <p:bold r:id="rId25"/>
    </p:embeddedFont>
    <p:embeddedFont>
      <p:font typeface="HP001 4 hàng" panose="020B0603050302020204" pitchFamily="34" charset="0"/>
      <p:regular r:id="rId26"/>
      <p:bold r:id="rId27"/>
    </p:embeddedFont>
    <p:embeddedFont>
      <p:font typeface="Kalam" panose="020B0604020202020204" charset="0"/>
      <p:regular r:id="rId28"/>
      <p:bold r:id="rId29"/>
    </p:embeddedFont>
    <p:embeddedFont>
      <p:font typeface="Montserrat" panose="020B0604020202020204" charset="0"/>
      <p:regular r:id="rId30"/>
      <p:bold r:id="rId31"/>
      <p:italic r:id="rId32"/>
      <p:boldItalic r:id="rId33"/>
    </p:embeddedFont>
    <p:embeddedFont>
      <p:font typeface="UTM Avo" panose="02040603050506020204" pitchFamily="18" charset="0"/>
      <p:regular r:id="rId34"/>
      <p:bold r:id="rId35"/>
      <p:italic r:id="rId36"/>
      <p:boldItalic r:id="rId37"/>
    </p:embeddedFont>
    <p:embeddedFont>
      <p:font typeface="UTM Cookies" panose="02040603050506020204" pitchFamily="18" charset="0"/>
      <p:regular r:id="rId38"/>
    </p:embeddedFont>
  </p:embeddedFontLst>
  <p:custDataLst>
    <p:tags r:id="rId3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85" d="100"/>
          <a:sy n="85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9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24267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7570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6889" y="249431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F3651-CAA0-4A17-9F3F-2FB7B70976FB}"/>
              </a:ext>
            </a:extLst>
          </p:cNvPr>
          <p:cNvSpPr txBox="1"/>
          <p:nvPr/>
        </p:nvSpPr>
        <p:spPr>
          <a:xfrm>
            <a:off x="461949" y="328115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M: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</a:t>
            </a:r>
            <a:r>
              <a:rPr lang="en-US" sz="1500" dirty="0">
                <a:latin typeface="UTM Avo" panose="02040603050506020204" pitchFamily="18" charset="0"/>
              </a:rPr>
              <a:t>-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Ấn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đầu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728F582-C44E-4001-A955-0E1961606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5EB648-97E3-44F5-B6D1-D4DF34E547BC}"/>
              </a:ext>
            </a:extLst>
          </p:cNvPr>
          <p:cNvSpPr txBox="1"/>
          <p:nvPr/>
        </p:nvSpPr>
        <p:spPr>
          <a:xfrm>
            <a:off x="552532" y="208418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?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D4864-E2BF-42C4-9F21-7C9385661B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1BC630-9C4A-4D9D-8C90-29D3104D724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742990-9EBB-48F7-8ACF-108849809AF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FAE77F-1ADB-4484-93A8-CC573DD4C8F1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995217" y="2083875"/>
            <a:ext cx="2524701" cy="26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3778652" y="2280990"/>
            <a:ext cx="2332749" cy="2406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50" y="1236664"/>
            <a:ext cx="5829300" cy="3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ƌ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λμϜ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jŎ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à.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B04BEF3-85C2-41F7-8876-4BCDC96A5735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23B02-C0CF-4321-A8FE-F9FE9C53476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1D99622-64EB-4698-A1BE-73A2143E91F4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245519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>
                <a:latin typeface="UTM Avo" panose="02040603050506020204" pitchFamily="18" charset="0"/>
              </a:rPr>
              <a:t>Nghe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D791815-A577-4E5D-B2B0-D5CB8C863E8E}"/>
              </a:ext>
            </a:extLst>
          </p:cNvPr>
          <p:cNvGrpSpPr/>
          <p:nvPr/>
        </p:nvGrpSpPr>
        <p:grpSpPr>
          <a:xfrm>
            <a:off x="292749" y="1122172"/>
            <a:ext cx="6272501" cy="3118380"/>
            <a:chOff x="292749" y="648034"/>
            <a:chExt cx="6272501" cy="311838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26A61F8-A6AF-4CF9-B770-69AEDDE03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0602" y="648034"/>
              <a:ext cx="6096795" cy="246230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868F876-FB0B-400B-9F1D-E7B756359D3A}"/>
                </a:ext>
              </a:extLst>
            </p:cNvPr>
            <p:cNvSpPr txBox="1"/>
            <p:nvPr/>
          </p:nvSpPr>
          <p:spPr>
            <a:xfrm>
              <a:off x="292749" y="3101375"/>
              <a:ext cx="3274540" cy="389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dạy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gì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1C971BD-78D1-4E4E-B106-673EC8121E7B}"/>
                </a:ext>
              </a:extLst>
            </p:cNvPr>
            <p:cNvSpPr txBox="1"/>
            <p:nvPr/>
          </p:nvSpPr>
          <p:spPr>
            <a:xfrm>
              <a:off x="3589866" y="3030572"/>
              <a:ext cx="2975384" cy="735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1500" dirty="0" err="1">
                  <a:latin typeface="UTM Avo" panose="02040603050506020204" pitchFamily="18" charset="0"/>
                </a:rPr>
                <a:t>Thầy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giáo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sẻ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hướng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dẫn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học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trò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làm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cách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nào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để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gửi</a:t>
              </a:r>
              <a:r>
                <a:rPr lang="en-US" sz="1500" dirty="0">
                  <a:latin typeface="UTM Avo" panose="02040603050506020204" pitchFamily="18" charset="0"/>
                </a:rPr>
                <a:t> </a:t>
              </a:r>
              <a:r>
                <a:rPr lang="en-US" sz="1500" dirty="0" err="1">
                  <a:latin typeface="UTM Avo" panose="02040603050506020204" pitchFamily="18" charset="0"/>
                </a:rPr>
                <a:t>thư</a:t>
              </a:r>
              <a:r>
                <a:rPr lang="en-US" sz="1500" dirty="0">
                  <a:latin typeface="UTM Avo" panose="02040603050506020204" pitchFamily="18" charset="0"/>
                </a:rPr>
                <a:t>?</a:t>
              </a:r>
              <a:endParaRPr lang="vi-VN" sz="1500" dirty="0"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347964" y="3675269"/>
            <a:ext cx="3274540" cy="39472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3611214" y="3584473"/>
            <a:ext cx="2920169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hướng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4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34421" y="1344014"/>
            <a:ext cx="5104480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Hằng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ngày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mọi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5E19-BD77-4375-9335-5060DAE6B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379" y="2223000"/>
            <a:ext cx="5947522" cy="261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5A753A-AFCB-4927-AE86-88C845112984}"/>
              </a:ext>
            </a:extLst>
          </p:cNvPr>
          <p:cNvSpPr txBox="1"/>
          <p:nvPr/>
        </p:nvSpPr>
        <p:spPr>
          <a:xfrm>
            <a:off x="1111231" y="413187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865453-91A2-43B0-8302-DE2B7F9FD3A1}"/>
              </a:ext>
            </a:extLst>
          </p:cNvPr>
          <p:cNvGrpSpPr/>
          <p:nvPr/>
        </p:nvGrpSpPr>
        <p:grpSpPr>
          <a:xfrm>
            <a:off x="198392" y="998093"/>
            <a:ext cx="6461215" cy="3313262"/>
            <a:chOff x="198392" y="998093"/>
            <a:chExt cx="6461215" cy="3313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D791815-A577-4E5D-B2B0-D5CB8C863E8E}"/>
                </a:ext>
              </a:extLst>
            </p:cNvPr>
            <p:cNvGrpSpPr/>
            <p:nvPr/>
          </p:nvGrpSpPr>
          <p:grpSpPr>
            <a:xfrm>
              <a:off x="292749" y="3575513"/>
              <a:ext cx="6327716" cy="735842"/>
              <a:chOff x="292749" y="3101375"/>
              <a:chExt cx="6327716" cy="7358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68F876-FB0B-400B-9F1D-E7B756359D3A}"/>
                  </a:ext>
                </a:extLst>
              </p:cNvPr>
              <p:cNvSpPr txBox="1"/>
              <p:nvPr/>
            </p:nvSpPr>
            <p:spPr>
              <a:xfrm>
                <a:off x="292749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nhận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được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điều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gì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bất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ngờ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1C971BD-78D1-4E4E-B106-673EC8121E7B}"/>
                  </a:ext>
                </a:extLst>
              </p:cNvPr>
              <p:cNvSpPr txBox="1"/>
              <p:nvPr/>
            </p:nvSpPr>
            <p:spPr>
              <a:xfrm>
                <a:off x="3645081" y="3101375"/>
                <a:ext cx="2975384" cy="735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500" dirty="0" err="1">
                    <a:latin typeface="UTM Avo" panose="02040603050506020204" pitchFamily="18" charset="0"/>
                  </a:rPr>
                  <a:t>Thầy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giáo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sẻ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đã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cảm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ơn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học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trò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cách</a:t>
                </a:r>
                <a:r>
                  <a:rPr lang="en-US" sz="1500" dirty="0">
                    <a:latin typeface="UTM Avo" panose="02040603050506020204" pitchFamily="18" charset="0"/>
                  </a:rPr>
                  <a:t> </a:t>
                </a:r>
                <a:r>
                  <a:rPr lang="en-US" sz="1500" dirty="0" err="1">
                    <a:latin typeface="UTM Avo" panose="02040603050506020204" pitchFamily="18" charset="0"/>
                  </a:rPr>
                  <a:t>nào</a:t>
                </a:r>
                <a:r>
                  <a:rPr lang="en-US" sz="1500" dirty="0">
                    <a:latin typeface="UTM Avo" panose="02040603050506020204" pitchFamily="18" charset="0"/>
                  </a:rPr>
                  <a:t>?</a:t>
                </a:r>
                <a:endParaRPr lang="vi-VN" sz="1500" dirty="0"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78F4BA-8306-4EBD-B101-916066458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8392" y="998093"/>
              <a:ext cx="6461215" cy="262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D6712C8-C3F3-4242-AB15-5E2C3E38838C}"/>
              </a:ext>
            </a:extLst>
          </p:cNvPr>
          <p:cNvSpPr txBox="1"/>
          <p:nvPr/>
        </p:nvSpPr>
        <p:spPr>
          <a:xfrm>
            <a:off x="418160" y="3580632"/>
            <a:ext cx="2975384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F5E69-541B-420E-A1E8-8F7D03D4893E}"/>
              </a:ext>
            </a:extLst>
          </p:cNvPr>
          <p:cNvSpPr txBox="1"/>
          <p:nvPr/>
        </p:nvSpPr>
        <p:spPr>
          <a:xfrm>
            <a:off x="3800069" y="3592689"/>
            <a:ext cx="2665408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Thầy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sẻ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gửi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từng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học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38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1111232" y="679643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Lớp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thư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713FC0-7285-42A1-81C4-8C5E683B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045" y="1241271"/>
            <a:ext cx="4340578" cy="1753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1A9646-D590-49C1-B9D9-6DA12967666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8597" y="3043471"/>
            <a:ext cx="4340578" cy="1764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/>
          <p:nvPr/>
        </p:nvCxnSpPr>
        <p:spPr>
          <a:xfrm>
            <a:off x="1411111" y="2291644"/>
            <a:ext cx="6205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2286000" y="2308577"/>
            <a:ext cx="8297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597526" y="3584222"/>
            <a:ext cx="10845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thế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giới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những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phổ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vẫy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chào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2239026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5824160" y="201072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DFCF8-F006-4C30-ADDC-742750375F05}"/>
              </a:ext>
            </a:extLst>
          </p:cNvPr>
          <p:cNvCxnSpPr/>
          <p:nvPr/>
        </p:nvCxnSpPr>
        <p:spPr>
          <a:xfrm flipH="1">
            <a:off x="1358748" y="24185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3687057" y="2436545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6341FB-BE75-4D8E-ABF6-3642AE8D38D9}"/>
              </a:ext>
            </a:extLst>
          </p:cNvPr>
          <p:cNvCxnSpPr/>
          <p:nvPr/>
        </p:nvCxnSpPr>
        <p:spPr>
          <a:xfrm flipH="1">
            <a:off x="2234974" y="243654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746082" y="640129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NHỮNG CÁCH CHÀO ĐỘC ĐÁO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01159" y="1028930"/>
            <a:ext cx="5989952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giới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phổ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vẫy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ra,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ta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đặc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biệt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Ma-ô-</a:t>
            </a:r>
            <a:r>
              <a:rPr lang="en-US" dirty="0" err="1">
                <a:latin typeface="UTM Avo" panose="02040603050506020204" pitchFamily="18" charset="0"/>
              </a:rPr>
              <a:t>ri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Niu</a:t>
            </a:r>
            <a:r>
              <a:rPr lang="en-US" dirty="0">
                <a:latin typeface="UTM Avo" panose="02040603050506020204" pitchFamily="18" charset="0"/>
              </a:rPr>
              <a:t> Di-</a:t>
            </a:r>
            <a:r>
              <a:rPr lang="en-US" dirty="0" err="1">
                <a:latin typeface="UTM Avo" panose="02040603050506020204" pitchFamily="18" charset="0"/>
              </a:rPr>
              <a:t>lân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mũi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Ấn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chắp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ngực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kèm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Nhiều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Mỹ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đấm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kia.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Dim-</a:t>
            </a:r>
            <a:r>
              <a:rPr lang="en-US" dirty="0" err="1">
                <a:latin typeface="UTM Avo" panose="02040603050506020204" pitchFamily="18" charset="0"/>
              </a:rPr>
              <a:t>ba</a:t>
            </a:r>
            <a:r>
              <a:rPr lang="en-US" dirty="0">
                <a:latin typeface="UTM Avo" panose="02040603050506020204" pitchFamily="18" charset="0"/>
              </a:rPr>
              <a:t>-</a:t>
            </a:r>
            <a:r>
              <a:rPr lang="en-US" dirty="0" err="1">
                <a:latin typeface="UTM Avo" panose="02040603050506020204" pitchFamily="18" charset="0"/>
              </a:rPr>
              <a:t>bu</a:t>
            </a:r>
            <a:r>
              <a:rPr lang="en-US" dirty="0">
                <a:latin typeface="UTM Avo" panose="02040603050506020204" pitchFamily="18" charset="0"/>
              </a:rPr>
              <a:t>-ê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theo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truyền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vỗ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tay</a:t>
            </a:r>
            <a:r>
              <a:rPr lang="en-US" dirty="0">
                <a:latin typeface="UTM Avo" panose="02040603050506020204" pitchFamily="18" charset="0"/>
              </a:rPr>
              <a:t>,…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hiện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nét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riêng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giao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dân</a:t>
            </a:r>
            <a:r>
              <a:rPr lang="en-US" dirty="0">
                <a:latin typeface="UTM Avo" panose="02040603050506020204" pitchFamily="18" charset="0"/>
              </a:rPr>
              <a:t> ở </a:t>
            </a:r>
            <a:r>
              <a:rPr lang="en-US" dirty="0" err="1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nước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nào</a:t>
            </a:r>
            <a:r>
              <a:rPr lang="en-US" dirty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		              (</a:t>
            </a:r>
            <a:r>
              <a:rPr lang="en-US" dirty="0" err="1">
                <a:latin typeface="UTM Avo" panose="02040603050506020204" pitchFamily="18" charset="0"/>
              </a:rPr>
              <a:t>Hoàng</a:t>
            </a:r>
            <a:r>
              <a:rPr lang="en-US" dirty="0">
                <a:latin typeface="UTM Avo" panose="02040603050506020204" pitchFamily="18" charset="0"/>
              </a:rPr>
              <a:t> Anh </a:t>
            </a:r>
            <a:r>
              <a:rPr lang="en-US" i="1" dirty="0" err="1">
                <a:latin typeface="UTM Avo" panose="02040603050506020204" pitchFamily="18" charset="0"/>
              </a:rPr>
              <a:t>tổng</a:t>
            </a:r>
            <a:r>
              <a:rPr lang="en-US" i="1" dirty="0">
                <a:latin typeface="UTM Avo" panose="02040603050506020204" pitchFamily="18" charset="0"/>
              </a:rPr>
              <a:t> </a:t>
            </a:r>
            <a:r>
              <a:rPr lang="en-US" i="1" dirty="0" err="1">
                <a:latin typeface="UTM Avo" panose="02040603050506020204" pitchFamily="18" charset="0"/>
              </a:rPr>
              <a:t>hợp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EFCC9C-75D2-406B-9754-2B11500AD5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1" y="1136332"/>
            <a:ext cx="30477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2253A2-F714-46C5-A01E-54AB033150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96" y="2064185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8AE899-8C8B-4BD9-A29C-62CB7635C1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3" y="4325504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5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60224" y="143519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Niu</a:t>
            </a:r>
            <a:r>
              <a:rPr lang="en-US" sz="1800" dirty="0">
                <a:latin typeface="UTM Avo" panose="02040603050506020204" pitchFamily="18" charset="0"/>
              </a:rPr>
              <a:t> Di-</a:t>
            </a:r>
            <a:r>
              <a:rPr lang="en-US" sz="1800" dirty="0" err="1">
                <a:latin typeface="UTM Avo" panose="02040603050506020204" pitchFamily="18" charset="0"/>
              </a:rPr>
              <a:t>lân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550605" y="157262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443723" y="2146156"/>
            <a:ext cx="124029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Ấn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534104" y="228358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A562F3-3A79-456F-AA3D-ECDE3D1B9B6E}"/>
              </a:ext>
            </a:extLst>
          </p:cNvPr>
          <p:cNvSpPr/>
          <p:nvPr/>
        </p:nvSpPr>
        <p:spPr>
          <a:xfrm>
            <a:off x="430620" y="279468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Mỹ</a:t>
            </a:r>
            <a:endParaRPr lang="vi-VN" sz="18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412109-FAD5-47DF-8CE7-07BEFCFF584E}"/>
              </a:ext>
            </a:extLst>
          </p:cNvPr>
          <p:cNvSpPr/>
          <p:nvPr/>
        </p:nvSpPr>
        <p:spPr>
          <a:xfrm>
            <a:off x="521001" y="293211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1876094" y="144128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1545530" y="2149201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Á.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A5D86-98CB-4185-96C8-359E5555254C}"/>
              </a:ext>
            </a:extLst>
          </p:cNvPr>
          <p:cNvSpPr txBox="1"/>
          <p:nvPr/>
        </p:nvSpPr>
        <p:spPr>
          <a:xfrm>
            <a:off x="1133144" y="2797730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8856A8-36BC-44C0-B276-151B042B7F87}"/>
              </a:ext>
            </a:extLst>
          </p:cNvPr>
          <p:cNvSpPr/>
          <p:nvPr/>
        </p:nvSpPr>
        <p:spPr>
          <a:xfrm>
            <a:off x="457797" y="3461987"/>
            <a:ext cx="193371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>
                <a:latin typeface="UTM Avo" panose="02040603050506020204" pitchFamily="18" charset="0"/>
              </a:rPr>
              <a:t>Dim-</a:t>
            </a:r>
            <a:r>
              <a:rPr lang="en-US" sz="1800" dirty="0" err="1">
                <a:latin typeface="UTM Avo" panose="02040603050506020204" pitchFamily="18" charset="0"/>
              </a:rPr>
              <a:t>ba</a:t>
            </a:r>
            <a:r>
              <a:rPr lang="en-US" sz="1800" dirty="0">
                <a:latin typeface="UTM Avo" panose="02040603050506020204" pitchFamily="18" charset="0"/>
              </a:rPr>
              <a:t>-</a:t>
            </a:r>
            <a:r>
              <a:rPr lang="en-US" sz="1800" dirty="0" err="1">
                <a:latin typeface="UTM Avo" panose="02040603050506020204" pitchFamily="18" charset="0"/>
              </a:rPr>
              <a:t>bu</a:t>
            </a:r>
            <a:r>
              <a:rPr lang="en-US" sz="1800" dirty="0">
                <a:latin typeface="UTM Avo" panose="02040603050506020204" pitchFamily="18" charset="0"/>
              </a:rPr>
              <a:t>-ê</a:t>
            </a:r>
            <a:endParaRPr lang="vi-VN" sz="1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A4B87A-DF29-427D-89A3-0BF47493BD6B}"/>
              </a:ext>
            </a:extLst>
          </p:cNvPr>
          <p:cNvSpPr/>
          <p:nvPr/>
        </p:nvSpPr>
        <p:spPr>
          <a:xfrm>
            <a:off x="534104" y="3645488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64B752-1E81-4859-A854-E238BD6B2F96}"/>
              </a:ext>
            </a:extLst>
          </p:cNvPr>
          <p:cNvSpPr txBox="1"/>
          <p:nvPr/>
        </p:nvSpPr>
        <p:spPr>
          <a:xfrm>
            <a:off x="2286000" y="3468078"/>
            <a:ext cx="31058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châu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Phi.</a:t>
            </a:r>
          </a:p>
        </p:txBody>
      </p:sp>
      <p:pic>
        <p:nvPicPr>
          <p:cNvPr id="1026" name="Picture 2" descr="Hình ảnh Quả địa Cầu Bằng Tay Hoạt Hình, Môn Địa Lý, Hành Tinh, Trái Bóng  Vector và PNG với nền trong suốt để tải xuống miễn phí">
            <a:extLst>
              <a:ext uri="{FF2B5EF4-FFF2-40B4-BE49-F238E27FC236}">
                <a16:creationId xmlns:a16="http://schemas.microsoft.com/office/drawing/2014/main" id="{4A8C119E-47D1-431C-814B-E5AD22A4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5678" r="13381" b="5433"/>
          <a:stretch/>
        </p:blipFill>
        <p:spPr bwMode="auto">
          <a:xfrm>
            <a:off x="4696833" y="1766031"/>
            <a:ext cx="1700943" cy="20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4" grpId="0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phổ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9087" y="3238115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bắt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		b. </a:t>
            </a:r>
            <a:r>
              <a:rPr lang="en-US" sz="1500" dirty="0" err="1">
                <a:latin typeface="UTM Avo" panose="02040603050506020204" pitchFamily="18" charset="0"/>
              </a:rPr>
              <a:t>chạm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mũi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trán</a:t>
            </a: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502FC9-C13C-49FA-9B49-F47DD1FB7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369087" y="2480601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bắt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vẫy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cúi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chào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05915-0038-4E31-85DB-2A0F7E5AFD03}"/>
              </a:ext>
            </a:extLst>
          </p:cNvPr>
          <p:cNvSpPr/>
          <p:nvPr/>
        </p:nvSpPr>
        <p:spPr>
          <a:xfrm>
            <a:off x="4923095" y="3878713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nước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76B7322-B1E5-4A3C-AF6F-B9E0474C5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41181" y="3058847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59E7B-1BD9-440C-B748-75A3BC9BBDE4}"/>
              </a:ext>
            </a:extLst>
          </p:cNvPr>
          <p:cNvSpPr txBox="1"/>
          <p:nvPr/>
        </p:nvSpPr>
        <p:spPr>
          <a:xfrm>
            <a:off x="820142" y="3110584"/>
            <a:ext cx="551398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Ngoài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còn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khác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DFDEAB1-DBE7-41A3-9DF1-2EFF6F6EE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39616"/>
              </p:ext>
            </p:extLst>
          </p:nvPr>
        </p:nvGraphicFramePr>
        <p:xfrm>
          <a:off x="341181" y="1201213"/>
          <a:ext cx="260204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044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Ma-ô-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ri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Niu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lân</a:t>
                      </a:r>
                      <a:endParaRPr lang="en-US" sz="150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Ấn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Độ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Nhiều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ở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Mỹ</a:t>
                      </a:r>
                      <a:endParaRPr lang="en-US" sz="1500" baseline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Người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Dim-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-ê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745C81E-29E8-416E-BE91-2D204DA41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493304"/>
              </p:ext>
            </p:extLst>
          </p:nvPr>
        </p:nvGraphicFramePr>
        <p:xfrm>
          <a:off x="3267075" y="1201213"/>
          <a:ext cx="3276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599">
                  <a:extLst>
                    <a:ext uri="{9D8B030D-6E8A-4147-A177-3AD203B41FA5}">
                      <a16:colId xmlns:a16="http://schemas.microsoft.com/office/drawing/2014/main" val="824984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bg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31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chắp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hai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cúi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đầu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78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chạm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mũi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trán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456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vỗ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026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đấm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nhẹ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vào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nắm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tay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của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1500" baseline="0" dirty="0" err="1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nhau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</a:rPr>
                        <a:t>.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8098363-9FF4-4F78-B8E0-C033C25EDBA3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943225" y="1762125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6F5639-1A54-44FA-AFB5-343E283090C6}"/>
              </a:ext>
            </a:extLst>
          </p:cNvPr>
          <p:cNvCxnSpPr>
            <a:cxnSpLocks/>
          </p:cNvCxnSpPr>
          <p:nvPr/>
        </p:nvCxnSpPr>
        <p:spPr>
          <a:xfrm flipV="1">
            <a:off x="2943225" y="1762125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32B4B0-7C49-464C-B957-9B8173289F0B}"/>
              </a:ext>
            </a:extLst>
          </p:cNvPr>
          <p:cNvCxnSpPr>
            <a:cxnSpLocks/>
          </p:cNvCxnSpPr>
          <p:nvPr/>
        </p:nvCxnSpPr>
        <p:spPr>
          <a:xfrm>
            <a:off x="2943225" y="2523681"/>
            <a:ext cx="323850" cy="366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A4D04E-04F3-4EA8-BBDF-5B7EAFE83830}"/>
              </a:ext>
            </a:extLst>
          </p:cNvPr>
          <p:cNvCxnSpPr>
            <a:cxnSpLocks/>
          </p:cNvCxnSpPr>
          <p:nvPr/>
        </p:nvCxnSpPr>
        <p:spPr>
          <a:xfrm flipV="1">
            <a:off x="2943225" y="2525776"/>
            <a:ext cx="323850" cy="3640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A1AB432-A2C3-49D7-B7D4-F94C480A7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9054" y="3567667"/>
            <a:ext cx="2052639" cy="12762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2992</TotalTime>
  <Words>1043</Words>
  <Application>Microsoft Office PowerPoint</Application>
  <PresentationFormat>Custom</PresentationFormat>
  <Paragraphs>105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HP001 4 hàng</vt:lpstr>
      <vt:lpstr>Montserrat</vt:lpstr>
      <vt:lpstr>Arial</vt:lpstr>
      <vt:lpstr>HP001</vt:lpstr>
      <vt:lpstr>UTM Avo</vt:lpstr>
      <vt:lpstr>UTM Cookies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124</cp:revision>
  <dcterms:modified xsi:type="dcterms:W3CDTF">2021-06-18T03:39:58Z</dcterms:modified>
</cp:coreProperties>
</file>