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3"/>
  </p:notesMasterIdLst>
  <p:sldIdLst>
    <p:sldId id="354" r:id="rId2"/>
    <p:sldId id="316" r:id="rId3"/>
    <p:sldId id="318" r:id="rId4"/>
    <p:sldId id="319" r:id="rId5"/>
    <p:sldId id="356" r:id="rId6"/>
    <p:sldId id="357" r:id="rId7"/>
    <p:sldId id="323" r:id="rId8"/>
    <p:sldId id="358" r:id="rId9"/>
    <p:sldId id="359" r:id="rId10"/>
    <p:sldId id="324" r:id="rId11"/>
    <p:sldId id="376" r:id="rId12"/>
    <p:sldId id="327" r:id="rId13"/>
    <p:sldId id="361" r:id="rId14"/>
    <p:sldId id="362" r:id="rId15"/>
    <p:sldId id="346" r:id="rId16"/>
    <p:sldId id="363" r:id="rId17"/>
    <p:sldId id="338" r:id="rId18"/>
    <p:sldId id="348" r:id="rId19"/>
    <p:sldId id="377" r:id="rId20"/>
    <p:sldId id="369" r:id="rId21"/>
    <p:sldId id="375" r:id="rId22"/>
  </p:sldIdLst>
  <p:sldSz cx="6858000" cy="5143500"/>
  <p:notesSz cx="6858000" cy="9144000"/>
  <p:embeddedFontLst>
    <p:embeddedFont>
      <p:font typeface="HP001" panose="020B0604020202020204" charset="0"/>
      <p:regular r:id="rId24"/>
      <p:bold r:id="rId25"/>
    </p:embeddedFont>
    <p:embeddedFont>
      <p:font typeface="HP001 4 hàng" panose="020B0603050302020204" pitchFamily="34" charset="0"/>
      <p:regular r:id="rId26"/>
      <p:bold r:id="rId27"/>
    </p:embeddedFont>
    <p:embeddedFont>
      <p:font typeface="Kalam" panose="020B0604020202020204" charset="0"/>
      <p:regular r:id="rId28"/>
      <p:bold r:id="rId29"/>
    </p:embeddedFont>
    <p:embeddedFont>
      <p:font typeface="Montserrat" panose="020B0604020202020204" charset="0"/>
      <p:regular r:id="rId30"/>
      <p:bold r:id="rId31"/>
      <p:italic r:id="rId32"/>
      <p:boldItalic r:id="rId33"/>
    </p:embeddedFont>
    <p:embeddedFont>
      <p:font typeface="UTM Avo" panose="02040603050506020204" pitchFamily="18" charset="0"/>
      <p:regular r:id="rId34"/>
      <p:bold r:id="rId35"/>
      <p:italic r:id="rId36"/>
      <p:boldItalic r:id="rId37"/>
    </p:embeddedFont>
    <p:embeddedFont>
      <p:font typeface="UTM Charlotte" panose="02040603050506020204" pitchFamily="18" charset="0"/>
      <p:regular r:id="rId38"/>
    </p:embeddedFont>
    <p:embeddedFont>
      <p:font typeface="UTM Cookies" panose="02040603050506020204" pitchFamily="18" charset="0"/>
      <p:regular r:id="rId39"/>
    </p:embeddedFont>
  </p:embeddedFontLst>
  <p:custDataLst>
    <p:tags r:id="rId4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9C7"/>
    <a:srgbClr val="000000"/>
    <a:srgbClr val="CC7500"/>
    <a:srgbClr val="1E5CC1"/>
    <a:srgbClr val="FB5B53"/>
    <a:srgbClr val="FB4C43"/>
    <a:srgbClr val="FFCC00"/>
    <a:srgbClr val="B7D574"/>
    <a:srgbClr val="7EA131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>
        <p:scale>
          <a:sx n="75" d="100"/>
          <a:sy n="75" d="100"/>
        </p:scale>
        <p:origin x="115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5.xml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microsoft.com/office/2007/relationships/hdphoto" Target="../media/hdphoto11.wdp"/><Relationship Id="rId5" Type="http://schemas.openxmlformats.org/officeDocument/2006/relationships/image" Target="../media/image28.png"/><Relationship Id="rId4" Type="http://schemas.microsoft.com/office/2007/relationships/hdphoto" Target="../media/hdphoto10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7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831080" y="380343"/>
            <a:ext cx="4657439" cy="4382814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9751AC6-CF89-459B-96E3-A64001BB7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939685"/>
              </p:ext>
            </p:extLst>
          </p:nvPr>
        </p:nvGraphicFramePr>
        <p:xfrm>
          <a:off x="798093" y="2880606"/>
          <a:ext cx="2508454" cy="19104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8454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028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vật</a:t>
                      </a:r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507604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1114012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Xếp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dưới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nhóm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hợp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CE71BD4E-1EA2-493E-BC2E-EFBAA90FFBF1}"/>
              </a:ext>
            </a:extLst>
          </p:cNvPr>
          <p:cNvSpPr/>
          <p:nvPr/>
        </p:nvSpPr>
        <p:spPr>
          <a:xfrm>
            <a:off x="444543" y="1690832"/>
            <a:ext cx="2089398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Toản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24C5FBEF-2A21-40DE-8BE1-EF06AD83A9B2}"/>
              </a:ext>
            </a:extLst>
          </p:cNvPr>
          <p:cNvSpPr/>
          <p:nvPr/>
        </p:nvSpPr>
        <p:spPr>
          <a:xfrm>
            <a:off x="2620280" y="1689891"/>
            <a:ext cx="686267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vua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C742BEB3-E091-42BC-9214-0D21015316AB}"/>
              </a:ext>
            </a:extLst>
          </p:cNvPr>
          <p:cNvSpPr/>
          <p:nvPr/>
        </p:nvSpPr>
        <p:spPr>
          <a:xfrm>
            <a:off x="3392886" y="1689891"/>
            <a:ext cx="1651647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thuyền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rồng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4411DCF0-799C-43AA-B9AF-6833A91742CE}"/>
              </a:ext>
            </a:extLst>
          </p:cNvPr>
          <p:cNvSpPr/>
          <p:nvPr/>
        </p:nvSpPr>
        <p:spPr>
          <a:xfrm>
            <a:off x="5130872" y="1689891"/>
            <a:ext cx="1325826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cam</a:t>
            </a: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084601DF-0996-4D45-B658-B09D435A134E}"/>
              </a:ext>
            </a:extLst>
          </p:cNvPr>
          <p:cNvSpPr/>
          <p:nvPr/>
        </p:nvSpPr>
        <p:spPr>
          <a:xfrm>
            <a:off x="1097570" y="2278101"/>
            <a:ext cx="653164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lính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844D462C-CD30-4B44-B584-0E705C638E9C}"/>
              </a:ext>
            </a:extLst>
          </p:cNvPr>
          <p:cNvSpPr/>
          <p:nvPr/>
        </p:nvSpPr>
        <p:spPr>
          <a:xfrm>
            <a:off x="2135879" y="2278100"/>
            <a:ext cx="1068323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sứ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thần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Rounded Rectangle 21">
            <a:extLst>
              <a:ext uri="{FF2B5EF4-FFF2-40B4-BE49-F238E27FC236}">
                <a16:creationId xmlns:a16="http://schemas.microsoft.com/office/drawing/2014/main" id="{97141DF2-4FB5-4546-8EE5-3162669EE3BC}"/>
              </a:ext>
            </a:extLst>
          </p:cNvPr>
          <p:cNvSpPr/>
          <p:nvPr/>
        </p:nvSpPr>
        <p:spPr>
          <a:xfrm>
            <a:off x="3589347" y="2269443"/>
            <a:ext cx="1651647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thanh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gươm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4CD7297-52FB-45FA-BE02-08E46EF07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251831"/>
              </p:ext>
            </p:extLst>
          </p:nvPr>
        </p:nvGraphicFramePr>
        <p:xfrm>
          <a:off x="3628928" y="2865367"/>
          <a:ext cx="2508454" cy="192570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8454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1948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506221"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2.09877E-6 L 0.48426 0.329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3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3.45679E-6 L 0.16921 0.418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49" y="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3.45679E-6 L -0.36574 0.330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7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3.45679E-6 L -0.62107 0.418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5" y="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40069 0.394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3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3.7037E-7 L 0.3956 0.324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9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38843 0.39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1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5" grpId="1" animBg="1"/>
      <p:bldP spid="16" grpId="1" animBg="1"/>
      <p:bldP spid="19" grpId="1" animBg="1"/>
      <p:bldP spid="20" grpId="1" animBg="1"/>
      <p:bldP spid="21" grpId="1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FD9E9E-C038-47CE-A698-5325B32ED894}"/>
              </a:ext>
            </a:extLst>
          </p:cNvPr>
          <p:cNvSpPr txBox="1"/>
          <p:nvPr/>
        </p:nvSpPr>
        <p:spPr>
          <a:xfrm>
            <a:off x="487637" y="561562"/>
            <a:ext cx="607662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Kết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hợp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B384AAB8-3730-4B57-8B49-02F6C3AF1F7D}"/>
              </a:ext>
            </a:extLst>
          </p:cNvPr>
          <p:cNvSpPr/>
          <p:nvPr/>
        </p:nvSpPr>
        <p:spPr>
          <a:xfrm>
            <a:off x="487637" y="2546679"/>
            <a:ext cx="1849819" cy="4120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Trần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Quốc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Toản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374434A4-F7FD-40EA-AFF5-B4B3330AEA8E}"/>
              </a:ext>
            </a:extLst>
          </p:cNvPr>
          <p:cNvSpPr/>
          <p:nvPr/>
        </p:nvSpPr>
        <p:spPr>
          <a:xfrm>
            <a:off x="2859201" y="1833053"/>
            <a:ext cx="3484448" cy="412091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tuổi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trẻ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mà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dũng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cảm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D8A0DC48-6CF5-47D5-871B-9D356BEAA50A}"/>
              </a:ext>
            </a:extLst>
          </p:cNvPr>
          <p:cNvSpPr/>
          <p:nvPr/>
        </p:nvSpPr>
        <p:spPr>
          <a:xfrm>
            <a:off x="2859201" y="2506592"/>
            <a:ext cx="3484449" cy="412091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một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cậu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bé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lòng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yêu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nước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1E6D61D9-CAE8-4EB4-B5FD-CAA29C15B296}"/>
              </a:ext>
            </a:extLst>
          </p:cNvPr>
          <p:cNvSpPr/>
          <p:nvPr/>
        </p:nvSpPr>
        <p:spPr>
          <a:xfrm>
            <a:off x="2859201" y="3213095"/>
            <a:ext cx="3484448" cy="685287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xô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mấy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lính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gác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xăm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xăm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xuống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bến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gặp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vua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0E46E-92D2-4254-9B63-4F0E964318E7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337456" y="2752724"/>
            <a:ext cx="521745" cy="8030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8536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A7A3EBA-06B5-4634-9C96-78D7F1BF4C8D}"/>
              </a:ext>
            </a:extLst>
          </p:cNvPr>
          <p:cNvGrpSpPr/>
          <p:nvPr/>
        </p:nvGrpSpPr>
        <p:grpSpPr>
          <a:xfrm>
            <a:off x="294805" y="627725"/>
            <a:ext cx="1966613" cy="596532"/>
            <a:chOff x="334135" y="617893"/>
            <a:chExt cx="1966613" cy="5965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73800F6-1BEA-4C4B-A27A-B33A87C81F3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23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DA59006-46C7-4C7E-B1B6-E2E93D93D214}"/>
                </a:ext>
              </a:extLst>
            </p:cNvPr>
            <p:cNvSpPr txBox="1"/>
            <p:nvPr/>
          </p:nvSpPr>
          <p:spPr>
            <a:xfrm>
              <a:off x="334135" y="629650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67071CF-0441-48E0-B858-877032A6935F}"/>
              </a:ext>
            </a:extLst>
          </p:cNvPr>
          <p:cNvSpPr txBox="1"/>
          <p:nvPr/>
        </p:nvSpPr>
        <p:spPr>
          <a:xfrm>
            <a:off x="1674448" y="508897"/>
            <a:ext cx="455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BÓP NÁT QUẢ CAM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9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Z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62473" y="1280137"/>
            <a:ext cx="536582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Z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AF9FF-F79E-4B41-BCE2-7473F2F750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4" t="24511" r="13656" b="24889"/>
          <a:stretch/>
        </p:blipFill>
        <p:spPr>
          <a:xfrm>
            <a:off x="3710152" y="2425208"/>
            <a:ext cx="2349011" cy="2290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87EB8-EC70-4801-A528-9E8DB46BF8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53647" b="-923"/>
          <a:stretch/>
        </p:blipFill>
        <p:spPr>
          <a:xfrm>
            <a:off x="798837" y="2031405"/>
            <a:ext cx="2669629" cy="2737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6777A7-A253-498A-A8D1-B39BDD1EAB8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1" y="289773"/>
            <a:ext cx="1383368" cy="137086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7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F4C8C-9B9C-484A-9F12-FB31106D5450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Z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hỡ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Q kiểu 2">
            <a:hlinkClick r:id="" action="ppaction://media"/>
            <a:extLst>
              <a:ext uri="{FF2B5EF4-FFF2-40B4-BE49-F238E27FC236}">
                <a16:creationId xmlns:a16="http://schemas.microsoft.com/office/drawing/2014/main" id="{4D405C78-EEAF-4DF7-AF59-151BCEAEA7B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r="4600"/>
          <a:stretch/>
        </p:blipFill>
        <p:spPr>
          <a:xfrm>
            <a:off x="647086" y="1340364"/>
            <a:ext cx="5563828" cy="3280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2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3F8E6D-9AC2-4331-A7C4-05CC848F23A0}"/>
              </a:ext>
            </a:extLst>
          </p:cNvPr>
          <p:cNvGrpSpPr/>
          <p:nvPr/>
        </p:nvGrpSpPr>
        <p:grpSpPr>
          <a:xfrm>
            <a:off x="273836" y="1797844"/>
            <a:ext cx="6450813" cy="835536"/>
            <a:chOff x="347937" y="2043957"/>
            <a:chExt cx="6648038" cy="8701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825A87-34B8-4C08-A6CD-491543AA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0927" b="84500"/>
            <a:stretch/>
          </p:blipFill>
          <p:spPr>
            <a:xfrm>
              <a:off x="418676" y="2043957"/>
              <a:ext cx="6365271" cy="8701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87FF6E-AB2B-43A3-AB65-0FC2F75F5A7E}"/>
                </a:ext>
              </a:extLst>
            </p:cNvPr>
            <p:cNvSpPr txBox="1"/>
            <p:nvPr/>
          </p:nvSpPr>
          <p:spPr>
            <a:xfrm>
              <a:off x="347937" y="2348298"/>
              <a:ext cx="6648038" cy="464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3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Tǟần </a:t>
              </a:r>
              <a:r>
                <a:rPr lang="en-US" sz="23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Z</a:t>
              </a:r>
              <a:r>
                <a:rPr lang="vi-VN" sz="23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uǬ T</a:t>
              </a:r>
              <a:r>
                <a:rPr lang="en-US" sz="23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ỏa</a:t>
              </a:r>
              <a:r>
                <a:rPr lang="vi-VN" sz="23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n là wgưƟ a</a:t>
              </a:r>
              <a:r>
                <a:rPr lang="el-GR" sz="23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23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hùng </a:t>
              </a:r>
              <a:r>
                <a:rPr lang="el-GR" sz="23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η</a:t>
              </a:r>
              <a:r>
                <a:rPr lang="vi-VN" sz="23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ỏ ǇuĔ</a:t>
              </a:r>
              <a:r>
                <a:rPr lang="en-US" sz="23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A12120-69C0-4ED1-8941-E290F22F507E}"/>
              </a:ext>
            </a:extLst>
          </p:cNvPr>
          <p:cNvSpPr txBox="1"/>
          <p:nvPr/>
        </p:nvSpPr>
        <p:spPr>
          <a:xfrm>
            <a:off x="789460" y="3037425"/>
            <a:ext cx="1553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Z, 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2CBE13-D5C9-4C68-A64A-97B98D96ED0B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HP001 4 hàng" panose="020B0603050302020204" pitchFamily="34" charset="0"/>
              </a:rPr>
              <a:t>g, l, 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C8B00C-07F6-4F5E-9020-5BC4A27263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1" y="289773"/>
            <a:ext cx="1383368" cy="137086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uiExpand="1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C03E65-CE96-43DC-BA78-7E52DB0E7929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</a:t>
            </a:r>
            <a:r>
              <a:rPr lang="en-US" sz="1600" b="1" i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2C39D4-90BB-4BBE-988A-65D06D33E6A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1" y="289773"/>
            <a:ext cx="1383368" cy="137086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8970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714;p64">
            <a:extLst>
              <a:ext uri="{FF2B5EF4-FFF2-40B4-BE49-F238E27FC236}">
                <a16:creationId xmlns:a16="http://schemas.microsoft.com/office/drawing/2014/main" id="{B879B476-B410-42F1-9B67-7C4F803BABCA}"/>
              </a:ext>
            </a:extLst>
          </p:cNvPr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715;p64">
            <a:extLst>
              <a:ext uri="{FF2B5EF4-FFF2-40B4-BE49-F238E27FC236}">
                <a16:creationId xmlns:a16="http://schemas.microsoft.com/office/drawing/2014/main" id="{3164FF71-B4FF-4029-B5EB-828C6F52F549}"/>
              </a:ext>
            </a:extLst>
          </p:cNvPr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716;p64">
            <a:extLst>
              <a:ext uri="{FF2B5EF4-FFF2-40B4-BE49-F238E27FC236}">
                <a16:creationId xmlns:a16="http://schemas.microsoft.com/office/drawing/2014/main" id="{820AEA31-0D32-4344-9D26-B7DE50DB2D97}"/>
              </a:ext>
            </a:extLst>
          </p:cNvPr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1725;p64">
            <a:extLst>
              <a:ext uri="{FF2B5EF4-FFF2-40B4-BE49-F238E27FC236}">
                <a16:creationId xmlns:a16="http://schemas.microsoft.com/office/drawing/2014/main" id="{DEF1FAE3-8991-45E3-B5F4-DAD544310F71}"/>
              </a:ext>
            </a:extLst>
          </p:cNvPr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7" name="Google Shape;1726;p64">
              <a:extLst>
                <a:ext uri="{FF2B5EF4-FFF2-40B4-BE49-F238E27FC236}">
                  <a16:creationId xmlns:a16="http://schemas.microsoft.com/office/drawing/2014/main" id="{410CF4C3-163A-476E-B2A9-0D63EB1E1201}"/>
                </a:ext>
              </a:extLst>
            </p:cNvPr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27;p64">
              <a:extLst>
                <a:ext uri="{FF2B5EF4-FFF2-40B4-BE49-F238E27FC236}">
                  <a16:creationId xmlns:a16="http://schemas.microsoft.com/office/drawing/2014/main" id="{20A917F3-71B3-438C-8C5C-671F5107900A}"/>
                </a:ext>
              </a:extLst>
            </p:cNvPr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28;p64">
              <a:extLst>
                <a:ext uri="{FF2B5EF4-FFF2-40B4-BE49-F238E27FC236}">
                  <a16:creationId xmlns:a16="http://schemas.microsoft.com/office/drawing/2014/main" id="{FF6B738E-3893-42C5-A979-492430796CF9}"/>
                </a:ext>
              </a:extLst>
            </p:cNvPr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1714;p64">
            <a:extLst>
              <a:ext uri="{FF2B5EF4-FFF2-40B4-BE49-F238E27FC236}">
                <a16:creationId xmlns:a16="http://schemas.microsoft.com/office/drawing/2014/main" id="{9D3C981C-CCF3-49C7-B733-1EFB1C1A2DCF}"/>
              </a:ext>
            </a:extLst>
          </p:cNvPr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1725;p64">
            <a:extLst>
              <a:ext uri="{FF2B5EF4-FFF2-40B4-BE49-F238E27FC236}">
                <a16:creationId xmlns:a16="http://schemas.microsoft.com/office/drawing/2014/main" id="{0B93CC5E-26E0-4AC5-A962-B58216D0EA8B}"/>
              </a:ext>
            </a:extLst>
          </p:cNvPr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2" name="Google Shape;1726;p64">
              <a:extLst>
                <a:ext uri="{FF2B5EF4-FFF2-40B4-BE49-F238E27FC236}">
                  <a16:creationId xmlns:a16="http://schemas.microsoft.com/office/drawing/2014/main" id="{13247FF7-5B1A-461A-9817-AB158CAEFAF9}"/>
                </a:ext>
              </a:extLst>
            </p:cNvPr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27;p64">
              <a:extLst>
                <a:ext uri="{FF2B5EF4-FFF2-40B4-BE49-F238E27FC236}">
                  <a16:creationId xmlns:a16="http://schemas.microsoft.com/office/drawing/2014/main" id="{6B0259DF-82E8-4059-91E3-C7FA2C3BBA3E}"/>
                </a:ext>
              </a:extLst>
            </p:cNvPr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8;p64">
              <a:extLst>
                <a:ext uri="{FF2B5EF4-FFF2-40B4-BE49-F238E27FC236}">
                  <a16:creationId xmlns:a16="http://schemas.microsoft.com/office/drawing/2014/main" id="{54F2F103-C920-47F9-BD88-4720B7F6C6E5}"/>
                </a:ext>
              </a:extLst>
            </p:cNvPr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5D5250F-FF4C-42FA-8B24-A8D523DC4AD7}"/>
              </a:ext>
            </a:extLst>
          </p:cNvPr>
          <p:cNvGrpSpPr/>
          <p:nvPr/>
        </p:nvGrpSpPr>
        <p:grpSpPr>
          <a:xfrm>
            <a:off x="294805" y="627725"/>
            <a:ext cx="1966613" cy="596532"/>
            <a:chOff x="334135" y="617893"/>
            <a:chExt cx="1966613" cy="5965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39FB706-FCC0-47E5-96F0-F2AC45BF190C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23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89B28A-AC64-470C-B50A-413189F17D69}"/>
                </a:ext>
              </a:extLst>
            </p:cNvPr>
            <p:cNvSpPr txBox="1"/>
            <p:nvPr/>
          </p:nvSpPr>
          <p:spPr>
            <a:xfrm>
              <a:off x="334135" y="629650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23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E084126-D4FE-459A-981C-58FEA7162C61}"/>
              </a:ext>
            </a:extLst>
          </p:cNvPr>
          <p:cNvSpPr txBox="1"/>
          <p:nvPr/>
        </p:nvSpPr>
        <p:spPr>
          <a:xfrm>
            <a:off x="1674448" y="508897"/>
            <a:ext cx="455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BÓP NÁT QUẢ CAM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918130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Nêu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206D1-8093-4165-BCC8-50BB47612E89}"/>
              </a:ext>
            </a:extLst>
          </p:cNvPr>
          <p:cNvSpPr txBox="1"/>
          <p:nvPr/>
        </p:nvSpPr>
        <p:spPr>
          <a:xfrm>
            <a:off x="2054216" y="788198"/>
            <a:ext cx="274956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Bóp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nát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quả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cam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369ED5-EC16-4AEA-AB15-A379C7A69B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536" y="1342196"/>
            <a:ext cx="5364959" cy="27897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830BBE-D320-409E-9108-85B954D17645}"/>
              </a:ext>
            </a:extLst>
          </p:cNvPr>
          <p:cNvSpPr txBox="1"/>
          <p:nvPr/>
        </p:nvSpPr>
        <p:spPr>
          <a:xfrm>
            <a:off x="703536" y="3683839"/>
            <a:ext cx="2670539" cy="101604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Trần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Quốc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Toản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xô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ngã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mấy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người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lính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gác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gặp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vua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đánh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giặc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480048-6F09-4838-B3F8-1A64EECB0671}"/>
              </a:ext>
            </a:extLst>
          </p:cNvPr>
          <p:cNvSpPr txBox="1"/>
          <p:nvPr/>
        </p:nvSpPr>
        <p:spPr>
          <a:xfrm>
            <a:off x="3374075" y="3683839"/>
            <a:ext cx="2959279" cy="101604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Trần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Quốc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Toản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tâu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vua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: “Cho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giặc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mượn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ngước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. Xin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bệ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hạ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đánh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!”</a:t>
            </a:r>
            <a:endParaRPr lang="vi-VN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2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F44039-2753-4B58-B6C5-174600389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986" y="526530"/>
            <a:ext cx="5870028" cy="30244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EB6E3D-CBEA-4710-9188-94FF60988430}"/>
              </a:ext>
            </a:extLst>
          </p:cNvPr>
          <p:cNvSpPr txBox="1"/>
          <p:nvPr/>
        </p:nvSpPr>
        <p:spPr>
          <a:xfrm>
            <a:off x="493986" y="3033768"/>
            <a:ext cx="2932565" cy="13392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Vua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nói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: “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Quốc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Toản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trái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nước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lẽ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ra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trị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tội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Nhưng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còn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mà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lo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việc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nước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, ta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lời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khen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F41FF-D053-4078-8307-E7E905BBDFEE}"/>
              </a:ext>
            </a:extLst>
          </p:cNvPr>
          <p:cNvSpPr txBox="1"/>
          <p:nvPr/>
        </p:nvSpPr>
        <p:spPr>
          <a:xfrm>
            <a:off x="3426551" y="3033768"/>
            <a:ext cx="3101249" cy="13392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Quốc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Toản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xòe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tay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mọi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người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xem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cam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vua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ban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nhưng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cam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nát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bao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giờ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37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4805" y="627725"/>
            <a:ext cx="1966613" cy="596532"/>
            <a:chOff x="334135" y="617893"/>
            <a:chExt cx="1966613" cy="5965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23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135" y="629650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23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55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BÓP NÁT QUẢ CAM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24240" y="1657066"/>
            <a:ext cx="6407398" cy="34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tuổi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474" y="1582884"/>
            <a:ext cx="695814" cy="366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70B73C-300D-4B8B-B1E6-008C26AFCB5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322" y="2104530"/>
            <a:ext cx="2957221" cy="2563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1CC8A-9714-4DE4-8BC4-89027738075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3459" y="2006072"/>
            <a:ext cx="2957221" cy="27089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83686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theo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6AA3F-530C-47DF-87DE-F2AB3744D042}"/>
              </a:ext>
            </a:extLst>
          </p:cNvPr>
          <p:cNvSpPr txBox="1"/>
          <p:nvPr/>
        </p:nvSpPr>
        <p:spPr>
          <a:xfrm>
            <a:off x="2054216" y="788198"/>
            <a:ext cx="274956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Bóp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nát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quả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cam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6CABD7-6484-4AA1-AE34-AF8CB5D5B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6093"/>
          <a:stretch/>
        </p:blipFill>
        <p:spPr>
          <a:xfrm>
            <a:off x="661343" y="1342196"/>
            <a:ext cx="4142441" cy="18074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493EE4-13D8-4CDE-B759-608F56C445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7050"/>
          <a:stretch/>
        </p:blipFill>
        <p:spPr>
          <a:xfrm>
            <a:off x="2092315" y="3126158"/>
            <a:ext cx="3936056" cy="1682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86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7596D9-39CB-49C0-B4CE-121FE2171F97}"/>
              </a:ext>
            </a:extLst>
          </p:cNvPr>
          <p:cNvGrpSpPr/>
          <p:nvPr/>
        </p:nvGrpSpPr>
        <p:grpSpPr>
          <a:xfrm>
            <a:off x="511811" y="527283"/>
            <a:ext cx="5936580" cy="1096630"/>
            <a:chOff x="511811" y="527283"/>
            <a:chExt cx="5936580" cy="109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7F0044-EC6F-41DD-AD10-50DAC9841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11" y="527283"/>
              <a:ext cx="5834378" cy="109663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A41E64-99F6-4801-BDC4-33A47C239C0A}"/>
                </a:ext>
              </a:extLst>
            </p:cNvPr>
            <p:cNvSpPr txBox="1"/>
            <p:nvPr/>
          </p:nvSpPr>
          <p:spPr>
            <a:xfrm>
              <a:off x="1082564" y="657780"/>
              <a:ext cx="5365827" cy="864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Kể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cho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người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thân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về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người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anh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hung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nhỏ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tuổi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Trần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Quốc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Toản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6DE22C6-E3EF-460C-96DB-BF8D242AC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87" y="1652809"/>
            <a:ext cx="5457825" cy="313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11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672F33F-E3B0-40BB-9F6F-668C67C893F7}"/>
              </a:ext>
            </a:extLst>
          </p:cNvPr>
          <p:cNvGrpSpPr/>
          <p:nvPr/>
        </p:nvGrpSpPr>
        <p:grpSpPr>
          <a:xfrm>
            <a:off x="294805" y="627725"/>
            <a:ext cx="1966613" cy="596532"/>
            <a:chOff x="334135" y="617893"/>
            <a:chExt cx="1966613" cy="5965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C216393-8FED-4DD8-B93B-89ADCA46F8CD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23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8F5FFC7-5B1F-4A50-86DD-2C59C862A0B0}"/>
                </a:ext>
              </a:extLst>
            </p:cNvPr>
            <p:cNvSpPr txBox="1"/>
            <p:nvPr/>
          </p:nvSpPr>
          <p:spPr>
            <a:xfrm>
              <a:off x="334135" y="629650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3B475AD-CAB2-44CE-92F5-AA1FBBE183A9}"/>
              </a:ext>
            </a:extLst>
          </p:cNvPr>
          <p:cNvSpPr txBox="1"/>
          <p:nvPr/>
        </p:nvSpPr>
        <p:spPr>
          <a:xfrm>
            <a:off x="1674448" y="508897"/>
            <a:ext cx="455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BÓP NÁT QUẢ CAM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5159" y="1058564"/>
            <a:ext cx="6121465" cy="3522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Nguyên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sứ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thần</a:t>
            </a:r>
            <a:r>
              <a:rPr lang="en-US" sz="1000" dirty="0">
                <a:latin typeface="UTM Avo" panose="02040603050506020204" pitchFamily="18" charset="0"/>
              </a:rPr>
              <a:t> sang </a:t>
            </a:r>
            <a:r>
              <a:rPr lang="en-US" sz="1000" dirty="0" err="1">
                <a:latin typeface="UTM Avo" panose="02040603050506020204" pitchFamily="18" charset="0"/>
              </a:rPr>
              <a:t>giả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vờ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mượn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đường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để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xâm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chiếm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 ta. </a:t>
            </a:r>
            <a:r>
              <a:rPr lang="en-US" sz="1000" dirty="0" err="1">
                <a:latin typeface="UTM Avo" panose="02040603050506020204" pitchFamily="18" charset="0"/>
              </a:rPr>
              <a:t>Thấy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sự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ngang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ngược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Trần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vô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cùng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giận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Biết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họp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dưới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thuyền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rồng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quyết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nhà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xin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đánh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Đợi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không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được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liều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xô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mấy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lính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gác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xăm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xuống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biển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quỳ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xuống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tâu</a:t>
            </a:r>
            <a:r>
              <a:rPr lang="en-US" sz="10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000" dirty="0">
                <a:latin typeface="UTM Avo" panose="02040603050506020204" pitchFamily="18" charset="0"/>
              </a:rPr>
              <a:t>Cho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mượn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đường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mất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. Xin </a:t>
            </a:r>
            <a:r>
              <a:rPr lang="en-US" sz="1000" dirty="0" err="1">
                <a:latin typeface="UTM Avo" panose="02040603050506020204" pitchFamily="18" charset="0"/>
              </a:rPr>
              <a:t>bệ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hạ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đánh</a:t>
            </a:r>
            <a:r>
              <a:rPr lang="en-US" sz="100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Nói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xong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đặt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thanh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gươm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gáy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xin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chịu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tội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đứng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dậy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ôn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tồn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bảo</a:t>
            </a:r>
            <a:r>
              <a:rPr lang="en-US" sz="10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làm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trái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phép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lẽ</a:t>
            </a:r>
            <a:r>
              <a:rPr lang="en-US" sz="1000" dirty="0">
                <a:latin typeface="UTM Avo" panose="02040603050506020204" pitchFamily="18" charset="0"/>
              </a:rPr>
              <a:t> ra </a:t>
            </a:r>
            <a:r>
              <a:rPr lang="en-US" sz="1000" dirty="0" err="1">
                <a:latin typeface="UTM Avo" panose="02040603050506020204" pitchFamily="18" charset="0"/>
              </a:rPr>
              <a:t>phải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trị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tội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còn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trẻ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biết</a:t>
            </a:r>
            <a:r>
              <a:rPr lang="en-US" sz="1000" dirty="0">
                <a:latin typeface="UTM Avo" panose="02040603050506020204" pitchFamily="18" charset="0"/>
              </a:rPr>
              <a:t> lo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, ta </a:t>
            </a:r>
            <a:r>
              <a:rPr lang="en-US" sz="1000" dirty="0" err="1">
                <a:latin typeface="UTM Avo" panose="02040603050506020204" pitchFamily="18" charset="0"/>
              </a:rPr>
              <a:t>có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khen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Nói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rồi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ban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một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quả</a:t>
            </a:r>
            <a:r>
              <a:rPr lang="en-US" sz="1000" dirty="0">
                <a:latin typeface="UTM Avo" panose="02040603050506020204" pitchFamily="18" charset="0"/>
              </a:rPr>
              <a:t> cam.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ấm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ức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bước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bờ</a:t>
            </a:r>
            <a:r>
              <a:rPr lang="en-US" sz="1000" dirty="0">
                <a:latin typeface="UTM Avo" panose="02040603050506020204" pitchFamily="18" charset="0"/>
              </a:rPr>
              <a:t>: “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ban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quý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xem</a:t>
            </a:r>
            <a:r>
              <a:rPr lang="en-US" sz="1000" dirty="0">
                <a:latin typeface="UTM Avo" panose="02040603050506020204" pitchFamily="18" charset="0"/>
              </a:rPr>
              <a:t> ta </a:t>
            </a:r>
            <a:r>
              <a:rPr lang="en-US" sz="1000" dirty="0" err="1">
                <a:latin typeface="UTM Avo" panose="02040603050506020204" pitchFamily="18" charset="0"/>
              </a:rPr>
              <a:t>như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trẻ</a:t>
            </a:r>
            <a:r>
              <a:rPr lang="en-US" sz="1000" dirty="0">
                <a:latin typeface="UTM Avo" panose="02040603050506020204" pitchFamily="18" charset="0"/>
              </a:rPr>
              <a:t> con, </a:t>
            </a:r>
            <a:r>
              <a:rPr lang="en-US" sz="1000" dirty="0" err="1">
                <a:latin typeface="UTM Avo" panose="02040603050506020204" pitchFamily="18" charset="0"/>
              </a:rPr>
              <a:t>không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”. </a:t>
            </a:r>
            <a:r>
              <a:rPr lang="en-US" sz="1000" dirty="0" err="1">
                <a:latin typeface="UTM Avo" panose="02040603050506020204" pitchFamily="18" charset="0"/>
              </a:rPr>
              <a:t>Nghĩ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đến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quân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ngang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ngược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nghiến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răng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hai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tay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bóp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chặt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Khi </a:t>
            </a:r>
            <a:r>
              <a:rPr lang="en-US" sz="1000" dirty="0" err="1">
                <a:latin typeface="UTM Avo" panose="02040603050506020204" pitchFamily="18" charset="0"/>
              </a:rPr>
              <a:t>trở</a:t>
            </a:r>
            <a:r>
              <a:rPr lang="en-US" sz="1000" dirty="0">
                <a:latin typeface="UTM Avo" panose="02040603050506020204" pitchFamily="18" charset="0"/>
              </a:rPr>
              <a:t> ra,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xoè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tay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mọi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xem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quý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quả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đã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nát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từ</a:t>
            </a:r>
            <a:r>
              <a:rPr lang="en-US" sz="1000" dirty="0">
                <a:latin typeface="UTM Avo" panose="02040603050506020204" pitchFamily="18" charset="0"/>
              </a:rPr>
              <a:t> bao </a:t>
            </a:r>
            <a:r>
              <a:rPr lang="en-US" sz="1000" dirty="0" err="1">
                <a:latin typeface="UTM Avo" panose="02040603050506020204" pitchFamily="18" charset="0"/>
              </a:rPr>
              <a:t>giờ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				(Theo Nguyễn </a:t>
            </a:r>
            <a:r>
              <a:rPr lang="en-US" sz="1000" dirty="0" err="1">
                <a:latin typeface="UTM Avo" panose="02040603050506020204" pitchFamily="18" charset="0"/>
              </a:rPr>
              <a:t>Huy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Tưởng</a:t>
            </a:r>
            <a:r>
              <a:rPr lang="en-US" sz="1000" dirty="0">
                <a:latin typeface="UTM Avo" panose="02040603050506020204" pitchFamily="18" charset="0"/>
              </a:rPr>
              <a:t>)</a:t>
            </a:r>
            <a:endParaRPr lang="vi-VN" sz="1000" dirty="0">
              <a:latin typeface="UTM Avo" panose="0204060305050602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74D899-81C1-4F3E-9556-53791BD227D0}"/>
              </a:ext>
            </a:extLst>
          </p:cNvPr>
          <p:cNvCxnSpPr>
            <a:cxnSpLocks/>
          </p:cNvCxnSpPr>
          <p:nvPr/>
        </p:nvCxnSpPr>
        <p:spPr>
          <a:xfrm>
            <a:off x="491346" y="1308052"/>
            <a:ext cx="8612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8760C2-8639-45E6-BB57-1704A62F15F9}"/>
              </a:ext>
            </a:extLst>
          </p:cNvPr>
          <p:cNvCxnSpPr>
            <a:cxnSpLocks/>
          </p:cNvCxnSpPr>
          <p:nvPr/>
        </p:nvCxnSpPr>
        <p:spPr>
          <a:xfrm>
            <a:off x="972739" y="1534747"/>
            <a:ext cx="985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536424" y="1682846"/>
            <a:ext cx="20162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Giặc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Nguyên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626805" y="1820275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886211" y="2541470"/>
            <a:ext cx="3542378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Trần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Quốc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Toản</a:t>
            </a:r>
            <a:r>
              <a:rPr lang="en-US" sz="1800" dirty="0">
                <a:latin typeface="UTM Avo" panose="02040603050506020204" pitchFamily="18" charset="0"/>
              </a:rPr>
              <a:t> (1267 – 1285)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635794" y="2671147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2419019" y="1688937"/>
            <a:ext cx="35904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giặc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phương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Bắc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4214243" y="2541470"/>
            <a:ext cx="450995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niên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anh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525703-0631-4529-BFCD-F84526944C97}"/>
              </a:ext>
            </a:extLst>
          </p:cNvPr>
          <p:cNvSpPr txBox="1"/>
          <p:nvPr/>
        </p:nvSpPr>
        <p:spPr>
          <a:xfrm>
            <a:off x="926947" y="3070837"/>
            <a:ext cx="580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hùng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tham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chiến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chống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giặc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Nguyên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8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Nguyên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sứ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thần</a:t>
            </a:r>
            <a:r>
              <a:rPr lang="en-US" sz="1000" dirty="0">
                <a:latin typeface="UTM Avo" panose="02040603050506020204" pitchFamily="18" charset="0"/>
              </a:rPr>
              <a:t> sang </a:t>
            </a:r>
            <a:r>
              <a:rPr lang="en-US" sz="1000" dirty="0" err="1">
                <a:latin typeface="UTM Avo" panose="02040603050506020204" pitchFamily="18" charset="0"/>
              </a:rPr>
              <a:t>giả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vờ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mượn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đường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để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xâm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chiếm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 ta. </a:t>
            </a:r>
            <a:r>
              <a:rPr lang="en-US" sz="1000" dirty="0" err="1">
                <a:latin typeface="UTM Avo" panose="02040603050506020204" pitchFamily="18" charset="0"/>
              </a:rPr>
              <a:t>Thấy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sự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ngang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ngược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Trần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vô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cùng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giận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</a:t>
            </a:r>
            <a:r>
              <a:rPr lang="en-US" sz="1000" dirty="0" err="1">
                <a:latin typeface="UTM Avo" panose="02040603050506020204" pitchFamily="18" charset="0"/>
              </a:rPr>
              <a:t>Biết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họp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dưới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thuyền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rồng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quyết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nhà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xin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đánh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Đợi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không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được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liều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xô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mấy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lính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gác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xăm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xuống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bến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quỳ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xuống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tâu</a:t>
            </a:r>
            <a:r>
              <a:rPr lang="en-US" sz="10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000" dirty="0">
                <a:latin typeface="UTM Avo" panose="02040603050506020204" pitchFamily="18" charset="0"/>
              </a:rPr>
              <a:t>Cho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mượn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đường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mất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. Xin </a:t>
            </a:r>
            <a:r>
              <a:rPr lang="en-US" sz="1000" dirty="0" err="1">
                <a:latin typeface="UTM Avo" panose="02040603050506020204" pitchFamily="18" charset="0"/>
              </a:rPr>
              <a:t>bệ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hạ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đánh</a:t>
            </a:r>
            <a:r>
              <a:rPr lang="en-US" sz="100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Nói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xong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đặt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thanh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gươm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gáy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xin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chịu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tội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đứng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dậy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ôn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tồn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bảo</a:t>
            </a:r>
            <a:r>
              <a:rPr lang="en-US" sz="10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làm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trái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phép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lẽ</a:t>
            </a:r>
            <a:r>
              <a:rPr lang="en-US" sz="1000" dirty="0">
                <a:latin typeface="UTM Avo" panose="02040603050506020204" pitchFamily="18" charset="0"/>
              </a:rPr>
              <a:t> ra </a:t>
            </a:r>
            <a:r>
              <a:rPr lang="en-US" sz="1000" dirty="0" err="1">
                <a:latin typeface="UTM Avo" panose="02040603050506020204" pitchFamily="18" charset="0"/>
              </a:rPr>
              <a:t>phải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trị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tội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còn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trẻ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biết</a:t>
            </a:r>
            <a:r>
              <a:rPr lang="en-US" sz="1000" dirty="0">
                <a:latin typeface="UTM Avo" panose="02040603050506020204" pitchFamily="18" charset="0"/>
              </a:rPr>
              <a:t> lo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, ta </a:t>
            </a:r>
            <a:r>
              <a:rPr lang="en-US" sz="1000" dirty="0" err="1">
                <a:latin typeface="UTM Avo" panose="02040603050506020204" pitchFamily="18" charset="0"/>
              </a:rPr>
              <a:t>có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khen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</a:t>
            </a:r>
            <a:r>
              <a:rPr lang="en-US" sz="1000" dirty="0" err="1">
                <a:latin typeface="UTM Avo" panose="02040603050506020204" pitchFamily="18" charset="0"/>
              </a:rPr>
              <a:t>Nói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rồi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ban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một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quả</a:t>
            </a:r>
            <a:r>
              <a:rPr lang="en-US" sz="1000" dirty="0">
                <a:latin typeface="UTM Avo" panose="02040603050506020204" pitchFamily="18" charset="0"/>
              </a:rPr>
              <a:t> cam.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ấm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ức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bước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bờ</a:t>
            </a:r>
            <a:r>
              <a:rPr lang="en-US" sz="1000" dirty="0">
                <a:latin typeface="UTM Avo" panose="02040603050506020204" pitchFamily="18" charset="0"/>
              </a:rPr>
              <a:t>: “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ban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quý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xem</a:t>
            </a:r>
            <a:r>
              <a:rPr lang="en-US" sz="1000" dirty="0">
                <a:latin typeface="UTM Avo" panose="02040603050506020204" pitchFamily="18" charset="0"/>
              </a:rPr>
              <a:t> ta </a:t>
            </a:r>
            <a:r>
              <a:rPr lang="en-US" sz="1000" dirty="0" err="1">
                <a:latin typeface="UTM Avo" panose="02040603050506020204" pitchFamily="18" charset="0"/>
              </a:rPr>
              <a:t>như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trẻ</a:t>
            </a:r>
            <a:r>
              <a:rPr lang="en-US" sz="1000" dirty="0">
                <a:latin typeface="UTM Avo" panose="02040603050506020204" pitchFamily="18" charset="0"/>
              </a:rPr>
              <a:t> con, </a:t>
            </a:r>
            <a:r>
              <a:rPr lang="en-US" sz="1000" dirty="0" err="1">
                <a:latin typeface="UTM Avo" panose="02040603050506020204" pitchFamily="18" charset="0"/>
              </a:rPr>
              <a:t>không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”. </a:t>
            </a:r>
            <a:r>
              <a:rPr lang="en-US" sz="1000" dirty="0" err="1">
                <a:latin typeface="UTM Avo" panose="02040603050506020204" pitchFamily="18" charset="0"/>
              </a:rPr>
              <a:t>Nghĩ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đến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quân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ngang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ngược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nghiến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răng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hai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tay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bóp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chặt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Khi </a:t>
            </a:r>
            <a:r>
              <a:rPr lang="en-US" sz="1000" dirty="0" err="1">
                <a:latin typeface="UTM Avo" panose="02040603050506020204" pitchFamily="18" charset="0"/>
              </a:rPr>
              <a:t>trở</a:t>
            </a:r>
            <a:r>
              <a:rPr lang="en-US" sz="1000" dirty="0">
                <a:latin typeface="UTM Avo" panose="02040603050506020204" pitchFamily="18" charset="0"/>
              </a:rPr>
              <a:t> ra,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xoè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tay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mọi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xem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quý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quả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đã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nát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từ</a:t>
            </a:r>
            <a:r>
              <a:rPr lang="en-US" sz="1000" dirty="0">
                <a:latin typeface="UTM Avo" panose="02040603050506020204" pitchFamily="18" charset="0"/>
              </a:rPr>
              <a:t> bao </a:t>
            </a:r>
            <a:r>
              <a:rPr lang="en-US" sz="1000" dirty="0" err="1">
                <a:latin typeface="UTM Avo" panose="02040603050506020204" pitchFamily="18" charset="0"/>
              </a:rPr>
              <a:t>giờ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				(Theo Nguyễn </a:t>
            </a:r>
            <a:r>
              <a:rPr lang="en-US" sz="1000" dirty="0" err="1">
                <a:latin typeface="UTM Avo" panose="02040603050506020204" pitchFamily="18" charset="0"/>
              </a:rPr>
              <a:t>Huy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Tưởng</a:t>
            </a:r>
            <a:r>
              <a:rPr lang="en-US" sz="1000" dirty="0">
                <a:latin typeface="UTM Avo" panose="02040603050506020204" pitchFamily="18" charset="0"/>
              </a:rPr>
              <a:t>)</a:t>
            </a:r>
            <a:endParaRPr lang="vi-VN" sz="1000" dirty="0">
              <a:latin typeface="UTM Avo" panose="0204060305050602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F20F54-7BD8-43D8-81BC-0CDB400B5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94" y="951958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09DE8C-A23A-4CE0-9D4A-F8030AB8B82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0" y="1880271"/>
            <a:ext cx="288000" cy="28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1410D5-7341-417E-8393-D0EA8D60BB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2" y="2564266"/>
            <a:ext cx="288000" cy="28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17E6961-6DC6-4654-A7D4-4F17BE2248FF}"/>
              </a:ext>
            </a:extLst>
          </p:cNvPr>
          <p:cNvGrpSpPr/>
          <p:nvPr/>
        </p:nvGrpSpPr>
        <p:grpSpPr>
          <a:xfrm>
            <a:off x="299890" y="3294214"/>
            <a:ext cx="351378" cy="584775"/>
            <a:chOff x="3376747" y="2909799"/>
            <a:chExt cx="351378" cy="58477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077894F-6BEB-4462-892E-8ECB21437AED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6AE3B8-965A-48CF-A4D4-CEF9B8348DE6}"/>
                </a:ext>
              </a:extLst>
            </p:cNvPr>
            <p:cNvSpPr/>
            <p:nvPr/>
          </p:nvSpPr>
          <p:spPr>
            <a:xfrm rot="21163024">
              <a:off x="3376747" y="2909799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2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05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495299" y="1404611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Trần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Quốc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Toản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xin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gặp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vua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477717" y="1768198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gặp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xin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đánh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giặc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498090" y="2175617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chi </a:t>
            </a:r>
            <a:r>
              <a:rPr lang="en-US" sz="1500" dirty="0" err="1">
                <a:latin typeface="UTM Avo" panose="02040603050506020204" pitchFamily="18" charset="0"/>
              </a:rPr>
              <a:t>tiết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Quốc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Toản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rất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lòng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gặp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vua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120BC9-9818-4209-A02F-A1426AFF3240}"/>
              </a:ext>
            </a:extLst>
          </p:cNvPr>
          <p:cNvSpPr txBox="1"/>
          <p:nvPr/>
        </p:nvSpPr>
        <p:spPr>
          <a:xfrm>
            <a:off x="495299" y="2603647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đợi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mãi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gặp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cậu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liền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lính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xăm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xăm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EC15C8-B8EB-46A2-8B51-61A8B9273773}"/>
              </a:ext>
            </a:extLst>
          </p:cNvPr>
          <p:cNvSpPr txBox="1"/>
          <p:nvPr/>
        </p:nvSpPr>
        <p:spPr>
          <a:xfrm>
            <a:off x="495299" y="3307959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Vua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khen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Quốc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Toản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155A62-394A-4F0F-98E9-87633E21B8FE}"/>
              </a:ext>
            </a:extLst>
          </p:cNvPr>
          <p:cNvSpPr txBox="1"/>
          <p:nvPr/>
        </p:nvSpPr>
        <p:spPr>
          <a:xfrm>
            <a:off x="495299" y="3690376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khen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lo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4C0CC1A-3E57-4BCE-858A-9BB1B4124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69087" y="2332534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3EEC2E-9F02-46E5-A0D7-67F2916A1E32}"/>
              </a:ext>
            </a:extLst>
          </p:cNvPr>
          <p:cNvSpPr txBox="1"/>
          <p:nvPr/>
        </p:nvSpPr>
        <p:spPr>
          <a:xfrm>
            <a:off x="848512" y="2089885"/>
            <a:ext cx="5640401" cy="99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Việc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Quốc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Toản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vô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bóp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cam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D0510-876A-4A99-95C4-F2F92ECF9D1E}"/>
              </a:ext>
            </a:extLst>
          </p:cNvPr>
          <p:cNvSpPr txBox="1"/>
          <p:nvPr/>
        </p:nvSpPr>
        <p:spPr>
          <a:xfrm>
            <a:off x="369087" y="3084003"/>
            <a:ext cx="5876925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bóp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cam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căm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giặc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749469-8661-420C-8EE4-5772A95C88A9}"/>
              </a:ext>
            </a:extLst>
          </p:cNvPr>
          <p:cNvSpPr txBox="1"/>
          <p:nvPr/>
        </p:nvSpPr>
        <p:spPr>
          <a:xfrm>
            <a:off x="490537" y="803832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vua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khen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Quốc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Toản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vẫn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ức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DAB8F9-8E01-438B-9F68-DB6AC7FD82E2}"/>
              </a:ext>
            </a:extLst>
          </p:cNvPr>
          <p:cNvSpPr txBox="1"/>
          <p:nvPr/>
        </p:nvSpPr>
        <p:spPr>
          <a:xfrm>
            <a:off x="369087" y="124193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khen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vẫn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ấm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ức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coi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dự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8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Nguyên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sứ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thần</a:t>
            </a:r>
            <a:r>
              <a:rPr lang="en-US" sz="1000" dirty="0">
                <a:latin typeface="UTM Avo" panose="02040603050506020204" pitchFamily="18" charset="0"/>
              </a:rPr>
              <a:t> sang </a:t>
            </a:r>
            <a:r>
              <a:rPr lang="en-US" sz="1000" dirty="0" err="1">
                <a:latin typeface="UTM Avo" panose="02040603050506020204" pitchFamily="18" charset="0"/>
              </a:rPr>
              <a:t>giả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vờ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mượn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đường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để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xâm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chiếm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 ta. </a:t>
            </a:r>
            <a:r>
              <a:rPr lang="en-US" sz="1000" dirty="0" err="1">
                <a:latin typeface="UTM Avo" panose="02040603050506020204" pitchFamily="18" charset="0"/>
              </a:rPr>
              <a:t>Thấy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sự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ngang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ngược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Trần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vô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cùng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giận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Biết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họp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dưới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thuyền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rồng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quyết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nhà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xin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đánh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Đợi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không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được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liều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xô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mấy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lính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gác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xăm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xuống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biển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quỳ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xuống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tâu</a:t>
            </a:r>
            <a:r>
              <a:rPr lang="en-US" sz="10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000" dirty="0">
                <a:latin typeface="UTM Avo" panose="02040603050506020204" pitchFamily="18" charset="0"/>
              </a:rPr>
              <a:t>Cho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mượn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đường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mất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. Xin </a:t>
            </a:r>
            <a:r>
              <a:rPr lang="en-US" sz="1000" dirty="0" err="1">
                <a:latin typeface="UTM Avo" panose="02040603050506020204" pitchFamily="18" charset="0"/>
              </a:rPr>
              <a:t>bệ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hạ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đánh</a:t>
            </a:r>
            <a:r>
              <a:rPr lang="en-US" sz="100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Nói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xong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đặt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thanh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gươm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gáy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xin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chịu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tội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đứng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dậy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ôn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tồn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bảo</a:t>
            </a:r>
            <a:r>
              <a:rPr lang="en-US" sz="10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làm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trái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phép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lẽ</a:t>
            </a:r>
            <a:r>
              <a:rPr lang="en-US" sz="1000" dirty="0">
                <a:latin typeface="UTM Avo" panose="02040603050506020204" pitchFamily="18" charset="0"/>
              </a:rPr>
              <a:t> ra </a:t>
            </a:r>
            <a:r>
              <a:rPr lang="en-US" sz="1000" dirty="0" err="1">
                <a:latin typeface="UTM Avo" panose="02040603050506020204" pitchFamily="18" charset="0"/>
              </a:rPr>
              <a:t>phải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trị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tội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còn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trẻ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biết</a:t>
            </a:r>
            <a:r>
              <a:rPr lang="en-US" sz="1000" dirty="0">
                <a:latin typeface="UTM Avo" panose="02040603050506020204" pitchFamily="18" charset="0"/>
              </a:rPr>
              <a:t> lo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, ta </a:t>
            </a:r>
            <a:r>
              <a:rPr lang="en-US" sz="1000" dirty="0" err="1">
                <a:latin typeface="UTM Avo" panose="02040603050506020204" pitchFamily="18" charset="0"/>
              </a:rPr>
              <a:t>có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khen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Nói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rồi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ban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một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quả</a:t>
            </a:r>
            <a:r>
              <a:rPr lang="en-US" sz="1000" dirty="0">
                <a:latin typeface="UTM Avo" panose="02040603050506020204" pitchFamily="18" charset="0"/>
              </a:rPr>
              <a:t> cam.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ấm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ức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bước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bờ</a:t>
            </a:r>
            <a:r>
              <a:rPr lang="en-US" sz="1000" dirty="0">
                <a:latin typeface="UTM Avo" panose="02040603050506020204" pitchFamily="18" charset="0"/>
              </a:rPr>
              <a:t>: “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ban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quý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xem</a:t>
            </a:r>
            <a:r>
              <a:rPr lang="en-US" sz="1000" dirty="0">
                <a:latin typeface="UTM Avo" panose="02040603050506020204" pitchFamily="18" charset="0"/>
              </a:rPr>
              <a:t> ta </a:t>
            </a:r>
            <a:r>
              <a:rPr lang="en-US" sz="1000" dirty="0" err="1">
                <a:latin typeface="UTM Avo" panose="02040603050506020204" pitchFamily="18" charset="0"/>
              </a:rPr>
              <a:t>như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trẻ</a:t>
            </a:r>
            <a:r>
              <a:rPr lang="en-US" sz="1000" dirty="0">
                <a:latin typeface="UTM Avo" panose="02040603050506020204" pitchFamily="18" charset="0"/>
              </a:rPr>
              <a:t> con, </a:t>
            </a:r>
            <a:r>
              <a:rPr lang="en-US" sz="1000" dirty="0" err="1">
                <a:latin typeface="UTM Avo" panose="02040603050506020204" pitchFamily="18" charset="0"/>
              </a:rPr>
              <a:t>không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”. </a:t>
            </a:r>
            <a:r>
              <a:rPr lang="en-US" sz="1000" dirty="0" err="1">
                <a:latin typeface="UTM Avo" panose="02040603050506020204" pitchFamily="18" charset="0"/>
              </a:rPr>
              <a:t>Nghĩ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đến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quân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ngang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ngược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nghiến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răng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hai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tay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bóp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chặt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Khi </a:t>
            </a:r>
            <a:r>
              <a:rPr lang="en-US" sz="1000" dirty="0" err="1">
                <a:latin typeface="UTM Avo" panose="02040603050506020204" pitchFamily="18" charset="0"/>
              </a:rPr>
              <a:t>trở</a:t>
            </a:r>
            <a:r>
              <a:rPr lang="en-US" sz="1000" dirty="0">
                <a:latin typeface="UTM Avo" panose="02040603050506020204" pitchFamily="18" charset="0"/>
              </a:rPr>
              <a:t> ra,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xoè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tay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mọi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xem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quý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quả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đã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nát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từ</a:t>
            </a:r>
            <a:r>
              <a:rPr lang="en-US" sz="1000" dirty="0">
                <a:latin typeface="UTM Avo" panose="02040603050506020204" pitchFamily="18" charset="0"/>
              </a:rPr>
              <a:t> bao </a:t>
            </a:r>
            <a:r>
              <a:rPr lang="en-US" sz="1000" dirty="0" err="1">
                <a:latin typeface="UTM Avo" panose="02040603050506020204" pitchFamily="18" charset="0"/>
              </a:rPr>
              <a:t>giờ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				(Theo Nguyễn </a:t>
            </a:r>
            <a:r>
              <a:rPr lang="en-US" sz="1000" dirty="0" err="1">
                <a:latin typeface="UTM Avo" panose="02040603050506020204" pitchFamily="18" charset="0"/>
              </a:rPr>
              <a:t>Huy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Tưởng</a:t>
            </a:r>
            <a:r>
              <a:rPr lang="en-US" sz="1000" dirty="0">
                <a:latin typeface="UTM Avo" panose="02040603050506020204" pitchFamily="18" charset="0"/>
              </a:rPr>
              <a:t>)</a:t>
            </a:r>
            <a:endParaRPr lang="vi-VN" sz="10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102488" y="379170"/>
            <a:ext cx="2008574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916856" y="379170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9267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21.Maiantiem[2021062011192660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1354</Words>
  <Application>Microsoft Office PowerPoint</Application>
  <PresentationFormat>Custom</PresentationFormat>
  <Paragraphs>125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HP001 4 hàng</vt:lpstr>
      <vt:lpstr>Montserrat</vt:lpstr>
      <vt:lpstr>UTM Avo</vt:lpstr>
      <vt:lpstr>UTM Charlotte</vt:lpstr>
      <vt:lpstr>Arial</vt:lpstr>
      <vt:lpstr>Kalam</vt:lpstr>
      <vt:lpstr>UTM Cookies</vt:lpstr>
      <vt:lpstr>HP001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Dinh Thi Bich Ngoc</cp:lastModifiedBy>
  <cp:revision>128</cp:revision>
  <dcterms:modified xsi:type="dcterms:W3CDTF">2021-06-20T09:10:14Z</dcterms:modified>
</cp:coreProperties>
</file>