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 id="2147483745" r:id="rId5"/>
  </p:sldMasterIdLst>
  <p:notesMasterIdLst>
    <p:notesMasterId r:id="rId43"/>
  </p:notesMasterIdLst>
  <p:sldIdLst>
    <p:sldId id="371" r:id="rId6"/>
    <p:sldId id="372" r:id="rId7"/>
    <p:sldId id="373" r:id="rId8"/>
    <p:sldId id="320" r:id="rId9"/>
    <p:sldId id="340" r:id="rId10"/>
    <p:sldId id="364" r:id="rId11"/>
    <p:sldId id="365" r:id="rId12"/>
    <p:sldId id="325" r:id="rId13"/>
    <p:sldId id="323" r:id="rId14"/>
    <p:sldId id="366" r:id="rId15"/>
    <p:sldId id="327" r:id="rId16"/>
    <p:sldId id="328" r:id="rId17"/>
    <p:sldId id="367" r:id="rId18"/>
    <p:sldId id="330" r:id="rId19"/>
    <p:sldId id="341" r:id="rId20"/>
    <p:sldId id="375" r:id="rId21"/>
    <p:sldId id="333" r:id="rId22"/>
    <p:sldId id="334" r:id="rId23"/>
    <p:sldId id="335" r:id="rId24"/>
    <p:sldId id="336" r:id="rId25"/>
    <p:sldId id="360" r:id="rId26"/>
    <p:sldId id="353" r:id="rId27"/>
    <p:sldId id="374" r:id="rId28"/>
    <p:sldId id="368" r:id="rId29"/>
    <p:sldId id="342" r:id="rId30"/>
    <p:sldId id="344" r:id="rId31"/>
    <p:sldId id="354" r:id="rId32"/>
    <p:sldId id="316" r:id="rId33"/>
    <p:sldId id="376" r:id="rId34"/>
    <p:sldId id="343" r:id="rId35"/>
    <p:sldId id="317" r:id="rId36"/>
    <p:sldId id="361" r:id="rId37"/>
    <p:sldId id="362" r:id="rId38"/>
    <p:sldId id="369" r:id="rId39"/>
    <p:sldId id="370" r:id="rId40"/>
    <p:sldId id="355" r:id="rId41"/>
    <p:sldId id="332" r:id="rId42"/>
  </p:sldIdLst>
  <p:sldSz cx="6858000" cy="5143500"/>
  <p:notesSz cx="6858000" cy="9144000"/>
  <p:embeddedFontLst>
    <p:embeddedFont>
      <p:font typeface="Calibri" panose="020F0502020204030204" pitchFamily="34" charset="0"/>
      <p:regular r:id="rId44"/>
      <p:bold r:id="rId45"/>
      <p:italic r:id="rId46"/>
      <p:boldItalic r:id="rId47"/>
    </p:embeddedFont>
    <p:embeddedFont>
      <p:font typeface="Microsoft YaHei" panose="020B0503020204020204" pitchFamily="34" charset="-122"/>
      <p:regular r:id="rId48"/>
      <p:bold r:id="rId49"/>
    </p:embeddedFont>
    <p:embeddedFont>
      <p:font typeface="Calibri Light" panose="020F0302020204030204" pitchFamily="34" charset="0"/>
      <p:regular r:id="rId50"/>
      <p:italic r:id="rId51"/>
    </p:embeddedFont>
    <p:embeddedFont>
      <p:font typeface="SimSun" panose="02010600030101010101" pitchFamily="2" charset="-122"/>
      <p:regular r:id="rId52"/>
    </p:embeddedFont>
    <p:embeddedFont>
      <p:font typeface="Montserrat" panose="02000505000000020004" pitchFamily="2" charset="0"/>
      <p:regular r:id="rId53"/>
    </p:embeddedFont>
    <p:embeddedFont>
      <p:font typeface="Kalam" panose="020B0604020202020204" charset="0"/>
      <p:regular r:id="rId54"/>
      <p:bold r:id="rId55"/>
    </p:embeddedFont>
    <p:embeddedFont>
      <p:font typeface="Microsoft YaHei" panose="020B0503020204020204" pitchFamily="34" charset="-122"/>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248760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6840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20526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775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31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50335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2966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652813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1773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65359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35835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383228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pPr fontAlgn="base"/>
            <a:r>
              <a:rPr lang="en-US" strike="noStrike" noProof="1"/>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400484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pPr fontAlgn="base"/>
            <a:r>
              <a:rPr lang="en-US" strike="noStrike" noProof="1"/>
              <a:t>Click to edit Master title style</a:t>
            </a:r>
          </a:p>
        </p:txBody>
      </p:sp>
      <p:sp>
        <p:nvSpPr>
          <p:cNvPr id="3" name="Picture Placeholder 2"/>
          <p:cNvSpPr>
            <a:spLocks noGrp="1"/>
          </p:cNvSpPr>
          <p:nvPr>
            <p:ph type="pic" idx="1"/>
          </p:nvPr>
        </p:nvSpPr>
        <p:spPr>
          <a:xfrm>
            <a:off x="1344216" y="459581"/>
            <a:ext cx="4114800" cy="30861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lnSpc>
                <a:spcPct val="100000"/>
              </a:lnSpc>
              <a:spcBef>
                <a:spcPct val="20000"/>
              </a:spcBef>
              <a:spcAft>
                <a:spcPct val="0"/>
              </a:spcAft>
              <a:buClrTx/>
              <a:buSzTx/>
              <a:buFontTx/>
              <a:buNone/>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941968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966081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38297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203" y="463154"/>
            <a:ext cx="5844778" cy="85725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887016" y="1513285"/>
            <a:ext cx="2857500" cy="30861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3858816" y="15132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3858816" y="31134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68580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8" name="Footer Placeholder 6"/>
          <p:cNvSpPr>
            <a:spLocks noGrp="1"/>
          </p:cNvSpPr>
          <p:nvPr>
            <p:ph type="ftr" sz="quarter" idx="13"/>
          </p:nvPr>
        </p:nvSpPr>
        <p:spPr bwMode="auto">
          <a:xfrm>
            <a:off x="2514600" y="47434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9" name="Slide Number Placeholder 7"/>
          <p:cNvSpPr>
            <a:spLocks noGrp="1"/>
          </p:cNvSpPr>
          <p:nvPr>
            <p:ph type="sldNum" sz="quarter" idx="4"/>
          </p:nvPr>
        </p:nvSpPr>
        <p:spPr bwMode="auto">
          <a:xfrm>
            <a:off x="508635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fld id="{CD2030DC-C178-46E5-9288-4D4F640FC479}" type="slidenum">
              <a:rPr lang="en-US" kern="1200" smtClean="0">
                <a:ea typeface="+mn-ea"/>
                <a:cs typeface="+mn-cs"/>
              </a:rPr>
              <a:pPr defTabSz="51435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val="2941018387"/>
      </p:ext>
    </p:extLst>
  </p:cSld>
  <p:clrMapOvr>
    <a:masterClrMapping/>
  </p:clrMapOvr>
  <p:transition spd="med" advClick="0" advTm="10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1/13/2022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2022/1/13</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205979"/>
            <a:ext cx="6172200" cy="85725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342900" y="1200151"/>
            <a:ext cx="6172200" cy="3394472"/>
          </a:xfrm>
          <a:prstGeom prst="rect">
            <a:avLst/>
          </a:prstGeom>
          <a:noFill/>
          <a:ln w="9525">
            <a:noFill/>
          </a:ln>
        </p:spPr>
        <p:txBody>
          <a:bodyPr anchor="t"/>
          <a:lstStyle/>
          <a:p>
            <a:pPr lvl="0"/>
            <a:r>
              <a:rPr lang="vi-VN" dirty="0"/>
              <a:t>Click to edit Master text styles</a:t>
            </a:r>
          </a:p>
          <a:p>
            <a:pPr lvl="1" indent="-160734"/>
            <a:r>
              <a:rPr lang="vi-VN" dirty="0"/>
              <a:t>Second level</a:t>
            </a:r>
          </a:p>
          <a:p>
            <a:pPr lvl="2" indent="-128588"/>
            <a:r>
              <a:rPr lang="vi-VN" dirty="0"/>
              <a:t>Third level</a:t>
            </a:r>
          </a:p>
          <a:p>
            <a:pPr lvl="3" indent="-128588"/>
            <a:r>
              <a:rPr lang="vi-VN" dirty="0"/>
              <a:t>Fourth level</a:t>
            </a:r>
          </a:p>
          <a:p>
            <a:pPr lvl="4" indent="-128588"/>
            <a:r>
              <a:rPr lang="vi-VN" dirty="0"/>
              <a:t>Fifth level</a:t>
            </a:r>
          </a:p>
        </p:txBody>
      </p:sp>
      <p:sp>
        <p:nvSpPr>
          <p:cNvPr id="1028" name="Rectangle 4"/>
          <p:cNvSpPr>
            <a:spLocks noGrp="1" noChangeArrowheads="1"/>
          </p:cNvSpPr>
          <p:nvPr>
            <p:ph type="dt" sz="half" idx="2"/>
          </p:nvPr>
        </p:nvSpPr>
        <p:spPr bwMode="auto">
          <a:xfrm>
            <a:off x="342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29" name="Rectangle 5"/>
          <p:cNvSpPr>
            <a:spLocks noGrp="1" noChangeArrowheads="1"/>
          </p:cNvSpPr>
          <p:nvPr>
            <p:ph type="ftr" sz="quarter" idx="3"/>
          </p:nvPr>
        </p:nvSpPr>
        <p:spPr bwMode="auto">
          <a:xfrm>
            <a:off x="2343150" y="4683919"/>
            <a:ext cx="21717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30" name="Rectangle 6"/>
          <p:cNvSpPr>
            <a:spLocks noGrp="1" noChangeArrowheads="1"/>
          </p:cNvSpPr>
          <p:nvPr>
            <p:ph type="sldNum" sz="quarter" idx="4"/>
          </p:nvPr>
        </p:nvSpPr>
        <p:spPr bwMode="auto">
          <a:xfrm>
            <a:off x="4914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788">
                <a:latin typeface="Arial" panose="020B0604020202020204" pitchFamily="34" charset="0"/>
              </a:defRPr>
            </a:lvl1p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1168905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anose="020B0604020202020204" pitchFamily="34" charset="0"/>
        </a:defRPr>
      </a:lvl2pPr>
      <a:lvl3pPr algn="ctr" rtl="0" eaLnBrk="0" fontAlgn="base" hangingPunct="0">
        <a:spcBef>
          <a:spcPct val="0"/>
        </a:spcBef>
        <a:spcAft>
          <a:spcPct val="0"/>
        </a:spcAft>
        <a:defRPr sz="2475">
          <a:solidFill>
            <a:schemeClr val="tx2"/>
          </a:solidFill>
          <a:latin typeface="Arial" panose="020B0604020202020204" pitchFamily="34" charset="0"/>
        </a:defRPr>
      </a:lvl3pPr>
      <a:lvl4pPr algn="ctr" rtl="0" eaLnBrk="0" fontAlgn="base" hangingPunct="0">
        <a:spcBef>
          <a:spcPct val="0"/>
        </a:spcBef>
        <a:spcAft>
          <a:spcPct val="0"/>
        </a:spcAft>
        <a:defRPr sz="2475">
          <a:solidFill>
            <a:schemeClr val="tx2"/>
          </a:solidFill>
          <a:latin typeface="Arial" panose="020B0604020202020204" pitchFamily="34" charset="0"/>
        </a:defRPr>
      </a:lvl4pPr>
      <a:lvl5pPr algn="ctr" rtl="0" eaLnBrk="0" fontAlgn="base" hangingPunct="0">
        <a:spcBef>
          <a:spcPct val="0"/>
        </a:spcBef>
        <a:spcAft>
          <a:spcPct val="0"/>
        </a:spcAft>
        <a:defRPr sz="2475">
          <a:solidFill>
            <a:schemeClr val="tx2"/>
          </a:solidFill>
          <a:latin typeface="Arial" panose="020B0604020202020204" pitchFamily="34" charset="0"/>
        </a:defRPr>
      </a:lvl5pPr>
      <a:lvl6pPr marL="257175" algn="ctr" rtl="0" fontAlgn="base">
        <a:spcBef>
          <a:spcPct val="0"/>
        </a:spcBef>
        <a:spcAft>
          <a:spcPct val="0"/>
        </a:spcAft>
        <a:defRPr sz="2475">
          <a:solidFill>
            <a:schemeClr val="tx2"/>
          </a:solidFill>
          <a:latin typeface="Arial" panose="020B0604020202020204" pitchFamily="34" charset="0"/>
        </a:defRPr>
      </a:lvl6pPr>
      <a:lvl7pPr marL="514350" algn="ctr" rtl="0" fontAlgn="base">
        <a:spcBef>
          <a:spcPct val="0"/>
        </a:spcBef>
        <a:spcAft>
          <a:spcPct val="0"/>
        </a:spcAft>
        <a:defRPr sz="2475">
          <a:solidFill>
            <a:schemeClr val="tx2"/>
          </a:solidFill>
          <a:latin typeface="Arial" panose="020B0604020202020204" pitchFamily="34" charset="0"/>
        </a:defRPr>
      </a:lvl7pPr>
      <a:lvl8pPr marL="771525" algn="ctr" rtl="0" fontAlgn="base">
        <a:spcBef>
          <a:spcPct val="0"/>
        </a:spcBef>
        <a:spcAft>
          <a:spcPct val="0"/>
        </a:spcAft>
        <a:defRPr sz="2475">
          <a:solidFill>
            <a:schemeClr val="tx2"/>
          </a:solidFill>
          <a:latin typeface="Arial" panose="020B0604020202020204" pitchFamily="34" charset="0"/>
        </a:defRPr>
      </a:lvl8pPr>
      <a:lvl9pPr marL="1028700" algn="ctr" rtl="0" fontAlgn="base">
        <a:spcBef>
          <a:spcPct val="0"/>
        </a:spcBef>
        <a:spcAft>
          <a:spcPct val="0"/>
        </a:spcAft>
        <a:defRPr sz="2475">
          <a:solidFill>
            <a:schemeClr val="tx2"/>
          </a:solidFill>
          <a:latin typeface="Arial" panose="020B0604020202020204"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09" indent="-160734"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smtClean="0">
                <a:solidFill>
                  <a:srgbClr val="000000"/>
                </a:solidFill>
                <a:latin typeface="UTM Avo" panose="02040603050506020204" pitchFamily="18" charset="0"/>
              </a:rPr>
              <a:t>nâu</a:t>
            </a:r>
            <a:r>
              <a:rPr lang="en-US" sz="1800" dirty="0" smtClean="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736" y="1760706"/>
            <a:ext cx="6634264" cy="2862322"/>
          </a:xfrm>
          <a:prstGeom prst="rect">
            <a:avLst/>
          </a:prstGeom>
          <a:noFill/>
        </p:spPr>
        <p:txBody>
          <a:bodyPr wrap="square" rtlCol="0">
            <a:spAutoFit/>
          </a:bodyPr>
          <a:lstStyle/>
          <a:p>
            <a:pPr algn="ctr"/>
            <a:r>
              <a:rPr lang="en-US" sz="2400" dirty="0" err="1" smtClean="0"/>
              <a:t>Thứ</a:t>
            </a:r>
            <a:r>
              <a:rPr lang="en-US" sz="2400" dirty="0" smtClean="0"/>
              <a:t> </a:t>
            </a:r>
            <a:r>
              <a:rPr lang="en-US" sz="2400" dirty="0" err="1" smtClean="0"/>
              <a:t>năm</a:t>
            </a:r>
            <a:r>
              <a:rPr lang="en-US" sz="2400" dirty="0" smtClean="0"/>
              <a:t> </a:t>
            </a:r>
            <a:r>
              <a:rPr lang="en-US" sz="2400" dirty="0" err="1" smtClean="0"/>
              <a:t>ngày</a:t>
            </a:r>
            <a:r>
              <a:rPr lang="en-US" sz="2400" dirty="0" smtClean="0"/>
              <a:t> 13 </a:t>
            </a:r>
            <a:r>
              <a:rPr lang="en-US" sz="2400" dirty="0" err="1" smtClean="0"/>
              <a:t>tháng</a:t>
            </a:r>
            <a:r>
              <a:rPr lang="en-US" sz="2400" dirty="0" smtClean="0"/>
              <a:t> 1 </a:t>
            </a:r>
            <a:r>
              <a:rPr lang="en-US" sz="2400" dirty="0" err="1" smtClean="0"/>
              <a:t>năm</a:t>
            </a:r>
            <a:r>
              <a:rPr lang="en-US" sz="2400" dirty="0" smtClean="0"/>
              <a:t> 2022</a:t>
            </a:r>
          </a:p>
          <a:p>
            <a:pPr algn="ctr"/>
            <a:r>
              <a:rPr lang="en-US" sz="2400" dirty="0" err="1" smtClean="0"/>
              <a:t>Tiếng</a:t>
            </a:r>
            <a:r>
              <a:rPr lang="en-US" sz="2400" dirty="0" smtClean="0"/>
              <a:t> </a:t>
            </a:r>
            <a:r>
              <a:rPr lang="en-US" sz="2400" dirty="0" err="1" smtClean="0"/>
              <a:t>việt</a:t>
            </a:r>
            <a:r>
              <a:rPr lang="en-US" sz="2400" dirty="0" smtClean="0"/>
              <a:t>( </a:t>
            </a:r>
            <a:r>
              <a:rPr lang="en-US" sz="2400" dirty="0" err="1" smtClean="0"/>
              <a:t>Nghe</a:t>
            </a:r>
            <a:r>
              <a:rPr lang="en-US" sz="2400" dirty="0" smtClean="0"/>
              <a:t>- </a:t>
            </a:r>
            <a:r>
              <a:rPr lang="en-US" sz="2400" dirty="0" err="1" smtClean="0"/>
              <a:t>viết</a:t>
            </a:r>
            <a:r>
              <a:rPr lang="en-US" sz="2400" dirty="0" smtClean="0"/>
              <a:t>)</a:t>
            </a:r>
          </a:p>
          <a:p>
            <a:pPr algn="ctr"/>
            <a:r>
              <a:rPr lang="en-US" sz="2400" dirty="0" err="1" smtClean="0"/>
              <a:t>Mùa</a:t>
            </a:r>
            <a:r>
              <a:rPr lang="en-US" sz="2400" dirty="0" smtClean="0"/>
              <a:t> </a:t>
            </a:r>
            <a:r>
              <a:rPr lang="en-US" sz="2400" dirty="0" err="1" smtClean="0"/>
              <a:t>vàng</a:t>
            </a:r>
            <a:endParaRPr lang="en-US" sz="2400" dirty="0" smtClean="0"/>
          </a:p>
          <a:p>
            <a:pPr algn="ctr"/>
            <a:r>
              <a:rPr lang="en-US" sz="2400" dirty="0" smtClean="0"/>
              <a:t>_________________________</a:t>
            </a:r>
          </a:p>
          <a:p>
            <a:pPr algn="ctr"/>
            <a:r>
              <a:rPr lang="en-US" sz="2400" dirty="0" err="1" smtClean="0"/>
              <a:t>Tiếng</a:t>
            </a:r>
            <a:r>
              <a:rPr lang="en-US" sz="2400" dirty="0" smtClean="0"/>
              <a:t> </a:t>
            </a:r>
            <a:r>
              <a:rPr lang="en-US" sz="2400" dirty="0" err="1" smtClean="0"/>
              <a:t>việt</a:t>
            </a:r>
            <a:endParaRPr lang="en-US" sz="2400" dirty="0" smtClean="0"/>
          </a:p>
          <a:p>
            <a:pPr algn="ctr"/>
            <a:r>
              <a:rPr lang="en-US" sz="2400" dirty="0" err="1" smtClean="0"/>
              <a:t>Bài</a:t>
            </a:r>
            <a:r>
              <a:rPr lang="en-US" sz="2400" dirty="0" smtClean="0"/>
              <a:t> 6: </a:t>
            </a:r>
            <a:r>
              <a:rPr lang="en-US" sz="2400" dirty="0" err="1" smtClean="0"/>
              <a:t>Luyện</a:t>
            </a:r>
            <a:r>
              <a:rPr lang="en-US" sz="2400" dirty="0" smtClean="0"/>
              <a:t> </a:t>
            </a:r>
            <a:r>
              <a:rPr lang="en-US" sz="2400" dirty="0" err="1" smtClean="0"/>
              <a:t>tập</a:t>
            </a:r>
            <a:r>
              <a:rPr lang="en-US" sz="2400" dirty="0" smtClean="0"/>
              <a:t>: </a:t>
            </a:r>
            <a:r>
              <a:rPr lang="en-US" sz="2400" dirty="0" err="1" smtClean="0"/>
              <a:t>Mở</a:t>
            </a:r>
            <a:r>
              <a:rPr lang="en-US" sz="2400" dirty="0" smtClean="0"/>
              <a:t> </a:t>
            </a:r>
            <a:r>
              <a:rPr lang="en-US" sz="2400" dirty="0" err="1" smtClean="0"/>
              <a:t>rộng</a:t>
            </a:r>
            <a:r>
              <a:rPr lang="en-US" sz="2400" dirty="0" smtClean="0"/>
              <a:t> </a:t>
            </a:r>
            <a:r>
              <a:rPr lang="en-US" sz="2400" dirty="0" err="1" smtClean="0"/>
              <a:t>vốn</a:t>
            </a:r>
            <a:r>
              <a:rPr lang="en-US" sz="2400" dirty="0" smtClean="0"/>
              <a:t> </a:t>
            </a:r>
            <a:r>
              <a:rPr lang="en-US" sz="2400" dirty="0" err="1" smtClean="0"/>
              <a:t>từ</a:t>
            </a:r>
            <a:r>
              <a:rPr lang="en-US" sz="2400" dirty="0" smtClean="0"/>
              <a:t> </a:t>
            </a:r>
            <a:r>
              <a:rPr lang="en-US" sz="2400" dirty="0" err="1" smtClean="0"/>
              <a:t>về</a:t>
            </a:r>
            <a:r>
              <a:rPr lang="en-US" sz="2400" dirty="0" smtClean="0"/>
              <a:t> </a:t>
            </a:r>
            <a:r>
              <a:rPr lang="en-US" sz="2400" dirty="0" err="1" smtClean="0"/>
              <a:t>cây</a:t>
            </a:r>
            <a:r>
              <a:rPr lang="en-US" sz="2400" dirty="0" smtClean="0"/>
              <a:t> </a:t>
            </a:r>
            <a:r>
              <a:rPr lang="en-US" sz="2400" dirty="0" err="1" smtClean="0"/>
              <a:t>cối</a:t>
            </a:r>
            <a:endParaRPr lang="en-US" sz="2400" dirty="0" smtClean="0"/>
          </a:p>
          <a:p>
            <a:endParaRPr lang="en-US" sz="3600" dirty="0"/>
          </a:p>
        </p:txBody>
      </p:sp>
    </p:spTree>
    <p:extLst>
      <p:ext uri="{BB962C8B-B14F-4D97-AF65-F5344CB8AC3E}">
        <p14:creationId xmlns:p14="http://schemas.microsoft.com/office/powerpoint/2010/main" val="3739011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x-none"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6" name="Picture 2" descr="Hình ảnh Mẫu Sen Sen Sen Sen Sen Vector, Sen Miễn Phí, Hoa, Lá Sen Vector  và PNG với nền trong suốt để tải xuống miễn phí">
              <a:extLst>
                <a:ext uri="{FF2B5EF4-FFF2-40B4-BE49-F238E27FC236}">
                  <a16:creationId xmlns=""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801184" y="1201575"/>
            <a:ext cx="5311568" cy="3066224"/>
            <a:chOff x="-528710" y="1557041"/>
            <a:chExt cx="5311568" cy="3066224"/>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ask="http://schemas.microsoft.com/office/drawing/2018/sketchyshapes" xmln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953625" y="179463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1632495" y="2317206"/>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 xmlns:a16="http://schemas.microsoft.com/office/drawing/2014/main" id="{F0764737-0A8E-7740-B92E-A5CA1D85AC22}"/>
              </a:ext>
            </a:extLst>
          </p:cNvPr>
          <p:cNvSpPr/>
          <p:nvPr/>
        </p:nvSpPr>
        <p:spPr>
          <a:xfrm>
            <a:off x="2870021" y="1927221"/>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 xmlns:a16="http://schemas.microsoft.com/office/drawing/2014/main" id="{7F3FAC21-B224-DC48-9C2F-3D971B7C3D60}"/>
              </a:ext>
            </a:extLst>
          </p:cNvPr>
          <p:cNvGrpSpPr/>
          <p:nvPr/>
        </p:nvGrpSpPr>
        <p:grpSpPr>
          <a:xfrm>
            <a:off x="1344110" y="1720042"/>
            <a:ext cx="4697874" cy="2400657"/>
            <a:chOff x="1344110" y="1720042"/>
            <a:chExt cx="4697874" cy="2400657"/>
          </a:xfrm>
        </p:grpSpPr>
        <p:sp>
          <p:nvSpPr>
            <p:cNvPr id="4" name="Rectangle 3">
              <a:extLst>
                <a:ext uri="{FF2B5EF4-FFF2-40B4-BE49-F238E27FC236}">
                  <a16:creationId xmlns="" xmlns:a16="http://schemas.microsoft.com/office/drawing/2014/main" id="{795184D0-493B-9D40-A318-071FD9BE94D2}"/>
                </a:ext>
              </a:extLst>
            </p:cNvPr>
            <p:cNvSpPr/>
            <p:nvPr/>
          </p:nvSpPr>
          <p:spPr>
            <a:xfrm>
              <a:off x="1344110" y="1720042"/>
              <a:ext cx="4697874" cy="2400657"/>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a:t>
              </a:r>
              <a:r>
                <a:rPr lang="en-US" sz="2000" dirty="0" smtClean="0">
                  <a:latin typeface="UTM Avo" panose="02040603050506020204" pitchFamily="18" charset="0"/>
                  <a:ea typeface="Calibri" panose="020F0502020204030204" pitchFamily="34" charset="0"/>
                </a:rPr>
                <a:t>             </a:t>
              </a:r>
              <a:r>
                <a:rPr lang="vi-VN" sz="2000" dirty="0" smtClean="0">
                  <a:latin typeface="UTM Avo" panose="02040603050506020204" pitchFamily="18" charset="0"/>
                  <a:ea typeface="Calibri" panose="020F0502020204030204" pitchFamily="34" charset="0"/>
                </a:rPr>
                <a:t>ăng </a:t>
              </a:r>
              <a:r>
                <a:rPr lang="vi-VN" sz="2000" dirty="0">
                  <a:latin typeface="UTM Avo" panose="02040603050506020204" pitchFamily="18" charset="0"/>
                  <a:ea typeface="Calibri" panose="020F0502020204030204" pitchFamily="34" charset="0"/>
                </a:rPr>
                <a:t>trên đồng</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ải tím mặt đường.</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 xmlns:a16="http://schemas.microsoft.com/office/drawing/2014/main" id="{54D5556E-C388-9B4C-878F-C7558BC40DCC}"/>
                </a:ext>
              </a:extLst>
            </p:cNvPr>
            <p:cNvSpPr/>
            <p:nvPr/>
          </p:nvSpPr>
          <p:spPr>
            <a:xfrm>
              <a:off x="2118266" y="1853308"/>
              <a:ext cx="55684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 xmlns:a16="http://schemas.microsoft.com/office/drawing/2014/main" id="{2035F31D-A660-EC4F-A857-E45C695F9CB5}"/>
                </a:ext>
              </a:extLst>
            </p:cNvPr>
            <p:cNvSpPr/>
            <p:nvPr/>
          </p:nvSpPr>
          <p:spPr>
            <a:xfrm>
              <a:off x="3036199" y="2738423"/>
              <a:ext cx="660312"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 xmlns:a16="http://schemas.microsoft.com/office/drawing/2014/main" id="{430764F5-1AB2-3F4F-A869-7A3C3A574181}"/>
                </a:ext>
              </a:extLst>
            </p:cNvPr>
            <p:cNvSpPr/>
            <p:nvPr/>
          </p:nvSpPr>
          <p:spPr>
            <a:xfrm>
              <a:off x="1448863" y="3209475"/>
              <a:ext cx="669403"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 xmlns:a16="http://schemas.microsoft.com/office/drawing/2014/main" id="{7F3FAC21-B224-DC48-9C2F-3D971B7C3D60}"/>
              </a:ext>
            </a:extLst>
          </p:cNvPr>
          <p:cNvGrpSpPr/>
          <p:nvPr/>
        </p:nvGrpSpPr>
        <p:grpSpPr>
          <a:xfrm>
            <a:off x="1344110" y="1720042"/>
            <a:ext cx="4697874" cy="2400657"/>
            <a:chOff x="1344110" y="1720042"/>
            <a:chExt cx="4697874" cy="2400657"/>
          </a:xfrm>
        </p:grpSpPr>
        <p:sp>
          <p:nvSpPr>
            <p:cNvPr id="4" name="Rectangle 3">
              <a:extLst>
                <a:ext uri="{FF2B5EF4-FFF2-40B4-BE49-F238E27FC236}">
                  <a16:creationId xmlns="" xmlns:a16="http://schemas.microsoft.com/office/drawing/2014/main" id="{795184D0-493B-9D40-A318-071FD9BE94D2}"/>
                </a:ext>
              </a:extLst>
            </p:cNvPr>
            <p:cNvSpPr/>
            <p:nvPr/>
          </p:nvSpPr>
          <p:spPr>
            <a:xfrm>
              <a:off x="1344110" y="1720042"/>
              <a:ext cx="4697874" cy="2400657"/>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a:t>
              </a:r>
              <a:r>
                <a:rPr lang="en-US" sz="2000" dirty="0" err="1" smtClean="0">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ăng trên đồng</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a:t>
              </a:r>
              <a:r>
                <a:rPr lang="en-US" sz="2000" dirty="0" err="1" smtClean="0">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a:t>
              </a:r>
              <a:r>
                <a:rPr lang="en-US" sz="2000" dirty="0" smtClean="0">
                  <a:latin typeface="UTM Avo" panose="02040603050506020204" pitchFamily="18" charset="0"/>
                  <a:ea typeface="Calibri" panose="020F0502020204030204" pitchFamily="34" charset="0"/>
                </a:rPr>
                <a:t>R</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ải tím mặt đường.</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 xmlns:a16="http://schemas.microsoft.com/office/drawing/2014/main" id="{54D5556E-C388-9B4C-878F-C7558BC40DCC}"/>
                </a:ext>
              </a:extLst>
            </p:cNvPr>
            <p:cNvSpPr/>
            <p:nvPr/>
          </p:nvSpPr>
          <p:spPr>
            <a:xfrm>
              <a:off x="2118266" y="1853308"/>
              <a:ext cx="55684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 xmlns:a16="http://schemas.microsoft.com/office/drawing/2014/main" id="{2035F31D-A660-EC4F-A857-E45C695F9CB5}"/>
                </a:ext>
              </a:extLst>
            </p:cNvPr>
            <p:cNvSpPr/>
            <p:nvPr/>
          </p:nvSpPr>
          <p:spPr>
            <a:xfrm>
              <a:off x="3036199" y="2738423"/>
              <a:ext cx="660312"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 xmlns:a16="http://schemas.microsoft.com/office/drawing/2014/main" id="{430764F5-1AB2-3F4F-A869-7A3C3A574181}"/>
                </a:ext>
              </a:extLst>
            </p:cNvPr>
            <p:cNvSpPr/>
            <p:nvPr/>
          </p:nvSpPr>
          <p:spPr>
            <a:xfrm>
              <a:off x="1448863" y="3209475"/>
              <a:ext cx="669403"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x-none" sz="1800" dirty="0"/>
              <a:t> </a:t>
            </a:r>
            <a:endParaRPr lang="vi-VN" sz="1800" dirty="0">
              <a:latin typeface="UTM Avo" panose="02040603050506020204" pitchFamily="18" charset="0"/>
            </a:endParaRPr>
          </a:p>
        </p:txBody>
      </p:sp>
      <p:grpSp>
        <p:nvGrpSpPr>
          <p:cNvPr id="26" name="Group 25">
            <a:extLst>
              <a:ext uri="{FF2B5EF4-FFF2-40B4-BE49-F238E27FC236}">
                <a16:creationId xmlns="" xmlns:a16="http://schemas.microsoft.com/office/drawing/2014/main" id="{5601F4A3-4F26-2843-A429-296FF2C55FA3}"/>
              </a:ext>
            </a:extLst>
          </p:cNvPr>
          <p:cNvGrpSpPr/>
          <p:nvPr/>
        </p:nvGrpSpPr>
        <p:grpSpPr>
          <a:xfrm>
            <a:off x="460955" y="1164452"/>
            <a:ext cx="6148189" cy="3322833"/>
            <a:chOff x="345209" y="1164453"/>
            <a:chExt cx="6148189" cy="3322833"/>
          </a:xfrm>
        </p:grpSpPr>
        <p:sp>
          <p:nvSpPr>
            <p:cNvPr id="5" name="Rectangle 4">
              <a:extLst>
                <a:ext uri="{FF2B5EF4-FFF2-40B4-BE49-F238E27FC236}">
                  <a16:creationId xmlns=""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sp>
          <p:nvSpPr>
            <p:cNvPr id="6" name="Rectangle 5">
              <a:extLst>
                <a:ext uri="{FF2B5EF4-FFF2-40B4-BE49-F238E27FC236}">
                  <a16:creationId xmlns="" xmlns:a16="http://schemas.microsoft.com/office/drawing/2014/main" id="{B99530AD-C991-3249-918B-57A047968928}"/>
                </a:ext>
              </a:extLst>
            </p:cNvPr>
            <p:cNvSpPr/>
            <p:nvPr/>
          </p:nvSpPr>
          <p:spPr>
            <a:xfrm>
              <a:off x="4211017" y="1404218"/>
              <a:ext cx="284150" cy="298121"/>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 xmlns:a16="http://schemas.microsoft.com/office/drawing/2014/main" id="{7BED93EE-2C70-6B42-A390-638439785432}"/>
                </a:ext>
              </a:extLst>
            </p:cNvPr>
            <p:cNvSpPr/>
            <p:nvPr/>
          </p:nvSpPr>
          <p:spPr>
            <a:xfrm>
              <a:off x="3796617" y="2461975"/>
              <a:ext cx="192710" cy="290951"/>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FD95A5A9-F14B-DF4E-AD84-C31B14F84413}"/>
                </a:ext>
              </a:extLst>
            </p:cNvPr>
            <p:cNvSpPr/>
            <p:nvPr/>
          </p:nvSpPr>
          <p:spPr>
            <a:xfrm>
              <a:off x="5738538" y="3026549"/>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27" name="Oval 26">
            <a:extLst>
              <a:ext uri="{FF2B5EF4-FFF2-40B4-BE49-F238E27FC236}">
                <a16:creationId xmlns="" xmlns:a16="http://schemas.microsoft.com/office/drawing/2014/main" id="{835C70B7-6DB3-CD46-BFD8-F5CFA89FC699}"/>
              </a:ext>
            </a:extLst>
          </p:cNvPr>
          <p:cNvSpPr/>
          <p:nvPr/>
        </p:nvSpPr>
        <p:spPr>
          <a:xfrm>
            <a:off x="3419303" y="1326398"/>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27">
            <a:extLst>
              <a:ext uri="{FF2B5EF4-FFF2-40B4-BE49-F238E27FC236}">
                <a16:creationId xmlns="" xmlns:a16="http://schemas.microsoft.com/office/drawing/2014/main" id="{8CADC005-E5E7-7A44-A59F-518A7730CDD9}"/>
              </a:ext>
            </a:extLst>
          </p:cNvPr>
          <p:cNvSpPr/>
          <p:nvPr/>
        </p:nvSpPr>
        <p:spPr>
          <a:xfrm>
            <a:off x="2822701"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28">
            <a:extLst>
              <a:ext uri="{FF2B5EF4-FFF2-40B4-BE49-F238E27FC236}">
                <a16:creationId xmlns="" xmlns:a16="http://schemas.microsoft.com/office/drawing/2014/main" id="{4A7AD4B2-3B9E-274C-932B-B0F20F5B4A52}"/>
              </a:ext>
            </a:extLst>
          </p:cNvPr>
          <p:cNvSpPr/>
          <p:nvPr/>
        </p:nvSpPr>
        <p:spPr>
          <a:xfrm>
            <a:off x="5122973" y="3026548"/>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x-none"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x-none"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sắn</a:t>
            </a:r>
          </a:p>
        </p:txBody>
      </p:sp>
      <p:sp>
        <p:nvSpPr>
          <p:cNvPr id="30" name="TextBox 29">
            <a:extLst>
              <a:ext uri="{FF2B5EF4-FFF2-40B4-BE49-F238E27FC236}">
                <a16:creationId xmlns=""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x-none" sz="2000" dirty="0">
              <a:solidFill>
                <a:schemeClr val="tx1"/>
              </a:solidFill>
              <a:latin typeface="UTM Avo" panose="02040603050506020204" pitchFamily="18" charset="0"/>
            </a:endParaRPr>
          </a:p>
        </p:txBody>
      </p:sp>
      <p:sp>
        <p:nvSpPr>
          <p:cNvPr id="24" name="Rounded Rectangle 23">
            <a:extLst>
              <a:ext uri="{FF2B5EF4-FFF2-40B4-BE49-F238E27FC236}">
                <a16:creationId xmlns=""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x-none" sz="2000" dirty="0">
              <a:solidFill>
                <a:schemeClr val="tx1"/>
              </a:solidFill>
              <a:latin typeface="UTM Avo" panose="02040603050506020204" pitchFamily="18" charset="0"/>
            </a:endParaRPr>
          </a:p>
        </p:txBody>
      </p:sp>
      <p:sp>
        <p:nvSpPr>
          <p:cNvPr id="25" name="Rounded Rectangle 24">
            <a:extLst>
              <a:ext uri="{FF2B5EF4-FFF2-40B4-BE49-F238E27FC236}">
                <a16:creationId xmlns=""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x-none" sz="2000" dirty="0">
              <a:solidFill>
                <a:schemeClr val="tx1"/>
              </a:solidFill>
              <a:latin typeface="UTM Avo" panose="02040603050506020204" pitchFamily="18" charset="0"/>
            </a:endParaRPr>
          </a:p>
        </p:txBody>
      </p:sp>
      <p:sp>
        <p:nvSpPr>
          <p:cNvPr id="26" name="Rounded Rectangle 25">
            <a:extLst>
              <a:ext uri="{FF2B5EF4-FFF2-40B4-BE49-F238E27FC236}">
                <a16:creationId xmlns=""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x-none" sz="2000" dirty="0">
              <a:solidFill>
                <a:schemeClr val="tx1"/>
              </a:solidFill>
              <a:latin typeface="UTM Avo" panose="02040603050506020204" pitchFamily="18" charset="0"/>
            </a:endParaRPr>
          </a:p>
        </p:txBody>
      </p:sp>
      <p:sp>
        <p:nvSpPr>
          <p:cNvPr id="27" name="Rounded Rectangle 26">
            <a:extLst>
              <a:ext uri="{FF2B5EF4-FFF2-40B4-BE49-F238E27FC236}">
                <a16:creationId xmlns=""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x-none"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 xmlns:a16="http://schemas.microsoft.com/office/drawing/2014/main" id="{7C2F3AFA-7A14-1440-BF9B-B6A2C7AC4405}"/>
              </a:ext>
            </a:extLst>
          </p:cNvPr>
          <p:cNvGrpSpPr/>
          <p:nvPr/>
        </p:nvGrpSpPr>
        <p:grpSpPr>
          <a:xfrm flipV="1">
            <a:off x="3048264" y="1975168"/>
            <a:ext cx="748953" cy="1274973"/>
            <a:chOff x="2022098" y="1227540"/>
            <a:chExt cx="678514" cy="1236429"/>
          </a:xfrm>
        </p:grpSpPr>
        <p:sp>
          <p:nvSpPr>
            <p:cNvPr id="18" name="Oval 17">
              <a:extLst>
                <a:ext uri="{FF2B5EF4-FFF2-40B4-BE49-F238E27FC236}">
                  <a16:creationId xmlns=""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E543465F-5A42-C44C-82A1-258A5E001146}"/>
                </a:ext>
              </a:extLst>
            </p:cNvPr>
            <p:cNvCxnSpPr>
              <a:stCxn id="8" idx="3"/>
              <a:endCxn id="20" idx="3"/>
            </p:cNvCxnSpPr>
            <p:nvPr/>
          </p:nvCxnSpPr>
          <p:spPr>
            <a:xfrm>
              <a:off x="2046223" y="1227540"/>
              <a:ext cx="622138" cy="59588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7E4E11A3-FCA7-E14A-BE06-0EEEB6DA3EBB}"/>
              </a:ext>
            </a:extLst>
          </p:cNvPr>
          <p:cNvGrpSpPr/>
          <p:nvPr/>
        </p:nvGrpSpPr>
        <p:grpSpPr>
          <a:xfrm>
            <a:off x="3021273" y="1980355"/>
            <a:ext cx="793757" cy="1273797"/>
            <a:chOff x="2020011" y="1759437"/>
            <a:chExt cx="675903" cy="632559"/>
          </a:xfrm>
        </p:grpSpPr>
        <p:sp>
          <p:nvSpPr>
            <p:cNvPr id="22" name="Oval 21">
              <a:extLst>
                <a:ext uri="{FF2B5EF4-FFF2-40B4-BE49-F238E27FC236}">
                  <a16:creationId xmlns=""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 xmlns:a16="http://schemas.microsoft.com/office/drawing/2014/main" id="{6819CB4C-421B-2444-BAEA-DBB5BD0C1BAF}"/>
                </a:ext>
              </a:extLst>
            </p:cNvPr>
            <p:cNvCxnSpPr>
              <a:stCxn id="18" idx="3"/>
              <a:endCxn id="9" idx="1"/>
            </p:cNvCxnSpPr>
            <p:nvPr/>
          </p:nvCxnSpPr>
          <p:spPr>
            <a:xfrm>
              <a:off x="2047723" y="1759437"/>
              <a:ext cx="618883" cy="1041"/>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736" y="1760706"/>
            <a:ext cx="6634264" cy="1754326"/>
          </a:xfrm>
          <a:prstGeom prst="rect">
            <a:avLst/>
          </a:prstGeom>
          <a:noFill/>
        </p:spPr>
        <p:txBody>
          <a:bodyPr wrap="square" rtlCol="0">
            <a:spAutoFit/>
          </a:bodyPr>
          <a:lstStyle/>
          <a:p>
            <a:pPr algn="ctr"/>
            <a:r>
              <a:rPr lang="en-US" sz="2400" dirty="0" err="1" smtClean="0"/>
              <a:t>Tiếng</a:t>
            </a:r>
            <a:r>
              <a:rPr lang="en-US" sz="2400" dirty="0" smtClean="0"/>
              <a:t> </a:t>
            </a:r>
            <a:r>
              <a:rPr lang="en-US" sz="2400" dirty="0" err="1" smtClean="0"/>
              <a:t>việt</a:t>
            </a:r>
            <a:endParaRPr lang="en-US" sz="2400" dirty="0" smtClean="0"/>
          </a:p>
          <a:p>
            <a:pPr algn="ctr"/>
            <a:r>
              <a:rPr lang="en-US" sz="2400" dirty="0" err="1" smtClean="0"/>
              <a:t>Bài</a:t>
            </a:r>
            <a:r>
              <a:rPr lang="en-US" sz="2400" dirty="0" smtClean="0"/>
              <a:t> 6: </a:t>
            </a:r>
            <a:r>
              <a:rPr lang="en-US" sz="2400" dirty="0" err="1" smtClean="0"/>
              <a:t>Luyện</a:t>
            </a:r>
            <a:r>
              <a:rPr lang="en-US" sz="2400" dirty="0" smtClean="0"/>
              <a:t> </a:t>
            </a:r>
            <a:r>
              <a:rPr lang="en-US" sz="2400" dirty="0" err="1" smtClean="0"/>
              <a:t>tập</a:t>
            </a:r>
            <a:r>
              <a:rPr lang="en-US" sz="2400" dirty="0" smtClean="0"/>
              <a:t>: </a:t>
            </a:r>
            <a:r>
              <a:rPr lang="en-US" sz="2400" dirty="0" err="1" smtClean="0"/>
              <a:t>Viết</a:t>
            </a:r>
            <a:r>
              <a:rPr lang="en-US" sz="2400" dirty="0" smtClean="0"/>
              <a:t> </a:t>
            </a:r>
            <a:r>
              <a:rPr lang="en-US" sz="2400" dirty="0" err="1" smtClean="0"/>
              <a:t>đoạn</a:t>
            </a:r>
            <a:r>
              <a:rPr lang="en-US" sz="2400" dirty="0" smtClean="0"/>
              <a:t> </a:t>
            </a:r>
            <a:r>
              <a:rPr lang="en-US" sz="2400" dirty="0" err="1" smtClean="0"/>
              <a:t>văn</a:t>
            </a:r>
            <a:r>
              <a:rPr lang="en-US" sz="2400" dirty="0" smtClean="0"/>
              <a:t> </a:t>
            </a:r>
            <a:r>
              <a:rPr lang="en-US" sz="2400" dirty="0" err="1" smtClean="0"/>
              <a:t>kể</a:t>
            </a:r>
            <a:r>
              <a:rPr lang="en-US" sz="2400" dirty="0" smtClean="0"/>
              <a:t> </a:t>
            </a:r>
            <a:r>
              <a:rPr lang="en-US" sz="2400" dirty="0" err="1" smtClean="0"/>
              <a:t>về</a:t>
            </a:r>
            <a:r>
              <a:rPr lang="en-US" sz="2400" dirty="0" smtClean="0"/>
              <a:t> </a:t>
            </a:r>
            <a:r>
              <a:rPr lang="en-US" sz="2400" dirty="0" err="1" smtClean="0"/>
              <a:t>việc</a:t>
            </a:r>
            <a:r>
              <a:rPr lang="en-US" sz="2400" dirty="0" smtClean="0"/>
              <a:t> </a:t>
            </a:r>
            <a:r>
              <a:rPr lang="en-US" sz="2400" dirty="0" err="1" smtClean="0"/>
              <a:t>chăm</a:t>
            </a:r>
            <a:r>
              <a:rPr lang="en-US" sz="2400" dirty="0" smtClean="0"/>
              <a:t> </a:t>
            </a:r>
            <a:r>
              <a:rPr lang="en-US" sz="2400" dirty="0" err="1" smtClean="0"/>
              <a:t>sóc</a:t>
            </a:r>
            <a:r>
              <a:rPr lang="en-US" sz="2400" dirty="0" smtClean="0"/>
              <a:t> </a:t>
            </a:r>
            <a:r>
              <a:rPr lang="en-US" sz="2400" dirty="0" err="1" smtClean="0"/>
              <a:t>cây</a:t>
            </a:r>
            <a:r>
              <a:rPr lang="en-US" sz="2400" dirty="0" smtClean="0"/>
              <a:t> </a:t>
            </a:r>
            <a:r>
              <a:rPr lang="en-US" sz="2400" dirty="0" err="1" smtClean="0"/>
              <a:t>cối</a:t>
            </a:r>
            <a:endParaRPr lang="en-US" sz="2400" dirty="0" smtClean="0"/>
          </a:p>
          <a:p>
            <a:endParaRPr lang="en-US" sz="3600" dirty="0"/>
          </a:p>
        </p:txBody>
      </p:sp>
    </p:spTree>
    <p:extLst>
      <p:ext uri="{BB962C8B-B14F-4D97-AF65-F5344CB8AC3E}">
        <p14:creationId xmlns:p14="http://schemas.microsoft.com/office/powerpoint/2010/main" val="1198397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8273" y="858247"/>
            <a:ext cx="5245174" cy="323065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x-none"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x-none"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x-none"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x-none"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x-none"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pic>
        <p:nvPicPr>
          <p:cNvPr id="1026" name="Picture 2" descr="Thiên lý hữu tình: Ươm một mầm cây, đường xanh muôn ngả - VOV Giao thông">
            <a:extLst>
              <a:ext uri="{FF2B5EF4-FFF2-40B4-BE49-F238E27FC236}">
                <a16:creationId xmlns=""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 xmlns:a16="http://schemas.microsoft.com/office/drawing/2014/main" id="{19BA808F-D37E-46DF-8F52-B75EBB68AA23}"/>
              </a:ext>
            </a:extLst>
          </p:cNvPr>
          <p:cNvCxnSpPr/>
          <p:nvPr/>
        </p:nvCxnSpPr>
        <p:spPr>
          <a:xfrm flipH="1">
            <a:off x="1078124" y="125357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F87EC95D-EAA1-8345-856B-572EAE6BA639}"/>
              </a:ext>
            </a:extLst>
          </p:cNvPr>
          <p:cNvGrpSpPr/>
          <p:nvPr/>
        </p:nvGrpSpPr>
        <p:grpSpPr>
          <a:xfrm>
            <a:off x="1062464" y="1724387"/>
            <a:ext cx="230207" cy="470813"/>
            <a:chOff x="4944388" y="3399410"/>
            <a:chExt cx="230207" cy="470813"/>
          </a:xfrm>
        </p:grpSpPr>
        <p:cxnSp>
          <p:nvCxnSpPr>
            <p:cNvPr id="17" name="Straight Connector 16">
              <a:extLst>
                <a:ext uri="{FF2B5EF4-FFF2-40B4-BE49-F238E27FC236}">
                  <a16:creationId xmlns=""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 xmlns:a16="http://schemas.microsoft.com/office/drawing/2014/main" id="{C793B5F5-9E89-3347-9FAE-DEE49D9EE6AC}"/>
              </a:ext>
            </a:extLst>
          </p:cNvPr>
          <p:cNvCxnSpPr/>
          <p:nvPr/>
        </p:nvCxnSpPr>
        <p:spPr>
          <a:xfrm flipH="1">
            <a:off x="3848843" y="12727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 xmlns:a16="http://schemas.microsoft.com/office/drawing/2014/main" id="{41972CF3-BCE2-154F-B369-0C389398F5A3}"/>
              </a:ext>
            </a:extLst>
          </p:cNvPr>
          <p:cNvCxnSpPr/>
          <p:nvPr/>
        </p:nvCxnSpPr>
        <p:spPr>
          <a:xfrm flipH="1">
            <a:off x="4754859" y="2788765"/>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E17A43B-BCD6-554A-8CB7-2ECFA5E6282A}"/>
              </a:ext>
            </a:extLst>
          </p:cNvPr>
          <p:cNvGrpSpPr/>
          <p:nvPr/>
        </p:nvGrpSpPr>
        <p:grpSpPr>
          <a:xfrm>
            <a:off x="2274011" y="3241239"/>
            <a:ext cx="230207" cy="470813"/>
            <a:chOff x="4944388" y="3399410"/>
            <a:chExt cx="230207" cy="470813"/>
          </a:xfrm>
        </p:grpSpPr>
        <p:cxnSp>
          <p:nvCxnSpPr>
            <p:cNvPr id="32" name="Straight Connector 31">
              <a:extLst>
                <a:ext uri="{FF2B5EF4-FFF2-40B4-BE49-F238E27FC236}">
                  <a16:creationId xmlns=""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 xmlns:a16="http://schemas.microsoft.com/office/drawing/2014/main" id="{69E608FD-E818-5F4F-A242-4CD90E526DCC}"/>
              </a:ext>
            </a:extLst>
          </p:cNvPr>
          <p:cNvCxnSpPr/>
          <p:nvPr/>
        </p:nvCxnSpPr>
        <p:spPr>
          <a:xfrm flipH="1">
            <a:off x="2263423" y="277042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0AD7121-92BD-5E4D-9AF0-05001C5DDB40}"/>
              </a:ext>
            </a:extLst>
          </p:cNvPr>
          <p:cNvCxnSpPr/>
          <p:nvPr/>
        </p:nvCxnSpPr>
        <p:spPr>
          <a:xfrm flipH="1">
            <a:off x="1081723" y="325957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2481</TotalTime>
  <Words>1885</Words>
  <Application>Microsoft Office PowerPoint</Application>
  <PresentationFormat>Custom</PresentationFormat>
  <Paragraphs>194</Paragraphs>
  <Slides>37</Slides>
  <Notes>11</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37</vt:i4>
      </vt:variant>
    </vt:vector>
  </HeadingPairs>
  <TitlesOfParts>
    <vt:vector size="55" baseType="lpstr">
      <vt:lpstr>Arial</vt:lpstr>
      <vt:lpstr>UTM Cookies</vt:lpstr>
      <vt:lpstr>Wingdings</vt:lpstr>
      <vt:lpstr>UTM Avo</vt:lpstr>
      <vt:lpstr>Calibri</vt:lpstr>
      <vt:lpstr>Microsoft YaHei</vt:lpstr>
      <vt:lpstr>Times New Roman</vt:lpstr>
      <vt:lpstr>Calibri Light</vt:lpstr>
      <vt:lpstr>SimSun</vt:lpstr>
      <vt:lpstr>Montserrat</vt:lpstr>
      <vt:lpstr>等线</vt:lpstr>
      <vt:lpstr>Kalam</vt:lpstr>
      <vt:lpstr>Microsoft YaHei</vt:lpstr>
      <vt:lpstr>Doodle Sketchbook by Slidesgo</vt:lpstr>
      <vt:lpstr>1_Doodle Sketchbook by Slidesgo</vt:lpstr>
      <vt:lpstr>1_Office Theme</vt:lpstr>
      <vt:lpstr>1_Office 主题​​</vt:lpstr>
      <vt:lpstr>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MTBA</cp:lastModifiedBy>
  <cp:revision>219</cp:revision>
  <dcterms:modified xsi:type="dcterms:W3CDTF">2022-01-13T07:14:52Z</dcterms:modified>
</cp:coreProperties>
</file>