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60" r:id="rId2"/>
    <p:sldId id="296" r:id="rId3"/>
    <p:sldId id="256" r:id="rId4"/>
    <p:sldId id="258" r:id="rId5"/>
    <p:sldId id="297" r:id="rId6"/>
    <p:sldId id="298" r:id="rId7"/>
    <p:sldId id="271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BE8"/>
    <a:srgbClr val="911309"/>
    <a:srgbClr val="FCD2CF"/>
    <a:srgbClr val="663300"/>
    <a:srgbClr val="996633"/>
    <a:srgbClr val="CC9900"/>
    <a:srgbClr val="990099"/>
    <a:srgbClr val="698E00"/>
    <a:srgbClr val="99CC00"/>
    <a:srgbClr val="F8B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50" d="100"/>
          <a:sy n="50" d="100"/>
        </p:scale>
        <p:origin x="5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0.svg"/><Relationship Id="rId4" Type="http://schemas.openxmlformats.org/officeDocument/2006/relationships/image" Target="../media/image6.png"/><Relationship Id="rId9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0.svg"/><Relationship Id="rId10" Type="http://schemas.openxmlformats.org/officeDocument/2006/relationships/image" Target="../media/image9.jpeg"/><Relationship Id="rId4" Type="http://schemas.openxmlformats.org/officeDocument/2006/relationships/image" Target="../media/image6.png"/><Relationship Id="rId9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svg"/><Relationship Id="rId7" Type="http://schemas.openxmlformats.org/officeDocument/2006/relationships/image" Target="../media/image32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30.sv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image" Target="../media/image8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20.svg"/><Relationship Id="rId5" Type="http://schemas.openxmlformats.org/officeDocument/2006/relationships/image" Target="../media/image113.sv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410192" y="-11081562"/>
            <a:ext cx="21108383" cy="129147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19695">
            <a:off x="-759165" y="4075388"/>
            <a:ext cx="2995592" cy="565206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35883">
            <a:off x="15433262" y="4643398"/>
            <a:ext cx="4732349" cy="232476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1410192" y="8331650"/>
            <a:ext cx="21108383" cy="12914741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="" xmlns:a16="http://schemas.microsoft.com/office/drawing/2014/main" id="{B5F65E6E-F41D-42DB-B343-B87815D09E17}"/>
              </a:ext>
            </a:extLst>
          </p:cNvPr>
          <p:cNvSpPr txBox="1"/>
          <p:nvPr/>
        </p:nvSpPr>
        <p:spPr>
          <a:xfrm>
            <a:off x="2541165" y="3603116"/>
            <a:ext cx="13201285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ts val="5463"/>
              </a:spcBef>
            </a:pPr>
            <a:r>
              <a:rPr lang="en-US" sz="6600" b="1" u="none" dirty="0">
                <a:latin typeface="Arial" panose="020B0604020202020204" pitchFamily="34" charset="0"/>
                <a:cs typeface="Arial" panose="020B0604020202020204" pitchFamily="34" charset="0"/>
              </a:rPr>
              <a:t>CHÀO  MỪNG CÁC EM ĐẾN VỚI BÀI HỌC NGÀY HÔM NAY!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800100"/>
            <a:ext cx="13944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 1000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565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hoc247.net/fckeditorimg/upload/images/hinh-1-bai-73-toan-2-Canh-die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876300"/>
            <a:ext cx="17221200" cy="777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8648700"/>
            <a:ext cx="16992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Các</a:t>
            </a:r>
            <a:r>
              <a:rPr lang="en-US" sz="4800" dirty="0" smtClean="0"/>
              <a:t> </a:t>
            </a:r>
            <a:r>
              <a:rPr lang="en-US" sz="4800" dirty="0" err="1" smtClean="0"/>
              <a:t>số</a:t>
            </a:r>
            <a:r>
              <a:rPr lang="en-US" sz="4800" dirty="0" smtClean="0"/>
              <a:t> 100, 200, 300, 400, 500, 600, 700, 800, 900, 1000 </a:t>
            </a:r>
            <a:r>
              <a:rPr lang="en-US" sz="4800" dirty="0" err="1" smtClean="0"/>
              <a:t>là</a:t>
            </a:r>
            <a:r>
              <a:rPr lang="en-US" sz="4800" dirty="0" smtClean="0"/>
              <a:t> </a:t>
            </a:r>
            <a:r>
              <a:rPr lang="en-US" sz="4800" dirty="0" err="1" smtClean="0"/>
              <a:t>các</a:t>
            </a:r>
            <a:r>
              <a:rPr lang="en-US" sz="4800" dirty="0" smtClean="0"/>
              <a:t> </a:t>
            </a:r>
            <a:r>
              <a:rPr lang="en-US" sz="4800" dirty="0" err="1" smtClean="0"/>
              <a:t>số</a:t>
            </a:r>
            <a:r>
              <a:rPr lang="en-US" sz="4800" dirty="0" smtClean="0"/>
              <a:t> </a:t>
            </a:r>
            <a:r>
              <a:rPr lang="en-US" sz="4800" dirty="0" err="1" smtClean="0"/>
              <a:t>tròn</a:t>
            </a:r>
            <a:r>
              <a:rPr lang="en-US" sz="4800" dirty="0" smtClean="0"/>
              <a:t> </a:t>
            </a:r>
            <a:r>
              <a:rPr lang="en-US" sz="4800" dirty="0" err="1" smtClean="0"/>
              <a:t>trăm</a:t>
            </a:r>
            <a:r>
              <a:rPr lang="en-US" sz="4800" dirty="0" smtClean="0"/>
              <a:t>.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23900" y="-44727"/>
            <a:ext cx="5676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1. ĐẾM THEO TRĂM</a:t>
            </a:r>
            <a:endParaRPr lang="en-US" sz="4800" b="1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597391" y="-1396362"/>
            <a:ext cx="3936619" cy="3968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09503">
            <a:off x="-547876" y="8604060"/>
            <a:ext cx="3747437" cy="3365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6490" y="612045"/>
            <a:ext cx="3359358" cy="11547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96220">
            <a:off x="11041562" y="9474860"/>
            <a:ext cx="2716263" cy="1164598"/>
          </a:xfrm>
          <a:prstGeom prst="rect">
            <a:avLst/>
          </a:prstGeom>
        </p:spPr>
      </p:pic>
      <p:sp>
        <p:nvSpPr>
          <p:cNvPr id="16" name="TextBox 9">
            <a:extLst>
              <a:ext uri="{FF2B5EF4-FFF2-40B4-BE49-F238E27FC236}">
                <a16:creationId xmlns="" xmlns:a16="http://schemas.microsoft.com/office/drawing/2014/main" id="{083561A0-CD0C-47CC-93D5-D1985599BAE3}"/>
              </a:ext>
            </a:extLst>
          </p:cNvPr>
          <p:cNvSpPr txBox="1"/>
          <p:nvPr/>
        </p:nvSpPr>
        <p:spPr>
          <a:xfrm>
            <a:off x="4219575" y="883503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AC51C9-7119-4D52-B205-DD52DA42FE63}"/>
              </a:ext>
            </a:extLst>
          </p:cNvPr>
          <p:cNvSpPr txBox="1"/>
          <p:nvPr/>
        </p:nvSpPr>
        <p:spPr>
          <a:xfrm>
            <a:off x="2362744" y="1571746"/>
            <a:ext cx="13639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</a:t>
            </a:r>
            <a:r>
              <a:rPr lang="nl-NL" sz="4800" i="1" dirty="0" smtClean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Viết các số: bốn trăm, năm trăm, sáu trăm,bảy trăm, tám trăm, chín trăm, một nghìn.</a:t>
            </a:r>
            <a:endParaRPr lang="vi-VN" sz="4800" i="1" dirty="0">
              <a:solidFill>
                <a:srgbClr val="3C3B37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="" xmlns:a16="http://schemas.microsoft.com/office/drawing/2014/main" id="{34F5EBCE-45E9-4809-80AB-61D1663117E2}"/>
              </a:ext>
            </a:extLst>
          </p:cNvPr>
          <p:cNvSpPr txBox="1"/>
          <p:nvPr/>
        </p:nvSpPr>
        <p:spPr>
          <a:xfrm>
            <a:off x="2819400" y="4786093"/>
            <a:ext cx="13396231" cy="12464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dirty="0"/>
              <a:t>400, 500, 600, 700, 800, 900, 1000</a:t>
            </a:r>
            <a:endParaRPr lang="en-US" sz="54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597391" y="-1396362"/>
            <a:ext cx="3936619" cy="3968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09503">
            <a:off x="-547876" y="8604060"/>
            <a:ext cx="3747437" cy="3365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6490" y="612045"/>
            <a:ext cx="3359358" cy="115477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696220">
            <a:off x="11041562" y="9474860"/>
            <a:ext cx="2716263" cy="116459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AC51C9-7119-4D52-B205-DD52DA42FE63}"/>
              </a:ext>
            </a:extLst>
          </p:cNvPr>
          <p:cNvSpPr txBox="1"/>
          <p:nvPr/>
        </p:nvSpPr>
        <p:spPr>
          <a:xfrm>
            <a:off x="2362744" y="1571746"/>
            <a:ext cx="3580856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</a:t>
            </a:r>
            <a:r>
              <a:rPr lang="nl-NL" sz="4800" b="1" i="1" dirty="0" smtClean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2: </a:t>
            </a:r>
            <a:r>
              <a:rPr lang="nl-NL" sz="4800" i="1" dirty="0" smtClean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2" name="AutoShape 2" descr="• Các số trong phạm vi 1000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3124200" y="4381500"/>
            <a:ext cx="0" cy="404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Số một cách tự nhiên là gì? Sự khác nhau giữa số một cách tự nhiên N và N*  bạn nên biế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0438"/>
            <a:ext cx="181324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4326764" y="449182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200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5647545" y="449182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936389" y="449182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162074" y="4506347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500</a:t>
            </a:r>
            <a:endParaRPr lang="en-US" sz="3200" b="1" dirty="0"/>
          </a:p>
        </p:txBody>
      </p:sp>
      <p:sp>
        <p:nvSpPr>
          <p:cNvPr id="24" name="Rectangle 23"/>
          <p:cNvSpPr/>
          <p:nvPr/>
        </p:nvSpPr>
        <p:spPr>
          <a:xfrm>
            <a:off x="9514078" y="449182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0866082" y="449182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2204693" y="4506347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8</a:t>
            </a:r>
            <a:r>
              <a:rPr lang="en-US" sz="3200" b="1" dirty="0" smtClean="0"/>
              <a:t>00</a:t>
            </a:r>
            <a:endParaRPr lang="en-US" sz="3200" b="1" dirty="0"/>
          </a:p>
        </p:txBody>
      </p:sp>
      <p:sp>
        <p:nvSpPr>
          <p:cNvPr id="27" name="Rectangle 26"/>
          <p:cNvSpPr/>
          <p:nvPr/>
        </p:nvSpPr>
        <p:spPr>
          <a:xfrm>
            <a:off x="13443771" y="449182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4782382" y="4506347"/>
            <a:ext cx="1220162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1000</a:t>
            </a:r>
            <a:endParaRPr lang="en-US" sz="3200" b="1" dirty="0"/>
          </a:p>
        </p:txBody>
      </p:sp>
      <p:sp>
        <p:nvSpPr>
          <p:cNvPr id="29" name="Rectangle 28"/>
          <p:cNvSpPr/>
          <p:nvPr/>
        </p:nvSpPr>
        <p:spPr>
          <a:xfrm>
            <a:off x="3074505" y="4494450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100</a:t>
            </a:r>
            <a:endParaRPr lang="en-US" sz="3200" b="1" dirty="0"/>
          </a:p>
        </p:txBody>
      </p:sp>
      <p:sp>
        <p:nvSpPr>
          <p:cNvPr id="9" name="Rectangle 8"/>
          <p:cNvSpPr/>
          <p:nvPr/>
        </p:nvSpPr>
        <p:spPr>
          <a:xfrm>
            <a:off x="1905000" y="4506347"/>
            <a:ext cx="914400" cy="649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flipV="1">
            <a:off x="3127375" y="4394762"/>
            <a:ext cx="0" cy="4045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4" descr="Số một cách tự nhiên là gì? Sự khác nhau giữa số một cách tự nhiên N và N*  bạn nên biế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2933700"/>
            <a:ext cx="181324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31"/>
          <p:cNvSpPr/>
          <p:nvPr/>
        </p:nvSpPr>
        <p:spPr>
          <a:xfrm>
            <a:off x="4329939" y="4505082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200</a:t>
            </a:r>
            <a:endParaRPr lang="en-US" sz="3200" b="1" dirty="0"/>
          </a:p>
        </p:txBody>
      </p:sp>
      <p:sp>
        <p:nvSpPr>
          <p:cNvPr id="33" name="Rectangle 32"/>
          <p:cNvSpPr/>
          <p:nvPr/>
        </p:nvSpPr>
        <p:spPr>
          <a:xfrm>
            <a:off x="5650720" y="4505082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300</a:t>
            </a:r>
            <a:endParaRPr lang="en-US" sz="3200" b="1" dirty="0"/>
          </a:p>
        </p:txBody>
      </p:sp>
      <p:sp>
        <p:nvSpPr>
          <p:cNvPr id="34" name="Rectangle 33"/>
          <p:cNvSpPr/>
          <p:nvPr/>
        </p:nvSpPr>
        <p:spPr>
          <a:xfrm>
            <a:off x="6939564" y="4505082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400</a:t>
            </a:r>
            <a:endParaRPr lang="en-US" sz="3200" b="1" dirty="0"/>
          </a:p>
        </p:txBody>
      </p:sp>
      <p:sp>
        <p:nvSpPr>
          <p:cNvPr id="35" name="Rectangle 34"/>
          <p:cNvSpPr/>
          <p:nvPr/>
        </p:nvSpPr>
        <p:spPr>
          <a:xfrm>
            <a:off x="8165249" y="4519609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500</a:t>
            </a:r>
            <a:endParaRPr lang="en-US" sz="3200" b="1" dirty="0"/>
          </a:p>
        </p:txBody>
      </p:sp>
      <p:sp>
        <p:nvSpPr>
          <p:cNvPr id="36" name="Rectangle 35"/>
          <p:cNvSpPr/>
          <p:nvPr/>
        </p:nvSpPr>
        <p:spPr>
          <a:xfrm>
            <a:off x="9517253" y="4505082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600</a:t>
            </a:r>
            <a:endParaRPr lang="en-US" sz="3200" b="1" dirty="0"/>
          </a:p>
        </p:txBody>
      </p:sp>
      <p:sp>
        <p:nvSpPr>
          <p:cNvPr id="37" name="Rectangle 36"/>
          <p:cNvSpPr/>
          <p:nvPr/>
        </p:nvSpPr>
        <p:spPr>
          <a:xfrm>
            <a:off x="10869257" y="4505082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700</a:t>
            </a:r>
            <a:endParaRPr lang="en-US" sz="3200" b="1" dirty="0"/>
          </a:p>
        </p:txBody>
      </p:sp>
      <p:sp>
        <p:nvSpPr>
          <p:cNvPr id="38" name="Rectangle 37"/>
          <p:cNvSpPr/>
          <p:nvPr/>
        </p:nvSpPr>
        <p:spPr>
          <a:xfrm>
            <a:off x="12207868" y="4519609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8</a:t>
            </a:r>
            <a:r>
              <a:rPr lang="en-US" sz="3200" b="1" dirty="0" smtClean="0"/>
              <a:t>00</a:t>
            </a:r>
            <a:endParaRPr lang="en-US" sz="3200" b="1" dirty="0"/>
          </a:p>
        </p:txBody>
      </p:sp>
      <p:sp>
        <p:nvSpPr>
          <p:cNvPr id="39" name="Rectangle 38"/>
          <p:cNvSpPr/>
          <p:nvPr/>
        </p:nvSpPr>
        <p:spPr>
          <a:xfrm>
            <a:off x="13446946" y="4505082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9</a:t>
            </a:r>
            <a:r>
              <a:rPr lang="en-US" sz="3200" b="1" dirty="0" smtClean="0"/>
              <a:t>00</a:t>
            </a:r>
            <a:endParaRPr lang="en-US" sz="3200" b="1" dirty="0"/>
          </a:p>
        </p:txBody>
      </p:sp>
      <p:sp>
        <p:nvSpPr>
          <p:cNvPr id="40" name="Rectangle 39"/>
          <p:cNvSpPr/>
          <p:nvPr/>
        </p:nvSpPr>
        <p:spPr>
          <a:xfrm>
            <a:off x="14785557" y="4519609"/>
            <a:ext cx="1220162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1000</a:t>
            </a:r>
            <a:endParaRPr lang="en-US" sz="3200" b="1" dirty="0"/>
          </a:p>
        </p:txBody>
      </p:sp>
      <p:sp>
        <p:nvSpPr>
          <p:cNvPr id="41" name="Rectangle 40"/>
          <p:cNvSpPr/>
          <p:nvPr/>
        </p:nvSpPr>
        <p:spPr>
          <a:xfrm>
            <a:off x="3077680" y="4507712"/>
            <a:ext cx="881411" cy="64953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100</a:t>
            </a:r>
            <a:endParaRPr lang="en-US" sz="3200" b="1" dirty="0"/>
          </a:p>
        </p:txBody>
      </p:sp>
      <p:sp>
        <p:nvSpPr>
          <p:cNvPr id="42" name="Rectangle 41"/>
          <p:cNvSpPr/>
          <p:nvPr/>
        </p:nvSpPr>
        <p:spPr>
          <a:xfrm>
            <a:off x="1908175" y="4519609"/>
            <a:ext cx="914400" cy="6495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3000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9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597391" y="-1396362"/>
            <a:ext cx="3936619" cy="396811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009503">
            <a:off x="-547876" y="8604060"/>
            <a:ext cx="3747437" cy="3365880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46490" y="612045"/>
            <a:ext cx="3359358" cy="11547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AC51C9-7119-4D52-B205-DD52DA42FE63}"/>
              </a:ext>
            </a:extLst>
          </p:cNvPr>
          <p:cNvSpPr txBox="1"/>
          <p:nvPr/>
        </p:nvSpPr>
        <p:spPr>
          <a:xfrm>
            <a:off x="2362744" y="1571746"/>
            <a:ext cx="13639800" cy="2171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</a:t>
            </a:r>
            <a:r>
              <a:rPr lang="nl-NL" sz="4800" b="1" i="1" dirty="0" smtClean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3: </a:t>
            </a:r>
            <a:r>
              <a:rPr lang="nl-NL" sz="4800" i="1" dirty="0" smtClean="0">
                <a:solidFill>
                  <a:srgbClr val="3C3B37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Chị Mai muốn mua 800 ống hút làm bằng tre. Chị Mai cần lấy mấy hộp ống hút?</a:t>
            </a:r>
            <a:endParaRPr lang="vi-VN" sz="4800" i="1" dirty="0">
              <a:solidFill>
                <a:srgbClr val="3C3B37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92990" y="3761150"/>
            <a:ext cx="12153900" cy="4356767"/>
          </a:xfrm>
          <a:prstGeom prst="rect">
            <a:avLst/>
          </a:prstGeom>
        </p:spPr>
      </p:pic>
      <p:sp>
        <p:nvSpPr>
          <p:cNvPr id="14" name="TextBox 8">
            <a:extLst>
              <a:ext uri="{FF2B5EF4-FFF2-40B4-BE49-F238E27FC236}">
                <a16:creationId xmlns="" xmlns:a16="http://schemas.microsoft.com/office/drawing/2014/main" id="{34F5EBCE-45E9-4809-80AB-61D1663117E2}"/>
              </a:ext>
            </a:extLst>
          </p:cNvPr>
          <p:cNvSpPr txBox="1"/>
          <p:nvPr/>
        </p:nvSpPr>
        <p:spPr>
          <a:xfrm>
            <a:off x="3048000" y="8648700"/>
            <a:ext cx="13396231" cy="1112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b="1" dirty="0" err="1" smtClean="0"/>
              <a:t>Chị</a:t>
            </a:r>
            <a:r>
              <a:rPr lang="en-US" sz="5400" b="1" dirty="0" smtClean="0"/>
              <a:t> Mai </a:t>
            </a:r>
            <a:r>
              <a:rPr lang="en-US" sz="5400" b="1" dirty="0" err="1" smtClean="0"/>
              <a:t>cần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lấy</a:t>
            </a:r>
            <a:r>
              <a:rPr lang="en-US" sz="5400" b="1" dirty="0" smtClean="0"/>
              <a:t> 8 </a:t>
            </a:r>
            <a:r>
              <a:rPr lang="en-US" sz="5400" b="1" dirty="0" err="1" smtClean="0"/>
              <a:t>hộp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ống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hút</a:t>
            </a:r>
            <a:endParaRPr lang="en-US" sz="5400" b="1" spc="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731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6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4551422" y="1393220"/>
            <a:ext cx="11650546" cy="712815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92211" y="1533411"/>
            <a:ext cx="2227055" cy="17788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46277" y="7967143"/>
            <a:ext cx="5518923" cy="786446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16697982" y="1862227"/>
            <a:ext cx="26067251" cy="1192576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63366" y="2864433"/>
            <a:ext cx="297270" cy="31351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030016" y="8636583"/>
            <a:ext cx="297270" cy="31351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733366" y="7741233"/>
            <a:ext cx="297270" cy="31351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257116" y="1607133"/>
            <a:ext cx="297270" cy="313514"/>
          </a:xfrm>
          <a:prstGeom prst="rect">
            <a:avLst/>
          </a:prstGeom>
        </p:spPr>
      </p:pic>
      <p:sp>
        <p:nvSpPr>
          <p:cNvPr id="13" name="TextBox 11">
            <a:extLst>
              <a:ext uri="{FF2B5EF4-FFF2-40B4-BE49-F238E27FC236}">
                <a16:creationId xmlns="" xmlns:a16="http://schemas.microsoft.com/office/drawing/2014/main" id="{E54B8C6E-BCB4-41C8-863F-E582A960EC7E}"/>
              </a:ext>
            </a:extLst>
          </p:cNvPr>
          <p:cNvSpPr txBox="1"/>
          <p:nvPr/>
        </p:nvSpPr>
        <p:spPr>
          <a:xfrm>
            <a:off x="2891351" y="3414356"/>
            <a:ext cx="12453968" cy="317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3"/>
              </a:lnSpc>
            </a:pPr>
            <a:r>
              <a:rPr lang="en-US" sz="7200" b="1" dirty="0"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61</Template>
  <TotalTime>780</TotalTime>
  <Words>169</Words>
  <Application>Microsoft Office PowerPoint</Application>
  <PresentationFormat>Custom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MTBA</cp:lastModifiedBy>
  <cp:revision>16</cp:revision>
  <dcterms:created xsi:type="dcterms:W3CDTF">2021-10-24T07:45:10Z</dcterms:created>
  <dcterms:modified xsi:type="dcterms:W3CDTF">2022-01-26T01:09:41Z</dcterms:modified>
  <dc:identifier>DAEtQOoRWgU</dc:identifier>
</cp:coreProperties>
</file>