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96" r:id="rId3"/>
    <p:sldId id="256" r:id="rId4"/>
    <p:sldId id="258" r:id="rId5"/>
    <p:sldId id="297" r:id="rId6"/>
    <p:sldId id="298" r:id="rId7"/>
    <p:sldId id="271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BE8"/>
    <a:srgbClr val="911309"/>
    <a:srgbClr val="FCD2CF"/>
    <a:srgbClr val="663300"/>
    <a:srgbClr val="996633"/>
    <a:srgbClr val="CC9900"/>
    <a:srgbClr val="990099"/>
    <a:srgbClr val="698E00"/>
    <a:srgbClr val="99CC00"/>
    <a:srgbClr val="F8B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48" d="100"/>
          <a:sy n="48" d="100"/>
        </p:scale>
        <p:origin x="16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0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0.sv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0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0.svg"/><Relationship Id="rId5" Type="http://schemas.openxmlformats.org/officeDocument/2006/relationships/image" Target="../media/image113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410192" y="-11081562"/>
            <a:ext cx="21108383" cy="12914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9695">
            <a:off x="-759165" y="4075388"/>
            <a:ext cx="2995592" cy="56520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35883">
            <a:off x="15433262" y="4643398"/>
            <a:ext cx="4732349" cy="23247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410192" y="8331650"/>
            <a:ext cx="21108383" cy="12914741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5F65E6E-F41D-42DB-B343-B87815D09E17}"/>
              </a:ext>
            </a:extLst>
          </p:cNvPr>
          <p:cNvSpPr txBox="1"/>
          <p:nvPr/>
        </p:nvSpPr>
        <p:spPr>
          <a:xfrm>
            <a:off x="2541165" y="3603116"/>
            <a:ext cx="13201285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ts val="5463"/>
              </a:spcBef>
            </a:pPr>
            <a:r>
              <a:rPr lang="en-US" sz="6600" b="1" u="none" dirty="0">
                <a:latin typeface="Arial" panose="020B0604020202020204" pitchFamily="34" charset="0"/>
                <a:cs typeface="Arial" panose="020B0604020202020204" pitchFamily="34" charset="0"/>
              </a:rPr>
              <a:t>CHÀO  MỪNG CÁC EM ĐẾN VỚI BÀI HỌC NGÀY HÔM NAY!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723900"/>
            <a:ext cx="1394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1000(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65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34" y="786270"/>
            <a:ext cx="17190066" cy="88530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3900" y="-44727"/>
            <a:ext cx="567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2. ĐẾM THEO CHỤC</a:t>
            </a:r>
            <a:endParaRPr lang="en-US" sz="48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597391" y="-1396362"/>
            <a:ext cx="3936619" cy="3968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009503">
            <a:off x="-547876" y="8604060"/>
            <a:ext cx="3747437" cy="33658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6490" y="612045"/>
            <a:ext cx="3359358" cy="11547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96220">
            <a:off x="11041562" y="9474860"/>
            <a:ext cx="2716263" cy="1164598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="" xmlns:a16="http://schemas.microsoft.com/office/drawing/2014/main" id="{083561A0-CD0C-47CC-93D5-D1985599BAE3}"/>
              </a:ext>
            </a:extLst>
          </p:cNvPr>
          <p:cNvSpPr txBox="1"/>
          <p:nvPr/>
        </p:nvSpPr>
        <p:spPr>
          <a:xfrm>
            <a:off x="4219575" y="883503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1869272"/>
            <a:ext cx="16459200" cy="708411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0744200" y="4838700"/>
            <a:ext cx="838200" cy="2362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0820400" y="4980135"/>
            <a:ext cx="762000" cy="27921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820400" y="6172200"/>
            <a:ext cx="914400" cy="165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6781800" y="4610100"/>
            <a:ext cx="950538" cy="31621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781800" y="6188765"/>
            <a:ext cx="970416" cy="101213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781800" y="4610100"/>
            <a:ext cx="963790" cy="1143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597391" y="-1396362"/>
            <a:ext cx="3936619" cy="3968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009503">
            <a:off x="-547876" y="8604060"/>
            <a:ext cx="3747437" cy="33658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6490" y="612045"/>
            <a:ext cx="3359358" cy="11547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96220">
            <a:off x="11041562" y="9361510"/>
            <a:ext cx="2716263" cy="11645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AC51C9-7119-4D52-B205-DD52DA42FE63}"/>
              </a:ext>
            </a:extLst>
          </p:cNvPr>
          <p:cNvSpPr txBox="1"/>
          <p:nvPr/>
        </p:nvSpPr>
        <p:spPr>
          <a:xfrm>
            <a:off x="2362744" y="1571746"/>
            <a:ext cx="35808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</a:t>
            </a:r>
            <a:r>
              <a:rPr lang="nl-NL" sz="4800" b="1" i="1" dirty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  <a:r>
              <a:rPr lang="nl-NL" sz="4800" b="1" i="1" dirty="0" smtClean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nl-NL" sz="4800" i="1" dirty="0" smtClean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2" name="AutoShape 2" descr="• Các số trong phạm vi 1000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124200" y="4895850"/>
            <a:ext cx="0" cy="404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326764" y="500617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200</a:t>
            </a:r>
            <a:endParaRPr lang="en-US" sz="3200" b="1" dirty="0"/>
          </a:p>
        </p:txBody>
      </p:sp>
      <p:sp>
        <p:nvSpPr>
          <p:cNvPr id="46" name="Rectangle 45"/>
          <p:cNvSpPr/>
          <p:nvPr/>
        </p:nvSpPr>
        <p:spPr>
          <a:xfrm>
            <a:off x="5647545" y="500617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936389" y="500617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162074" y="5020697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500</a:t>
            </a:r>
            <a:endParaRPr lang="en-US" sz="3200" b="1" dirty="0"/>
          </a:p>
        </p:txBody>
      </p:sp>
      <p:sp>
        <p:nvSpPr>
          <p:cNvPr id="49" name="Rectangle 48"/>
          <p:cNvSpPr/>
          <p:nvPr/>
        </p:nvSpPr>
        <p:spPr>
          <a:xfrm>
            <a:off x="9514078" y="500617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0866082" y="500617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2204693" y="5020697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8</a:t>
            </a:r>
            <a:r>
              <a:rPr lang="en-US" sz="3200" b="1" dirty="0" smtClean="0"/>
              <a:t>00</a:t>
            </a:r>
            <a:endParaRPr lang="en-US" sz="3200" b="1" dirty="0"/>
          </a:p>
        </p:txBody>
      </p:sp>
      <p:sp>
        <p:nvSpPr>
          <p:cNvPr id="52" name="Rectangle 51"/>
          <p:cNvSpPr/>
          <p:nvPr/>
        </p:nvSpPr>
        <p:spPr>
          <a:xfrm>
            <a:off x="13443771" y="500617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4782382" y="5020697"/>
            <a:ext cx="1220162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1000</a:t>
            </a:r>
            <a:endParaRPr lang="en-US" sz="3200" b="1" dirty="0"/>
          </a:p>
        </p:txBody>
      </p:sp>
      <p:sp>
        <p:nvSpPr>
          <p:cNvPr id="54" name="Rectangle 53"/>
          <p:cNvSpPr/>
          <p:nvPr/>
        </p:nvSpPr>
        <p:spPr>
          <a:xfrm>
            <a:off x="3074505" y="500880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100</a:t>
            </a:r>
            <a:endParaRPr lang="en-US" sz="3200" b="1" dirty="0"/>
          </a:p>
        </p:txBody>
      </p:sp>
      <p:sp>
        <p:nvSpPr>
          <p:cNvPr id="55" name="Rectangle 54"/>
          <p:cNvSpPr/>
          <p:nvPr/>
        </p:nvSpPr>
        <p:spPr>
          <a:xfrm>
            <a:off x="1905000" y="5020697"/>
            <a:ext cx="914400" cy="649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3127375" y="4909112"/>
            <a:ext cx="0" cy="404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4" descr="Số một cách tự nhiên là gì? Sự khác nhau giữa số một cách tự nhiên N và N*  bạn nên biế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448050"/>
            <a:ext cx="181324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4329939" y="5019432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r>
              <a:rPr lang="en-US" sz="3200" b="1" dirty="0" smtClean="0"/>
              <a:t>20</a:t>
            </a:r>
            <a:endParaRPr lang="en-US" sz="3200" b="1" dirty="0"/>
          </a:p>
        </p:txBody>
      </p:sp>
      <p:sp>
        <p:nvSpPr>
          <p:cNvPr id="59" name="Rectangle 58"/>
          <p:cNvSpPr/>
          <p:nvPr/>
        </p:nvSpPr>
        <p:spPr>
          <a:xfrm>
            <a:off x="5650720" y="5019432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939564" y="5019432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140</a:t>
            </a:r>
            <a:endParaRPr lang="en-US" sz="3200" b="1" dirty="0"/>
          </a:p>
        </p:txBody>
      </p:sp>
      <p:sp>
        <p:nvSpPr>
          <p:cNvPr id="61" name="Rectangle 60"/>
          <p:cNvSpPr/>
          <p:nvPr/>
        </p:nvSpPr>
        <p:spPr>
          <a:xfrm>
            <a:off x="8165249" y="5033959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?</a:t>
            </a:r>
          </a:p>
        </p:txBody>
      </p:sp>
      <p:sp>
        <p:nvSpPr>
          <p:cNvPr id="62" name="Rectangle 61"/>
          <p:cNvSpPr/>
          <p:nvPr/>
        </p:nvSpPr>
        <p:spPr>
          <a:xfrm>
            <a:off x="9517253" y="5019432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?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0869257" y="5019432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170</a:t>
            </a:r>
            <a:endParaRPr lang="en-US" sz="3200" b="1" dirty="0"/>
          </a:p>
        </p:txBody>
      </p:sp>
      <p:sp>
        <p:nvSpPr>
          <p:cNvPr id="64" name="Rectangle 63"/>
          <p:cNvSpPr/>
          <p:nvPr/>
        </p:nvSpPr>
        <p:spPr>
          <a:xfrm>
            <a:off x="12207868" y="5033959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?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3446946" y="5019432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?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4785557" y="5033959"/>
            <a:ext cx="1220162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r>
              <a:rPr lang="en-US" sz="3200" b="1" dirty="0" smtClean="0"/>
              <a:t>00</a:t>
            </a:r>
            <a:endParaRPr lang="en-US" sz="3200" b="1" dirty="0"/>
          </a:p>
        </p:txBody>
      </p:sp>
      <p:sp>
        <p:nvSpPr>
          <p:cNvPr id="67" name="Rectangle 66"/>
          <p:cNvSpPr/>
          <p:nvPr/>
        </p:nvSpPr>
        <p:spPr>
          <a:xfrm>
            <a:off x="3077680" y="5022062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110</a:t>
            </a:r>
            <a:endParaRPr lang="en-US" sz="3200" b="1" dirty="0"/>
          </a:p>
        </p:txBody>
      </p:sp>
      <p:sp>
        <p:nvSpPr>
          <p:cNvPr id="68" name="Rectangle 67"/>
          <p:cNvSpPr/>
          <p:nvPr/>
        </p:nvSpPr>
        <p:spPr>
          <a:xfrm>
            <a:off x="1908175" y="5033959"/>
            <a:ext cx="914400" cy="649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4" descr="Số một cách tự nhiên là gì? Sự khác nhau giữa số một cách tự nhiên N và N*  bạn nên biế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7100"/>
            <a:ext cx="181324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/>
          <p:cNvSpPr/>
          <p:nvPr/>
        </p:nvSpPr>
        <p:spPr>
          <a:xfrm>
            <a:off x="1670490" y="5000625"/>
            <a:ext cx="914400" cy="649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019988" y="5065433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110</a:t>
            </a:r>
            <a:endParaRPr lang="en-US" sz="3200" b="1" dirty="0"/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2779839" y="5390202"/>
            <a:ext cx="0" cy="404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2783014" y="5403464"/>
            <a:ext cx="0" cy="404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4365838" y="5065433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r>
              <a:rPr lang="en-US" sz="3200" b="1" dirty="0" smtClean="0"/>
              <a:t>20</a:t>
            </a:r>
            <a:endParaRPr lang="en-US" sz="3200" b="1" dirty="0"/>
          </a:p>
        </p:txBody>
      </p:sp>
      <p:sp>
        <p:nvSpPr>
          <p:cNvPr id="89" name="Rectangle 88"/>
          <p:cNvSpPr/>
          <p:nvPr/>
        </p:nvSpPr>
        <p:spPr>
          <a:xfrm>
            <a:off x="5613338" y="5078695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130</a:t>
            </a:r>
            <a:endParaRPr lang="en-US" sz="3200" b="1" dirty="0"/>
          </a:p>
        </p:txBody>
      </p:sp>
      <p:sp>
        <p:nvSpPr>
          <p:cNvPr id="90" name="Rectangle 89"/>
          <p:cNvSpPr/>
          <p:nvPr/>
        </p:nvSpPr>
        <p:spPr>
          <a:xfrm>
            <a:off x="6851428" y="5078695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140</a:t>
            </a:r>
            <a:endParaRPr lang="en-US" sz="3200" b="1" dirty="0"/>
          </a:p>
        </p:txBody>
      </p:sp>
      <p:sp>
        <p:nvSpPr>
          <p:cNvPr id="91" name="Rectangle 90"/>
          <p:cNvSpPr/>
          <p:nvPr/>
        </p:nvSpPr>
        <p:spPr>
          <a:xfrm>
            <a:off x="8184802" y="5065433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150</a:t>
            </a:r>
            <a:endParaRPr lang="en-US" sz="3200" b="1" dirty="0"/>
          </a:p>
        </p:txBody>
      </p:sp>
      <p:sp>
        <p:nvSpPr>
          <p:cNvPr id="92" name="Rectangle 91"/>
          <p:cNvSpPr/>
          <p:nvPr/>
        </p:nvSpPr>
        <p:spPr>
          <a:xfrm>
            <a:off x="9479141" y="5078695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160</a:t>
            </a:r>
            <a:endParaRPr lang="en-US" sz="3200" b="1" dirty="0"/>
          </a:p>
        </p:txBody>
      </p:sp>
      <p:sp>
        <p:nvSpPr>
          <p:cNvPr id="93" name="Rectangle 92"/>
          <p:cNvSpPr/>
          <p:nvPr/>
        </p:nvSpPr>
        <p:spPr>
          <a:xfrm>
            <a:off x="10719171" y="5095935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170</a:t>
            </a:r>
            <a:endParaRPr lang="en-US" sz="3200" b="1" dirty="0"/>
          </a:p>
        </p:txBody>
      </p:sp>
      <p:sp>
        <p:nvSpPr>
          <p:cNvPr id="94" name="Rectangle 93"/>
          <p:cNvSpPr/>
          <p:nvPr/>
        </p:nvSpPr>
        <p:spPr>
          <a:xfrm>
            <a:off x="12177301" y="5092843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180</a:t>
            </a:r>
            <a:endParaRPr lang="en-US" sz="3200" b="1" dirty="0"/>
          </a:p>
        </p:txBody>
      </p:sp>
      <p:sp>
        <p:nvSpPr>
          <p:cNvPr id="95" name="Rectangle 94"/>
          <p:cNvSpPr/>
          <p:nvPr/>
        </p:nvSpPr>
        <p:spPr>
          <a:xfrm>
            <a:off x="13536935" y="5092843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190</a:t>
            </a:r>
            <a:endParaRPr lang="en-US" sz="3200" b="1" dirty="0"/>
          </a:p>
        </p:txBody>
      </p:sp>
      <p:sp>
        <p:nvSpPr>
          <p:cNvPr id="96" name="Rectangle 95"/>
          <p:cNvSpPr/>
          <p:nvPr/>
        </p:nvSpPr>
        <p:spPr>
          <a:xfrm>
            <a:off x="14737649" y="5069374"/>
            <a:ext cx="1220162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r>
              <a:rPr lang="en-US" sz="3200" b="1" dirty="0" smtClean="0"/>
              <a:t>00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83300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4" grpId="0" animBg="1"/>
      <p:bldP spid="85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597391" y="-1396362"/>
            <a:ext cx="3936619" cy="3968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009503">
            <a:off x="-547876" y="8604060"/>
            <a:ext cx="3747437" cy="33658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6490" y="612045"/>
            <a:ext cx="3359358" cy="1154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1943642"/>
            <a:ext cx="16840200" cy="670505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648200" y="5524500"/>
            <a:ext cx="6858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31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551422" y="1393220"/>
            <a:ext cx="11650546" cy="71281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292211" y="1533411"/>
            <a:ext cx="2227055" cy="17788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46277" y="7967143"/>
            <a:ext cx="5518923" cy="7864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-16697982" y="1862227"/>
            <a:ext cx="26067251" cy="119257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63366" y="2864433"/>
            <a:ext cx="297270" cy="3135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030016" y="8636583"/>
            <a:ext cx="297270" cy="3135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733366" y="7741233"/>
            <a:ext cx="297270" cy="3135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257116" y="1607133"/>
            <a:ext cx="297270" cy="313514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="" xmlns:a16="http://schemas.microsoft.com/office/drawing/2014/main" id="{E54B8C6E-BCB4-41C8-863F-E582A960EC7E}"/>
              </a:ext>
            </a:extLst>
          </p:cNvPr>
          <p:cNvSpPr txBox="1"/>
          <p:nvPr/>
        </p:nvSpPr>
        <p:spPr>
          <a:xfrm>
            <a:off x="2891351" y="3414356"/>
            <a:ext cx="12453968" cy="3172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3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13203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61</Template>
  <TotalTime>834</TotalTime>
  <Words>86</Words>
  <Application>Microsoft Office PowerPoint</Application>
  <PresentationFormat>Custom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</dc:creator>
  <cp:lastModifiedBy>MTBA</cp:lastModifiedBy>
  <cp:revision>19</cp:revision>
  <dcterms:created xsi:type="dcterms:W3CDTF">2021-10-24T07:45:10Z</dcterms:created>
  <dcterms:modified xsi:type="dcterms:W3CDTF">2022-01-25T08:26:18Z</dcterms:modified>
  <dc:identifier>DAEtQOoRWgU</dc:identifier>
</cp:coreProperties>
</file>