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9" r:id="rId2"/>
    <p:sldId id="260" r:id="rId3"/>
    <p:sldId id="296" r:id="rId4"/>
    <p:sldId id="256" r:id="rId5"/>
    <p:sldId id="258" r:id="rId6"/>
    <p:sldId id="297" r:id="rId7"/>
    <p:sldId id="298" r:id="rId8"/>
    <p:sldId id="27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E8"/>
    <a:srgbClr val="911309"/>
    <a:srgbClr val="FCD2CF"/>
    <a:srgbClr val="663300"/>
    <a:srgbClr val="996633"/>
    <a:srgbClr val="CC9900"/>
    <a:srgbClr val="990099"/>
    <a:srgbClr val="698E00"/>
    <a:srgbClr val="99CC00"/>
    <a:srgbClr val="F8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8" d="100"/>
          <a:sy n="48" d="100"/>
        </p:scale>
        <p:origin x="1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5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jpeg"/><Relationship Id="rId5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13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361510"/>
            <a:ext cx="2716263" cy="1164598"/>
          </a:xfrm>
          <a:prstGeom prst="rect">
            <a:avLst/>
          </a:prstGeom>
        </p:spPr>
      </p:pic>
      <p:pic>
        <p:nvPicPr>
          <p:cNvPr id="6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999" y="4345977"/>
            <a:ext cx="3359358" cy="115477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8AC51C9-7119-4D52-B205-DD52DA42FE63}"/>
              </a:ext>
            </a:extLst>
          </p:cNvPr>
          <p:cNvSpPr txBox="1"/>
          <p:nvPr/>
        </p:nvSpPr>
        <p:spPr>
          <a:xfrm>
            <a:off x="2468233" y="5305678"/>
            <a:ext cx="3580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71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" y="4077183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963999" y="5753047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123528" y="57083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101</a:t>
            </a:r>
            <a:endParaRPr lang="en-US" sz="3200" b="1" dirty="0"/>
          </a:p>
        </p:txBody>
      </p:sp>
      <p:sp>
        <p:nvSpPr>
          <p:cNvPr id="74" name="Rectangle 73"/>
          <p:cNvSpPr/>
          <p:nvPr/>
        </p:nvSpPr>
        <p:spPr>
          <a:xfrm>
            <a:off x="4389076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102</a:t>
            </a:r>
            <a:endParaRPr lang="en-US" sz="3200" b="1" dirty="0"/>
          </a:p>
        </p:txBody>
      </p:sp>
      <p:sp>
        <p:nvSpPr>
          <p:cNvPr id="75" name="Rectangle 74"/>
          <p:cNvSpPr/>
          <p:nvPr/>
        </p:nvSpPr>
        <p:spPr>
          <a:xfrm>
            <a:off x="5749047" y="569598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  <a:endParaRPr lang="en-US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7012029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77" name="Rectangle 76"/>
          <p:cNvSpPr/>
          <p:nvPr/>
        </p:nvSpPr>
        <p:spPr>
          <a:xfrm>
            <a:off x="8238502" y="565614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105</a:t>
            </a:r>
            <a:endParaRPr lang="en-US" sz="3200" b="1" dirty="0"/>
          </a:p>
        </p:txBody>
      </p:sp>
      <p:sp>
        <p:nvSpPr>
          <p:cNvPr id="78" name="Rectangle 77"/>
          <p:cNvSpPr/>
          <p:nvPr/>
        </p:nvSpPr>
        <p:spPr>
          <a:xfrm>
            <a:off x="9573077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79" name="Rectangle 78"/>
          <p:cNvSpPr/>
          <p:nvPr/>
        </p:nvSpPr>
        <p:spPr>
          <a:xfrm>
            <a:off x="10882751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0" name="Rectangle 79"/>
          <p:cNvSpPr/>
          <p:nvPr/>
        </p:nvSpPr>
        <p:spPr>
          <a:xfrm>
            <a:off x="12192425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1" name="Rectangle 80"/>
          <p:cNvSpPr/>
          <p:nvPr/>
        </p:nvSpPr>
        <p:spPr>
          <a:xfrm>
            <a:off x="13472944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109</a:t>
            </a:r>
            <a:endParaRPr lang="en-US" sz="3200" b="1" dirty="0"/>
          </a:p>
        </p:txBody>
      </p:sp>
      <p:sp>
        <p:nvSpPr>
          <p:cNvPr id="82" name="Rectangle 81"/>
          <p:cNvSpPr/>
          <p:nvPr/>
        </p:nvSpPr>
        <p:spPr>
          <a:xfrm>
            <a:off x="14753463" y="5750650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  <p:pic>
        <p:nvPicPr>
          <p:cNvPr id="9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999" y="990560"/>
            <a:ext cx="3359358" cy="115477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8AC51C9-7119-4D52-B205-DD52DA42FE63}"/>
              </a:ext>
            </a:extLst>
          </p:cNvPr>
          <p:cNvSpPr txBox="1"/>
          <p:nvPr/>
        </p:nvSpPr>
        <p:spPr>
          <a:xfrm>
            <a:off x="2468233" y="1950261"/>
            <a:ext cx="3580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9" name="AutoShape 2" descr="• Các số trong phạm vi 1000 "/>
          <p:cNvSpPr>
            <a:spLocks noChangeAspect="1" noChangeArrowheads="1"/>
          </p:cNvSpPr>
          <p:nvPr/>
        </p:nvSpPr>
        <p:spPr bwMode="auto">
          <a:xfrm>
            <a:off x="38983" y="3524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" y="721766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>
          <a:xfrm>
            <a:off x="1963999" y="2397630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123528" y="235290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101</a:t>
            </a:r>
            <a:endParaRPr lang="en-US" sz="3200" b="1" dirty="0"/>
          </a:p>
        </p:txBody>
      </p:sp>
      <p:sp>
        <p:nvSpPr>
          <p:cNvPr id="103" name="Rectangle 102"/>
          <p:cNvSpPr/>
          <p:nvPr/>
        </p:nvSpPr>
        <p:spPr>
          <a:xfrm>
            <a:off x="4389076" y="233601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102</a:t>
            </a:r>
            <a:endParaRPr lang="en-US" sz="3200" b="1" dirty="0"/>
          </a:p>
        </p:txBody>
      </p:sp>
      <p:sp>
        <p:nvSpPr>
          <p:cNvPr id="104" name="Rectangle 103"/>
          <p:cNvSpPr/>
          <p:nvPr/>
        </p:nvSpPr>
        <p:spPr>
          <a:xfrm>
            <a:off x="5749047" y="234057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103</a:t>
            </a:r>
            <a:endParaRPr lang="en-US" sz="3200" b="1" dirty="0"/>
          </a:p>
        </p:txBody>
      </p:sp>
      <p:sp>
        <p:nvSpPr>
          <p:cNvPr id="105" name="Rectangle 104"/>
          <p:cNvSpPr/>
          <p:nvPr/>
        </p:nvSpPr>
        <p:spPr>
          <a:xfrm>
            <a:off x="7012029" y="233601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104</a:t>
            </a:r>
            <a:endParaRPr lang="en-US" sz="3200" b="1" dirty="0"/>
          </a:p>
        </p:txBody>
      </p:sp>
      <p:sp>
        <p:nvSpPr>
          <p:cNvPr id="106" name="Rectangle 105"/>
          <p:cNvSpPr/>
          <p:nvPr/>
        </p:nvSpPr>
        <p:spPr>
          <a:xfrm>
            <a:off x="8238502" y="230072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105</a:t>
            </a:r>
            <a:endParaRPr lang="en-US" sz="3200" b="1" dirty="0"/>
          </a:p>
        </p:txBody>
      </p:sp>
      <p:sp>
        <p:nvSpPr>
          <p:cNvPr id="107" name="Rectangle 106"/>
          <p:cNvSpPr/>
          <p:nvPr/>
        </p:nvSpPr>
        <p:spPr>
          <a:xfrm>
            <a:off x="9573077" y="2336013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106</a:t>
            </a:r>
            <a:endParaRPr lang="en-US" sz="3200" b="1" dirty="0"/>
          </a:p>
        </p:txBody>
      </p:sp>
      <p:sp>
        <p:nvSpPr>
          <p:cNvPr id="108" name="Rectangle 107"/>
          <p:cNvSpPr/>
          <p:nvPr/>
        </p:nvSpPr>
        <p:spPr>
          <a:xfrm>
            <a:off x="10882751" y="235787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107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2192425" y="235787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108</a:t>
            </a:r>
            <a:endParaRPr lang="en-US" sz="3200" b="1" dirty="0"/>
          </a:p>
        </p:txBody>
      </p:sp>
      <p:sp>
        <p:nvSpPr>
          <p:cNvPr id="110" name="Rectangle 109"/>
          <p:cNvSpPr/>
          <p:nvPr/>
        </p:nvSpPr>
        <p:spPr>
          <a:xfrm>
            <a:off x="13472944" y="235787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109</a:t>
            </a:r>
            <a:endParaRPr lang="en-US" sz="3200" b="1" dirty="0"/>
          </a:p>
        </p:txBody>
      </p:sp>
      <p:sp>
        <p:nvSpPr>
          <p:cNvPr id="111" name="Rectangle 110"/>
          <p:cNvSpPr/>
          <p:nvPr/>
        </p:nvSpPr>
        <p:spPr>
          <a:xfrm>
            <a:off x="14753463" y="2395233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9587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98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9695">
            <a:off x="-759165" y="4075388"/>
            <a:ext cx="2995592" cy="5652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5F65E6E-F41D-42DB-B343-B87815D09E17}"/>
              </a:ext>
            </a:extLst>
          </p:cNvPr>
          <p:cNvSpPr txBox="1"/>
          <p:nvPr/>
        </p:nvSpPr>
        <p:spPr>
          <a:xfrm>
            <a:off x="2541165" y="3603116"/>
            <a:ext cx="1320128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6600" b="1" u="none" dirty="0"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23900"/>
            <a:ext cx="1394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73: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1000(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6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3900" y="-44727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  <a:r>
              <a:rPr lang="en-US" sz="4800" b="1" dirty="0" smtClean="0"/>
              <a:t>. </a:t>
            </a:r>
            <a:r>
              <a:rPr lang="en-US" sz="4800" b="1" dirty="0" smtClean="0"/>
              <a:t>ĐẾM THEO </a:t>
            </a:r>
            <a:r>
              <a:rPr lang="en-US" sz="4800" b="1" dirty="0" smtClean="0"/>
              <a:t>ĐƠN VỊ</a:t>
            </a:r>
            <a:endParaRPr lang="en-US" sz="4800" b="1" dirty="0"/>
          </a:p>
        </p:txBody>
      </p:sp>
      <p:pic>
        <p:nvPicPr>
          <p:cNvPr id="1026" name="Picture 2" descr="https://hoc247.net/fckeditorimg/upload/images/hinh-3-bai-73-toan-2-Canh-d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814430"/>
            <a:ext cx="18254870" cy="90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083561A0-CD0C-47CC-93D5-D1985599BAE3}"/>
              </a:ext>
            </a:extLst>
          </p:cNvPr>
          <p:cNvSpPr txBox="1"/>
          <p:nvPr/>
        </p:nvSpPr>
        <p:spPr>
          <a:xfrm>
            <a:off x="4219575" y="883503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247900"/>
            <a:ext cx="16535400" cy="6172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927760" y="5780778"/>
            <a:ext cx="3702640" cy="11751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2400" y="5854302"/>
            <a:ext cx="1104900" cy="783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5780778"/>
            <a:ext cx="1905000" cy="857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00984" y="4305300"/>
            <a:ext cx="1296407" cy="1028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96256" y="4152900"/>
            <a:ext cx="4033944" cy="1181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24300" y="4305300"/>
            <a:ext cx="9525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361510"/>
            <a:ext cx="2716263" cy="1164598"/>
          </a:xfrm>
          <a:prstGeom prst="rect">
            <a:avLst/>
          </a:prstGeom>
        </p:spPr>
      </p:pic>
      <p:pic>
        <p:nvPicPr>
          <p:cNvPr id="6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999" y="4345977"/>
            <a:ext cx="3359358" cy="115477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8AC51C9-7119-4D52-B205-DD52DA42FE63}"/>
              </a:ext>
            </a:extLst>
          </p:cNvPr>
          <p:cNvSpPr txBox="1"/>
          <p:nvPr/>
        </p:nvSpPr>
        <p:spPr>
          <a:xfrm>
            <a:off x="2468233" y="5305678"/>
            <a:ext cx="3580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71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" y="4077183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963999" y="5753047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123528" y="57083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101</a:t>
            </a:r>
            <a:endParaRPr lang="en-US" sz="3200" b="1" dirty="0"/>
          </a:p>
        </p:txBody>
      </p:sp>
      <p:sp>
        <p:nvSpPr>
          <p:cNvPr id="74" name="Rectangle 73"/>
          <p:cNvSpPr/>
          <p:nvPr/>
        </p:nvSpPr>
        <p:spPr>
          <a:xfrm>
            <a:off x="4389076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102</a:t>
            </a:r>
            <a:endParaRPr lang="en-US" sz="3200" b="1" dirty="0"/>
          </a:p>
        </p:txBody>
      </p:sp>
      <p:sp>
        <p:nvSpPr>
          <p:cNvPr id="75" name="Rectangle 74"/>
          <p:cNvSpPr/>
          <p:nvPr/>
        </p:nvSpPr>
        <p:spPr>
          <a:xfrm>
            <a:off x="5749047" y="569598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  <a:endParaRPr lang="en-US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7012029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77" name="Rectangle 76"/>
          <p:cNvSpPr/>
          <p:nvPr/>
        </p:nvSpPr>
        <p:spPr>
          <a:xfrm>
            <a:off x="8238502" y="565614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105</a:t>
            </a:r>
            <a:endParaRPr lang="en-US" sz="3200" b="1" dirty="0"/>
          </a:p>
        </p:txBody>
      </p:sp>
      <p:sp>
        <p:nvSpPr>
          <p:cNvPr id="78" name="Rectangle 77"/>
          <p:cNvSpPr/>
          <p:nvPr/>
        </p:nvSpPr>
        <p:spPr>
          <a:xfrm>
            <a:off x="9573077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79" name="Rectangle 78"/>
          <p:cNvSpPr/>
          <p:nvPr/>
        </p:nvSpPr>
        <p:spPr>
          <a:xfrm>
            <a:off x="10882751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0" name="Rectangle 79"/>
          <p:cNvSpPr/>
          <p:nvPr/>
        </p:nvSpPr>
        <p:spPr>
          <a:xfrm>
            <a:off x="12192425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81" name="Rectangle 80"/>
          <p:cNvSpPr/>
          <p:nvPr/>
        </p:nvSpPr>
        <p:spPr>
          <a:xfrm>
            <a:off x="13472944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109</a:t>
            </a:r>
            <a:endParaRPr lang="en-US" sz="3200" b="1" dirty="0"/>
          </a:p>
        </p:txBody>
      </p:sp>
      <p:sp>
        <p:nvSpPr>
          <p:cNvPr id="82" name="Rectangle 81"/>
          <p:cNvSpPr/>
          <p:nvPr/>
        </p:nvSpPr>
        <p:spPr>
          <a:xfrm>
            <a:off x="14753463" y="5750650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  <p:pic>
        <p:nvPicPr>
          <p:cNvPr id="9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999" y="4345977"/>
            <a:ext cx="3359358" cy="115477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8AC51C9-7119-4D52-B205-DD52DA42FE63}"/>
              </a:ext>
            </a:extLst>
          </p:cNvPr>
          <p:cNvSpPr txBox="1"/>
          <p:nvPr/>
        </p:nvSpPr>
        <p:spPr>
          <a:xfrm>
            <a:off x="2468233" y="5305678"/>
            <a:ext cx="3580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9" name="AutoShape 2" descr="• Các số trong phạm vi 1000 "/>
          <p:cNvSpPr>
            <a:spLocks noChangeAspect="1" noChangeArrowheads="1"/>
          </p:cNvSpPr>
          <p:nvPr/>
        </p:nvSpPr>
        <p:spPr bwMode="auto">
          <a:xfrm>
            <a:off x="38983" y="3524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" y="4077183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>
          <a:xfrm>
            <a:off x="1963999" y="5753047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123528" y="57083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101</a:t>
            </a:r>
            <a:endParaRPr lang="en-US" sz="3200" b="1" dirty="0"/>
          </a:p>
        </p:txBody>
      </p:sp>
      <p:sp>
        <p:nvSpPr>
          <p:cNvPr id="103" name="Rectangle 102"/>
          <p:cNvSpPr/>
          <p:nvPr/>
        </p:nvSpPr>
        <p:spPr>
          <a:xfrm>
            <a:off x="4389076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102</a:t>
            </a:r>
            <a:endParaRPr lang="en-US" sz="3200" b="1" dirty="0"/>
          </a:p>
        </p:txBody>
      </p:sp>
      <p:sp>
        <p:nvSpPr>
          <p:cNvPr id="104" name="Rectangle 103"/>
          <p:cNvSpPr/>
          <p:nvPr/>
        </p:nvSpPr>
        <p:spPr>
          <a:xfrm>
            <a:off x="5749047" y="569598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103</a:t>
            </a:r>
            <a:endParaRPr lang="en-US" sz="3200" b="1" dirty="0"/>
          </a:p>
        </p:txBody>
      </p:sp>
      <p:sp>
        <p:nvSpPr>
          <p:cNvPr id="105" name="Rectangle 104"/>
          <p:cNvSpPr/>
          <p:nvPr/>
        </p:nvSpPr>
        <p:spPr>
          <a:xfrm>
            <a:off x="7012029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104</a:t>
            </a:r>
            <a:endParaRPr lang="en-US" sz="3200" b="1" dirty="0"/>
          </a:p>
        </p:txBody>
      </p:sp>
      <p:sp>
        <p:nvSpPr>
          <p:cNvPr id="106" name="Rectangle 105"/>
          <p:cNvSpPr/>
          <p:nvPr/>
        </p:nvSpPr>
        <p:spPr>
          <a:xfrm>
            <a:off x="8238502" y="565614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105</a:t>
            </a:r>
            <a:endParaRPr lang="en-US" sz="3200" b="1" dirty="0"/>
          </a:p>
        </p:txBody>
      </p:sp>
      <p:sp>
        <p:nvSpPr>
          <p:cNvPr id="107" name="Rectangle 106"/>
          <p:cNvSpPr/>
          <p:nvPr/>
        </p:nvSpPr>
        <p:spPr>
          <a:xfrm>
            <a:off x="9573077" y="569143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106</a:t>
            </a:r>
            <a:endParaRPr lang="en-US" sz="3200" b="1" dirty="0"/>
          </a:p>
        </p:txBody>
      </p:sp>
      <p:sp>
        <p:nvSpPr>
          <p:cNvPr id="108" name="Rectangle 107"/>
          <p:cNvSpPr/>
          <p:nvPr/>
        </p:nvSpPr>
        <p:spPr>
          <a:xfrm>
            <a:off x="10882751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107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2192425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108</a:t>
            </a:r>
            <a:endParaRPr lang="en-US" sz="3200" b="1" dirty="0"/>
          </a:p>
        </p:txBody>
      </p:sp>
      <p:sp>
        <p:nvSpPr>
          <p:cNvPr id="110" name="Rectangle 109"/>
          <p:cNvSpPr/>
          <p:nvPr/>
        </p:nvSpPr>
        <p:spPr>
          <a:xfrm>
            <a:off x="13472944" y="5713294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109</a:t>
            </a:r>
            <a:endParaRPr lang="en-US" sz="3200" b="1" dirty="0"/>
          </a:p>
        </p:txBody>
      </p:sp>
      <p:sp>
        <p:nvSpPr>
          <p:cNvPr id="111" name="Rectangle 110"/>
          <p:cNvSpPr/>
          <p:nvPr/>
        </p:nvSpPr>
        <p:spPr>
          <a:xfrm>
            <a:off x="14753463" y="5750650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110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019300"/>
            <a:ext cx="4448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Bài</a:t>
            </a:r>
            <a:r>
              <a:rPr lang="en-US" sz="4400" b="1" dirty="0" smtClean="0"/>
              <a:t> 8: </a:t>
            </a:r>
            <a:r>
              <a:rPr lang="en-US" sz="4400" b="1" dirty="0" err="1" smtClean="0"/>
              <a:t>Số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8330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98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1766824"/>
            <a:ext cx="15468600" cy="75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31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E54B8C6E-BCB4-41C8-863F-E582A960EC7E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61</Template>
  <TotalTime>856</TotalTime>
  <Words>117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23</cp:revision>
  <dcterms:created xsi:type="dcterms:W3CDTF">2021-10-24T07:45:10Z</dcterms:created>
  <dcterms:modified xsi:type="dcterms:W3CDTF">2022-01-26T02:26:49Z</dcterms:modified>
  <dc:identifier>DAEtQOoRWgU</dc:identifier>
</cp:coreProperties>
</file>