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56" r:id="rId4"/>
    <p:sldId id="264" r:id="rId5"/>
    <p:sldId id="259" r:id="rId6"/>
    <p:sldId id="260" r:id="rId7"/>
    <p:sldId id="261" r:id="rId8"/>
    <p:sldId id="262" r:id="rId9"/>
    <p:sldId id="270" r:id="rId10"/>
    <p:sldId id="266" r:id="rId11"/>
    <p:sldId id="265" r:id="rId12"/>
    <p:sldId id="328" r:id="rId13"/>
    <p:sldId id="329" r:id="rId14"/>
    <p:sldId id="330" r:id="rId15"/>
    <p:sldId id="331" r:id="rId16"/>
    <p:sldId id="332" r:id="rId17"/>
    <p:sldId id="354" r:id="rId18"/>
    <p:sldId id="355" r:id="rId19"/>
    <p:sldId id="353" r:id="rId20"/>
    <p:sldId id="263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0FA8E-47C5-42BA-B3B0-491BE6414370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C4BC2-6CEA-4FF7-B927-6B2F6CD6A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3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8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4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1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8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9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1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67EB4-B111-489D-9D3C-13B15978B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564922-1BF7-4A1F-8F2F-5096DA3FA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800C2-08C9-43B3-9B54-22461914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0AFEB6-A107-4997-AC63-464DC7F8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F548D6-67AE-4592-B995-6A5F9DA6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6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47B7F-6BC2-4B85-8E4F-CDEC3276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35886A-8A14-4EA2-9053-FD90E2773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7C82CB-2496-4814-BBD2-CFA61DCD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B59AC2-50BD-4851-BC4B-0FFDAAE2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24D420-9903-40AE-9E66-0BB2FDB1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4FC3586-F1EF-46EF-8DC6-B011C5B7E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7849D7-35CA-4A32-A810-283B4B35E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4AD37C-7C33-4030-833F-8D2609DC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EBBCD1-BBE9-4DF2-AA43-0C3DF22A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273EE9-183E-4F92-96C3-9BB46B7F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10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16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37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55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39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0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8F3CC-70C2-4AB8-A405-0E9661B8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D5413-5EE9-413A-805D-729129A4D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D6A1F9-BE48-4F49-B960-13F1A2F44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609F38-02E3-4A46-95D4-79DBDEE0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37F0E0-D200-47A3-90B1-8D5F945C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07F398-3225-4E3B-A375-A5BBAEA1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1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5F410A-D3BD-4EC6-B239-FE74112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2F70F4-F70E-4273-980D-FD4607E93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642B42-A7A3-4E67-9146-B36A3753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1A4F9-B7BF-4615-B753-D7786097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B7A77D-C657-40CE-BB56-B1914E86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20653-2E76-4D8D-B8D6-C71D4A25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C9BD5C-2C69-4C54-BA26-97825D0D7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50DE5A-B4B8-4521-B902-DE88C1A8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500100-F2D5-4AE5-91B1-BFD19723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87E71-6B9F-461A-96CA-EFFF2620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2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8F3CC-70C2-4AB8-A405-0E9661B8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D5413-5EE9-413A-805D-729129A4D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D6A1F9-BE48-4F49-B960-13F1A2F44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609F38-02E3-4A46-95D4-79DBDEE0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37F0E0-D200-47A3-90B1-8D5F945C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07F398-3225-4E3B-A375-A5BBAEA1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6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FD98A3-D97F-4792-AA32-64B8C28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9449BE-1216-4A90-9335-D7FDBF6AC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76220B-129B-4EAA-AD26-FF5D2E369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E10E11-3464-4FB3-8ECD-CD583F81E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AC6E42-A4EC-4A4C-A98D-3F4C64569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99C9E4-DF6F-4EEB-8A88-62259E7A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A84F00-571D-4FDA-BA70-E29F9089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9B57A9-BA85-4287-98A5-B41F6385C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7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5BB98-B1F7-40DE-BDB5-04B71C84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4A85C2-5D0C-41DE-8F3A-960795F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08AC78-EC77-4D89-9234-9921FD88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DE404A-D680-4149-AFDA-9710FF0A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4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FF9207-2F93-4D51-8CA8-690201C9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D169F6-BE0F-42A6-B315-E3FA98DA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6E4C33-C571-4C0B-B330-829BE60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83310-B2F8-4772-B256-042B8DE8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582AF4-2689-4C4D-8175-7389FFF1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119-A98F-4C5E-9F4D-E5047E360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71CDB-5250-4641-B48D-8779287A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2190FA-37E2-45AA-A153-AAB25A38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70B3EF-AFE2-4108-9330-40520E4C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6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C2970-0BA6-4536-9175-B06C664A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036073-4633-429D-BA69-A7A97157E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FAC3C5-7746-4B8A-9702-ADFA21D84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58242E-3E51-404E-9610-3FA818E7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604D5C-05C6-4AD0-A7A7-4A9915E4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92A947-7E28-4CC9-AAB5-27C1E7D3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8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471AC5-5D6C-43AF-9550-60494EF5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5A555A-1758-41F1-9B9E-7BBD06CC3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AED602-F2F2-4D7D-89F7-61A0D6CB1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C8B2F-B368-404F-94A3-888761C11C74}" type="datetimeFigureOut">
              <a:rPr lang="en-US" smtClean="0"/>
              <a:t>02-Jun-22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6C9229-1D70-42B0-9179-61A752CB3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6041AE-5473-4561-983B-9A542D63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1E43-EBC8-4D46-B603-32AD54C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1364" y="-158904"/>
            <a:ext cx="1038592" cy="11473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9"/>
          <a:srcRect l="5201" t="8721" r="5924" b="14816"/>
          <a:stretch/>
        </p:blipFill>
        <p:spPr>
          <a:xfrm>
            <a:off x="-30480" y="-14881"/>
            <a:ext cx="12252960" cy="69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tif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12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11" Type="http://schemas.openxmlformats.org/officeDocument/2006/relationships/image" Target="../media/image15.svg"/><Relationship Id="rId5" Type="http://schemas.openxmlformats.org/officeDocument/2006/relationships/image" Target="../media/image13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C6F57-F308-489C-94C1-FA7ADD59C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9823E2-9F2E-4BAC-8195-3FC75AB83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Alphabet So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8AA3BFE-9E71-4FF7-BEE3-AA2AB2309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0"/>
            <a:ext cx="12192000" cy="68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83947-2B18-429D-BC1A-2C0419F70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18"/>
            <a:ext cx="10515600" cy="1325563"/>
          </a:xfrm>
        </p:spPr>
        <p:txBody>
          <a:bodyPr/>
          <a:lstStyle/>
          <a:p>
            <a:r>
              <a:rPr lang="en-US"/>
              <a:t>II. Sentence patterns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33CBD8D-78DD-4704-BD85-B509265755B1}"/>
              </a:ext>
            </a:extLst>
          </p:cNvPr>
          <p:cNvSpPr/>
          <p:nvPr/>
        </p:nvSpPr>
        <p:spPr>
          <a:xfrm>
            <a:off x="1068309" y="1602463"/>
            <a:ext cx="4608214" cy="1325563"/>
          </a:xfrm>
          <a:prstGeom prst="wedgeRoundRectCallou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i="1">
                <a:latin typeface="HP001 4H" panose="020B0603050302020204" pitchFamily="34" charset="-127"/>
                <a:ea typeface="HP001 4H" panose="020B0603050302020204" pitchFamily="34" charset="-127"/>
              </a:rPr>
              <a:t>Let’s play……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E990FD1E-4D85-4BF1-AA59-E42B1BB0A11E}"/>
              </a:ext>
            </a:extLst>
          </p:cNvPr>
          <p:cNvSpPr/>
          <p:nvPr/>
        </p:nvSpPr>
        <p:spPr>
          <a:xfrm>
            <a:off x="7813141" y="787651"/>
            <a:ext cx="3965417" cy="199176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i="1">
                <a:latin typeface="HP001 4H" panose="020B0603050302020204" pitchFamily="34" charset="-127"/>
                <a:ea typeface="HP001 4H" panose="020B0603050302020204" pitchFamily="34" charset="-127"/>
              </a:rPr>
              <a:t>Ok.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E03415-B674-4747-82EB-83ADCFFC3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" t="50799" r="7922" b="-51"/>
          <a:stretch/>
        </p:blipFill>
        <p:spPr>
          <a:xfrm>
            <a:off x="144854" y="3220047"/>
            <a:ext cx="8229600" cy="346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098CA5-F9FA-466A-9CE9-CD64A268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49" y="3071435"/>
            <a:ext cx="3788197" cy="23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9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 and 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78A7AA-4104-426D-8958-77B30B5C68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7604" y="633743"/>
            <a:ext cx="5684371" cy="28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469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Soccer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Hopscotch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A96FC1-BD5D-48D7-8EC1-C22BFFD7E5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4790" y="617245"/>
            <a:ext cx="3810000" cy="29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3916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your book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play hopscotch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Hands 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soccer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268C85-25C1-4044-BD20-8F902E9BF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5265" y="626770"/>
            <a:ext cx="3829050" cy="28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7728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book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 and seek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play tag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sing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31202-E829-4E96-9E17-E6ADAFECC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132" y="516822"/>
            <a:ext cx="3797735" cy="31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568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seek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play hopscotch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9D4D97-F882-4288-A383-555AD2515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1706" y="640384"/>
            <a:ext cx="3208588" cy="28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choose the correct answer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 and seek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Soccer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Hopscotch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D1-TRACK 67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20F5B5B3-70EA-43DD-952F-73A5BE19C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06006" y="297370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399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2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8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0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prstClr val="white"/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5B0C097-6E44-4D6C-82EF-0A89DA503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3" y="584028"/>
            <a:ext cx="5528537" cy="2844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C6629F-CDE2-4237-BE9D-B335CF36C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2" y="584028"/>
            <a:ext cx="5612075" cy="284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6A4A62-6449-44C7-ADD5-21A54BDC1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3" y="3716528"/>
            <a:ext cx="5519097" cy="2893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143008E-6846-4AC6-8A1F-CD1F1FDC2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2" y="3716528"/>
            <a:ext cx="5519097" cy="28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301FDF-C092-4CBA-9E69-380A2E7B4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43" y="-219547"/>
            <a:ext cx="13014880" cy="7297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68B151-DE17-4472-B3FF-E0615C462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7152" y="624689"/>
            <a:ext cx="8440848" cy="869133"/>
          </a:xfrm>
        </p:spPr>
        <p:txBody>
          <a:bodyPr>
            <a:no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Tuesday, November 16</a:t>
            </a:r>
            <a:r>
              <a:rPr lang="en-US" sz="4400" b="1" baseline="30000">
                <a:solidFill>
                  <a:srgbClr val="FFFF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th</a:t>
            </a:r>
            <a:r>
              <a:rPr lang="en-US" sz="4400" b="1">
                <a:solidFill>
                  <a:srgbClr val="FFFF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,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22A0E3-FB0B-4FC8-A8C7-431E20658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5576" y="2245259"/>
            <a:ext cx="9144000" cy="152098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Unit 5. Free time activities</a:t>
            </a:r>
          </a:p>
          <a:p>
            <a:r>
              <a:rPr lang="en-US" sz="4400" b="1">
                <a:solidFill>
                  <a:srgbClr val="FFFF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Lesson 1. Part A,B,C</a:t>
            </a:r>
          </a:p>
        </p:txBody>
      </p:sp>
    </p:spTree>
    <p:extLst>
      <p:ext uri="{BB962C8B-B14F-4D97-AF65-F5344CB8AC3E}">
        <p14:creationId xmlns:p14="http://schemas.microsoft.com/office/powerpoint/2010/main" val="392821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C31B1-0F21-4082-9ACC-70F572AA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Viner Hand ITC" panose="03070502030502020203" pitchFamily="66" charset="0"/>
              </a:rPr>
              <a:t>Thank you for your attention!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C63DDB4-78CD-4B80-895A-647E72459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8629"/>
            <a:ext cx="5444309" cy="544430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E6E4D34-B8EB-4A9C-81E8-CF7E8274CB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08" y="1318630"/>
            <a:ext cx="6747692" cy="5557478"/>
          </a:xfrm>
        </p:spPr>
      </p:pic>
    </p:spTree>
    <p:extLst>
      <p:ext uri="{BB962C8B-B14F-4D97-AF65-F5344CB8AC3E}">
        <p14:creationId xmlns:p14="http://schemas.microsoft.com/office/powerpoint/2010/main" val="342271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10939-D103-4002-B86F-84F81D51C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806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VNI-Avo" pitchFamily="2" charset="0"/>
              </a:rPr>
              <a:t>I. 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272E2D-E54C-4D07-91C6-FBA6EBAB7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063"/>
            <a:ext cx="12192000" cy="61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CB2F4-F33B-4FDB-8A3B-4039676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VNI-Avo" pitchFamily="2" charset="0"/>
              </a:rPr>
              <a:t>soccer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4F4F36-CCBF-4D42-A2BE-F0D7F7EEE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C9A86C-255B-4E4C-BFF7-6B628F20E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4028"/>
            <a:ext cx="12192000" cy="6273972"/>
          </a:xfrm>
          <a:prstGeom prst="rect">
            <a:avLst/>
          </a:prstGeom>
        </p:spPr>
      </p:pic>
      <p:pic>
        <p:nvPicPr>
          <p:cNvPr id="4" name="soccer">
            <a:hlinkClick r:id="" action="ppaction://media"/>
            <a:extLst>
              <a:ext uri="{FF2B5EF4-FFF2-40B4-BE49-F238E27FC236}">
                <a16:creationId xmlns:a16="http://schemas.microsoft.com/office/drawing/2014/main" xmlns="" id="{B8E89A00-B7AD-48EA-97F8-6F71DA53D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6152" y="6238074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CB2F4-F33B-4FDB-8A3B-4039676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VNI-Avo" pitchFamily="2" charset="0"/>
              </a:rPr>
              <a:t>tag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4F4F36-CCBF-4D42-A2BE-F0D7F7EEE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F2AD79-925A-4EAE-B4EF-DC09590B1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18"/>
            <a:ext cx="12192000" cy="6180582"/>
          </a:xfrm>
          <a:prstGeom prst="rect">
            <a:avLst/>
          </a:prstGeom>
        </p:spPr>
      </p:pic>
      <p:pic>
        <p:nvPicPr>
          <p:cNvPr id="4" name="tag">
            <a:hlinkClick r:id="" action="ppaction://media"/>
            <a:extLst>
              <a:ext uri="{FF2B5EF4-FFF2-40B4-BE49-F238E27FC236}">
                <a16:creationId xmlns:a16="http://schemas.microsoft.com/office/drawing/2014/main" xmlns="" id="{65E0C5BB-79A0-4F53-892B-03ACBADE8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5760" y="6176963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5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CB2F4-F33B-4FDB-8A3B-4039676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8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VNI-Avo" pitchFamily="2" charset="0"/>
              </a:rPr>
              <a:t>hopscotch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4F4F36-CCBF-4D42-A2BE-F0D7F7EEE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FA9FEB-B184-417A-BA50-8BC35654E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36"/>
            <a:ext cx="12192000" cy="6176963"/>
          </a:xfrm>
          <a:prstGeom prst="rect">
            <a:avLst/>
          </a:prstGeom>
        </p:spPr>
      </p:pic>
      <p:pic>
        <p:nvPicPr>
          <p:cNvPr id="4" name="hopscotch">
            <a:hlinkClick r:id="" action="ppaction://media"/>
            <a:extLst>
              <a:ext uri="{FF2B5EF4-FFF2-40B4-BE49-F238E27FC236}">
                <a16:creationId xmlns:a16="http://schemas.microsoft.com/office/drawing/2014/main" xmlns="" id="{737D5320-3E79-48E9-834B-37626F778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19967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6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CB2F4-F33B-4FDB-8A3B-4039676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7942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VNI-Avo" pitchFamily="2" charset="0"/>
              </a:rPr>
              <a:t>Hide and seek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4F4F36-CCBF-4D42-A2BE-F0D7F7EEE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43FDE7-DF08-4396-8110-96FDAC08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22"/>
            <a:ext cx="12192000" cy="6351006"/>
          </a:xfrm>
          <a:prstGeom prst="rect">
            <a:avLst/>
          </a:prstGeom>
        </p:spPr>
      </p:pic>
      <p:pic>
        <p:nvPicPr>
          <p:cNvPr id="4" name="hide and seek">
            <a:hlinkClick r:id="" action="ppaction://media"/>
            <a:extLst>
              <a:ext uri="{FF2B5EF4-FFF2-40B4-BE49-F238E27FC236}">
                <a16:creationId xmlns:a16="http://schemas.microsoft.com/office/drawing/2014/main" xmlns="" id="{29047269-44BD-4B64-ADB8-02F6E2761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510" y="6176963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7310" y="460464"/>
            <a:ext cx="7760558" cy="1025478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40070" y="4945416"/>
            <a:ext cx="2566647" cy="1513592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284573" y="4945008"/>
            <a:ext cx="2566647" cy="1513592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337404" y="4946345"/>
            <a:ext cx="2590091" cy="1513592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330932" y="4929564"/>
            <a:ext cx="2566647" cy="1513592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671794" y="654092"/>
            <a:ext cx="6891593" cy="67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666">
                <a:solidFill>
                  <a:srgbClr val="272626"/>
                </a:solidFill>
                <a:latin typeface="Sriracha"/>
              </a:rPr>
              <a:t>Free time activities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C5CB3E3-63D4-4160-921B-D8E76C5DC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8" y="2126403"/>
            <a:ext cx="2997252" cy="259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28D85A-BB96-4B1F-B4B0-880A8086E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73" y="2126403"/>
            <a:ext cx="2777936" cy="259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96AA873-7C95-43C5-9F65-5E8E84E74F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12" y="2133870"/>
            <a:ext cx="2832110" cy="259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557FAC0-76F1-43BD-9ADE-9FF170253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25" y="2126403"/>
            <a:ext cx="2902463" cy="258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xmlns="" id="{8E3EB17B-71D4-4F10-8B39-51955BFCC8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90472" y="1821868"/>
            <a:ext cx="548163" cy="609070"/>
          </a:xfrm>
          <a:prstGeom prst="rect">
            <a:avLst/>
          </a:prstGeom>
        </p:spPr>
      </p:pic>
      <p:pic>
        <p:nvPicPr>
          <p:cNvPr id="41" name="Picture 18">
            <a:extLst>
              <a:ext uri="{FF2B5EF4-FFF2-40B4-BE49-F238E27FC236}">
                <a16:creationId xmlns:a16="http://schemas.microsoft.com/office/drawing/2014/main" xmlns="" id="{6B165B28-92B9-4E8D-A330-A713C38614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39356" y="1835831"/>
            <a:ext cx="548163" cy="609070"/>
          </a:xfrm>
          <a:prstGeom prst="rect">
            <a:avLst/>
          </a:prstGeom>
        </p:spPr>
      </p:pic>
      <p:pic>
        <p:nvPicPr>
          <p:cNvPr id="42" name="Picture 18">
            <a:extLst>
              <a:ext uri="{FF2B5EF4-FFF2-40B4-BE49-F238E27FC236}">
                <a16:creationId xmlns:a16="http://schemas.microsoft.com/office/drawing/2014/main" xmlns="" id="{069A999C-4B4F-497E-A941-3915F8D509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29534" y="1816312"/>
            <a:ext cx="548163" cy="609070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xmlns="" id="{21EF2A57-4185-477E-AB14-193D214506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464423" y="1816312"/>
            <a:ext cx="548163" cy="609070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A343904-6C1E-4E83-B595-9EE6CB300C01}"/>
              </a:ext>
            </a:extLst>
          </p:cNvPr>
          <p:cNvSpPr/>
          <p:nvPr/>
        </p:nvSpPr>
        <p:spPr>
          <a:xfrm>
            <a:off x="291043" y="5088048"/>
            <a:ext cx="2510724" cy="116295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HP001 4H" panose="020B0603050302020204" pitchFamily="34" charset="-127"/>
                <a:ea typeface="HP001 4H" panose="020B0603050302020204" pitchFamily="34" charset="-127"/>
              </a:rPr>
              <a:t>soccer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861D7B8C-21B3-4414-9457-3672D5A6B4E2}"/>
              </a:ext>
            </a:extLst>
          </p:cNvPr>
          <p:cNvSpPr/>
          <p:nvPr/>
        </p:nvSpPr>
        <p:spPr>
          <a:xfrm>
            <a:off x="3318387" y="5088048"/>
            <a:ext cx="2510724" cy="116295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HP001 4H" panose="020B0603050302020204" pitchFamily="34" charset="-127"/>
                <a:ea typeface="HP001 4H" panose="020B0603050302020204" pitchFamily="34" charset="-127"/>
              </a:rPr>
              <a:t>tag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982DBA0-69E3-4FE4-900E-8452C12D66C6}"/>
              </a:ext>
            </a:extLst>
          </p:cNvPr>
          <p:cNvSpPr/>
          <p:nvPr/>
        </p:nvSpPr>
        <p:spPr>
          <a:xfrm>
            <a:off x="6420149" y="5088047"/>
            <a:ext cx="2510724" cy="116295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HP001 4H" panose="020B0603050302020204" pitchFamily="34" charset="-127"/>
                <a:ea typeface="HP001 4H" panose="020B0603050302020204" pitchFamily="34" charset="-127"/>
              </a:rPr>
              <a:t>hopscotch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5C1F936D-B864-4C0E-9224-6B8584E340BB}"/>
              </a:ext>
            </a:extLst>
          </p:cNvPr>
          <p:cNvSpPr/>
          <p:nvPr/>
        </p:nvSpPr>
        <p:spPr>
          <a:xfrm>
            <a:off x="9338788" y="5088046"/>
            <a:ext cx="2510724" cy="116295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P001 4H" panose="020B0603050302020204" pitchFamily="34" charset="-127"/>
                <a:ea typeface="HP001 4H" panose="020B0603050302020204" pitchFamily="34" charset="-127"/>
              </a:rPr>
              <a:t>hide and seek</a:t>
            </a:r>
          </a:p>
        </p:txBody>
      </p:sp>
      <p:pic>
        <p:nvPicPr>
          <p:cNvPr id="27" name="CD1-TRACK 66.mp3">
            <a:hlinkClick r:id="" action="ppaction://media"/>
            <a:extLst>
              <a:ext uri="{FF2B5EF4-FFF2-40B4-BE49-F238E27FC236}">
                <a16:creationId xmlns:a16="http://schemas.microsoft.com/office/drawing/2014/main" xmlns="" id="{CC831439-0ACB-400F-8F85-4DDF01AB3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5650" y="3086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3EEB25-CF44-49D2-8FE6-64D3C02C1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317648" cy="8294419"/>
          </a:xfrm>
          <a:prstGeom prst="rect">
            <a:avLst/>
          </a:prstGeom>
        </p:spPr>
      </p:pic>
      <p:pic>
        <p:nvPicPr>
          <p:cNvPr id="5" name="CD1-TRACK 67.mp3">
            <a:hlinkClick r:id="" action="ppaction://media"/>
            <a:extLst>
              <a:ext uri="{FF2B5EF4-FFF2-40B4-BE49-F238E27FC236}">
                <a16:creationId xmlns:a16="http://schemas.microsoft.com/office/drawing/2014/main" xmlns="" id="{EF02D228-7949-483E-B60F-6DE90C232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374" y="14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336</Words>
  <Application>Microsoft Office PowerPoint</Application>
  <PresentationFormat>Widescreen</PresentationFormat>
  <Paragraphs>92</Paragraphs>
  <Slides>20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Britannic Bold</vt:lpstr>
      <vt:lpstr>Calibri</vt:lpstr>
      <vt:lpstr>Calibri Light</vt:lpstr>
      <vt:lpstr>HP001 4H</vt:lpstr>
      <vt:lpstr>Sriracha</vt:lpstr>
      <vt:lpstr>Tahoma</vt:lpstr>
      <vt:lpstr>Viner Hand ITC</vt:lpstr>
      <vt:lpstr>VNI-Avo</vt:lpstr>
      <vt:lpstr>Office Theme</vt:lpstr>
      <vt:lpstr>1_Office Theme</vt:lpstr>
      <vt:lpstr>PowerPoint Presentation</vt:lpstr>
      <vt:lpstr>Tuesday, November 16th, 2021</vt:lpstr>
      <vt:lpstr>I. Vocabulary</vt:lpstr>
      <vt:lpstr>soccer</vt:lpstr>
      <vt:lpstr>tag</vt:lpstr>
      <vt:lpstr>hopscotch</vt:lpstr>
      <vt:lpstr>Hide and seek</vt:lpstr>
      <vt:lpstr>PowerPoint Presentation</vt:lpstr>
      <vt:lpstr>PowerPoint Presentation</vt:lpstr>
      <vt:lpstr>II. Sentence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Văn Hoàng Thuyên</dc:creator>
  <cp:lastModifiedBy>HP</cp:lastModifiedBy>
  <cp:revision>41</cp:revision>
  <dcterms:created xsi:type="dcterms:W3CDTF">2021-11-06T09:56:45Z</dcterms:created>
  <dcterms:modified xsi:type="dcterms:W3CDTF">2022-06-02T02:57:32Z</dcterms:modified>
</cp:coreProperties>
</file>