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342" r:id="rId2"/>
    <p:sldId id="331" r:id="rId3"/>
    <p:sldId id="258" r:id="rId4"/>
    <p:sldId id="260" r:id="rId5"/>
    <p:sldId id="261" r:id="rId6"/>
    <p:sldId id="262" r:id="rId7"/>
    <p:sldId id="263" r:id="rId8"/>
    <p:sldId id="343" r:id="rId9"/>
    <p:sldId id="257" r:id="rId10"/>
    <p:sldId id="333" r:id="rId11"/>
    <p:sldId id="332" r:id="rId12"/>
    <p:sldId id="334" r:id="rId13"/>
    <p:sldId id="335" r:id="rId14"/>
    <p:sldId id="336" r:id="rId15"/>
    <p:sldId id="340" r:id="rId16"/>
    <p:sldId id="270" r:id="rId17"/>
    <p:sldId id="338" r:id="rId18"/>
    <p:sldId id="268" r:id="rId19"/>
    <p:sldId id="341" r:id="rId20"/>
    <p:sldId id="271" r:id="rId21"/>
    <p:sldId id="272" r:id="rId22"/>
  </p:sldIdLst>
  <p:sldSz cx="12192000" cy="6858000"/>
  <p:notesSz cx="6858000" cy="9144000"/>
  <p:embeddedFontLst>
    <p:embeddedFont>
      <p:font typeface=".VnUniverse" panose="020B7200000000000000" pitchFamily="34" charset="0"/>
      <p:regular r:id="rId24"/>
    </p:embeddedFont>
    <p:embeddedFont>
      <p:font typeface="Barlow" panose="00000500000000000000" pitchFamily="2"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Nunito" pitchFamily="2" charset="0"/>
      <p:regular r:id="rId35"/>
      <p:bold r:id="rId36"/>
      <p:italic r:id="rId37"/>
      <p:boldItalic r:id="rId38"/>
    </p:embeddedFont>
    <p:embeddedFont>
      <p:font typeface="Roboto Condensed Light" panose="02000000000000000000" pitchFamily="2"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4C18"/>
    <a:srgbClr val="6E3D0C"/>
    <a:srgbClr val="FF0066"/>
    <a:srgbClr val="FF00FF"/>
    <a:srgbClr val="FF99FF"/>
    <a:srgbClr val="FF66FF"/>
    <a:srgbClr val="FFFF66"/>
    <a:srgbClr val="00FFFF"/>
    <a:srgbClr val="FF6699"/>
    <a:srgbClr val="8DC9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p:normalViewPr>
  <p:slideViewPr>
    <p:cSldViewPr snapToGrid="0">
      <p:cViewPr varScale="1">
        <p:scale>
          <a:sx n="91" d="100"/>
          <a:sy n="91" d="100"/>
        </p:scale>
        <p:origin x="20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71A64-5575-4B71-A16B-7880257D5479}" type="datetimeFigureOut">
              <a:rPr lang="en-US" smtClean="0"/>
              <a:t>12/31/2022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9254A8-833D-4ACE-B537-B40CAC08FEE7}" type="slidenum">
              <a:rPr lang="en-US" smtClean="0"/>
              <a:t>‹#›</a:t>
            </a:fld>
            <a:endParaRPr lang="en-US"/>
          </a:p>
        </p:txBody>
      </p:sp>
    </p:spTree>
    <p:extLst>
      <p:ext uri="{BB962C8B-B14F-4D97-AF65-F5344CB8AC3E}">
        <p14:creationId xmlns:p14="http://schemas.microsoft.com/office/powerpoint/2010/main" val="3209250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799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325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7a20b6a15a_0_24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7a20b6a15a_0_24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5726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a95368426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a95368426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510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7a20b6a15a_0_24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7a20b6a15a_0_24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061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7a20b6a15a_0_25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7a20b6a15a_0_25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0377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1096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4835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9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3723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0612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807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173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g7a20b6a15a_0_24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3" name="Google Shape;1103;g7a20b6a15a_0_24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101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12/31/2022</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0216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12/31/2022</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28455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12/31/2022</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365251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9"/>
        <p:cNvGrpSpPr/>
        <p:nvPr/>
      </p:nvGrpSpPr>
      <p:grpSpPr>
        <a:xfrm>
          <a:off x="0" y="0"/>
          <a:ext cx="0" cy="0"/>
          <a:chOff x="0" y="0"/>
          <a:chExt cx="0" cy="0"/>
        </a:xfrm>
      </p:grpSpPr>
      <p:grpSp>
        <p:nvGrpSpPr>
          <p:cNvPr id="30" name="Google Shape;30;p4"/>
          <p:cNvGrpSpPr/>
          <p:nvPr/>
        </p:nvGrpSpPr>
        <p:grpSpPr>
          <a:xfrm>
            <a:off x="345" y="0"/>
            <a:ext cx="12192000" cy="6858027"/>
            <a:chOff x="259" y="0"/>
            <a:chExt cx="9144000" cy="5143520"/>
          </a:xfrm>
        </p:grpSpPr>
        <p:sp>
          <p:nvSpPr>
            <p:cNvPr id="31" name="Google Shape;31;p4"/>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4"/>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4"/>
          <p:cNvGrpSpPr/>
          <p:nvPr/>
        </p:nvGrpSpPr>
        <p:grpSpPr>
          <a:xfrm>
            <a:off x="553297" y="516228"/>
            <a:ext cx="11861088" cy="5825683"/>
            <a:chOff x="454200" y="1144025"/>
            <a:chExt cx="6970550" cy="3423650"/>
          </a:xfrm>
        </p:grpSpPr>
        <p:sp>
          <p:nvSpPr>
            <p:cNvPr id="34" name="Google Shape;34;p4"/>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4"/>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4"/>
          <p:cNvSpPr txBox="1">
            <a:spLocks noGrp="1"/>
          </p:cNvSpPr>
          <p:nvPr>
            <p:ph type="title"/>
          </p:nvPr>
        </p:nvSpPr>
        <p:spPr>
          <a:xfrm>
            <a:off x="1011700" y="837139"/>
            <a:ext cx="10168400" cy="76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2500"/>
              <a:buNone/>
              <a:defRPr>
                <a:solidFill>
                  <a:schemeClr val="accent2"/>
                </a:solidFill>
              </a:defRPr>
            </a:lvl1pPr>
            <a:lvl2pPr lvl="1">
              <a:spcBef>
                <a:spcPts val="0"/>
              </a:spcBef>
              <a:spcAft>
                <a:spcPts val="0"/>
              </a:spcAft>
              <a:buClr>
                <a:schemeClr val="accent2"/>
              </a:buClr>
              <a:buSzPts val="2500"/>
              <a:buNone/>
              <a:defRPr>
                <a:solidFill>
                  <a:schemeClr val="accent2"/>
                </a:solidFill>
              </a:defRPr>
            </a:lvl2pPr>
            <a:lvl3pPr lvl="2">
              <a:spcBef>
                <a:spcPts val="0"/>
              </a:spcBef>
              <a:spcAft>
                <a:spcPts val="0"/>
              </a:spcAft>
              <a:buClr>
                <a:schemeClr val="accent2"/>
              </a:buClr>
              <a:buSzPts val="2500"/>
              <a:buNone/>
              <a:defRPr>
                <a:solidFill>
                  <a:schemeClr val="accent2"/>
                </a:solidFill>
              </a:defRPr>
            </a:lvl3pPr>
            <a:lvl4pPr lvl="3">
              <a:spcBef>
                <a:spcPts val="0"/>
              </a:spcBef>
              <a:spcAft>
                <a:spcPts val="0"/>
              </a:spcAft>
              <a:buClr>
                <a:schemeClr val="accent2"/>
              </a:buClr>
              <a:buSzPts val="2500"/>
              <a:buNone/>
              <a:defRPr>
                <a:solidFill>
                  <a:schemeClr val="accent2"/>
                </a:solidFill>
              </a:defRPr>
            </a:lvl4pPr>
            <a:lvl5pPr lvl="4">
              <a:spcBef>
                <a:spcPts val="0"/>
              </a:spcBef>
              <a:spcAft>
                <a:spcPts val="0"/>
              </a:spcAft>
              <a:buClr>
                <a:schemeClr val="accent2"/>
              </a:buClr>
              <a:buSzPts val="2500"/>
              <a:buNone/>
              <a:defRPr>
                <a:solidFill>
                  <a:schemeClr val="accent2"/>
                </a:solidFill>
              </a:defRPr>
            </a:lvl5pPr>
            <a:lvl6pPr lvl="5">
              <a:spcBef>
                <a:spcPts val="0"/>
              </a:spcBef>
              <a:spcAft>
                <a:spcPts val="0"/>
              </a:spcAft>
              <a:buClr>
                <a:schemeClr val="accent2"/>
              </a:buClr>
              <a:buSzPts val="2500"/>
              <a:buNone/>
              <a:defRPr>
                <a:solidFill>
                  <a:schemeClr val="accent2"/>
                </a:solidFill>
              </a:defRPr>
            </a:lvl6pPr>
            <a:lvl7pPr lvl="6">
              <a:spcBef>
                <a:spcPts val="0"/>
              </a:spcBef>
              <a:spcAft>
                <a:spcPts val="0"/>
              </a:spcAft>
              <a:buClr>
                <a:schemeClr val="accent2"/>
              </a:buClr>
              <a:buSzPts val="2500"/>
              <a:buNone/>
              <a:defRPr>
                <a:solidFill>
                  <a:schemeClr val="accent2"/>
                </a:solidFill>
              </a:defRPr>
            </a:lvl7pPr>
            <a:lvl8pPr lvl="7">
              <a:spcBef>
                <a:spcPts val="0"/>
              </a:spcBef>
              <a:spcAft>
                <a:spcPts val="0"/>
              </a:spcAft>
              <a:buClr>
                <a:schemeClr val="accent2"/>
              </a:buClr>
              <a:buSzPts val="2500"/>
              <a:buNone/>
              <a:defRPr>
                <a:solidFill>
                  <a:schemeClr val="accent2"/>
                </a:solidFill>
              </a:defRPr>
            </a:lvl8pPr>
            <a:lvl9pPr lvl="8">
              <a:spcBef>
                <a:spcPts val="0"/>
              </a:spcBef>
              <a:spcAft>
                <a:spcPts val="0"/>
              </a:spcAft>
              <a:buClr>
                <a:schemeClr val="accent2"/>
              </a:buClr>
              <a:buSzPts val="2500"/>
              <a:buNone/>
              <a:defRPr>
                <a:solidFill>
                  <a:schemeClr val="accent2"/>
                </a:solidFill>
              </a:defRPr>
            </a:lvl9pPr>
          </a:lstStyle>
          <a:p>
            <a:endParaRPr/>
          </a:p>
        </p:txBody>
      </p:sp>
      <p:sp>
        <p:nvSpPr>
          <p:cNvPr id="37" name="Google Shape;37;p4"/>
          <p:cNvSpPr txBox="1">
            <a:spLocks noGrp="1"/>
          </p:cNvSpPr>
          <p:nvPr>
            <p:ph type="body" idx="1"/>
          </p:nvPr>
        </p:nvSpPr>
        <p:spPr>
          <a:xfrm>
            <a:off x="1011700" y="1616817"/>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dk1"/>
              </a:buClr>
              <a:buSzPts val="1200"/>
              <a:buAutoNum type="arabicPeriod"/>
              <a:defRPr sz="1467">
                <a:solidFill>
                  <a:schemeClr val="dk1"/>
                </a:solidFill>
              </a:defRPr>
            </a:lvl1pPr>
            <a:lvl2pPr marL="1219170" lvl="1" indent="-406390">
              <a:spcBef>
                <a:spcPts val="0"/>
              </a:spcBef>
              <a:spcAft>
                <a:spcPts val="0"/>
              </a:spcAft>
              <a:buClr>
                <a:schemeClr val="dk1"/>
              </a:buClr>
              <a:buSzPts val="1200"/>
              <a:buFont typeface="Roboto Condensed Light"/>
              <a:buAutoNum type="alphaLcPeriod"/>
              <a:defRPr>
                <a:solidFill>
                  <a:schemeClr val="dk1"/>
                </a:solidFill>
              </a:defRPr>
            </a:lvl2pPr>
            <a:lvl3pPr marL="1828754" lvl="2" indent="-406390">
              <a:spcBef>
                <a:spcPts val="0"/>
              </a:spcBef>
              <a:spcAft>
                <a:spcPts val="0"/>
              </a:spcAft>
              <a:buClr>
                <a:schemeClr val="dk1"/>
              </a:buClr>
              <a:buSzPts val="1200"/>
              <a:buFont typeface="Roboto Condensed Light"/>
              <a:buAutoNum type="romanLcPeriod"/>
              <a:defRPr>
                <a:solidFill>
                  <a:schemeClr val="dk1"/>
                </a:solidFill>
              </a:defRPr>
            </a:lvl3pPr>
            <a:lvl4pPr marL="2438339" lvl="3" indent="-406390">
              <a:spcBef>
                <a:spcPts val="0"/>
              </a:spcBef>
              <a:spcAft>
                <a:spcPts val="0"/>
              </a:spcAft>
              <a:buClr>
                <a:schemeClr val="dk1"/>
              </a:buClr>
              <a:buSzPts val="1200"/>
              <a:buFont typeface="Roboto Condensed Light"/>
              <a:buAutoNum type="arabicPeriod"/>
              <a:defRPr>
                <a:solidFill>
                  <a:schemeClr val="dk1"/>
                </a:solidFill>
              </a:defRPr>
            </a:lvl4pPr>
            <a:lvl5pPr marL="3047924" lvl="4" indent="-406390">
              <a:spcBef>
                <a:spcPts val="0"/>
              </a:spcBef>
              <a:spcAft>
                <a:spcPts val="0"/>
              </a:spcAft>
              <a:buClr>
                <a:schemeClr val="dk1"/>
              </a:buClr>
              <a:buSzPts val="1200"/>
              <a:buFont typeface="Roboto Condensed Light"/>
              <a:buAutoNum type="alphaLcPeriod"/>
              <a:defRPr>
                <a:solidFill>
                  <a:schemeClr val="dk1"/>
                </a:solidFill>
              </a:defRPr>
            </a:lvl5pPr>
            <a:lvl6pPr marL="3657509" lvl="5" indent="-406390">
              <a:spcBef>
                <a:spcPts val="0"/>
              </a:spcBef>
              <a:spcAft>
                <a:spcPts val="0"/>
              </a:spcAft>
              <a:buClr>
                <a:schemeClr val="dk1"/>
              </a:buClr>
              <a:buSzPts val="1200"/>
              <a:buFont typeface="Roboto Condensed Light"/>
              <a:buAutoNum type="romanLcPeriod"/>
              <a:defRPr>
                <a:solidFill>
                  <a:schemeClr val="dk1"/>
                </a:solidFill>
              </a:defRPr>
            </a:lvl6pPr>
            <a:lvl7pPr marL="4267093" lvl="6" indent="-406390">
              <a:spcBef>
                <a:spcPts val="0"/>
              </a:spcBef>
              <a:spcAft>
                <a:spcPts val="0"/>
              </a:spcAft>
              <a:buClr>
                <a:schemeClr val="dk1"/>
              </a:buClr>
              <a:buSzPts val="1200"/>
              <a:buFont typeface="Roboto Condensed Light"/>
              <a:buAutoNum type="arabicPeriod"/>
              <a:defRPr>
                <a:solidFill>
                  <a:schemeClr val="dk1"/>
                </a:solidFill>
              </a:defRPr>
            </a:lvl7pPr>
            <a:lvl8pPr marL="4876678" lvl="7" indent="-406390">
              <a:spcBef>
                <a:spcPts val="0"/>
              </a:spcBef>
              <a:spcAft>
                <a:spcPts val="0"/>
              </a:spcAft>
              <a:buClr>
                <a:schemeClr val="dk1"/>
              </a:buClr>
              <a:buSzPts val="1200"/>
              <a:buFont typeface="Roboto Condensed Light"/>
              <a:buAutoNum type="alphaLcPeriod"/>
              <a:defRPr>
                <a:solidFill>
                  <a:schemeClr val="dk1"/>
                </a:solidFill>
              </a:defRPr>
            </a:lvl8pPr>
            <a:lvl9pPr marL="5486263" lvl="8" indent="-406390">
              <a:spcBef>
                <a:spcPts val="0"/>
              </a:spcBef>
              <a:spcAft>
                <a:spcPts val="0"/>
              </a:spcAft>
              <a:buClr>
                <a:schemeClr val="dk1"/>
              </a:buClr>
              <a:buSzPts val="1200"/>
              <a:buFont typeface="Roboto Condensed Light"/>
              <a:buAutoNum type="romanLcPeriod"/>
              <a:defRPr>
                <a:solidFill>
                  <a:schemeClr val="dk1"/>
                </a:solidFill>
              </a:defRPr>
            </a:lvl9pPr>
          </a:lstStyle>
          <a:p>
            <a:endParaRPr/>
          </a:p>
        </p:txBody>
      </p:sp>
    </p:spTree>
    <p:extLst>
      <p:ext uri="{BB962C8B-B14F-4D97-AF65-F5344CB8AC3E}">
        <p14:creationId xmlns:p14="http://schemas.microsoft.com/office/powerpoint/2010/main" val="337232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110"/>
        <p:cNvGrpSpPr/>
        <p:nvPr/>
      </p:nvGrpSpPr>
      <p:grpSpPr>
        <a:xfrm>
          <a:off x="0" y="0"/>
          <a:ext cx="0" cy="0"/>
          <a:chOff x="0" y="0"/>
          <a:chExt cx="0" cy="0"/>
        </a:xfrm>
      </p:grpSpPr>
      <p:grpSp>
        <p:nvGrpSpPr>
          <p:cNvPr id="111" name="Google Shape;111;p13"/>
          <p:cNvGrpSpPr/>
          <p:nvPr/>
        </p:nvGrpSpPr>
        <p:grpSpPr>
          <a:xfrm>
            <a:off x="345" y="0"/>
            <a:ext cx="12414040" cy="6858027"/>
            <a:chOff x="259" y="0"/>
            <a:chExt cx="9310530" cy="5143520"/>
          </a:xfrm>
        </p:grpSpPr>
        <p:grpSp>
          <p:nvGrpSpPr>
            <p:cNvPr id="112" name="Google Shape;112;p13"/>
            <p:cNvGrpSpPr/>
            <p:nvPr/>
          </p:nvGrpSpPr>
          <p:grpSpPr>
            <a:xfrm>
              <a:off x="259" y="0"/>
              <a:ext cx="9144000" cy="5143520"/>
              <a:chOff x="259" y="0"/>
              <a:chExt cx="9144000" cy="5143520"/>
            </a:xfrm>
          </p:grpSpPr>
          <p:sp>
            <p:nvSpPr>
              <p:cNvPr id="113" name="Google Shape;113;p13"/>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3"/>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13"/>
            <p:cNvGrpSpPr/>
            <p:nvPr/>
          </p:nvGrpSpPr>
          <p:grpSpPr>
            <a:xfrm>
              <a:off x="414973" y="387171"/>
              <a:ext cx="8895816" cy="4369262"/>
              <a:chOff x="454200" y="1144025"/>
              <a:chExt cx="6970550" cy="3423650"/>
            </a:xfrm>
          </p:grpSpPr>
          <p:sp>
            <p:nvSpPr>
              <p:cNvPr id="116" name="Google Shape;116;p13"/>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3"/>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18" name="Google Shape;118;p13"/>
          <p:cNvSpPr txBox="1">
            <a:spLocks noGrp="1"/>
          </p:cNvSpPr>
          <p:nvPr>
            <p:ph type="title"/>
          </p:nvPr>
        </p:nvSpPr>
        <p:spPr>
          <a:xfrm>
            <a:off x="1011700" y="837139"/>
            <a:ext cx="101684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solidFill>
                  <a:schemeClr val="accent2"/>
                </a:solidFill>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19" name="Google Shape;119;p13"/>
          <p:cNvSpPr txBox="1">
            <a:spLocks noGrp="1"/>
          </p:cNvSpPr>
          <p:nvPr>
            <p:ph type="title" idx="2" hasCustomPrompt="1"/>
          </p:nvPr>
        </p:nvSpPr>
        <p:spPr>
          <a:xfrm>
            <a:off x="1543600" y="2002644"/>
            <a:ext cx="1102800" cy="70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0" name="Google Shape;120;p13"/>
          <p:cNvSpPr txBox="1">
            <a:spLocks noGrp="1"/>
          </p:cNvSpPr>
          <p:nvPr>
            <p:ph type="title" idx="3"/>
          </p:nvPr>
        </p:nvSpPr>
        <p:spPr>
          <a:xfrm>
            <a:off x="2646500" y="1854833"/>
            <a:ext cx="3140800" cy="1004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1" name="Google Shape;121;p13"/>
          <p:cNvSpPr txBox="1">
            <a:spLocks noGrp="1"/>
          </p:cNvSpPr>
          <p:nvPr>
            <p:ph type="title" idx="4"/>
          </p:nvPr>
        </p:nvSpPr>
        <p:spPr>
          <a:xfrm>
            <a:off x="2646500" y="2757433"/>
            <a:ext cx="31408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latin typeface="Barlow"/>
                <a:ea typeface="Barlow"/>
                <a:cs typeface="Barlow"/>
                <a:sym typeface="Barlow"/>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122" name="Google Shape;122;p13"/>
          <p:cNvSpPr txBox="1">
            <a:spLocks noGrp="1"/>
          </p:cNvSpPr>
          <p:nvPr>
            <p:ph type="title" idx="5" hasCustomPrompt="1"/>
          </p:nvPr>
        </p:nvSpPr>
        <p:spPr>
          <a:xfrm>
            <a:off x="6404500" y="2002644"/>
            <a:ext cx="1102800" cy="70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3" name="Google Shape;123;p13"/>
          <p:cNvSpPr txBox="1">
            <a:spLocks noGrp="1"/>
          </p:cNvSpPr>
          <p:nvPr>
            <p:ph type="title" idx="6"/>
          </p:nvPr>
        </p:nvSpPr>
        <p:spPr>
          <a:xfrm>
            <a:off x="7507400" y="1854833"/>
            <a:ext cx="3140800" cy="1004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4" name="Google Shape;124;p13"/>
          <p:cNvSpPr txBox="1">
            <a:spLocks noGrp="1"/>
          </p:cNvSpPr>
          <p:nvPr>
            <p:ph type="title" idx="7"/>
          </p:nvPr>
        </p:nvSpPr>
        <p:spPr>
          <a:xfrm>
            <a:off x="7507400" y="2757433"/>
            <a:ext cx="31408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latin typeface="Barlow"/>
                <a:ea typeface="Barlow"/>
                <a:cs typeface="Barlow"/>
                <a:sym typeface="Barlow"/>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125" name="Google Shape;125;p13"/>
          <p:cNvSpPr txBox="1">
            <a:spLocks noGrp="1"/>
          </p:cNvSpPr>
          <p:nvPr>
            <p:ph type="title" idx="8" hasCustomPrompt="1"/>
          </p:nvPr>
        </p:nvSpPr>
        <p:spPr>
          <a:xfrm>
            <a:off x="1543600" y="4020444"/>
            <a:ext cx="1102800" cy="70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6" name="Google Shape;126;p13"/>
          <p:cNvSpPr txBox="1">
            <a:spLocks noGrp="1"/>
          </p:cNvSpPr>
          <p:nvPr>
            <p:ph type="title" idx="9"/>
          </p:nvPr>
        </p:nvSpPr>
        <p:spPr>
          <a:xfrm>
            <a:off x="2646500" y="3872633"/>
            <a:ext cx="3140800" cy="1004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7" name="Google Shape;127;p13"/>
          <p:cNvSpPr txBox="1">
            <a:spLocks noGrp="1"/>
          </p:cNvSpPr>
          <p:nvPr>
            <p:ph type="title" idx="13"/>
          </p:nvPr>
        </p:nvSpPr>
        <p:spPr>
          <a:xfrm>
            <a:off x="2646500" y="4775433"/>
            <a:ext cx="31408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latin typeface="Barlow"/>
                <a:ea typeface="Barlow"/>
                <a:cs typeface="Barlow"/>
                <a:sym typeface="Barlow"/>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128" name="Google Shape;128;p13"/>
          <p:cNvSpPr txBox="1">
            <a:spLocks noGrp="1"/>
          </p:cNvSpPr>
          <p:nvPr>
            <p:ph type="title" idx="14" hasCustomPrompt="1"/>
          </p:nvPr>
        </p:nvSpPr>
        <p:spPr>
          <a:xfrm>
            <a:off x="6404500" y="4020444"/>
            <a:ext cx="1102800" cy="70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3"/>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29" name="Google Shape;129;p13"/>
          <p:cNvSpPr txBox="1">
            <a:spLocks noGrp="1"/>
          </p:cNvSpPr>
          <p:nvPr>
            <p:ph type="title" idx="15"/>
          </p:nvPr>
        </p:nvSpPr>
        <p:spPr>
          <a:xfrm>
            <a:off x="7507400" y="3872633"/>
            <a:ext cx="3140800" cy="1004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2400" b="1">
                <a:solidFill>
                  <a:schemeClr val="accen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30" name="Google Shape;130;p13"/>
          <p:cNvSpPr txBox="1">
            <a:spLocks noGrp="1"/>
          </p:cNvSpPr>
          <p:nvPr>
            <p:ph type="title" idx="16"/>
          </p:nvPr>
        </p:nvSpPr>
        <p:spPr>
          <a:xfrm>
            <a:off x="7507400" y="4775433"/>
            <a:ext cx="31408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latin typeface="Barlow"/>
                <a:ea typeface="Barlow"/>
                <a:cs typeface="Barlow"/>
                <a:sym typeface="Barlow"/>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Tree>
    <p:extLst>
      <p:ext uri="{BB962C8B-B14F-4D97-AF65-F5344CB8AC3E}">
        <p14:creationId xmlns:p14="http://schemas.microsoft.com/office/powerpoint/2010/main" val="1208539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74"/>
        <p:cNvGrpSpPr/>
        <p:nvPr/>
      </p:nvGrpSpPr>
      <p:grpSpPr>
        <a:xfrm>
          <a:off x="0" y="0"/>
          <a:ext cx="0" cy="0"/>
          <a:chOff x="0" y="0"/>
          <a:chExt cx="0" cy="0"/>
        </a:xfrm>
      </p:grpSpPr>
      <p:grpSp>
        <p:nvGrpSpPr>
          <p:cNvPr id="75" name="Google Shape;75;p8"/>
          <p:cNvGrpSpPr/>
          <p:nvPr/>
        </p:nvGrpSpPr>
        <p:grpSpPr>
          <a:xfrm>
            <a:off x="345" y="0"/>
            <a:ext cx="12414040" cy="6858027"/>
            <a:chOff x="259" y="0"/>
            <a:chExt cx="9310530" cy="5143520"/>
          </a:xfrm>
        </p:grpSpPr>
        <p:grpSp>
          <p:nvGrpSpPr>
            <p:cNvPr id="76" name="Google Shape;76;p8"/>
            <p:cNvGrpSpPr/>
            <p:nvPr/>
          </p:nvGrpSpPr>
          <p:grpSpPr>
            <a:xfrm>
              <a:off x="259" y="0"/>
              <a:ext cx="9144000" cy="5143520"/>
              <a:chOff x="259" y="0"/>
              <a:chExt cx="9144000" cy="5143520"/>
            </a:xfrm>
          </p:grpSpPr>
          <p:sp>
            <p:nvSpPr>
              <p:cNvPr id="77" name="Google Shape;77;p8"/>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8"/>
            <p:cNvGrpSpPr/>
            <p:nvPr/>
          </p:nvGrpSpPr>
          <p:grpSpPr>
            <a:xfrm>
              <a:off x="414973" y="387171"/>
              <a:ext cx="8895816" cy="4369262"/>
              <a:chOff x="454200" y="1144025"/>
              <a:chExt cx="6970550" cy="3423650"/>
            </a:xfrm>
          </p:grpSpPr>
          <p:sp>
            <p:nvSpPr>
              <p:cNvPr id="80" name="Google Shape;80;p8"/>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2" name="Google Shape;82;p8"/>
          <p:cNvSpPr txBox="1">
            <a:spLocks noGrp="1"/>
          </p:cNvSpPr>
          <p:nvPr>
            <p:ph type="title"/>
          </p:nvPr>
        </p:nvSpPr>
        <p:spPr>
          <a:xfrm>
            <a:off x="2356800" y="1870700"/>
            <a:ext cx="7478400" cy="2498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333">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3" name="Google Shape;83;p8"/>
          <p:cNvSpPr txBox="1">
            <a:spLocks noGrp="1"/>
          </p:cNvSpPr>
          <p:nvPr>
            <p:ph type="subTitle" idx="1"/>
          </p:nvPr>
        </p:nvSpPr>
        <p:spPr>
          <a:xfrm>
            <a:off x="3484433" y="4225000"/>
            <a:ext cx="5223200" cy="9492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2133"/>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extLst>
      <p:ext uri="{BB962C8B-B14F-4D97-AF65-F5344CB8AC3E}">
        <p14:creationId xmlns:p14="http://schemas.microsoft.com/office/powerpoint/2010/main" val="3461520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234"/>
        <p:cNvGrpSpPr/>
        <p:nvPr/>
      </p:nvGrpSpPr>
      <p:grpSpPr>
        <a:xfrm>
          <a:off x="0" y="0"/>
          <a:ext cx="0" cy="0"/>
          <a:chOff x="0" y="0"/>
          <a:chExt cx="0" cy="0"/>
        </a:xfrm>
      </p:grpSpPr>
      <p:grpSp>
        <p:nvGrpSpPr>
          <p:cNvPr id="235" name="Google Shape;235;p17"/>
          <p:cNvGrpSpPr/>
          <p:nvPr/>
        </p:nvGrpSpPr>
        <p:grpSpPr>
          <a:xfrm>
            <a:off x="345" y="0"/>
            <a:ext cx="12414040" cy="6858027"/>
            <a:chOff x="259" y="0"/>
            <a:chExt cx="9310530" cy="5143520"/>
          </a:xfrm>
        </p:grpSpPr>
        <p:grpSp>
          <p:nvGrpSpPr>
            <p:cNvPr id="236" name="Google Shape;236;p17"/>
            <p:cNvGrpSpPr/>
            <p:nvPr/>
          </p:nvGrpSpPr>
          <p:grpSpPr>
            <a:xfrm>
              <a:off x="259" y="0"/>
              <a:ext cx="9144000" cy="5143520"/>
              <a:chOff x="259" y="0"/>
              <a:chExt cx="9144000" cy="5143520"/>
            </a:xfrm>
          </p:grpSpPr>
          <p:sp>
            <p:nvSpPr>
              <p:cNvPr id="237" name="Google Shape;237;p17"/>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7"/>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17"/>
            <p:cNvGrpSpPr/>
            <p:nvPr/>
          </p:nvGrpSpPr>
          <p:grpSpPr>
            <a:xfrm>
              <a:off x="414973" y="387171"/>
              <a:ext cx="8895816" cy="4369262"/>
              <a:chOff x="454200" y="1144025"/>
              <a:chExt cx="6970550" cy="3423650"/>
            </a:xfrm>
          </p:grpSpPr>
          <p:sp>
            <p:nvSpPr>
              <p:cNvPr id="240" name="Google Shape;240;p17"/>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7"/>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2" name="Google Shape;242;p17"/>
          <p:cNvSpPr txBox="1">
            <a:spLocks noGrp="1"/>
          </p:cNvSpPr>
          <p:nvPr>
            <p:ph type="title" hasCustomPrompt="1"/>
          </p:nvPr>
        </p:nvSpPr>
        <p:spPr>
          <a:xfrm>
            <a:off x="1089367" y="1833667"/>
            <a:ext cx="4273600" cy="9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267">
                <a:solidFill>
                  <a:schemeClr val="accent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r>
              <a:t>xx%</a:t>
            </a:r>
          </a:p>
        </p:txBody>
      </p:sp>
      <p:sp>
        <p:nvSpPr>
          <p:cNvPr id="243" name="Google Shape;243;p17"/>
          <p:cNvSpPr txBox="1">
            <a:spLocks noGrp="1"/>
          </p:cNvSpPr>
          <p:nvPr>
            <p:ph type="subTitle" idx="1"/>
          </p:nvPr>
        </p:nvSpPr>
        <p:spPr>
          <a:xfrm>
            <a:off x="1092587" y="2565400"/>
            <a:ext cx="4267200" cy="660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500"/>
              <a:buNone/>
              <a:defRPr>
                <a:solidFill>
                  <a:schemeClr val="dk1"/>
                </a:solidFill>
              </a:defRPr>
            </a:lvl1pPr>
            <a:lvl2pPr lvl="1">
              <a:spcBef>
                <a:spcPts val="0"/>
              </a:spcBef>
              <a:spcAft>
                <a:spcPts val="0"/>
              </a:spcAft>
              <a:buClr>
                <a:schemeClr val="dk1"/>
              </a:buClr>
              <a:buSzPts val="1500"/>
              <a:buNone/>
              <a:defRPr>
                <a:solidFill>
                  <a:schemeClr val="dk1"/>
                </a:solidFill>
              </a:defRPr>
            </a:lvl2pPr>
            <a:lvl3pPr lvl="2">
              <a:spcBef>
                <a:spcPts val="0"/>
              </a:spcBef>
              <a:spcAft>
                <a:spcPts val="0"/>
              </a:spcAft>
              <a:buClr>
                <a:schemeClr val="dk1"/>
              </a:buClr>
              <a:buSzPts val="1500"/>
              <a:buNone/>
              <a:defRPr>
                <a:solidFill>
                  <a:schemeClr val="dk1"/>
                </a:solidFill>
              </a:defRPr>
            </a:lvl3pPr>
            <a:lvl4pPr lvl="3">
              <a:spcBef>
                <a:spcPts val="0"/>
              </a:spcBef>
              <a:spcAft>
                <a:spcPts val="0"/>
              </a:spcAft>
              <a:buClr>
                <a:schemeClr val="dk1"/>
              </a:buClr>
              <a:buSzPts val="1500"/>
              <a:buNone/>
              <a:defRPr>
                <a:solidFill>
                  <a:schemeClr val="dk1"/>
                </a:solidFill>
              </a:defRPr>
            </a:lvl4pPr>
            <a:lvl5pPr lvl="4">
              <a:spcBef>
                <a:spcPts val="0"/>
              </a:spcBef>
              <a:spcAft>
                <a:spcPts val="0"/>
              </a:spcAft>
              <a:buClr>
                <a:schemeClr val="dk1"/>
              </a:buClr>
              <a:buSzPts val="1500"/>
              <a:buNone/>
              <a:defRPr>
                <a:solidFill>
                  <a:schemeClr val="dk1"/>
                </a:solidFill>
              </a:defRPr>
            </a:lvl5pPr>
            <a:lvl6pPr lvl="5">
              <a:spcBef>
                <a:spcPts val="0"/>
              </a:spcBef>
              <a:spcAft>
                <a:spcPts val="0"/>
              </a:spcAft>
              <a:buClr>
                <a:schemeClr val="dk1"/>
              </a:buClr>
              <a:buSzPts val="1500"/>
              <a:buNone/>
              <a:defRPr>
                <a:solidFill>
                  <a:schemeClr val="dk1"/>
                </a:solidFill>
              </a:defRPr>
            </a:lvl6pPr>
            <a:lvl7pPr lvl="6">
              <a:spcBef>
                <a:spcPts val="0"/>
              </a:spcBef>
              <a:spcAft>
                <a:spcPts val="0"/>
              </a:spcAft>
              <a:buClr>
                <a:schemeClr val="dk1"/>
              </a:buClr>
              <a:buSzPts val="1500"/>
              <a:buNone/>
              <a:defRPr>
                <a:solidFill>
                  <a:schemeClr val="dk1"/>
                </a:solidFill>
              </a:defRPr>
            </a:lvl7pPr>
            <a:lvl8pPr lvl="7">
              <a:spcBef>
                <a:spcPts val="0"/>
              </a:spcBef>
              <a:spcAft>
                <a:spcPts val="0"/>
              </a:spcAft>
              <a:buClr>
                <a:schemeClr val="dk1"/>
              </a:buClr>
              <a:buSzPts val="1500"/>
              <a:buNone/>
              <a:defRPr>
                <a:solidFill>
                  <a:schemeClr val="dk1"/>
                </a:solidFill>
              </a:defRPr>
            </a:lvl8pPr>
            <a:lvl9pPr lvl="8">
              <a:spcBef>
                <a:spcPts val="0"/>
              </a:spcBef>
              <a:spcAft>
                <a:spcPts val="0"/>
              </a:spcAft>
              <a:buClr>
                <a:schemeClr val="dk1"/>
              </a:buClr>
              <a:buSzPts val="1500"/>
              <a:buNone/>
              <a:defRPr>
                <a:solidFill>
                  <a:schemeClr val="dk1"/>
                </a:solidFill>
              </a:defRPr>
            </a:lvl9pPr>
          </a:lstStyle>
          <a:p>
            <a:endParaRPr/>
          </a:p>
        </p:txBody>
      </p:sp>
      <p:sp>
        <p:nvSpPr>
          <p:cNvPr id="244" name="Google Shape;244;p17"/>
          <p:cNvSpPr txBox="1">
            <a:spLocks noGrp="1"/>
          </p:cNvSpPr>
          <p:nvPr>
            <p:ph type="title" idx="2" hasCustomPrompt="1"/>
          </p:nvPr>
        </p:nvSpPr>
        <p:spPr>
          <a:xfrm>
            <a:off x="1089367" y="3632200"/>
            <a:ext cx="4273600" cy="9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267">
                <a:solidFill>
                  <a:schemeClr val="accent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r>
              <a:t>xx%</a:t>
            </a:r>
          </a:p>
        </p:txBody>
      </p:sp>
      <p:sp>
        <p:nvSpPr>
          <p:cNvPr id="245" name="Google Shape;245;p17"/>
          <p:cNvSpPr txBox="1">
            <a:spLocks noGrp="1"/>
          </p:cNvSpPr>
          <p:nvPr>
            <p:ph type="subTitle" idx="3"/>
          </p:nvPr>
        </p:nvSpPr>
        <p:spPr>
          <a:xfrm>
            <a:off x="1092587" y="4363933"/>
            <a:ext cx="4267200" cy="66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500"/>
              <a:buNone/>
              <a:defRPr>
                <a:solidFill>
                  <a:schemeClr val="dk1"/>
                </a:solidFill>
              </a:defRPr>
            </a:lvl1pPr>
            <a:lvl2pPr lvl="1" rtl="0">
              <a:spcBef>
                <a:spcPts val="0"/>
              </a:spcBef>
              <a:spcAft>
                <a:spcPts val="0"/>
              </a:spcAft>
              <a:buClr>
                <a:schemeClr val="dk1"/>
              </a:buClr>
              <a:buSzPts val="1500"/>
              <a:buNone/>
              <a:defRPr>
                <a:solidFill>
                  <a:schemeClr val="dk1"/>
                </a:solidFill>
              </a:defRPr>
            </a:lvl2pPr>
            <a:lvl3pPr lvl="2" rtl="0">
              <a:spcBef>
                <a:spcPts val="0"/>
              </a:spcBef>
              <a:spcAft>
                <a:spcPts val="0"/>
              </a:spcAft>
              <a:buClr>
                <a:schemeClr val="dk1"/>
              </a:buClr>
              <a:buSzPts val="1500"/>
              <a:buNone/>
              <a:defRPr>
                <a:solidFill>
                  <a:schemeClr val="dk1"/>
                </a:solidFill>
              </a:defRPr>
            </a:lvl3pPr>
            <a:lvl4pPr lvl="3" rtl="0">
              <a:spcBef>
                <a:spcPts val="0"/>
              </a:spcBef>
              <a:spcAft>
                <a:spcPts val="0"/>
              </a:spcAft>
              <a:buClr>
                <a:schemeClr val="dk1"/>
              </a:buClr>
              <a:buSzPts val="1500"/>
              <a:buNone/>
              <a:defRPr>
                <a:solidFill>
                  <a:schemeClr val="dk1"/>
                </a:solidFill>
              </a:defRPr>
            </a:lvl4pPr>
            <a:lvl5pPr lvl="4" rtl="0">
              <a:spcBef>
                <a:spcPts val="0"/>
              </a:spcBef>
              <a:spcAft>
                <a:spcPts val="0"/>
              </a:spcAft>
              <a:buClr>
                <a:schemeClr val="dk1"/>
              </a:buClr>
              <a:buSzPts val="1500"/>
              <a:buNone/>
              <a:defRPr>
                <a:solidFill>
                  <a:schemeClr val="dk1"/>
                </a:solidFill>
              </a:defRPr>
            </a:lvl5pPr>
            <a:lvl6pPr lvl="5" rtl="0">
              <a:spcBef>
                <a:spcPts val="0"/>
              </a:spcBef>
              <a:spcAft>
                <a:spcPts val="0"/>
              </a:spcAft>
              <a:buClr>
                <a:schemeClr val="dk1"/>
              </a:buClr>
              <a:buSzPts val="1500"/>
              <a:buNone/>
              <a:defRPr>
                <a:solidFill>
                  <a:schemeClr val="dk1"/>
                </a:solidFill>
              </a:defRPr>
            </a:lvl6pPr>
            <a:lvl7pPr lvl="6" rtl="0">
              <a:spcBef>
                <a:spcPts val="0"/>
              </a:spcBef>
              <a:spcAft>
                <a:spcPts val="0"/>
              </a:spcAft>
              <a:buClr>
                <a:schemeClr val="dk1"/>
              </a:buClr>
              <a:buSzPts val="1500"/>
              <a:buNone/>
              <a:defRPr>
                <a:solidFill>
                  <a:schemeClr val="dk1"/>
                </a:solidFill>
              </a:defRPr>
            </a:lvl7pPr>
            <a:lvl8pPr lvl="7" rtl="0">
              <a:spcBef>
                <a:spcPts val="0"/>
              </a:spcBef>
              <a:spcAft>
                <a:spcPts val="0"/>
              </a:spcAft>
              <a:buClr>
                <a:schemeClr val="dk1"/>
              </a:buClr>
              <a:buSzPts val="1500"/>
              <a:buNone/>
              <a:defRPr>
                <a:solidFill>
                  <a:schemeClr val="dk1"/>
                </a:solidFill>
              </a:defRPr>
            </a:lvl8pPr>
            <a:lvl9pPr lvl="8" rtl="0">
              <a:spcBef>
                <a:spcPts val="0"/>
              </a:spcBef>
              <a:spcAft>
                <a:spcPts val="0"/>
              </a:spcAft>
              <a:buClr>
                <a:schemeClr val="dk1"/>
              </a:buClr>
              <a:buSzPts val="1500"/>
              <a:buNone/>
              <a:defRPr>
                <a:solidFill>
                  <a:schemeClr val="dk1"/>
                </a:solidFill>
              </a:defRPr>
            </a:lvl9pPr>
          </a:lstStyle>
          <a:p>
            <a:endParaRPr/>
          </a:p>
        </p:txBody>
      </p:sp>
      <p:sp>
        <p:nvSpPr>
          <p:cNvPr id="246" name="Google Shape;246;p17"/>
          <p:cNvSpPr txBox="1">
            <a:spLocks noGrp="1"/>
          </p:cNvSpPr>
          <p:nvPr>
            <p:ph type="title" idx="4" hasCustomPrompt="1"/>
          </p:nvPr>
        </p:nvSpPr>
        <p:spPr>
          <a:xfrm>
            <a:off x="5770400" y="2732900"/>
            <a:ext cx="5572000" cy="91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000">
                <a:solidFill>
                  <a:schemeClr val="accent2"/>
                </a:solidFill>
              </a:defRPr>
            </a:lvl1pPr>
            <a:lvl2pPr lvl="1" algn="ctr" rtl="0">
              <a:spcBef>
                <a:spcPts val="0"/>
              </a:spcBef>
              <a:spcAft>
                <a:spcPts val="0"/>
              </a:spcAft>
              <a:buClr>
                <a:schemeClr val="accent2"/>
              </a:buClr>
              <a:buSzPts val="3600"/>
              <a:buNone/>
              <a:defRPr sz="4800">
                <a:solidFill>
                  <a:schemeClr val="accent2"/>
                </a:solidFill>
              </a:defRPr>
            </a:lvl2pPr>
            <a:lvl3pPr lvl="2" algn="ctr" rtl="0">
              <a:spcBef>
                <a:spcPts val="0"/>
              </a:spcBef>
              <a:spcAft>
                <a:spcPts val="0"/>
              </a:spcAft>
              <a:buClr>
                <a:schemeClr val="accent2"/>
              </a:buClr>
              <a:buSzPts val="3600"/>
              <a:buNone/>
              <a:defRPr sz="4800">
                <a:solidFill>
                  <a:schemeClr val="accent2"/>
                </a:solidFill>
              </a:defRPr>
            </a:lvl3pPr>
            <a:lvl4pPr lvl="3" algn="ctr" rtl="0">
              <a:spcBef>
                <a:spcPts val="0"/>
              </a:spcBef>
              <a:spcAft>
                <a:spcPts val="0"/>
              </a:spcAft>
              <a:buClr>
                <a:schemeClr val="accent2"/>
              </a:buClr>
              <a:buSzPts val="3600"/>
              <a:buNone/>
              <a:defRPr sz="4800">
                <a:solidFill>
                  <a:schemeClr val="accent2"/>
                </a:solidFill>
              </a:defRPr>
            </a:lvl4pPr>
            <a:lvl5pPr lvl="4" algn="ctr" rtl="0">
              <a:spcBef>
                <a:spcPts val="0"/>
              </a:spcBef>
              <a:spcAft>
                <a:spcPts val="0"/>
              </a:spcAft>
              <a:buClr>
                <a:schemeClr val="accent2"/>
              </a:buClr>
              <a:buSzPts val="3600"/>
              <a:buNone/>
              <a:defRPr sz="4800">
                <a:solidFill>
                  <a:schemeClr val="accent2"/>
                </a:solidFill>
              </a:defRPr>
            </a:lvl5pPr>
            <a:lvl6pPr lvl="5" algn="ctr" rtl="0">
              <a:spcBef>
                <a:spcPts val="0"/>
              </a:spcBef>
              <a:spcAft>
                <a:spcPts val="0"/>
              </a:spcAft>
              <a:buClr>
                <a:schemeClr val="accent2"/>
              </a:buClr>
              <a:buSzPts val="3600"/>
              <a:buNone/>
              <a:defRPr sz="4800">
                <a:solidFill>
                  <a:schemeClr val="accent2"/>
                </a:solidFill>
              </a:defRPr>
            </a:lvl6pPr>
            <a:lvl7pPr lvl="6" algn="ctr" rtl="0">
              <a:spcBef>
                <a:spcPts val="0"/>
              </a:spcBef>
              <a:spcAft>
                <a:spcPts val="0"/>
              </a:spcAft>
              <a:buClr>
                <a:schemeClr val="accent2"/>
              </a:buClr>
              <a:buSzPts val="3600"/>
              <a:buNone/>
              <a:defRPr sz="4800">
                <a:solidFill>
                  <a:schemeClr val="accent2"/>
                </a:solidFill>
              </a:defRPr>
            </a:lvl7pPr>
            <a:lvl8pPr lvl="7" algn="ctr" rtl="0">
              <a:spcBef>
                <a:spcPts val="0"/>
              </a:spcBef>
              <a:spcAft>
                <a:spcPts val="0"/>
              </a:spcAft>
              <a:buClr>
                <a:schemeClr val="accent2"/>
              </a:buClr>
              <a:buSzPts val="3600"/>
              <a:buNone/>
              <a:defRPr sz="4800">
                <a:solidFill>
                  <a:schemeClr val="accent2"/>
                </a:solidFill>
              </a:defRPr>
            </a:lvl8pPr>
            <a:lvl9pPr lvl="8" algn="ctr" rtl="0">
              <a:spcBef>
                <a:spcPts val="0"/>
              </a:spcBef>
              <a:spcAft>
                <a:spcPts val="0"/>
              </a:spcAft>
              <a:buClr>
                <a:schemeClr val="accent2"/>
              </a:buClr>
              <a:buSzPts val="3600"/>
              <a:buNone/>
              <a:defRPr sz="4800">
                <a:solidFill>
                  <a:schemeClr val="accent2"/>
                </a:solidFill>
              </a:defRPr>
            </a:lvl9pPr>
          </a:lstStyle>
          <a:p>
            <a:r>
              <a:t>xx%</a:t>
            </a:r>
          </a:p>
        </p:txBody>
      </p:sp>
      <p:sp>
        <p:nvSpPr>
          <p:cNvPr id="247" name="Google Shape;247;p17"/>
          <p:cNvSpPr txBox="1">
            <a:spLocks noGrp="1"/>
          </p:cNvSpPr>
          <p:nvPr>
            <p:ph type="subTitle" idx="5"/>
          </p:nvPr>
        </p:nvSpPr>
        <p:spPr>
          <a:xfrm>
            <a:off x="6826633" y="3730067"/>
            <a:ext cx="3459200" cy="66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1500"/>
              <a:buNone/>
              <a:defRPr sz="2133">
                <a:solidFill>
                  <a:schemeClr val="dk1"/>
                </a:solidFill>
              </a:defRPr>
            </a:lvl1pPr>
            <a:lvl2pPr lvl="1" rtl="0">
              <a:spcBef>
                <a:spcPts val="0"/>
              </a:spcBef>
              <a:spcAft>
                <a:spcPts val="0"/>
              </a:spcAft>
              <a:buClr>
                <a:schemeClr val="dk1"/>
              </a:buClr>
              <a:buSzPts val="1500"/>
              <a:buNone/>
              <a:defRPr>
                <a:solidFill>
                  <a:schemeClr val="dk1"/>
                </a:solidFill>
              </a:defRPr>
            </a:lvl2pPr>
            <a:lvl3pPr lvl="2" rtl="0">
              <a:spcBef>
                <a:spcPts val="0"/>
              </a:spcBef>
              <a:spcAft>
                <a:spcPts val="0"/>
              </a:spcAft>
              <a:buClr>
                <a:schemeClr val="dk1"/>
              </a:buClr>
              <a:buSzPts val="1500"/>
              <a:buNone/>
              <a:defRPr>
                <a:solidFill>
                  <a:schemeClr val="dk1"/>
                </a:solidFill>
              </a:defRPr>
            </a:lvl3pPr>
            <a:lvl4pPr lvl="3" rtl="0">
              <a:spcBef>
                <a:spcPts val="0"/>
              </a:spcBef>
              <a:spcAft>
                <a:spcPts val="0"/>
              </a:spcAft>
              <a:buClr>
                <a:schemeClr val="dk1"/>
              </a:buClr>
              <a:buSzPts val="1500"/>
              <a:buNone/>
              <a:defRPr>
                <a:solidFill>
                  <a:schemeClr val="dk1"/>
                </a:solidFill>
              </a:defRPr>
            </a:lvl4pPr>
            <a:lvl5pPr lvl="4" rtl="0">
              <a:spcBef>
                <a:spcPts val="0"/>
              </a:spcBef>
              <a:spcAft>
                <a:spcPts val="0"/>
              </a:spcAft>
              <a:buClr>
                <a:schemeClr val="dk1"/>
              </a:buClr>
              <a:buSzPts val="1500"/>
              <a:buNone/>
              <a:defRPr>
                <a:solidFill>
                  <a:schemeClr val="dk1"/>
                </a:solidFill>
              </a:defRPr>
            </a:lvl5pPr>
            <a:lvl6pPr lvl="5" rtl="0">
              <a:spcBef>
                <a:spcPts val="0"/>
              </a:spcBef>
              <a:spcAft>
                <a:spcPts val="0"/>
              </a:spcAft>
              <a:buClr>
                <a:schemeClr val="dk1"/>
              </a:buClr>
              <a:buSzPts val="1500"/>
              <a:buNone/>
              <a:defRPr>
                <a:solidFill>
                  <a:schemeClr val="dk1"/>
                </a:solidFill>
              </a:defRPr>
            </a:lvl6pPr>
            <a:lvl7pPr lvl="6" rtl="0">
              <a:spcBef>
                <a:spcPts val="0"/>
              </a:spcBef>
              <a:spcAft>
                <a:spcPts val="0"/>
              </a:spcAft>
              <a:buClr>
                <a:schemeClr val="dk1"/>
              </a:buClr>
              <a:buSzPts val="1500"/>
              <a:buNone/>
              <a:defRPr>
                <a:solidFill>
                  <a:schemeClr val="dk1"/>
                </a:solidFill>
              </a:defRPr>
            </a:lvl7pPr>
            <a:lvl8pPr lvl="7" rtl="0">
              <a:spcBef>
                <a:spcPts val="0"/>
              </a:spcBef>
              <a:spcAft>
                <a:spcPts val="0"/>
              </a:spcAft>
              <a:buClr>
                <a:schemeClr val="dk1"/>
              </a:buClr>
              <a:buSzPts val="1500"/>
              <a:buNone/>
              <a:defRPr>
                <a:solidFill>
                  <a:schemeClr val="dk1"/>
                </a:solidFill>
              </a:defRPr>
            </a:lvl8pPr>
            <a:lvl9pPr lvl="8" rtl="0">
              <a:spcBef>
                <a:spcPts val="0"/>
              </a:spcBef>
              <a:spcAft>
                <a:spcPts val="0"/>
              </a:spcAft>
              <a:buClr>
                <a:schemeClr val="dk1"/>
              </a:buClr>
              <a:buSzPts val="1500"/>
              <a:buNone/>
              <a:defRPr>
                <a:solidFill>
                  <a:schemeClr val="dk1"/>
                </a:solidFill>
              </a:defRPr>
            </a:lvl9pPr>
          </a:lstStyle>
          <a:p>
            <a:endParaRPr/>
          </a:p>
        </p:txBody>
      </p:sp>
    </p:spTree>
    <p:extLst>
      <p:ext uri="{BB962C8B-B14F-4D97-AF65-F5344CB8AC3E}">
        <p14:creationId xmlns:p14="http://schemas.microsoft.com/office/powerpoint/2010/main" val="3406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8"/>
        <p:cNvGrpSpPr/>
        <p:nvPr/>
      </p:nvGrpSpPr>
      <p:grpSpPr>
        <a:xfrm>
          <a:off x="0" y="0"/>
          <a:ext cx="0" cy="0"/>
          <a:chOff x="0" y="0"/>
          <a:chExt cx="0" cy="0"/>
        </a:xfrm>
      </p:grpSpPr>
      <p:grpSp>
        <p:nvGrpSpPr>
          <p:cNvPr id="39" name="Google Shape;39;p5"/>
          <p:cNvGrpSpPr/>
          <p:nvPr/>
        </p:nvGrpSpPr>
        <p:grpSpPr>
          <a:xfrm>
            <a:off x="346" y="0"/>
            <a:ext cx="13718476" cy="6858027"/>
            <a:chOff x="259" y="0"/>
            <a:chExt cx="10288857" cy="5143520"/>
          </a:xfrm>
        </p:grpSpPr>
        <p:grpSp>
          <p:nvGrpSpPr>
            <p:cNvPr id="40" name="Google Shape;40;p5"/>
            <p:cNvGrpSpPr/>
            <p:nvPr/>
          </p:nvGrpSpPr>
          <p:grpSpPr>
            <a:xfrm>
              <a:off x="259" y="0"/>
              <a:ext cx="9310530" cy="5143520"/>
              <a:chOff x="259" y="0"/>
              <a:chExt cx="9310530" cy="5143520"/>
            </a:xfrm>
          </p:grpSpPr>
          <p:grpSp>
            <p:nvGrpSpPr>
              <p:cNvPr id="41" name="Google Shape;41;p5"/>
              <p:cNvGrpSpPr/>
              <p:nvPr/>
            </p:nvGrpSpPr>
            <p:grpSpPr>
              <a:xfrm>
                <a:off x="259" y="0"/>
                <a:ext cx="9144000" cy="5143520"/>
                <a:chOff x="259" y="0"/>
                <a:chExt cx="9144000" cy="5143520"/>
              </a:xfrm>
            </p:grpSpPr>
            <p:sp>
              <p:nvSpPr>
                <p:cNvPr id="42" name="Google Shape;42;p5"/>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5"/>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 name="Google Shape;44;p5"/>
              <p:cNvGrpSpPr/>
              <p:nvPr/>
            </p:nvGrpSpPr>
            <p:grpSpPr>
              <a:xfrm>
                <a:off x="414973" y="387171"/>
                <a:ext cx="8895816" cy="4369262"/>
                <a:chOff x="454200" y="1144025"/>
                <a:chExt cx="6970550" cy="3423650"/>
              </a:xfrm>
            </p:grpSpPr>
            <p:sp>
              <p:nvSpPr>
                <p:cNvPr id="45" name="Google Shape;45;p5"/>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5"/>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 name="Google Shape;47;p5"/>
            <p:cNvSpPr/>
            <p:nvPr/>
          </p:nvSpPr>
          <p:spPr>
            <a:xfrm rot="-650748">
              <a:off x="8386920" y="674922"/>
              <a:ext cx="1817438" cy="1073413"/>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5"/>
          <p:cNvSpPr txBox="1">
            <a:spLocks noGrp="1"/>
          </p:cNvSpPr>
          <p:nvPr>
            <p:ph type="title"/>
          </p:nvPr>
        </p:nvSpPr>
        <p:spPr>
          <a:xfrm>
            <a:off x="1011700" y="837139"/>
            <a:ext cx="10168400" cy="763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2500"/>
              <a:buNone/>
              <a:defRPr>
                <a:solidFill>
                  <a:schemeClr val="accent2"/>
                </a:solidFill>
              </a:defRPr>
            </a:lvl1pPr>
            <a:lvl2pPr lvl="1">
              <a:spcBef>
                <a:spcPts val="0"/>
              </a:spcBef>
              <a:spcAft>
                <a:spcPts val="0"/>
              </a:spcAft>
              <a:buClr>
                <a:schemeClr val="accent2"/>
              </a:buClr>
              <a:buSzPts val="2500"/>
              <a:buNone/>
              <a:defRPr>
                <a:solidFill>
                  <a:schemeClr val="accent2"/>
                </a:solidFill>
              </a:defRPr>
            </a:lvl2pPr>
            <a:lvl3pPr lvl="2">
              <a:spcBef>
                <a:spcPts val="0"/>
              </a:spcBef>
              <a:spcAft>
                <a:spcPts val="0"/>
              </a:spcAft>
              <a:buClr>
                <a:schemeClr val="accent2"/>
              </a:buClr>
              <a:buSzPts val="2500"/>
              <a:buNone/>
              <a:defRPr>
                <a:solidFill>
                  <a:schemeClr val="accent2"/>
                </a:solidFill>
              </a:defRPr>
            </a:lvl3pPr>
            <a:lvl4pPr lvl="3">
              <a:spcBef>
                <a:spcPts val="0"/>
              </a:spcBef>
              <a:spcAft>
                <a:spcPts val="0"/>
              </a:spcAft>
              <a:buClr>
                <a:schemeClr val="accent2"/>
              </a:buClr>
              <a:buSzPts val="2500"/>
              <a:buNone/>
              <a:defRPr>
                <a:solidFill>
                  <a:schemeClr val="accent2"/>
                </a:solidFill>
              </a:defRPr>
            </a:lvl4pPr>
            <a:lvl5pPr lvl="4">
              <a:spcBef>
                <a:spcPts val="0"/>
              </a:spcBef>
              <a:spcAft>
                <a:spcPts val="0"/>
              </a:spcAft>
              <a:buClr>
                <a:schemeClr val="accent2"/>
              </a:buClr>
              <a:buSzPts val="2500"/>
              <a:buNone/>
              <a:defRPr>
                <a:solidFill>
                  <a:schemeClr val="accent2"/>
                </a:solidFill>
              </a:defRPr>
            </a:lvl5pPr>
            <a:lvl6pPr lvl="5">
              <a:spcBef>
                <a:spcPts val="0"/>
              </a:spcBef>
              <a:spcAft>
                <a:spcPts val="0"/>
              </a:spcAft>
              <a:buClr>
                <a:schemeClr val="accent2"/>
              </a:buClr>
              <a:buSzPts val="2500"/>
              <a:buNone/>
              <a:defRPr>
                <a:solidFill>
                  <a:schemeClr val="accent2"/>
                </a:solidFill>
              </a:defRPr>
            </a:lvl6pPr>
            <a:lvl7pPr lvl="6">
              <a:spcBef>
                <a:spcPts val="0"/>
              </a:spcBef>
              <a:spcAft>
                <a:spcPts val="0"/>
              </a:spcAft>
              <a:buClr>
                <a:schemeClr val="accent2"/>
              </a:buClr>
              <a:buSzPts val="2500"/>
              <a:buNone/>
              <a:defRPr>
                <a:solidFill>
                  <a:schemeClr val="accent2"/>
                </a:solidFill>
              </a:defRPr>
            </a:lvl7pPr>
            <a:lvl8pPr lvl="7">
              <a:spcBef>
                <a:spcPts val="0"/>
              </a:spcBef>
              <a:spcAft>
                <a:spcPts val="0"/>
              </a:spcAft>
              <a:buClr>
                <a:schemeClr val="accent2"/>
              </a:buClr>
              <a:buSzPts val="2500"/>
              <a:buNone/>
              <a:defRPr>
                <a:solidFill>
                  <a:schemeClr val="accent2"/>
                </a:solidFill>
              </a:defRPr>
            </a:lvl8pPr>
            <a:lvl9pPr lvl="8">
              <a:spcBef>
                <a:spcPts val="0"/>
              </a:spcBef>
              <a:spcAft>
                <a:spcPts val="0"/>
              </a:spcAft>
              <a:buClr>
                <a:schemeClr val="accent2"/>
              </a:buClr>
              <a:buSzPts val="2500"/>
              <a:buNone/>
              <a:defRPr>
                <a:solidFill>
                  <a:schemeClr val="accent2"/>
                </a:solidFill>
              </a:defRPr>
            </a:lvl9pPr>
          </a:lstStyle>
          <a:p>
            <a:endParaRPr/>
          </a:p>
        </p:txBody>
      </p:sp>
      <p:sp>
        <p:nvSpPr>
          <p:cNvPr id="49" name="Google Shape;49;p5"/>
          <p:cNvSpPr txBox="1">
            <a:spLocks noGrp="1"/>
          </p:cNvSpPr>
          <p:nvPr>
            <p:ph type="body" idx="1"/>
          </p:nvPr>
        </p:nvSpPr>
        <p:spPr>
          <a:xfrm>
            <a:off x="1611767" y="3460400"/>
            <a:ext cx="3816800" cy="1891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solidFill>
                  <a:schemeClr val="dk1"/>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50" name="Google Shape;50;p5"/>
          <p:cNvSpPr txBox="1">
            <a:spLocks noGrp="1"/>
          </p:cNvSpPr>
          <p:nvPr>
            <p:ph type="body" idx="2"/>
          </p:nvPr>
        </p:nvSpPr>
        <p:spPr>
          <a:xfrm>
            <a:off x="6763533" y="3460400"/>
            <a:ext cx="3816800" cy="1891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solidFill>
                  <a:schemeClr val="dk1"/>
                </a:solidFill>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51" name="Google Shape;51;p5"/>
          <p:cNvSpPr txBox="1">
            <a:spLocks noGrp="1"/>
          </p:cNvSpPr>
          <p:nvPr>
            <p:ph type="title" idx="3"/>
          </p:nvPr>
        </p:nvSpPr>
        <p:spPr>
          <a:xfrm>
            <a:off x="1764433" y="2853200"/>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2" name="Google Shape;52;p5"/>
          <p:cNvSpPr txBox="1">
            <a:spLocks noGrp="1"/>
          </p:cNvSpPr>
          <p:nvPr>
            <p:ph type="title" idx="4"/>
          </p:nvPr>
        </p:nvSpPr>
        <p:spPr>
          <a:xfrm>
            <a:off x="6916133" y="2853200"/>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2"/>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Tree>
    <p:extLst>
      <p:ext uri="{BB962C8B-B14F-4D97-AF65-F5344CB8AC3E}">
        <p14:creationId xmlns:p14="http://schemas.microsoft.com/office/powerpoint/2010/main" val="638552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blipFill>
          <a:blip r:embed="rId2">
            <a:alphaModFix/>
          </a:blip>
          <a:stretch>
            <a:fillRect/>
          </a:stretch>
        </a:blipFill>
        <a:effectLst/>
      </p:bgPr>
    </p:bg>
    <p:spTree>
      <p:nvGrpSpPr>
        <p:cNvPr id="1" name="Shape 354"/>
        <p:cNvGrpSpPr/>
        <p:nvPr/>
      </p:nvGrpSpPr>
      <p:grpSpPr>
        <a:xfrm>
          <a:off x="0" y="0"/>
          <a:ext cx="0" cy="0"/>
          <a:chOff x="0" y="0"/>
          <a:chExt cx="0" cy="0"/>
        </a:xfrm>
      </p:grpSpPr>
      <p:grpSp>
        <p:nvGrpSpPr>
          <p:cNvPr id="355" name="Google Shape;355;p20"/>
          <p:cNvGrpSpPr/>
          <p:nvPr/>
        </p:nvGrpSpPr>
        <p:grpSpPr>
          <a:xfrm>
            <a:off x="-134226" y="0"/>
            <a:ext cx="12326571" cy="6858027"/>
            <a:chOff x="-100669" y="0"/>
            <a:chExt cx="9244928" cy="5143520"/>
          </a:xfrm>
        </p:grpSpPr>
        <p:grpSp>
          <p:nvGrpSpPr>
            <p:cNvPr id="356" name="Google Shape;356;p20"/>
            <p:cNvGrpSpPr/>
            <p:nvPr/>
          </p:nvGrpSpPr>
          <p:grpSpPr>
            <a:xfrm>
              <a:off x="259" y="0"/>
              <a:ext cx="9144000" cy="5143520"/>
              <a:chOff x="259" y="0"/>
              <a:chExt cx="9144000" cy="5143520"/>
            </a:xfrm>
          </p:grpSpPr>
          <p:sp>
            <p:nvSpPr>
              <p:cNvPr id="357" name="Google Shape;357;p20"/>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0"/>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20"/>
            <p:cNvGrpSpPr/>
            <p:nvPr/>
          </p:nvGrpSpPr>
          <p:grpSpPr>
            <a:xfrm flipH="1">
              <a:off x="-100669" y="387171"/>
              <a:ext cx="8895816" cy="4369262"/>
              <a:chOff x="454200" y="1144025"/>
              <a:chExt cx="6970550" cy="3423650"/>
            </a:xfrm>
          </p:grpSpPr>
          <p:sp>
            <p:nvSpPr>
              <p:cNvPr id="360" name="Google Shape;360;p20"/>
              <p:cNvSpPr/>
              <p:nvPr/>
            </p:nvSpPr>
            <p:spPr>
              <a:xfrm>
                <a:off x="454200" y="1144025"/>
                <a:ext cx="6927675" cy="3423650"/>
              </a:xfrm>
              <a:custGeom>
                <a:avLst/>
                <a:gdLst/>
                <a:ahLst/>
                <a:cxnLst/>
                <a:rect l="l" t="t" r="r" b="b"/>
                <a:pathLst>
                  <a:path w="277107" h="136946" extrusionOk="0">
                    <a:moveTo>
                      <a:pt x="16563" y="0"/>
                    </a:moveTo>
                    <a:cubicBezTo>
                      <a:pt x="7419" y="0"/>
                      <a:pt x="1" y="7418"/>
                      <a:pt x="1" y="16562"/>
                    </a:cubicBezTo>
                    <a:lnTo>
                      <a:pt x="1" y="120384"/>
                    </a:lnTo>
                    <a:cubicBezTo>
                      <a:pt x="1" y="129528"/>
                      <a:pt x="7419" y="136946"/>
                      <a:pt x="16563" y="136946"/>
                    </a:cubicBezTo>
                    <a:lnTo>
                      <a:pt x="277107" y="136946"/>
                    </a:lnTo>
                    <a:lnTo>
                      <a:pt x="2771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0"/>
              <p:cNvSpPr/>
              <p:nvPr/>
            </p:nvSpPr>
            <p:spPr>
              <a:xfrm>
                <a:off x="555125" y="1234800"/>
                <a:ext cx="6869625" cy="3242100"/>
              </a:xfrm>
              <a:custGeom>
                <a:avLst/>
                <a:gdLst/>
                <a:ahLst/>
                <a:cxnLst/>
                <a:rect l="l" t="t" r="r" b="b"/>
                <a:pathLst>
                  <a:path w="274785" h="129684" extrusionOk="0">
                    <a:moveTo>
                      <a:pt x="18241" y="1"/>
                    </a:moveTo>
                    <a:lnTo>
                      <a:pt x="18241" y="894"/>
                    </a:lnTo>
                    <a:lnTo>
                      <a:pt x="21979" y="894"/>
                    </a:lnTo>
                    <a:lnTo>
                      <a:pt x="21979" y="1"/>
                    </a:lnTo>
                    <a:close/>
                    <a:moveTo>
                      <a:pt x="25718" y="1"/>
                    </a:moveTo>
                    <a:lnTo>
                      <a:pt x="25718" y="894"/>
                    </a:lnTo>
                    <a:lnTo>
                      <a:pt x="29456" y="894"/>
                    </a:lnTo>
                    <a:lnTo>
                      <a:pt x="29456" y="1"/>
                    </a:lnTo>
                    <a:close/>
                    <a:moveTo>
                      <a:pt x="33195" y="1"/>
                    </a:moveTo>
                    <a:lnTo>
                      <a:pt x="33195" y="894"/>
                    </a:lnTo>
                    <a:lnTo>
                      <a:pt x="36933" y="894"/>
                    </a:lnTo>
                    <a:lnTo>
                      <a:pt x="36933" y="1"/>
                    </a:lnTo>
                    <a:close/>
                    <a:moveTo>
                      <a:pt x="40672" y="1"/>
                    </a:moveTo>
                    <a:lnTo>
                      <a:pt x="40672" y="894"/>
                    </a:lnTo>
                    <a:lnTo>
                      <a:pt x="44410" y="894"/>
                    </a:lnTo>
                    <a:lnTo>
                      <a:pt x="44410" y="1"/>
                    </a:lnTo>
                    <a:close/>
                    <a:moveTo>
                      <a:pt x="48149" y="1"/>
                    </a:moveTo>
                    <a:lnTo>
                      <a:pt x="48149" y="894"/>
                    </a:lnTo>
                    <a:lnTo>
                      <a:pt x="51888" y="894"/>
                    </a:lnTo>
                    <a:lnTo>
                      <a:pt x="51888" y="1"/>
                    </a:lnTo>
                    <a:close/>
                    <a:moveTo>
                      <a:pt x="55626" y="1"/>
                    </a:moveTo>
                    <a:lnTo>
                      <a:pt x="55626" y="894"/>
                    </a:lnTo>
                    <a:lnTo>
                      <a:pt x="59353" y="894"/>
                    </a:lnTo>
                    <a:lnTo>
                      <a:pt x="59365" y="1"/>
                    </a:lnTo>
                    <a:close/>
                    <a:moveTo>
                      <a:pt x="63103" y="1"/>
                    </a:moveTo>
                    <a:lnTo>
                      <a:pt x="63103" y="894"/>
                    </a:lnTo>
                    <a:lnTo>
                      <a:pt x="66842" y="894"/>
                    </a:lnTo>
                    <a:lnTo>
                      <a:pt x="66842" y="1"/>
                    </a:lnTo>
                    <a:close/>
                    <a:moveTo>
                      <a:pt x="70580" y="1"/>
                    </a:moveTo>
                    <a:lnTo>
                      <a:pt x="70580" y="894"/>
                    </a:lnTo>
                    <a:lnTo>
                      <a:pt x="74319" y="894"/>
                    </a:lnTo>
                    <a:lnTo>
                      <a:pt x="74319" y="1"/>
                    </a:lnTo>
                    <a:close/>
                    <a:moveTo>
                      <a:pt x="78058" y="1"/>
                    </a:moveTo>
                    <a:lnTo>
                      <a:pt x="78058" y="894"/>
                    </a:lnTo>
                    <a:lnTo>
                      <a:pt x="81796" y="894"/>
                    </a:lnTo>
                    <a:lnTo>
                      <a:pt x="81796" y="1"/>
                    </a:lnTo>
                    <a:close/>
                    <a:moveTo>
                      <a:pt x="85535" y="1"/>
                    </a:moveTo>
                    <a:lnTo>
                      <a:pt x="85535" y="894"/>
                    </a:lnTo>
                    <a:lnTo>
                      <a:pt x="89273" y="894"/>
                    </a:lnTo>
                    <a:lnTo>
                      <a:pt x="89273" y="1"/>
                    </a:lnTo>
                    <a:close/>
                    <a:moveTo>
                      <a:pt x="93012" y="1"/>
                    </a:moveTo>
                    <a:lnTo>
                      <a:pt x="93012" y="894"/>
                    </a:lnTo>
                    <a:lnTo>
                      <a:pt x="96750" y="894"/>
                    </a:lnTo>
                    <a:lnTo>
                      <a:pt x="96750" y="1"/>
                    </a:lnTo>
                    <a:close/>
                    <a:moveTo>
                      <a:pt x="100489" y="1"/>
                    </a:moveTo>
                    <a:lnTo>
                      <a:pt x="100489" y="894"/>
                    </a:lnTo>
                    <a:lnTo>
                      <a:pt x="104227" y="894"/>
                    </a:lnTo>
                    <a:lnTo>
                      <a:pt x="104227" y="1"/>
                    </a:lnTo>
                    <a:close/>
                    <a:moveTo>
                      <a:pt x="107966" y="1"/>
                    </a:moveTo>
                    <a:lnTo>
                      <a:pt x="107966" y="894"/>
                    </a:lnTo>
                    <a:lnTo>
                      <a:pt x="111705" y="894"/>
                    </a:lnTo>
                    <a:lnTo>
                      <a:pt x="111705" y="1"/>
                    </a:lnTo>
                    <a:close/>
                    <a:moveTo>
                      <a:pt x="115443" y="1"/>
                    </a:moveTo>
                    <a:lnTo>
                      <a:pt x="115443" y="894"/>
                    </a:lnTo>
                    <a:lnTo>
                      <a:pt x="119182" y="894"/>
                    </a:lnTo>
                    <a:lnTo>
                      <a:pt x="119182" y="1"/>
                    </a:lnTo>
                    <a:close/>
                    <a:moveTo>
                      <a:pt x="122920" y="1"/>
                    </a:moveTo>
                    <a:lnTo>
                      <a:pt x="122920" y="894"/>
                    </a:lnTo>
                    <a:lnTo>
                      <a:pt x="126659" y="894"/>
                    </a:lnTo>
                    <a:lnTo>
                      <a:pt x="126659" y="1"/>
                    </a:lnTo>
                    <a:close/>
                    <a:moveTo>
                      <a:pt x="130397" y="1"/>
                    </a:moveTo>
                    <a:lnTo>
                      <a:pt x="130397" y="894"/>
                    </a:lnTo>
                    <a:lnTo>
                      <a:pt x="134136" y="894"/>
                    </a:lnTo>
                    <a:lnTo>
                      <a:pt x="134136" y="1"/>
                    </a:lnTo>
                    <a:close/>
                    <a:moveTo>
                      <a:pt x="137875" y="1"/>
                    </a:moveTo>
                    <a:lnTo>
                      <a:pt x="137875" y="894"/>
                    </a:lnTo>
                    <a:lnTo>
                      <a:pt x="141613" y="894"/>
                    </a:lnTo>
                    <a:lnTo>
                      <a:pt x="141613" y="1"/>
                    </a:lnTo>
                    <a:close/>
                    <a:moveTo>
                      <a:pt x="145352" y="1"/>
                    </a:moveTo>
                    <a:lnTo>
                      <a:pt x="145352" y="894"/>
                    </a:lnTo>
                    <a:lnTo>
                      <a:pt x="149078" y="894"/>
                    </a:lnTo>
                    <a:lnTo>
                      <a:pt x="149090" y="1"/>
                    </a:lnTo>
                    <a:close/>
                    <a:moveTo>
                      <a:pt x="152817" y="1"/>
                    </a:moveTo>
                    <a:lnTo>
                      <a:pt x="152817" y="894"/>
                    </a:lnTo>
                    <a:lnTo>
                      <a:pt x="156555" y="894"/>
                    </a:lnTo>
                    <a:lnTo>
                      <a:pt x="156567" y="1"/>
                    </a:lnTo>
                    <a:close/>
                    <a:moveTo>
                      <a:pt x="160306" y="1"/>
                    </a:moveTo>
                    <a:lnTo>
                      <a:pt x="160306" y="894"/>
                    </a:lnTo>
                    <a:lnTo>
                      <a:pt x="164044" y="894"/>
                    </a:lnTo>
                    <a:lnTo>
                      <a:pt x="164044" y="1"/>
                    </a:lnTo>
                    <a:close/>
                    <a:moveTo>
                      <a:pt x="167783" y="1"/>
                    </a:moveTo>
                    <a:lnTo>
                      <a:pt x="167783" y="894"/>
                    </a:lnTo>
                    <a:lnTo>
                      <a:pt x="171522" y="894"/>
                    </a:lnTo>
                    <a:lnTo>
                      <a:pt x="171522" y="1"/>
                    </a:lnTo>
                    <a:close/>
                    <a:moveTo>
                      <a:pt x="175260" y="1"/>
                    </a:moveTo>
                    <a:lnTo>
                      <a:pt x="175260" y="894"/>
                    </a:lnTo>
                    <a:lnTo>
                      <a:pt x="178999" y="894"/>
                    </a:lnTo>
                    <a:lnTo>
                      <a:pt x="178999" y="1"/>
                    </a:lnTo>
                    <a:close/>
                    <a:moveTo>
                      <a:pt x="182737" y="1"/>
                    </a:moveTo>
                    <a:lnTo>
                      <a:pt x="182737" y="894"/>
                    </a:lnTo>
                    <a:lnTo>
                      <a:pt x="186476" y="894"/>
                    </a:lnTo>
                    <a:lnTo>
                      <a:pt x="186476" y="1"/>
                    </a:lnTo>
                    <a:close/>
                    <a:moveTo>
                      <a:pt x="190214" y="1"/>
                    </a:moveTo>
                    <a:lnTo>
                      <a:pt x="190214" y="894"/>
                    </a:lnTo>
                    <a:lnTo>
                      <a:pt x="193953" y="894"/>
                    </a:lnTo>
                    <a:lnTo>
                      <a:pt x="193953" y="1"/>
                    </a:lnTo>
                    <a:close/>
                    <a:moveTo>
                      <a:pt x="197692" y="1"/>
                    </a:moveTo>
                    <a:lnTo>
                      <a:pt x="197692" y="894"/>
                    </a:lnTo>
                    <a:lnTo>
                      <a:pt x="201430" y="894"/>
                    </a:lnTo>
                    <a:lnTo>
                      <a:pt x="201430" y="1"/>
                    </a:lnTo>
                    <a:close/>
                    <a:moveTo>
                      <a:pt x="205169" y="1"/>
                    </a:moveTo>
                    <a:lnTo>
                      <a:pt x="205169" y="894"/>
                    </a:lnTo>
                    <a:lnTo>
                      <a:pt x="208907" y="894"/>
                    </a:lnTo>
                    <a:lnTo>
                      <a:pt x="208907" y="1"/>
                    </a:lnTo>
                    <a:close/>
                    <a:moveTo>
                      <a:pt x="212646" y="1"/>
                    </a:moveTo>
                    <a:lnTo>
                      <a:pt x="212646" y="894"/>
                    </a:lnTo>
                    <a:lnTo>
                      <a:pt x="216384" y="894"/>
                    </a:lnTo>
                    <a:lnTo>
                      <a:pt x="216384" y="1"/>
                    </a:lnTo>
                    <a:close/>
                    <a:moveTo>
                      <a:pt x="220123" y="1"/>
                    </a:moveTo>
                    <a:lnTo>
                      <a:pt x="220123" y="894"/>
                    </a:lnTo>
                    <a:lnTo>
                      <a:pt x="223861" y="894"/>
                    </a:lnTo>
                    <a:lnTo>
                      <a:pt x="223861" y="1"/>
                    </a:lnTo>
                    <a:close/>
                    <a:moveTo>
                      <a:pt x="227600" y="1"/>
                    </a:moveTo>
                    <a:lnTo>
                      <a:pt x="227600" y="894"/>
                    </a:lnTo>
                    <a:lnTo>
                      <a:pt x="231339" y="894"/>
                    </a:lnTo>
                    <a:lnTo>
                      <a:pt x="231339" y="1"/>
                    </a:lnTo>
                    <a:close/>
                    <a:moveTo>
                      <a:pt x="235077" y="1"/>
                    </a:moveTo>
                    <a:lnTo>
                      <a:pt x="235077" y="894"/>
                    </a:lnTo>
                    <a:lnTo>
                      <a:pt x="238816" y="894"/>
                    </a:lnTo>
                    <a:lnTo>
                      <a:pt x="238816" y="1"/>
                    </a:lnTo>
                    <a:close/>
                    <a:moveTo>
                      <a:pt x="242554" y="1"/>
                    </a:moveTo>
                    <a:lnTo>
                      <a:pt x="242554" y="894"/>
                    </a:lnTo>
                    <a:lnTo>
                      <a:pt x="246281" y="894"/>
                    </a:lnTo>
                    <a:lnTo>
                      <a:pt x="246293" y="1"/>
                    </a:lnTo>
                    <a:close/>
                    <a:moveTo>
                      <a:pt x="250031" y="1"/>
                    </a:moveTo>
                    <a:lnTo>
                      <a:pt x="250031" y="894"/>
                    </a:lnTo>
                    <a:lnTo>
                      <a:pt x="253770" y="894"/>
                    </a:lnTo>
                    <a:lnTo>
                      <a:pt x="253770" y="1"/>
                    </a:lnTo>
                    <a:close/>
                    <a:moveTo>
                      <a:pt x="257509" y="1"/>
                    </a:moveTo>
                    <a:lnTo>
                      <a:pt x="257509" y="894"/>
                    </a:lnTo>
                    <a:lnTo>
                      <a:pt x="261247" y="894"/>
                    </a:lnTo>
                    <a:lnTo>
                      <a:pt x="261247" y="1"/>
                    </a:lnTo>
                    <a:close/>
                    <a:moveTo>
                      <a:pt x="264986" y="1"/>
                    </a:moveTo>
                    <a:lnTo>
                      <a:pt x="264986" y="894"/>
                    </a:lnTo>
                    <a:lnTo>
                      <a:pt x="268724" y="894"/>
                    </a:lnTo>
                    <a:lnTo>
                      <a:pt x="268724" y="1"/>
                    </a:lnTo>
                    <a:close/>
                    <a:moveTo>
                      <a:pt x="13383" y="1"/>
                    </a:moveTo>
                    <a:cubicBezTo>
                      <a:pt x="12478" y="1"/>
                      <a:pt x="11573" y="96"/>
                      <a:pt x="10692" y="275"/>
                    </a:cubicBezTo>
                    <a:lnTo>
                      <a:pt x="10859" y="1156"/>
                    </a:lnTo>
                    <a:cubicBezTo>
                      <a:pt x="11692" y="989"/>
                      <a:pt x="12537" y="894"/>
                      <a:pt x="13383" y="894"/>
                    </a:cubicBezTo>
                    <a:lnTo>
                      <a:pt x="14502" y="894"/>
                    </a:lnTo>
                    <a:lnTo>
                      <a:pt x="14502" y="1"/>
                    </a:lnTo>
                    <a:close/>
                    <a:moveTo>
                      <a:pt x="272475" y="1"/>
                    </a:moveTo>
                    <a:lnTo>
                      <a:pt x="272475" y="894"/>
                    </a:lnTo>
                    <a:lnTo>
                      <a:pt x="273892" y="894"/>
                    </a:lnTo>
                    <a:lnTo>
                      <a:pt x="273892" y="2311"/>
                    </a:lnTo>
                    <a:lnTo>
                      <a:pt x="274785" y="2311"/>
                    </a:lnTo>
                    <a:lnTo>
                      <a:pt x="274785" y="1"/>
                    </a:lnTo>
                    <a:close/>
                    <a:moveTo>
                      <a:pt x="7061" y="1596"/>
                    </a:moveTo>
                    <a:cubicBezTo>
                      <a:pt x="5929" y="2203"/>
                      <a:pt x="4882" y="2977"/>
                      <a:pt x="3965" y="3882"/>
                    </a:cubicBezTo>
                    <a:lnTo>
                      <a:pt x="4596" y="4513"/>
                    </a:lnTo>
                    <a:cubicBezTo>
                      <a:pt x="5453" y="3668"/>
                      <a:pt x="6418" y="2942"/>
                      <a:pt x="7489" y="2382"/>
                    </a:cubicBezTo>
                    <a:lnTo>
                      <a:pt x="7489" y="2370"/>
                    </a:lnTo>
                    <a:lnTo>
                      <a:pt x="7061" y="1596"/>
                    </a:lnTo>
                    <a:close/>
                    <a:moveTo>
                      <a:pt x="1643" y="6954"/>
                    </a:moveTo>
                    <a:cubicBezTo>
                      <a:pt x="1024" y="8085"/>
                      <a:pt x="572" y="9299"/>
                      <a:pt x="310" y="10562"/>
                    </a:cubicBezTo>
                    <a:lnTo>
                      <a:pt x="1179" y="10752"/>
                    </a:lnTo>
                    <a:cubicBezTo>
                      <a:pt x="1429" y="9573"/>
                      <a:pt x="1846" y="8442"/>
                      <a:pt x="2429" y="7394"/>
                    </a:cubicBezTo>
                    <a:lnTo>
                      <a:pt x="2429" y="7383"/>
                    </a:lnTo>
                    <a:lnTo>
                      <a:pt x="1643" y="6954"/>
                    </a:lnTo>
                    <a:close/>
                    <a:moveTo>
                      <a:pt x="0" y="14383"/>
                    </a:moveTo>
                    <a:lnTo>
                      <a:pt x="0" y="18122"/>
                    </a:lnTo>
                    <a:lnTo>
                      <a:pt x="893" y="18122"/>
                    </a:lnTo>
                    <a:lnTo>
                      <a:pt x="893" y="14383"/>
                    </a:lnTo>
                    <a:close/>
                    <a:moveTo>
                      <a:pt x="0" y="21861"/>
                    </a:moveTo>
                    <a:lnTo>
                      <a:pt x="0" y="25599"/>
                    </a:lnTo>
                    <a:lnTo>
                      <a:pt x="893" y="25599"/>
                    </a:lnTo>
                    <a:lnTo>
                      <a:pt x="893" y="21861"/>
                    </a:lnTo>
                    <a:close/>
                    <a:moveTo>
                      <a:pt x="0" y="29338"/>
                    </a:moveTo>
                    <a:lnTo>
                      <a:pt x="0" y="33076"/>
                    </a:lnTo>
                    <a:lnTo>
                      <a:pt x="893" y="33076"/>
                    </a:lnTo>
                    <a:lnTo>
                      <a:pt x="893" y="29338"/>
                    </a:lnTo>
                    <a:close/>
                    <a:moveTo>
                      <a:pt x="0" y="36815"/>
                    </a:moveTo>
                    <a:lnTo>
                      <a:pt x="0" y="40553"/>
                    </a:lnTo>
                    <a:lnTo>
                      <a:pt x="893" y="40553"/>
                    </a:lnTo>
                    <a:lnTo>
                      <a:pt x="893" y="36815"/>
                    </a:lnTo>
                    <a:close/>
                    <a:moveTo>
                      <a:pt x="0" y="44292"/>
                    </a:moveTo>
                    <a:lnTo>
                      <a:pt x="0" y="48030"/>
                    </a:lnTo>
                    <a:lnTo>
                      <a:pt x="893" y="48030"/>
                    </a:lnTo>
                    <a:lnTo>
                      <a:pt x="893" y="44292"/>
                    </a:lnTo>
                    <a:close/>
                    <a:moveTo>
                      <a:pt x="0" y="51769"/>
                    </a:moveTo>
                    <a:lnTo>
                      <a:pt x="0" y="55508"/>
                    </a:lnTo>
                    <a:lnTo>
                      <a:pt x="893" y="55508"/>
                    </a:lnTo>
                    <a:lnTo>
                      <a:pt x="893" y="51769"/>
                    </a:lnTo>
                    <a:close/>
                    <a:moveTo>
                      <a:pt x="0" y="59246"/>
                    </a:moveTo>
                    <a:lnTo>
                      <a:pt x="0" y="62985"/>
                    </a:lnTo>
                    <a:lnTo>
                      <a:pt x="893" y="62985"/>
                    </a:lnTo>
                    <a:lnTo>
                      <a:pt x="893" y="59246"/>
                    </a:lnTo>
                    <a:close/>
                    <a:moveTo>
                      <a:pt x="0" y="66723"/>
                    </a:moveTo>
                    <a:lnTo>
                      <a:pt x="0" y="70462"/>
                    </a:lnTo>
                    <a:lnTo>
                      <a:pt x="893" y="70462"/>
                    </a:lnTo>
                    <a:lnTo>
                      <a:pt x="893" y="66723"/>
                    </a:lnTo>
                    <a:close/>
                    <a:moveTo>
                      <a:pt x="0" y="74200"/>
                    </a:moveTo>
                    <a:lnTo>
                      <a:pt x="0" y="77939"/>
                    </a:lnTo>
                    <a:lnTo>
                      <a:pt x="893" y="77939"/>
                    </a:lnTo>
                    <a:lnTo>
                      <a:pt x="893" y="74200"/>
                    </a:lnTo>
                    <a:close/>
                    <a:moveTo>
                      <a:pt x="0" y="81677"/>
                    </a:moveTo>
                    <a:lnTo>
                      <a:pt x="0" y="85416"/>
                    </a:lnTo>
                    <a:lnTo>
                      <a:pt x="893" y="85416"/>
                    </a:lnTo>
                    <a:lnTo>
                      <a:pt x="893" y="81677"/>
                    </a:lnTo>
                    <a:close/>
                    <a:moveTo>
                      <a:pt x="0" y="89155"/>
                    </a:moveTo>
                    <a:lnTo>
                      <a:pt x="0" y="92893"/>
                    </a:lnTo>
                    <a:lnTo>
                      <a:pt x="893" y="92893"/>
                    </a:lnTo>
                    <a:lnTo>
                      <a:pt x="893" y="89155"/>
                    </a:lnTo>
                    <a:close/>
                    <a:moveTo>
                      <a:pt x="0" y="96632"/>
                    </a:moveTo>
                    <a:lnTo>
                      <a:pt x="0" y="100370"/>
                    </a:lnTo>
                    <a:lnTo>
                      <a:pt x="893" y="100370"/>
                    </a:lnTo>
                    <a:lnTo>
                      <a:pt x="893" y="96632"/>
                    </a:lnTo>
                    <a:close/>
                    <a:moveTo>
                      <a:pt x="0" y="104109"/>
                    </a:moveTo>
                    <a:lnTo>
                      <a:pt x="0" y="107847"/>
                    </a:lnTo>
                    <a:lnTo>
                      <a:pt x="893" y="107847"/>
                    </a:lnTo>
                    <a:lnTo>
                      <a:pt x="893" y="104109"/>
                    </a:lnTo>
                    <a:close/>
                    <a:moveTo>
                      <a:pt x="0" y="111586"/>
                    </a:moveTo>
                    <a:lnTo>
                      <a:pt x="0" y="115324"/>
                    </a:lnTo>
                    <a:lnTo>
                      <a:pt x="893" y="115324"/>
                    </a:lnTo>
                    <a:lnTo>
                      <a:pt x="893" y="111586"/>
                    </a:lnTo>
                    <a:close/>
                    <a:moveTo>
                      <a:pt x="1179" y="118944"/>
                    </a:moveTo>
                    <a:lnTo>
                      <a:pt x="298" y="119134"/>
                    </a:lnTo>
                    <a:cubicBezTo>
                      <a:pt x="572" y="120396"/>
                      <a:pt x="1024" y="121611"/>
                      <a:pt x="1655" y="122742"/>
                    </a:cubicBezTo>
                    <a:lnTo>
                      <a:pt x="2441" y="122313"/>
                    </a:lnTo>
                    <a:cubicBezTo>
                      <a:pt x="1858" y="121254"/>
                      <a:pt x="1429" y="120123"/>
                      <a:pt x="1179" y="118944"/>
                    </a:cubicBezTo>
                    <a:close/>
                    <a:moveTo>
                      <a:pt x="4608" y="125183"/>
                    </a:moveTo>
                    <a:lnTo>
                      <a:pt x="3977" y="125814"/>
                    </a:lnTo>
                    <a:cubicBezTo>
                      <a:pt x="4894" y="126719"/>
                      <a:pt x="5941" y="127493"/>
                      <a:pt x="7072" y="128100"/>
                    </a:cubicBezTo>
                    <a:lnTo>
                      <a:pt x="7501" y="127314"/>
                    </a:lnTo>
                    <a:cubicBezTo>
                      <a:pt x="6430" y="126742"/>
                      <a:pt x="5465" y="126028"/>
                      <a:pt x="4608" y="125183"/>
                    </a:cubicBezTo>
                    <a:close/>
                    <a:moveTo>
                      <a:pt x="10882" y="128540"/>
                    </a:moveTo>
                    <a:lnTo>
                      <a:pt x="10704" y="129421"/>
                    </a:lnTo>
                    <a:cubicBezTo>
                      <a:pt x="11585" y="129600"/>
                      <a:pt x="12478" y="129683"/>
                      <a:pt x="13383" y="129683"/>
                    </a:cubicBezTo>
                    <a:lnTo>
                      <a:pt x="14514" y="129683"/>
                    </a:lnTo>
                    <a:lnTo>
                      <a:pt x="14514" y="128790"/>
                    </a:lnTo>
                    <a:lnTo>
                      <a:pt x="13383" y="128790"/>
                    </a:lnTo>
                    <a:cubicBezTo>
                      <a:pt x="12537" y="128790"/>
                      <a:pt x="11704" y="128707"/>
                      <a:pt x="10882" y="128540"/>
                    </a:cubicBezTo>
                    <a:close/>
                    <a:moveTo>
                      <a:pt x="18252" y="128790"/>
                    </a:moveTo>
                    <a:lnTo>
                      <a:pt x="18252" y="129683"/>
                    </a:lnTo>
                    <a:lnTo>
                      <a:pt x="21991" y="129683"/>
                    </a:lnTo>
                    <a:lnTo>
                      <a:pt x="21991" y="128790"/>
                    </a:lnTo>
                    <a:close/>
                    <a:moveTo>
                      <a:pt x="25730" y="128790"/>
                    </a:moveTo>
                    <a:lnTo>
                      <a:pt x="25730" y="129683"/>
                    </a:lnTo>
                    <a:lnTo>
                      <a:pt x="29468" y="129683"/>
                    </a:lnTo>
                    <a:lnTo>
                      <a:pt x="29468" y="128790"/>
                    </a:lnTo>
                    <a:close/>
                    <a:moveTo>
                      <a:pt x="33207" y="128790"/>
                    </a:moveTo>
                    <a:lnTo>
                      <a:pt x="33207" y="129683"/>
                    </a:lnTo>
                    <a:lnTo>
                      <a:pt x="36945" y="129683"/>
                    </a:lnTo>
                    <a:lnTo>
                      <a:pt x="36945" y="128790"/>
                    </a:lnTo>
                    <a:close/>
                    <a:moveTo>
                      <a:pt x="40684" y="128790"/>
                    </a:moveTo>
                    <a:lnTo>
                      <a:pt x="40684" y="129683"/>
                    </a:lnTo>
                    <a:lnTo>
                      <a:pt x="44422" y="129683"/>
                    </a:lnTo>
                    <a:lnTo>
                      <a:pt x="44422" y="128790"/>
                    </a:lnTo>
                    <a:close/>
                    <a:moveTo>
                      <a:pt x="48161" y="128790"/>
                    </a:moveTo>
                    <a:lnTo>
                      <a:pt x="48161" y="129683"/>
                    </a:lnTo>
                    <a:lnTo>
                      <a:pt x="51900" y="129683"/>
                    </a:lnTo>
                    <a:lnTo>
                      <a:pt x="51900" y="128790"/>
                    </a:lnTo>
                    <a:close/>
                    <a:moveTo>
                      <a:pt x="55638" y="128790"/>
                    </a:moveTo>
                    <a:lnTo>
                      <a:pt x="55638" y="129683"/>
                    </a:lnTo>
                    <a:lnTo>
                      <a:pt x="59377" y="129683"/>
                    </a:lnTo>
                    <a:lnTo>
                      <a:pt x="59377" y="128790"/>
                    </a:lnTo>
                    <a:close/>
                    <a:moveTo>
                      <a:pt x="63115" y="128790"/>
                    </a:moveTo>
                    <a:lnTo>
                      <a:pt x="63115" y="129683"/>
                    </a:lnTo>
                    <a:lnTo>
                      <a:pt x="66854" y="129683"/>
                    </a:lnTo>
                    <a:lnTo>
                      <a:pt x="66854" y="128790"/>
                    </a:lnTo>
                    <a:close/>
                    <a:moveTo>
                      <a:pt x="70592" y="128790"/>
                    </a:moveTo>
                    <a:lnTo>
                      <a:pt x="70592" y="129683"/>
                    </a:lnTo>
                    <a:lnTo>
                      <a:pt x="74331" y="129683"/>
                    </a:lnTo>
                    <a:lnTo>
                      <a:pt x="74331" y="128790"/>
                    </a:lnTo>
                    <a:close/>
                    <a:moveTo>
                      <a:pt x="78069" y="128790"/>
                    </a:moveTo>
                    <a:lnTo>
                      <a:pt x="78069" y="129683"/>
                    </a:lnTo>
                    <a:lnTo>
                      <a:pt x="81808" y="129683"/>
                    </a:lnTo>
                    <a:lnTo>
                      <a:pt x="81808" y="128790"/>
                    </a:lnTo>
                    <a:close/>
                    <a:moveTo>
                      <a:pt x="85547" y="128790"/>
                    </a:moveTo>
                    <a:lnTo>
                      <a:pt x="85547" y="129683"/>
                    </a:lnTo>
                    <a:lnTo>
                      <a:pt x="89285" y="129683"/>
                    </a:lnTo>
                    <a:lnTo>
                      <a:pt x="89285" y="128790"/>
                    </a:lnTo>
                    <a:close/>
                    <a:moveTo>
                      <a:pt x="93024" y="128790"/>
                    </a:moveTo>
                    <a:lnTo>
                      <a:pt x="93024" y="129683"/>
                    </a:lnTo>
                    <a:lnTo>
                      <a:pt x="96762" y="129683"/>
                    </a:lnTo>
                    <a:lnTo>
                      <a:pt x="96762" y="128790"/>
                    </a:lnTo>
                    <a:close/>
                    <a:moveTo>
                      <a:pt x="100501" y="128790"/>
                    </a:moveTo>
                    <a:lnTo>
                      <a:pt x="100501" y="129683"/>
                    </a:lnTo>
                    <a:lnTo>
                      <a:pt x="104239" y="129683"/>
                    </a:lnTo>
                    <a:lnTo>
                      <a:pt x="104239" y="128790"/>
                    </a:lnTo>
                    <a:close/>
                    <a:moveTo>
                      <a:pt x="107978" y="128790"/>
                    </a:moveTo>
                    <a:lnTo>
                      <a:pt x="107978" y="129683"/>
                    </a:lnTo>
                    <a:lnTo>
                      <a:pt x="111717" y="129683"/>
                    </a:lnTo>
                    <a:lnTo>
                      <a:pt x="111717" y="128790"/>
                    </a:lnTo>
                    <a:close/>
                    <a:moveTo>
                      <a:pt x="115455" y="128790"/>
                    </a:moveTo>
                    <a:lnTo>
                      <a:pt x="115455" y="129683"/>
                    </a:lnTo>
                    <a:lnTo>
                      <a:pt x="119194" y="129683"/>
                    </a:lnTo>
                    <a:lnTo>
                      <a:pt x="119194" y="128790"/>
                    </a:lnTo>
                    <a:close/>
                    <a:moveTo>
                      <a:pt x="122932" y="128790"/>
                    </a:moveTo>
                    <a:lnTo>
                      <a:pt x="122932" y="129683"/>
                    </a:lnTo>
                    <a:lnTo>
                      <a:pt x="126671" y="129683"/>
                    </a:lnTo>
                    <a:lnTo>
                      <a:pt x="126671" y="128790"/>
                    </a:lnTo>
                    <a:close/>
                    <a:moveTo>
                      <a:pt x="130409" y="128790"/>
                    </a:moveTo>
                    <a:lnTo>
                      <a:pt x="130409" y="129683"/>
                    </a:lnTo>
                    <a:lnTo>
                      <a:pt x="134148" y="129683"/>
                    </a:lnTo>
                    <a:lnTo>
                      <a:pt x="134148" y="128790"/>
                    </a:lnTo>
                    <a:close/>
                    <a:moveTo>
                      <a:pt x="137886" y="128790"/>
                    </a:moveTo>
                    <a:lnTo>
                      <a:pt x="137886" y="129683"/>
                    </a:lnTo>
                    <a:lnTo>
                      <a:pt x="141625" y="129683"/>
                    </a:lnTo>
                    <a:lnTo>
                      <a:pt x="141625" y="128790"/>
                    </a:lnTo>
                    <a:close/>
                    <a:moveTo>
                      <a:pt x="145364" y="128790"/>
                    </a:moveTo>
                    <a:lnTo>
                      <a:pt x="145364" y="129683"/>
                    </a:lnTo>
                    <a:lnTo>
                      <a:pt x="149102" y="129683"/>
                    </a:lnTo>
                    <a:lnTo>
                      <a:pt x="149102" y="128790"/>
                    </a:lnTo>
                    <a:close/>
                    <a:moveTo>
                      <a:pt x="152841" y="128790"/>
                    </a:moveTo>
                    <a:lnTo>
                      <a:pt x="152841" y="129683"/>
                    </a:lnTo>
                    <a:lnTo>
                      <a:pt x="156579" y="129683"/>
                    </a:lnTo>
                    <a:lnTo>
                      <a:pt x="156579" y="128790"/>
                    </a:lnTo>
                    <a:close/>
                    <a:moveTo>
                      <a:pt x="160318" y="128790"/>
                    </a:moveTo>
                    <a:lnTo>
                      <a:pt x="160318" y="129683"/>
                    </a:lnTo>
                    <a:lnTo>
                      <a:pt x="164056" y="129683"/>
                    </a:lnTo>
                    <a:lnTo>
                      <a:pt x="164056" y="128790"/>
                    </a:lnTo>
                    <a:close/>
                    <a:moveTo>
                      <a:pt x="167795" y="128790"/>
                    </a:moveTo>
                    <a:lnTo>
                      <a:pt x="167795" y="129683"/>
                    </a:lnTo>
                    <a:lnTo>
                      <a:pt x="171534" y="129683"/>
                    </a:lnTo>
                    <a:lnTo>
                      <a:pt x="171534" y="128790"/>
                    </a:lnTo>
                    <a:close/>
                    <a:moveTo>
                      <a:pt x="175272" y="128790"/>
                    </a:moveTo>
                    <a:lnTo>
                      <a:pt x="175272" y="129683"/>
                    </a:lnTo>
                    <a:lnTo>
                      <a:pt x="179011" y="129683"/>
                    </a:lnTo>
                    <a:lnTo>
                      <a:pt x="179011" y="128790"/>
                    </a:lnTo>
                    <a:close/>
                    <a:moveTo>
                      <a:pt x="182749" y="128790"/>
                    </a:moveTo>
                    <a:lnTo>
                      <a:pt x="182749" y="129683"/>
                    </a:lnTo>
                    <a:lnTo>
                      <a:pt x="186488" y="129683"/>
                    </a:lnTo>
                    <a:lnTo>
                      <a:pt x="186488" y="128790"/>
                    </a:lnTo>
                    <a:close/>
                    <a:moveTo>
                      <a:pt x="190226" y="128790"/>
                    </a:moveTo>
                    <a:lnTo>
                      <a:pt x="190226" y="129683"/>
                    </a:lnTo>
                    <a:lnTo>
                      <a:pt x="193965" y="129683"/>
                    </a:lnTo>
                    <a:lnTo>
                      <a:pt x="193965" y="128790"/>
                    </a:lnTo>
                    <a:close/>
                    <a:moveTo>
                      <a:pt x="197703" y="128790"/>
                    </a:moveTo>
                    <a:lnTo>
                      <a:pt x="197703" y="129683"/>
                    </a:lnTo>
                    <a:lnTo>
                      <a:pt x="201442" y="129683"/>
                    </a:lnTo>
                    <a:lnTo>
                      <a:pt x="201442" y="128790"/>
                    </a:lnTo>
                    <a:close/>
                    <a:moveTo>
                      <a:pt x="205181" y="128790"/>
                    </a:moveTo>
                    <a:lnTo>
                      <a:pt x="205181" y="129683"/>
                    </a:lnTo>
                    <a:lnTo>
                      <a:pt x="208919" y="129683"/>
                    </a:lnTo>
                    <a:lnTo>
                      <a:pt x="208919" y="128790"/>
                    </a:lnTo>
                    <a:close/>
                    <a:moveTo>
                      <a:pt x="212658" y="128790"/>
                    </a:moveTo>
                    <a:lnTo>
                      <a:pt x="212658" y="129683"/>
                    </a:lnTo>
                    <a:lnTo>
                      <a:pt x="216396" y="129683"/>
                    </a:lnTo>
                    <a:lnTo>
                      <a:pt x="216396" y="128790"/>
                    </a:lnTo>
                    <a:close/>
                    <a:moveTo>
                      <a:pt x="220135" y="128790"/>
                    </a:moveTo>
                    <a:lnTo>
                      <a:pt x="220135" y="129683"/>
                    </a:lnTo>
                    <a:lnTo>
                      <a:pt x="223873" y="129683"/>
                    </a:lnTo>
                    <a:lnTo>
                      <a:pt x="223873" y="128790"/>
                    </a:lnTo>
                    <a:close/>
                    <a:moveTo>
                      <a:pt x="227612" y="128790"/>
                    </a:moveTo>
                    <a:lnTo>
                      <a:pt x="227612" y="129683"/>
                    </a:lnTo>
                    <a:lnTo>
                      <a:pt x="231351" y="129683"/>
                    </a:lnTo>
                    <a:lnTo>
                      <a:pt x="231351" y="128790"/>
                    </a:lnTo>
                    <a:close/>
                    <a:moveTo>
                      <a:pt x="235089" y="128790"/>
                    </a:moveTo>
                    <a:lnTo>
                      <a:pt x="235089" y="129683"/>
                    </a:lnTo>
                    <a:lnTo>
                      <a:pt x="238828" y="129683"/>
                    </a:lnTo>
                    <a:lnTo>
                      <a:pt x="238828" y="128790"/>
                    </a:lnTo>
                    <a:close/>
                    <a:moveTo>
                      <a:pt x="242566" y="128790"/>
                    </a:moveTo>
                    <a:lnTo>
                      <a:pt x="242566" y="129683"/>
                    </a:lnTo>
                    <a:lnTo>
                      <a:pt x="246305" y="129683"/>
                    </a:lnTo>
                    <a:lnTo>
                      <a:pt x="246305" y="128790"/>
                    </a:lnTo>
                    <a:close/>
                    <a:moveTo>
                      <a:pt x="250043" y="128790"/>
                    </a:moveTo>
                    <a:lnTo>
                      <a:pt x="250043" y="129683"/>
                    </a:lnTo>
                    <a:lnTo>
                      <a:pt x="253782" y="129683"/>
                    </a:lnTo>
                    <a:lnTo>
                      <a:pt x="253782" y="128790"/>
                    </a:lnTo>
                    <a:close/>
                    <a:moveTo>
                      <a:pt x="257520" y="128790"/>
                    </a:moveTo>
                    <a:lnTo>
                      <a:pt x="257520" y="129683"/>
                    </a:lnTo>
                    <a:lnTo>
                      <a:pt x="261259" y="129683"/>
                    </a:lnTo>
                    <a:lnTo>
                      <a:pt x="261259" y="128790"/>
                    </a:lnTo>
                    <a:close/>
                    <a:moveTo>
                      <a:pt x="264998" y="128790"/>
                    </a:moveTo>
                    <a:lnTo>
                      <a:pt x="264998" y="129683"/>
                    </a:lnTo>
                    <a:lnTo>
                      <a:pt x="268736" y="129683"/>
                    </a:lnTo>
                    <a:lnTo>
                      <a:pt x="268736" y="128790"/>
                    </a:lnTo>
                    <a:close/>
                    <a:moveTo>
                      <a:pt x="273892" y="127374"/>
                    </a:moveTo>
                    <a:lnTo>
                      <a:pt x="273892" y="128790"/>
                    </a:lnTo>
                    <a:lnTo>
                      <a:pt x="272475" y="128790"/>
                    </a:lnTo>
                    <a:lnTo>
                      <a:pt x="272475" y="129683"/>
                    </a:lnTo>
                    <a:lnTo>
                      <a:pt x="274785" y="129683"/>
                    </a:lnTo>
                    <a:lnTo>
                      <a:pt x="274785" y="12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2" name="Google Shape;362;p20"/>
          <p:cNvSpPr txBox="1">
            <a:spLocks noGrp="1"/>
          </p:cNvSpPr>
          <p:nvPr>
            <p:ph type="title"/>
          </p:nvPr>
        </p:nvSpPr>
        <p:spPr>
          <a:xfrm>
            <a:off x="1011700" y="837139"/>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a:solidFill>
                  <a:schemeClr val="accent2"/>
                </a:solidFill>
              </a:defRPr>
            </a:lvl1pPr>
            <a:lvl2pPr lvl="1" rtl="0">
              <a:spcBef>
                <a:spcPts val="0"/>
              </a:spcBef>
              <a:spcAft>
                <a:spcPts val="0"/>
              </a:spcAft>
              <a:buClr>
                <a:schemeClr val="accent2"/>
              </a:buClr>
              <a:buSzPts val="2500"/>
              <a:buNone/>
              <a:defRPr>
                <a:solidFill>
                  <a:schemeClr val="accent2"/>
                </a:solidFill>
              </a:defRPr>
            </a:lvl2pPr>
            <a:lvl3pPr lvl="2" rtl="0">
              <a:spcBef>
                <a:spcPts val="0"/>
              </a:spcBef>
              <a:spcAft>
                <a:spcPts val="0"/>
              </a:spcAft>
              <a:buClr>
                <a:schemeClr val="accent2"/>
              </a:buClr>
              <a:buSzPts val="2500"/>
              <a:buNone/>
              <a:defRPr>
                <a:solidFill>
                  <a:schemeClr val="accent2"/>
                </a:solidFill>
              </a:defRPr>
            </a:lvl3pPr>
            <a:lvl4pPr lvl="3" rtl="0">
              <a:spcBef>
                <a:spcPts val="0"/>
              </a:spcBef>
              <a:spcAft>
                <a:spcPts val="0"/>
              </a:spcAft>
              <a:buClr>
                <a:schemeClr val="accent2"/>
              </a:buClr>
              <a:buSzPts val="2500"/>
              <a:buNone/>
              <a:defRPr>
                <a:solidFill>
                  <a:schemeClr val="accent2"/>
                </a:solidFill>
              </a:defRPr>
            </a:lvl4pPr>
            <a:lvl5pPr lvl="4" rtl="0">
              <a:spcBef>
                <a:spcPts val="0"/>
              </a:spcBef>
              <a:spcAft>
                <a:spcPts val="0"/>
              </a:spcAft>
              <a:buClr>
                <a:schemeClr val="accent2"/>
              </a:buClr>
              <a:buSzPts val="2500"/>
              <a:buNone/>
              <a:defRPr>
                <a:solidFill>
                  <a:schemeClr val="accent2"/>
                </a:solidFill>
              </a:defRPr>
            </a:lvl5pPr>
            <a:lvl6pPr lvl="5" rtl="0">
              <a:spcBef>
                <a:spcPts val="0"/>
              </a:spcBef>
              <a:spcAft>
                <a:spcPts val="0"/>
              </a:spcAft>
              <a:buClr>
                <a:schemeClr val="accent2"/>
              </a:buClr>
              <a:buSzPts val="2500"/>
              <a:buNone/>
              <a:defRPr>
                <a:solidFill>
                  <a:schemeClr val="accent2"/>
                </a:solidFill>
              </a:defRPr>
            </a:lvl6pPr>
            <a:lvl7pPr lvl="6" rtl="0">
              <a:spcBef>
                <a:spcPts val="0"/>
              </a:spcBef>
              <a:spcAft>
                <a:spcPts val="0"/>
              </a:spcAft>
              <a:buClr>
                <a:schemeClr val="accent2"/>
              </a:buClr>
              <a:buSzPts val="2500"/>
              <a:buNone/>
              <a:defRPr>
                <a:solidFill>
                  <a:schemeClr val="accent2"/>
                </a:solidFill>
              </a:defRPr>
            </a:lvl7pPr>
            <a:lvl8pPr lvl="7" rtl="0">
              <a:spcBef>
                <a:spcPts val="0"/>
              </a:spcBef>
              <a:spcAft>
                <a:spcPts val="0"/>
              </a:spcAft>
              <a:buClr>
                <a:schemeClr val="accent2"/>
              </a:buClr>
              <a:buSzPts val="2500"/>
              <a:buNone/>
              <a:defRPr>
                <a:solidFill>
                  <a:schemeClr val="accent2"/>
                </a:solidFill>
              </a:defRPr>
            </a:lvl8pPr>
            <a:lvl9pPr lvl="8" rtl="0">
              <a:spcBef>
                <a:spcPts val="0"/>
              </a:spcBef>
              <a:spcAft>
                <a:spcPts val="0"/>
              </a:spcAft>
              <a:buClr>
                <a:schemeClr val="accent2"/>
              </a:buClr>
              <a:buSzPts val="2500"/>
              <a:buNone/>
              <a:defRPr>
                <a:solidFill>
                  <a:schemeClr val="accent2"/>
                </a:solidFill>
              </a:defRPr>
            </a:lvl9pPr>
          </a:lstStyle>
          <a:p>
            <a:endParaRPr/>
          </a:p>
        </p:txBody>
      </p:sp>
      <p:sp>
        <p:nvSpPr>
          <p:cNvPr id="363" name="Google Shape;363;p20"/>
          <p:cNvSpPr txBox="1">
            <a:spLocks noGrp="1"/>
          </p:cNvSpPr>
          <p:nvPr>
            <p:ph type="title" idx="2"/>
          </p:nvPr>
        </p:nvSpPr>
        <p:spPr>
          <a:xfrm>
            <a:off x="4595221" y="3766200"/>
            <a:ext cx="3001600" cy="70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2400" b="1">
                <a:solidFill>
                  <a:schemeClr val="accent2"/>
                </a:solidFill>
              </a:defRPr>
            </a:lvl1pPr>
            <a:lvl2pPr lvl="1" rtl="0">
              <a:spcBef>
                <a:spcPts val="0"/>
              </a:spcBef>
              <a:spcAft>
                <a:spcPts val="0"/>
              </a:spcAft>
              <a:buClr>
                <a:schemeClr val="accent2"/>
              </a:buClr>
              <a:buSzPts val="2000"/>
              <a:buNone/>
              <a:defRPr sz="2667">
                <a:solidFill>
                  <a:schemeClr val="accent2"/>
                </a:solidFill>
              </a:defRPr>
            </a:lvl2pPr>
            <a:lvl3pPr lvl="2" rtl="0">
              <a:spcBef>
                <a:spcPts val="0"/>
              </a:spcBef>
              <a:spcAft>
                <a:spcPts val="0"/>
              </a:spcAft>
              <a:buClr>
                <a:schemeClr val="accent2"/>
              </a:buClr>
              <a:buSzPts val="2000"/>
              <a:buNone/>
              <a:defRPr sz="2667">
                <a:solidFill>
                  <a:schemeClr val="accent2"/>
                </a:solidFill>
              </a:defRPr>
            </a:lvl3pPr>
            <a:lvl4pPr lvl="3" rtl="0">
              <a:spcBef>
                <a:spcPts val="0"/>
              </a:spcBef>
              <a:spcAft>
                <a:spcPts val="0"/>
              </a:spcAft>
              <a:buClr>
                <a:schemeClr val="accent2"/>
              </a:buClr>
              <a:buSzPts val="2000"/>
              <a:buNone/>
              <a:defRPr sz="2667">
                <a:solidFill>
                  <a:schemeClr val="accent2"/>
                </a:solidFill>
              </a:defRPr>
            </a:lvl4pPr>
            <a:lvl5pPr lvl="4" rtl="0">
              <a:spcBef>
                <a:spcPts val="0"/>
              </a:spcBef>
              <a:spcAft>
                <a:spcPts val="0"/>
              </a:spcAft>
              <a:buClr>
                <a:schemeClr val="accent2"/>
              </a:buClr>
              <a:buSzPts val="2000"/>
              <a:buNone/>
              <a:defRPr sz="2667">
                <a:solidFill>
                  <a:schemeClr val="accent2"/>
                </a:solidFill>
              </a:defRPr>
            </a:lvl5pPr>
            <a:lvl6pPr lvl="5" rtl="0">
              <a:spcBef>
                <a:spcPts val="0"/>
              </a:spcBef>
              <a:spcAft>
                <a:spcPts val="0"/>
              </a:spcAft>
              <a:buClr>
                <a:schemeClr val="accent2"/>
              </a:buClr>
              <a:buSzPts val="2000"/>
              <a:buNone/>
              <a:defRPr sz="2667">
                <a:solidFill>
                  <a:schemeClr val="accent2"/>
                </a:solidFill>
              </a:defRPr>
            </a:lvl6pPr>
            <a:lvl7pPr lvl="6" rtl="0">
              <a:spcBef>
                <a:spcPts val="0"/>
              </a:spcBef>
              <a:spcAft>
                <a:spcPts val="0"/>
              </a:spcAft>
              <a:buClr>
                <a:schemeClr val="accent2"/>
              </a:buClr>
              <a:buSzPts val="2000"/>
              <a:buNone/>
              <a:defRPr sz="2667">
                <a:solidFill>
                  <a:schemeClr val="accent2"/>
                </a:solidFill>
              </a:defRPr>
            </a:lvl7pPr>
            <a:lvl8pPr lvl="7" rtl="0">
              <a:spcBef>
                <a:spcPts val="0"/>
              </a:spcBef>
              <a:spcAft>
                <a:spcPts val="0"/>
              </a:spcAft>
              <a:buClr>
                <a:schemeClr val="accent2"/>
              </a:buClr>
              <a:buSzPts val="2000"/>
              <a:buNone/>
              <a:defRPr sz="2667">
                <a:solidFill>
                  <a:schemeClr val="accent2"/>
                </a:solidFill>
              </a:defRPr>
            </a:lvl8pPr>
            <a:lvl9pPr lvl="8" rtl="0">
              <a:spcBef>
                <a:spcPts val="0"/>
              </a:spcBef>
              <a:spcAft>
                <a:spcPts val="0"/>
              </a:spcAft>
              <a:buClr>
                <a:schemeClr val="accent2"/>
              </a:buClr>
              <a:buSzPts val="2000"/>
              <a:buNone/>
              <a:defRPr sz="2667">
                <a:solidFill>
                  <a:schemeClr val="accent2"/>
                </a:solidFill>
              </a:defRPr>
            </a:lvl9pPr>
          </a:lstStyle>
          <a:p>
            <a:endParaRPr/>
          </a:p>
        </p:txBody>
      </p:sp>
      <p:sp>
        <p:nvSpPr>
          <p:cNvPr id="364" name="Google Shape;364;p20"/>
          <p:cNvSpPr txBox="1">
            <a:spLocks noGrp="1"/>
          </p:cNvSpPr>
          <p:nvPr>
            <p:ph type="title" idx="3"/>
          </p:nvPr>
        </p:nvSpPr>
        <p:spPr>
          <a:xfrm>
            <a:off x="4595217" y="4373400"/>
            <a:ext cx="30016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Barlow"/>
              <a:buNone/>
              <a:defRPr sz="2133" b="0">
                <a:latin typeface="Barlow"/>
                <a:ea typeface="Barlow"/>
                <a:cs typeface="Barlow"/>
                <a:sym typeface="Barlow"/>
              </a:defRPr>
            </a:lvl1pPr>
            <a:lvl2pPr lvl="1" rtl="0">
              <a:spcBef>
                <a:spcPts val="0"/>
              </a:spcBef>
              <a:spcAft>
                <a:spcPts val="0"/>
              </a:spcAft>
              <a:buSzPts val="1400"/>
              <a:buFont typeface="Barlow"/>
              <a:buNone/>
              <a:defRPr sz="1867" b="0">
                <a:latin typeface="Barlow"/>
                <a:ea typeface="Barlow"/>
                <a:cs typeface="Barlow"/>
                <a:sym typeface="Barlow"/>
              </a:defRPr>
            </a:lvl2pPr>
            <a:lvl3pPr lvl="2" rtl="0">
              <a:spcBef>
                <a:spcPts val="0"/>
              </a:spcBef>
              <a:spcAft>
                <a:spcPts val="0"/>
              </a:spcAft>
              <a:buSzPts val="1400"/>
              <a:buFont typeface="Barlow"/>
              <a:buNone/>
              <a:defRPr sz="1867" b="0">
                <a:latin typeface="Barlow"/>
                <a:ea typeface="Barlow"/>
                <a:cs typeface="Barlow"/>
                <a:sym typeface="Barlow"/>
              </a:defRPr>
            </a:lvl3pPr>
            <a:lvl4pPr lvl="3" rtl="0">
              <a:spcBef>
                <a:spcPts val="0"/>
              </a:spcBef>
              <a:spcAft>
                <a:spcPts val="0"/>
              </a:spcAft>
              <a:buSzPts val="1400"/>
              <a:buFont typeface="Barlow"/>
              <a:buNone/>
              <a:defRPr sz="1867" b="0">
                <a:latin typeface="Barlow"/>
                <a:ea typeface="Barlow"/>
                <a:cs typeface="Barlow"/>
                <a:sym typeface="Barlow"/>
              </a:defRPr>
            </a:lvl4pPr>
            <a:lvl5pPr lvl="4" rtl="0">
              <a:spcBef>
                <a:spcPts val="0"/>
              </a:spcBef>
              <a:spcAft>
                <a:spcPts val="0"/>
              </a:spcAft>
              <a:buSzPts val="1400"/>
              <a:buFont typeface="Barlow"/>
              <a:buNone/>
              <a:defRPr sz="1867" b="0">
                <a:latin typeface="Barlow"/>
                <a:ea typeface="Barlow"/>
                <a:cs typeface="Barlow"/>
                <a:sym typeface="Barlow"/>
              </a:defRPr>
            </a:lvl5pPr>
            <a:lvl6pPr lvl="5" rtl="0">
              <a:spcBef>
                <a:spcPts val="0"/>
              </a:spcBef>
              <a:spcAft>
                <a:spcPts val="0"/>
              </a:spcAft>
              <a:buSzPts val="1400"/>
              <a:buFont typeface="Barlow"/>
              <a:buNone/>
              <a:defRPr sz="1867" b="0">
                <a:latin typeface="Barlow"/>
                <a:ea typeface="Barlow"/>
                <a:cs typeface="Barlow"/>
                <a:sym typeface="Barlow"/>
              </a:defRPr>
            </a:lvl6pPr>
            <a:lvl7pPr lvl="6" rtl="0">
              <a:spcBef>
                <a:spcPts val="0"/>
              </a:spcBef>
              <a:spcAft>
                <a:spcPts val="0"/>
              </a:spcAft>
              <a:buSzPts val="1400"/>
              <a:buFont typeface="Barlow"/>
              <a:buNone/>
              <a:defRPr sz="1867" b="0">
                <a:latin typeface="Barlow"/>
                <a:ea typeface="Barlow"/>
                <a:cs typeface="Barlow"/>
                <a:sym typeface="Barlow"/>
              </a:defRPr>
            </a:lvl7pPr>
            <a:lvl8pPr lvl="7" rtl="0">
              <a:spcBef>
                <a:spcPts val="0"/>
              </a:spcBef>
              <a:spcAft>
                <a:spcPts val="0"/>
              </a:spcAft>
              <a:buSzPts val="1400"/>
              <a:buFont typeface="Barlow"/>
              <a:buNone/>
              <a:defRPr sz="1867" b="0">
                <a:latin typeface="Barlow"/>
                <a:ea typeface="Barlow"/>
                <a:cs typeface="Barlow"/>
                <a:sym typeface="Barlow"/>
              </a:defRPr>
            </a:lvl8pPr>
            <a:lvl9pPr lvl="8" rtl="0">
              <a:spcBef>
                <a:spcPts val="0"/>
              </a:spcBef>
              <a:spcAft>
                <a:spcPts val="0"/>
              </a:spcAft>
              <a:buSzPts val="1400"/>
              <a:buFont typeface="Barlow"/>
              <a:buNone/>
              <a:defRPr sz="1867" b="0">
                <a:latin typeface="Barlow"/>
                <a:ea typeface="Barlow"/>
                <a:cs typeface="Barlow"/>
                <a:sym typeface="Barlow"/>
              </a:defRPr>
            </a:lvl9pPr>
          </a:lstStyle>
          <a:p>
            <a:endParaRPr/>
          </a:p>
        </p:txBody>
      </p:sp>
      <p:sp>
        <p:nvSpPr>
          <p:cNvPr id="365" name="Google Shape;365;p20"/>
          <p:cNvSpPr txBox="1">
            <a:spLocks noGrp="1"/>
          </p:cNvSpPr>
          <p:nvPr>
            <p:ph type="title" idx="4"/>
          </p:nvPr>
        </p:nvSpPr>
        <p:spPr>
          <a:xfrm>
            <a:off x="1133060" y="3766200"/>
            <a:ext cx="3001600" cy="70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2400" b="1">
                <a:solidFill>
                  <a:schemeClr val="accent2"/>
                </a:solidFill>
              </a:defRPr>
            </a:lvl1pPr>
            <a:lvl2pPr lvl="1" rtl="0">
              <a:spcBef>
                <a:spcPts val="0"/>
              </a:spcBef>
              <a:spcAft>
                <a:spcPts val="0"/>
              </a:spcAft>
              <a:buClr>
                <a:schemeClr val="accent2"/>
              </a:buClr>
              <a:buSzPts val="2000"/>
              <a:buNone/>
              <a:defRPr sz="2667">
                <a:solidFill>
                  <a:schemeClr val="accent2"/>
                </a:solidFill>
              </a:defRPr>
            </a:lvl2pPr>
            <a:lvl3pPr lvl="2" rtl="0">
              <a:spcBef>
                <a:spcPts val="0"/>
              </a:spcBef>
              <a:spcAft>
                <a:spcPts val="0"/>
              </a:spcAft>
              <a:buClr>
                <a:schemeClr val="accent2"/>
              </a:buClr>
              <a:buSzPts val="2000"/>
              <a:buNone/>
              <a:defRPr sz="2667">
                <a:solidFill>
                  <a:schemeClr val="accent2"/>
                </a:solidFill>
              </a:defRPr>
            </a:lvl3pPr>
            <a:lvl4pPr lvl="3" rtl="0">
              <a:spcBef>
                <a:spcPts val="0"/>
              </a:spcBef>
              <a:spcAft>
                <a:spcPts val="0"/>
              </a:spcAft>
              <a:buClr>
                <a:schemeClr val="accent2"/>
              </a:buClr>
              <a:buSzPts val="2000"/>
              <a:buNone/>
              <a:defRPr sz="2667">
                <a:solidFill>
                  <a:schemeClr val="accent2"/>
                </a:solidFill>
              </a:defRPr>
            </a:lvl4pPr>
            <a:lvl5pPr lvl="4" rtl="0">
              <a:spcBef>
                <a:spcPts val="0"/>
              </a:spcBef>
              <a:spcAft>
                <a:spcPts val="0"/>
              </a:spcAft>
              <a:buClr>
                <a:schemeClr val="accent2"/>
              </a:buClr>
              <a:buSzPts val="2000"/>
              <a:buNone/>
              <a:defRPr sz="2667">
                <a:solidFill>
                  <a:schemeClr val="accent2"/>
                </a:solidFill>
              </a:defRPr>
            </a:lvl5pPr>
            <a:lvl6pPr lvl="5" rtl="0">
              <a:spcBef>
                <a:spcPts val="0"/>
              </a:spcBef>
              <a:spcAft>
                <a:spcPts val="0"/>
              </a:spcAft>
              <a:buClr>
                <a:schemeClr val="accent2"/>
              </a:buClr>
              <a:buSzPts val="2000"/>
              <a:buNone/>
              <a:defRPr sz="2667">
                <a:solidFill>
                  <a:schemeClr val="accent2"/>
                </a:solidFill>
              </a:defRPr>
            </a:lvl6pPr>
            <a:lvl7pPr lvl="6" rtl="0">
              <a:spcBef>
                <a:spcPts val="0"/>
              </a:spcBef>
              <a:spcAft>
                <a:spcPts val="0"/>
              </a:spcAft>
              <a:buClr>
                <a:schemeClr val="accent2"/>
              </a:buClr>
              <a:buSzPts val="2000"/>
              <a:buNone/>
              <a:defRPr sz="2667">
                <a:solidFill>
                  <a:schemeClr val="accent2"/>
                </a:solidFill>
              </a:defRPr>
            </a:lvl7pPr>
            <a:lvl8pPr lvl="7" rtl="0">
              <a:spcBef>
                <a:spcPts val="0"/>
              </a:spcBef>
              <a:spcAft>
                <a:spcPts val="0"/>
              </a:spcAft>
              <a:buClr>
                <a:schemeClr val="accent2"/>
              </a:buClr>
              <a:buSzPts val="2000"/>
              <a:buNone/>
              <a:defRPr sz="2667">
                <a:solidFill>
                  <a:schemeClr val="accent2"/>
                </a:solidFill>
              </a:defRPr>
            </a:lvl8pPr>
            <a:lvl9pPr lvl="8" rtl="0">
              <a:spcBef>
                <a:spcPts val="0"/>
              </a:spcBef>
              <a:spcAft>
                <a:spcPts val="0"/>
              </a:spcAft>
              <a:buClr>
                <a:schemeClr val="accent2"/>
              </a:buClr>
              <a:buSzPts val="2000"/>
              <a:buNone/>
              <a:defRPr sz="2667">
                <a:solidFill>
                  <a:schemeClr val="accent2"/>
                </a:solidFill>
              </a:defRPr>
            </a:lvl9pPr>
          </a:lstStyle>
          <a:p>
            <a:endParaRPr/>
          </a:p>
        </p:txBody>
      </p:sp>
      <p:sp>
        <p:nvSpPr>
          <p:cNvPr id="366" name="Google Shape;366;p20"/>
          <p:cNvSpPr txBox="1">
            <a:spLocks noGrp="1"/>
          </p:cNvSpPr>
          <p:nvPr>
            <p:ph type="title" idx="5"/>
          </p:nvPr>
        </p:nvSpPr>
        <p:spPr>
          <a:xfrm>
            <a:off x="1133033" y="4373400"/>
            <a:ext cx="30016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Barlow"/>
              <a:buNone/>
              <a:defRPr sz="2133" b="0">
                <a:latin typeface="Barlow"/>
                <a:ea typeface="Barlow"/>
                <a:cs typeface="Barlow"/>
                <a:sym typeface="Barlow"/>
              </a:defRPr>
            </a:lvl1pPr>
            <a:lvl2pPr lvl="1" rtl="0">
              <a:spcBef>
                <a:spcPts val="0"/>
              </a:spcBef>
              <a:spcAft>
                <a:spcPts val="0"/>
              </a:spcAft>
              <a:buSzPts val="1400"/>
              <a:buFont typeface="Barlow"/>
              <a:buNone/>
              <a:defRPr sz="1867" b="0">
                <a:latin typeface="Barlow"/>
                <a:ea typeface="Barlow"/>
                <a:cs typeface="Barlow"/>
                <a:sym typeface="Barlow"/>
              </a:defRPr>
            </a:lvl2pPr>
            <a:lvl3pPr lvl="2" rtl="0">
              <a:spcBef>
                <a:spcPts val="0"/>
              </a:spcBef>
              <a:spcAft>
                <a:spcPts val="0"/>
              </a:spcAft>
              <a:buSzPts val="1400"/>
              <a:buFont typeface="Barlow"/>
              <a:buNone/>
              <a:defRPr sz="1867" b="0">
                <a:latin typeface="Barlow"/>
                <a:ea typeface="Barlow"/>
                <a:cs typeface="Barlow"/>
                <a:sym typeface="Barlow"/>
              </a:defRPr>
            </a:lvl3pPr>
            <a:lvl4pPr lvl="3" rtl="0">
              <a:spcBef>
                <a:spcPts val="0"/>
              </a:spcBef>
              <a:spcAft>
                <a:spcPts val="0"/>
              </a:spcAft>
              <a:buSzPts val="1400"/>
              <a:buFont typeface="Barlow"/>
              <a:buNone/>
              <a:defRPr sz="1867" b="0">
                <a:latin typeface="Barlow"/>
                <a:ea typeface="Barlow"/>
                <a:cs typeface="Barlow"/>
                <a:sym typeface="Barlow"/>
              </a:defRPr>
            </a:lvl4pPr>
            <a:lvl5pPr lvl="4" rtl="0">
              <a:spcBef>
                <a:spcPts val="0"/>
              </a:spcBef>
              <a:spcAft>
                <a:spcPts val="0"/>
              </a:spcAft>
              <a:buSzPts val="1400"/>
              <a:buFont typeface="Barlow"/>
              <a:buNone/>
              <a:defRPr sz="1867" b="0">
                <a:latin typeface="Barlow"/>
                <a:ea typeface="Barlow"/>
                <a:cs typeface="Barlow"/>
                <a:sym typeface="Barlow"/>
              </a:defRPr>
            </a:lvl5pPr>
            <a:lvl6pPr lvl="5" rtl="0">
              <a:spcBef>
                <a:spcPts val="0"/>
              </a:spcBef>
              <a:spcAft>
                <a:spcPts val="0"/>
              </a:spcAft>
              <a:buSzPts val="1400"/>
              <a:buFont typeface="Barlow"/>
              <a:buNone/>
              <a:defRPr sz="1867" b="0">
                <a:latin typeface="Barlow"/>
                <a:ea typeface="Barlow"/>
                <a:cs typeface="Barlow"/>
                <a:sym typeface="Barlow"/>
              </a:defRPr>
            </a:lvl6pPr>
            <a:lvl7pPr lvl="6" rtl="0">
              <a:spcBef>
                <a:spcPts val="0"/>
              </a:spcBef>
              <a:spcAft>
                <a:spcPts val="0"/>
              </a:spcAft>
              <a:buSzPts val="1400"/>
              <a:buFont typeface="Barlow"/>
              <a:buNone/>
              <a:defRPr sz="1867" b="0">
                <a:latin typeface="Barlow"/>
                <a:ea typeface="Barlow"/>
                <a:cs typeface="Barlow"/>
                <a:sym typeface="Barlow"/>
              </a:defRPr>
            </a:lvl7pPr>
            <a:lvl8pPr lvl="7" rtl="0">
              <a:spcBef>
                <a:spcPts val="0"/>
              </a:spcBef>
              <a:spcAft>
                <a:spcPts val="0"/>
              </a:spcAft>
              <a:buSzPts val="1400"/>
              <a:buFont typeface="Barlow"/>
              <a:buNone/>
              <a:defRPr sz="1867" b="0">
                <a:latin typeface="Barlow"/>
                <a:ea typeface="Barlow"/>
                <a:cs typeface="Barlow"/>
                <a:sym typeface="Barlow"/>
              </a:defRPr>
            </a:lvl8pPr>
            <a:lvl9pPr lvl="8" rtl="0">
              <a:spcBef>
                <a:spcPts val="0"/>
              </a:spcBef>
              <a:spcAft>
                <a:spcPts val="0"/>
              </a:spcAft>
              <a:buSzPts val="1400"/>
              <a:buFont typeface="Barlow"/>
              <a:buNone/>
              <a:defRPr sz="1867" b="0">
                <a:latin typeface="Barlow"/>
                <a:ea typeface="Barlow"/>
                <a:cs typeface="Barlow"/>
                <a:sym typeface="Barlow"/>
              </a:defRPr>
            </a:lvl9pPr>
          </a:lstStyle>
          <a:p>
            <a:endParaRPr/>
          </a:p>
        </p:txBody>
      </p:sp>
      <p:sp>
        <p:nvSpPr>
          <p:cNvPr id="367" name="Google Shape;367;p20"/>
          <p:cNvSpPr txBox="1">
            <a:spLocks noGrp="1"/>
          </p:cNvSpPr>
          <p:nvPr>
            <p:ph type="title" idx="6"/>
          </p:nvPr>
        </p:nvSpPr>
        <p:spPr>
          <a:xfrm>
            <a:off x="8057467" y="3766200"/>
            <a:ext cx="3001600" cy="70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2"/>
              </a:buClr>
              <a:buSzPts val="2000"/>
              <a:buNone/>
              <a:defRPr sz="2400" b="1">
                <a:solidFill>
                  <a:schemeClr val="accent2"/>
                </a:solidFill>
              </a:defRPr>
            </a:lvl1pPr>
            <a:lvl2pPr lvl="1" rtl="0">
              <a:spcBef>
                <a:spcPts val="0"/>
              </a:spcBef>
              <a:spcAft>
                <a:spcPts val="0"/>
              </a:spcAft>
              <a:buClr>
                <a:schemeClr val="accent2"/>
              </a:buClr>
              <a:buSzPts val="2000"/>
              <a:buNone/>
              <a:defRPr sz="2667">
                <a:solidFill>
                  <a:schemeClr val="accent2"/>
                </a:solidFill>
              </a:defRPr>
            </a:lvl2pPr>
            <a:lvl3pPr lvl="2" rtl="0">
              <a:spcBef>
                <a:spcPts val="0"/>
              </a:spcBef>
              <a:spcAft>
                <a:spcPts val="0"/>
              </a:spcAft>
              <a:buClr>
                <a:schemeClr val="accent2"/>
              </a:buClr>
              <a:buSzPts val="2000"/>
              <a:buNone/>
              <a:defRPr sz="2667">
                <a:solidFill>
                  <a:schemeClr val="accent2"/>
                </a:solidFill>
              </a:defRPr>
            </a:lvl3pPr>
            <a:lvl4pPr lvl="3" rtl="0">
              <a:spcBef>
                <a:spcPts val="0"/>
              </a:spcBef>
              <a:spcAft>
                <a:spcPts val="0"/>
              </a:spcAft>
              <a:buClr>
                <a:schemeClr val="accent2"/>
              </a:buClr>
              <a:buSzPts val="2000"/>
              <a:buNone/>
              <a:defRPr sz="2667">
                <a:solidFill>
                  <a:schemeClr val="accent2"/>
                </a:solidFill>
              </a:defRPr>
            </a:lvl4pPr>
            <a:lvl5pPr lvl="4" rtl="0">
              <a:spcBef>
                <a:spcPts val="0"/>
              </a:spcBef>
              <a:spcAft>
                <a:spcPts val="0"/>
              </a:spcAft>
              <a:buClr>
                <a:schemeClr val="accent2"/>
              </a:buClr>
              <a:buSzPts val="2000"/>
              <a:buNone/>
              <a:defRPr sz="2667">
                <a:solidFill>
                  <a:schemeClr val="accent2"/>
                </a:solidFill>
              </a:defRPr>
            </a:lvl5pPr>
            <a:lvl6pPr lvl="5" rtl="0">
              <a:spcBef>
                <a:spcPts val="0"/>
              </a:spcBef>
              <a:spcAft>
                <a:spcPts val="0"/>
              </a:spcAft>
              <a:buClr>
                <a:schemeClr val="accent2"/>
              </a:buClr>
              <a:buSzPts val="2000"/>
              <a:buNone/>
              <a:defRPr sz="2667">
                <a:solidFill>
                  <a:schemeClr val="accent2"/>
                </a:solidFill>
              </a:defRPr>
            </a:lvl6pPr>
            <a:lvl7pPr lvl="6" rtl="0">
              <a:spcBef>
                <a:spcPts val="0"/>
              </a:spcBef>
              <a:spcAft>
                <a:spcPts val="0"/>
              </a:spcAft>
              <a:buClr>
                <a:schemeClr val="accent2"/>
              </a:buClr>
              <a:buSzPts val="2000"/>
              <a:buNone/>
              <a:defRPr sz="2667">
                <a:solidFill>
                  <a:schemeClr val="accent2"/>
                </a:solidFill>
              </a:defRPr>
            </a:lvl7pPr>
            <a:lvl8pPr lvl="7" rtl="0">
              <a:spcBef>
                <a:spcPts val="0"/>
              </a:spcBef>
              <a:spcAft>
                <a:spcPts val="0"/>
              </a:spcAft>
              <a:buClr>
                <a:schemeClr val="accent2"/>
              </a:buClr>
              <a:buSzPts val="2000"/>
              <a:buNone/>
              <a:defRPr sz="2667">
                <a:solidFill>
                  <a:schemeClr val="accent2"/>
                </a:solidFill>
              </a:defRPr>
            </a:lvl8pPr>
            <a:lvl9pPr lvl="8" rtl="0">
              <a:spcBef>
                <a:spcPts val="0"/>
              </a:spcBef>
              <a:spcAft>
                <a:spcPts val="0"/>
              </a:spcAft>
              <a:buClr>
                <a:schemeClr val="accent2"/>
              </a:buClr>
              <a:buSzPts val="2000"/>
              <a:buNone/>
              <a:defRPr sz="2667">
                <a:solidFill>
                  <a:schemeClr val="accent2"/>
                </a:solidFill>
              </a:defRPr>
            </a:lvl9pPr>
          </a:lstStyle>
          <a:p>
            <a:endParaRPr/>
          </a:p>
        </p:txBody>
      </p:sp>
      <p:sp>
        <p:nvSpPr>
          <p:cNvPr id="368" name="Google Shape;368;p20"/>
          <p:cNvSpPr txBox="1">
            <a:spLocks noGrp="1"/>
          </p:cNvSpPr>
          <p:nvPr>
            <p:ph type="title" idx="7"/>
          </p:nvPr>
        </p:nvSpPr>
        <p:spPr>
          <a:xfrm>
            <a:off x="8057551" y="4373400"/>
            <a:ext cx="3001600" cy="100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Barlow"/>
              <a:buNone/>
              <a:defRPr sz="2133" b="0">
                <a:latin typeface="Barlow"/>
                <a:ea typeface="Barlow"/>
                <a:cs typeface="Barlow"/>
                <a:sym typeface="Barlow"/>
              </a:defRPr>
            </a:lvl1pPr>
            <a:lvl2pPr lvl="1" rtl="0">
              <a:spcBef>
                <a:spcPts val="0"/>
              </a:spcBef>
              <a:spcAft>
                <a:spcPts val="0"/>
              </a:spcAft>
              <a:buSzPts val="1400"/>
              <a:buFont typeface="Barlow"/>
              <a:buNone/>
              <a:defRPr sz="1867" b="0">
                <a:latin typeface="Barlow"/>
                <a:ea typeface="Barlow"/>
                <a:cs typeface="Barlow"/>
                <a:sym typeface="Barlow"/>
              </a:defRPr>
            </a:lvl2pPr>
            <a:lvl3pPr lvl="2" rtl="0">
              <a:spcBef>
                <a:spcPts val="0"/>
              </a:spcBef>
              <a:spcAft>
                <a:spcPts val="0"/>
              </a:spcAft>
              <a:buSzPts val="1400"/>
              <a:buFont typeface="Barlow"/>
              <a:buNone/>
              <a:defRPr sz="1867" b="0">
                <a:latin typeface="Barlow"/>
                <a:ea typeface="Barlow"/>
                <a:cs typeface="Barlow"/>
                <a:sym typeface="Barlow"/>
              </a:defRPr>
            </a:lvl3pPr>
            <a:lvl4pPr lvl="3" rtl="0">
              <a:spcBef>
                <a:spcPts val="0"/>
              </a:spcBef>
              <a:spcAft>
                <a:spcPts val="0"/>
              </a:spcAft>
              <a:buSzPts val="1400"/>
              <a:buFont typeface="Barlow"/>
              <a:buNone/>
              <a:defRPr sz="1867" b="0">
                <a:latin typeface="Barlow"/>
                <a:ea typeface="Barlow"/>
                <a:cs typeface="Barlow"/>
                <a:sym typeface="Barlow"/>
              </a:defRPr>
            </a:lvl4pPr>
            <a:lvl5pPr lvl="4" rtl="0">
              <a:spcBef>
                <a:spcPts val="0"/>
              </a:spcBef>
              <a:spcAft>
                <a:spcPts val="0"/>
              </a:spcAft>
              <a:buSzPts val="1400"/>
              <a:buFont typeface="Barlow"/>
              <a:buNone/>
              <a:defRPr sz="1867" b="0">
                <a:latin typeface="Barlow"/>
                <a:ea typeface="Barlow"/>
                <a:cs typeface="Barlow"/>
                <a:sym typeface="Barlow"/>
              </a:defRPr>
            </a:lvl5pPr>
            <a:lvl6pPr lvl="5" rtl="0">
              <a:spcBef>
                <a:spcPts val="0"/>
              </a:spcBef>
              <a:spcAft>
                <a:spcPts val="0"/>
              </a:spcAft>
              <a:buSzPts val="1400"/>
              <a:buFont typeface="Barlow"/>
              <a:buNone/>
              <a:defRPr sz="1867" b="0">
                <a:latin typeface="Barlow"/>
                <a:ea typeface="Barlow"/>
                <a:cs typeface="Barlow"/>
                <a:sym typeface="Barlow"/>
              </a:defRPr>
            </a:lvl6pPr>
            <a:lvl7pPr lvl="6" rtl="0">
              <a:spcBef>
                <a:spcPts val="0"/>
              </a:spcBef>
              <a:spcAft>
                <a:spcPts val="0"/>
              </a:spcAft>
              <a:buSzPts val="1400"/>
              <a:buFont typeface="Barlow"/>
              <a:buNone/>
              <a:defRPr sz="1867" b="0">
                <a:latin typeface="Barlow"/>
                <a:ea typeface="Barlow"/>
                <a:cs typeface="Barlow"/>
                <a:sym typeface="Barlow"/>
              </a:defRPr>
            </a:lvl7pPr>
            <a:lvl8pPr lvl="7" rtl="0">
              <a:spcBef>
                <a:spcPts val="0"/>
              </a:spcBef>
              <a:spcAft>
                <a:spcPts val="0"/>
              </a:spcAft>
              <a:buSzPts val="1400"/>
              <a:buFont typeface="Barlow"/>
              <a:buNone/>
              <a:defRPr sz="1867" b="0">
                <a:latin typeface="Barlow"/>
                <a:ea typeface="Barlow"/>
                <a:cs typeface="Barlow"/>
                <a:sym typeface="Barlow"/>
              </a:defRPr>
            </a:lvl8pPr>
            <a:lvl9pPr lvl="8" rtl="0">
              <a:spcBef>
                <a:spcPts val="0"/>
              </a:spcBef>
              <a:spcAft>
                <a:spcPts val="0"/>
              </a:spcAft>
              <a:buSzPts val="1400"/>
              <a:buFont typeface="Barlow"/>
              <a:buNone/>
              <a:defRPr sz="1867" b="0">
                <a:latin typeface="Barlow"/>
                <a:ea typeface="Barlow"/>
                <a:cs typeface="Barlow"/>
                <a:sym typeface="Barlow"/>
              </a:defRPr>
            </a:lvl9pPr>
          </a:lstStyle>
          <a:p>
            <a:endParaRPr/>
          </a:p>
        </p:txBody>
      </p:sp>
      <p:sp>
        <p:nvSpPr>
          <p:cNvPr id="369" name="Google Shape;369;p20"/>
          <p:cNvSpPr txBox="1">
            <a:spLocks noGrp="1"/>
          </p:cNvSpPr>
          <p:nvPr>
            <p:ph type="title" idx="8" hasCustomPrompt="1"/>
          </p:nvPr>
        </p:nvSpPr>
        <p:spPr>
          <a:xfrm>
            <a:off x="1725367" y="2518733"/>
            <a:ext cx="181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33" b="0">
                <a:solidFill>
                  <a:schemeClr val="accent2"/>
                </a:solidFill>
              </a:defRPr>
            </a:lvl1pPr>
            <a:lvl2pPr lvl="1" algn="ctr" rtl="0">
              <a:spcBef>
                <a:spcPts val="0"/>
              </a:spcBef>
              <a:spcAft>
                <a:spcPts val="0"/>
              </a:spcAft>
              <a:buSzPts val="3600"/>
              <a:buNone/>
              <a:defRPr sz="4800" b="0"/>
            </a:lvl2pPr>
            <a:lvl3pPr lvl="2" algn="ctr" rtl="0">
              <a:spcBef>
                <a:spcPts val="0"/>
              </a:spcBef>
              <a:spcAft>
                <a:spcPts val="0"/>
              </a:spcAft>
              <a:buSzPts val="3600"/>
              <a:buNone/>
              <a:defRPr sz="4800" b="0"/>
            </a:lvl3pPr>
            <a:lvl4pPr lvl="3" algn="ctr" rtl="0">
              <a:spcBef>
                <a:spcPts val="0"/>
              </a:spcBef>
              <a:spcAft>
                <a:spcPts val="0"/>
              </a:spcAft>
              <a:buSzPts val="3600"/>
              <a:buNone/>
              <a:defRPr sz="4800" b="0"/>
            </a:lvl4pPr>
            <a:lvl5pPr lvl="4" algn="ctr" rtl="0">
              <a:spcBef>
                <a:spcPts val="0"/>
              </a:spcBef>
              <a:spcAft>
                <a:spcPts val="0"/>
              </a:spcAft>
              <a:buSzPts val="3600"/>
              <a:buNone/>
              <a:defRPr sz="4800" b="0"/>
            </a:lvl5pPr>
            <a:lvl6pPr lvl="5" algn="ctr" rtl="0">
              <a:spcBef>
                <a:spcPts val="0"/>
              </a:spcBef>
              <a:spcAft>
                <a:spcPts val="0"/>
              </a:spcAft>
              <a:buSzPts val="3600"/>
              <a:buNone/>
              <a:defRPr sz="4800" b="0"/>
            </a:lvl6pPr>
            <a:lvl7pPr lvl="6" algn="ctr" rtl="0">
              <a:spcBef>
                <a:spcPts val="0"/>
              </a:spcBef>
              <a:spcAft>
                <a:spcPts val="0"/>
              </a:spcAft>
              <a:buSzPts val="3600"/>
              <a:buNone/>
              <a:defRPr sz="4800" b="0"/>
            </a:lvl7pPr>
            <a:lvl8pPr lvl="7" algn="ctr" rtl="0">
              <a:spcBef>
                <a:spcPts val="0"/>
              </a:spcBef>
              <a:spcAft>
                <a:spcPts val="0"/>
              </a:spcAft>
              <a:buSzPts val="3600"/>
              <a:buNone/>
              <a:defRPr sz="4800" b="0"/>
            </a:lvl8pPr>
            <a:lvl9pPr lvl="8" algn="ctr" rtl="0">
              <a:spcBef>
                <a:spcPts val="0"/>
              </a:spcBef>
              <a:spcAft>
                <a:spcPts val="0"/>
              </a:spcAft>
              <a:buSzPts val="3600"/>
              <a:buNone/>
              <a:defRPr sz="4800" b="0"/>
            </a:lvl9pPr>
          </a:lstStyle>
          <a:p>
            <a:r>
              <a:t>xx%</a:t>
            </a:r>
          </a:p>
        </p:txBody>
      </p:sp>
      <p:sp>
        <p:nvSpPr>
          <p:cNvPr id="370" name="Google Shape;370;p20"/>
          <p:cNvSpPr txBox="1">
            <a:spLocks noGrp="1"/>
          </p:cNvSpPr>
          <p:nvPr>
            <p:ph type="title" idx="9" hasCustomPrompt="1"/>
          </p:nvPr>
        </p:nvSpPr>
        <p:spPr>
          <a:xfrm>
            <a:off x="5187633" y="2518733"/>
            <a:ext cx="181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33" b="0">
                <a:solidFill>
                  <a:schemeClr val="accent2"/>
                </a:solidFill>
              </a:defRPr>
            </a:lvl1pPr>
            <a:lvl2pPr lvl="1" algn="ctr" rtl="0">
              <a:spcBef>
                <a:spcPts val="0"/>
              </a:spcBef>
              <a:spcAft>
                <a:spcPts val="0"/>
              </a:spcAft>
              <a:buSzPts val="3600"/>
              <a:buNone/>
              <a:defRPr sz="4800" b="0"/>
            </a:lvl2pPr>
            <a:lvl3pPr lvl="2" algn="ctr" rtl="0">
              <a:spcBef>
                <a:spcPts val="0"/>
              </a:spcBef>
              <a:spcAft>
                <a:spcPts val="0"/>
              </a:spcAft>
              <a:buSzPts val="3600"/>
              <a:buNone/>
              <a:defRPr sz="4800" b="0"/>
            </a:lvl3pPr>
            <a:lvl4pPr lvl="3" algn="ctr" rtl="0">
              <a:spcBef>
                <a:spcPts val="0"/>
              </a:spcBef>
              <a:spcAft>
                <a:spcPts val="0"/>
              </a:spcAft>
              <a:buSzPts val="3600"/>
              <a:buNone/>
              <a:defRPr sz="4800" b="0"/>
            </a:lvl4pPr>
            <a:lvl5pPr lvl="4" algn="ctr" rtl="0">
              <a:spcBef>
                <a:spcPts val="0"/>
              </a:spcBef>
              <a:spcAft>
                <a:spcPts val="0"/>
              </a:spcAft>
              <a:buSzPts val="3600"/>
              <a:buNone/>
              <a:defRPr sz="4800" b="0"/>
            </a:lvl5pPr>
            <a:lvl6pPr lvl="5" algn="ctr" rtl="0">
              <a:spcBef>
                <a:spcPts val="0"/>
              </a:spcBef>
              <a:spcAft>
                <a:spcPts val="0"/>
              </a:spcAft>
              <a:buSzPts val="3600"/>
              <a:buNone/>
              <a:defRPr sz="4800" b="0"/>
            </a:lvl6pPr>
            <a:lvl7pPr lvl="6" algn="ctr" rtl="0">
              <a:spcBef>
                <a:spcPts val="0"/>
              </a:spcBef>
              <a:spcAft>
                <a:spcPts val="0"/>
              </a:spcAft>
              <a:buSzPts val="3600"/>
              <a:buNone/>
              <a:defRPr sz="4800" b="0"/>
            </a:lvl7pPr>
            <a:lvl8pPr lvl="7" algn="ctr" rtl="0">
              <a:spcBef>
                <a:spcPts val="0"/>
              </a:spcBef>
              <a:spcAft>
                <a:spcPts val="0"/>
              </a:spcAft>
              <a:buSzPts val="3600"/>
              <a:buNone/>
              <a:defRPr sz="4800" b="0"/>
            </a:lvl8pPr>
            <a:lvl9pPr lvl="8" algn="ctr" rtl="0">
              <a:spcBef>
                <a:spcPts val="0"/>
              </a:spcBef>
              <a:spcAft>
                <a:spcPts val="0"/>
              </a:spcAft>
              <a:buSzPts val="3600"/>
              <a:buNone/>
              <a:defRPr sz="4800" b="0"/>
            </a:lvl9pPr>
          </a:lstStyle>
          <a:p>
            <a:r>
              <a:t>xx%</a:t>
            </a:r>
          </a:p>
        </p:txBody>
      </p:sp>
      <p:sp>
        <p:nvSpPr>
          <p:cNvPr id="371" name="Google Shape;371;p20"/>
          <p:cNvSpPr txBox="1">
            <a:spLocks noGrp="1"/>
          </p:cNvSpPr>
          <p:nvPr>
            <p:ph type="title" idx="13" hasCustomPrompt="1"/>
          </p:nvPr>
        </p:nvSpPr>
        <p:spPr>
          <a:xfrm>
            <a:off x="8649900" y="2518733"/>
            <a:ext cx="181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33" b="0">
                <a:solidFill>
                  <a:schemeClr val="accent2"/>
                </a:solidFill>
              </a:defRPr>
            </a:lvl1pPr>
            <a:lvl2pPr lvl="1" algn="ctr" rtl="0">
              <a:spcBef>
                <a:spcPts val="0"/>
              </a:spcBef>
              <a:spcAft>
                <a:spcPts val="0"/>
              </a:spcAft>
              <a:buSzPts val="3600"/>
              <a:buNone/>
              <a:defRPr sz="4800" b="0"/>
            </a:lvl2pPr>
            <a:lvl3pPr lvl="2" algn="ctr" rtl="0">
              <a:spcBef>
                <a:spcPts val="0"/>
              </a:spcBef>
              <a:spcAft>
                <a:spcPts val="0"/>
              </a:spcAft>
              <a:buSzPts val="3600"/>
              <a:buNone/>
              <a:defRPr sz="4800" b="0"/>
            </a:lvl3pPr>
            <a:lvl4pPr lvl="3" algn="ctr" rtl="0">
              <a:spcBef>
                <a:spcPts val="0"/>
              </a:spcBef>
              <a:spcAft>
                <a:spcPts val="0"/>
              </a:spcAft>
              <a:buSzPts val="3600"/>
              <a:buNone/>
              <a:defRPr sz="4800" b="0"/>
            </a:lvl4pPr>
            <a:lvl5pPr lvl="4" algn="ctr" rtl="0">
              <a:spcBef>
                <a:spcPts val="0"/>
              </a:spcBef>
              <a:spcAft>
                <a:spcPts val="0"/>
              </a:spcAft>
              <a:buSzPts val="3600"/>
              <a:buNone/>
              <a:defRPr sz="4800" b="0"/>
            </a:lvl5pPr>
            <a:lvl6pPr lvl="5" algn="ctr" rtl="0">
              <a:spcBef>
                <a:spcPts val="0"/>
              </a:spcBef>
              <a:spcAft>
                <a:spcPts val="0"/>
              </a:spcAft>
              <a:buSzPts val="3600"/>
              <a:buNone/>
              <a:defRPr sz="4800" b="0"/>
            </a:lvl6pPr>
            <a:lvl7pPr lvl="6" algn="ctr" rtl="0">
              <a:spcBef>
                <a:spcPts val="0"/>
              </a:spcBef>
              <a:spcAft>
                <a:spcPts val="0"/>
              </a:spcAft>
              <a:buSzPts val="3600"/>
              <a:buNone/>
              <a:defRPr sz="4800" b="0"/>
            </a:lvl7pPr>
            <a:lvl8pPr lvl="7" algn="ctr" rtl="0">
              <a:spcBef>
                <a:spcPts val="0"/>
              </a:spcBef>
              <a:spcAft>
                <a:spcPts val="0"/>
              </a:spcAft>
              <a:buSzPts val="3600"/>
              <a:buNone/>
              <a:defRPr sz="4800" b="0"/>
            </a:lvl8pPr>
            <a:lvl9pPr lvl="8" algn="ctr" rtl="0">
              <a:spcBef>
                <a:spcPts val="0"/>
              </a:spcBef>
              <a:spcAft>
                <a:spcPts val="0"/>
              </a:spcAft>
              <a:buSzPts val="3600"/>
              <a:buNone/>
              <a:defRPr sz="4800" b="0"/>
            </a:lvl9pPr>
          </a:lstStyle>
          <a:p>
            <a:r>
              <a:t>xx%</a:t>
            </a:r>
          </a:p>
        </p:txBody>
      </p:sp>
    </p:spTree>
    <p:extLst>
      <p:ext uri="{BB962C8B-B14F-4D97-AF65-F5344CB8AC3E}">
        <p14:creationId xmlns:p14="http://schemas.microsoft.com/office/powerpoint/2010/main" val="939478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99"/>
        <p:cNvGrpSpPr/>
        <p:nvPr/>
      </p:nvGrpSpPr>
      <p:grpSpPr>
        <a:xfrm>
          <a:off x="0" y="0"/>
          <a:ext cx="0" cy="0"/>
          <a:chOff x="0" y="0"/>
          <a:chExt cx="0" cy="0"/>
        </a:xfrm>
      </p:grpSpPr>
      <p:grpSp>
        <p:nvGrpSpPr>
          <p:cNvPr id="100" name="Google Shape;100;p11"/>
          <p:cNvGrpSpPr/>
          <p:nvPr/>
        </p:nvGrpSpPr>
        <p:grpSpPr>
          <a:xfrm>
            <a:off x="345" y="0"/>
            <a:ext cx="12192000" cy="6858027"/>
            <a:chOff x="259" y="0"/>
            <a:chExt cx="9144000" cy="5143520"/>
          </a:xfrm>
        </p:grpSpPr>
        <p:grpSp>
          <p:nvGrpSpPr>
            <p:cNvPr id="101" name="Google Shape;101;p11"/>
            <p:cNvGrpSpPr/>
            <p:nvPr/>
          </p:nvGrpSpPr>
          <p:grpSpPr>
            <a:xfrm>
              <a:off x="259" y="0"/>
              <a:ext cx="9144000" cy="5143520"/>
              <a:chOff x="259" y="0"/>
              <a:chExt cx="9144000" cy="5143520"/>
            </a:xfrm>
          </p:grpSpPr>
          <p:sp>
            <p:nvSpPr>
              <p:cNvPr id="102" name="Google Shape;102;p11"/>
              <p:cNvSpPr/>
              <p:nvPr/>
            </p:nvSpPr>
            <p:spPr>
              <a:xfrm>
                <a:off x="259" y="0"/>
                <a:ext cx="9144000" cy="5143520"/>
              </a:xfrm>
              <a:custGeom>
                <a:avLst/>
                <a:gdLst/>
                <a:ahLst/>
                <a:cxnLst/>
                <a:rect l="l" t="t" r="r" b="b"/>
                <a:pathLst>
                  <a:path w="285750" h="160735" extrusionOk="0">
                    <a:moveTo>
                      <a:pt x="0" y="0"/>
                    </a:moveTo>
                    <a:lnTo>
                      <a:pt x="0" y="7549"/>
                    </a:lnTo>
                    <a:lnTo>
                      <a:pt x="285750" y="7549"/>
                    </a:lnTo>
                    <a:lnTo>
                      <a:pt x="285750" y="0"/>
                    </a:lnTo>
                    <a:close/>
                    <a:moveTo>
                      <a:pt x="0" y="17026"/>
                    </a:moveTo>
                    <a:lnTo>
                      <a:pt x="0" y="24574"/>
                    </a:lnTo>
                    <a:lnTo>
                      <a:pt x="285750" y="24574"/>
                    </a:lnTo>
                    <a:lnTo>
                      <a:pt x="285750" y="17026"/>
                    </a:lnTo>
                    <a:close/>
                    <a:moveTo>
                      <a:pt x="0" y="34040"/>
                    </a:moveTo>
                    <a:lnTo>
                      <a:pt x="0" y="41600"/>
                    </a:lnTo>
                    <a:lnTo>
                      <a:pt x="285750" y="41600"/>
                    </a:lnTo>
                    <a:lnTo>
                      <a:pt x="285750" y="34040"/>
                    </a:lnTo>
                    <a:close/>
                    <a:moveTo>
                      <a:pt x="0" y="51066"/>
                    </a:moveTo>
                    <a:lnTo>
                      <a:pt x="0" y="58614"/>
                    </a:lnTo>
                    <a:lnTo>
                      <a:pt x="285750" y="58614"/>
                    </a:lnTo>
                    <a:lnTo>
                      <a:pt x="285750" y="51066"/>
                    </a:lnTo>
                    <a:close/>
                    <a:moveTo>
                      <a:pt x="0" y="68080"/>
                    </a:moveTo>
                    <a:lnTo>
                      <a:pt x="0" y="75640"/>
                    </a:lnTo>
                    <a:lnTo>
                      <a:pt x="285750" y="75640"/>
                    </a:lnTo>
                    <a:lnTo>
                      <a:pt x="285750" y="68080"/>
                    </a:lnTo>
                    <a:close/>
                    <a:moveTo>
                      <a:pt x="0" y="85106"/>
                    </a:moveTo>
                    <a:lnTo>
                      <a:pt x="0" y="92654"/>
                    </a:lnTo>
                    <a:lnTo>
                      <a:pt x="285750" y="92654"/>
                    </a:lnTo>
                    <a:lnTo>
                      <a:pt x="285750" y="85106"/>
                    </a:lnTo>
                    <a:close/>
                    <a:moveTo>
                      <a:pt x="0" y="102120"/>
                    </a:moveTo>
                    <a:lnTo>
                      <a:pt x="0" y="109680"/>
                    </a:lnTo>
                    <a:lnTo>
                      <a:pt x="285750" y="109680"/>
                    </a:lnTo>
                    <a:lnTo>
                      <a:pt x="285750" y="102120"/>
                    </a:lnTo>
                    <a:close/>
                    <a:moveTo>
                      <a:pt x="0" y="119146"/>
                    </a:moveTo>
                    <a:lnTo>
                      <a:pt x="0" y="126694"/>
                    </a:lnTo>
                    <a:lnTo>
                      <a:pt x="285750" y="126694"/>
                    </a:lnTo>
                    <a:lnTo>
                      <a:pt x="285750" y="119146"/>
                    </a:lnTo>
                    <a:close/>
                    <a:moveTo>
                      <a:pt x="0" y="136160"/>
                    </a:moveTo>
                    <a:lnTo>
                      <a:pt x="0" y="143720"/>
                    </a:lnTo>
                    <a:lnTo>
                      <a:pt x="285750" y="143720"/>
                    </a:lnTo>
                    <a:lnTo>
                      <a:pt x="285750" y="136160"/>
                    </a:lnTo>
                    <a:close/>
                    <a:moveTo>
                      <a:pt x="0" y="153185"/>
                    </a:moveTo>
                    <a:lnTo>
                      <a:pt x="0" y="160734"/>
                    </a:lnTo>
                    <a:lnTo>
                      <a:pt x="285750" y="160734"/>
                    </a:lnTo>
                    <a:lnTo>
                      <a:pt x="285750" y="153185"/>
                    </a:lnTo>
                    <a:close/>
                  </a:path>
                </a:pathLst>
              </a:custGeom>
              <a:solidFill>
                <a:srgbClr val="F6A027">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1"/>
              <p:cNvSpPr/>
              <p:nvPr/>
            </p:nvSpPr>
            <p:spPr>
              <a:xfrm>
                <a:off x="259" y="0"/>
                <a:ext cx="9144000" cy="5143520"/>
              </a:xfrm>
              <a:custGeom>
                <a:avLst/>
                <a:gdLst/>
                <a:ahLst/>
                <a:cxnLst/>
                <a:rect l="l" t="t" r="r" b="b"/>
                <a:pathLst>
                  <a:path w="285750" h="160735" extrusionOk="0">
                    <a:moveTo>
                      <a:pt x="0" y="0"/>
                    </a:moveTo>
                    <a:lnTo>
                      <a:pt x="0" y="160734"/>
                    </a:lnTo>
                    <a:lnTo>
                      <a:pt x="8644" y="160734"/>
                    </a:lnTo>
                    <a:lnTo>
                      <a:pt x="8644" y="0"/>
                    </a:lnTo>
                    <a:close/>
                    <a:moveTo>
                      <a:pt x="18479" y="0"/>
                    </a:moveTo>
                    <a:lnTo>
                      <a:pt x="18479" y="160734"/>
                    </a:lnTo>
                    <a:lnTo>
                      <a:pt x="27122" y="160734"/>
                    </a:lnTo>
                    <a:lnTo>
                      <a:pt x="27122" y="0"/>
                    </a:lnTo>
                    <a:close/>
                    <a:moveTo>
                      <a:pt x="36945" y="0"/>
                    </a:moveTo>
                    <a:lnTo>
                      <a:pt x="36945" y="160734"/>
                    </a:lnTo>
                    <a:lnTo>
                      <a:pt x="45589" y="160734"/>
                    </a:lnTo>
                    <a:lnTo>
                      <a:pt x="45589" y="0"/>
                    </a:lnTo>
                    <a:close/>
                    <a:moveTo>
                      <a:pt x="55424" y="0"/>
                    </a:moveTo>
                    <a:lnTo>
                      <a:pt x="55424" y="160734"/>
                    </a:lnTo>
                    <a:lnTo>
                      <a:pt x="64068" y="160734"/>
                    </a:lnTo>
                    <a:lnTo>
                      <a:pt x="64068" y="0"/>
                    </a:lnTo>
                    <a:close/>
                    <a:moveTo>
                      <a:pt x="73890" y="0"/>
                    </a:moveTo>
                    <a:lnTo>
                      <a:pt x="73890" y="160734"/>
                    </a:lnTo>
                    <a:lnTo>
                      <a:pt x="82546" y="160734"/>
                    </a:lnTo>
                    <a:lnTo>
                      <a:pt x="82546" y="0"/>
                    </a:lnTo>
                    <a:close/>
                    <a:moveTo>
                      <a:pt x="92369" y="0"/>
                    </a:moveTo>
                    <a:lnTo>
                      <a:pt x="92369" y="160734"/>
                    </a:lnTo>
                    <a:lnTo>
                      <a:pt x="101013" y="160734"/>
                    </a:lnTo>
                    <a:lnTo>
                      <a:pt x="101013" y="0"/>
                    </a:lnTo>
                    <a:close/>
                    <a:moveTo>
                      <a:pt x="110847" y="0"/>
                    </a:moveTo>
                    <a:lnTo>
                      <a:pt x="110847" y="160734"/>
                    </a:lnTo>
                    <a:lnTo>
                      <a:pt x="119491" y="160734"/>
                    </a:lnTo>
                    <a:lnTo>
                      <a:pt x="119491" y="0"/>
                    </a:lnTo>
                    <a:close/>
                    <a:moveTo>
                      <a:pt x="129314" y="0"/>
                    </a:moveTo>
                    <a:lnTo>
                      <a:pt x="129314" y="160734"/>
                    </a:lnTo>
                    <a:lnTo>
                      <a:pt x="137970" y="160734"/>
                    </a:lnTo>
                    <a:lnTo>
                      <a:pt x="137970" y="0"/>
                    </a:lnTo>
                    <a:close/>
                    <a:moveTo>
                      <a:pt x="147792" y="0"/>
                    </a:moveTo>
                    <a:lnTo>
                      <a:pt x="147792" y="160734"/>
                    </a:lnTo>
                    <a:lnTo>
                      <a:pt x="156436" y="160734"/>
                    </a:lnTo>
                    <a:lnTo>
                      <a:pt x="156436" y="0"/>
                    </a:lnTo>
                    <a:close/>
                    <a:moveTo>
                      <a:pt x="166259" y="0"/>
                    </a:moveTo>
                    <a:lnTo>
                      <a:pt x="166259" y="160734"/>
                    </a:lnTo>
                    <a:lnTo>
                      <a:pt x="174903" y="160734"/>
                    </a:lnTo>
                    <a:lnTo>
                      <a:pt x="174903" y="0"/>
                    </a:lnTo>
                    <a:close/>
                    <a:moveTo>
                      <a:pt x="184737" y="0"/>
                    </a:moveTo>
                    <a:lnTo>
                      <a:pt x="184737" y="160734"/>
                    </a:lnTo>
                    <a:lnTo>
                      <a:pt x="193381" y="160734"/>
                    </a:lnTo>
                    <a:lnTo>
                      <a:pt x="193381" y="0"/>
                    </a:lnTo>
                    <a:close/>
                    <a:moveTo>
                      <a:pt x="203204" y="0"/>
                    </a:moveTo>
                    <a:lnTo>
                      <a:pt x="203204" y="160734"/>
                    </a:lnTo>
                    <a:lnTo>
                      <a:pt x="211848" y="160734"/>
                    </a:lnTo>
                    <a:lnTo>
                      <a:pt x="211848" y="0"/>
                    </a:lnTo>
                    <a:close/>
                    <a:moveTo>
                      <a:pt x="221682" y="0"/>
                    </a:moveTo>
                    <a:lnTo>
                      <a:pt x="221682" y="160734"/>
                    </a:lnTo>
                    <a:lnTo>
                      <a:pt x="230326" y="160734"/>
                    </a:lnTo>
                    <a:lnTo>
                      <a:pt x="230326" y="0"/>
                    </a:lnTo>
                    <a:close/>
                    <a:moveTo>
                      <a:pt x="240161" y="0"/>
                    </a:moveTo>
                    <a:lnTo>
                      <a:pt x="240161" y="160734"/>
                    </a:lnTo>
                    <a:lnTo>
                      <a:pt x="248805" y="160734"/>
                    </a:lnTo>
                    <a:lnTo>
                      <a:pt x="248805" y="0"/>
                    </a:lnTo>
                    <a:close/>
                    <a:moveTo>
                      <a:pt x="258628" y="0"/>
                    </a:moveTo>
                    <a:lnTo>
                      <a:pt x="258628" y="160734"/>
                    </a:lnTo>
                    <a:lnTo>
                      <a:pt x="267272" y="160734"/>
                    </a:lnTo>
                    <a:lnTo>
                      <a:pt x="267272" y="0"/>
                    </a:lnTo>
                    <a:close/>
                    <a:moveTo>
                      <a:pt x="277106" y="0"/>
                    </a:moveTo>
                    <a:lnTo>
                      <a:pt x="277106" y="160734"/>
                    </a:lnTo>
                    <a:lnTo>
                      <a:pt x="285750" y="160734"/>
                    </a:lnTo>
                    <a:lnTo>
                      <a:pt x="285750" y="0"/>
                    </a:lnTo>
                    <a:close/>
                  </a:path>
                </a:pathLst>
              </a:custGeom>
              <a:solidFill>
                <a:srgbClr val="29AC96">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 name="Google Shape;104;p11"/>
            <p:cNvGrpSpPr/>
            <p:nvPr/>
          </p:nvGrpSpPr>
          <p:grpSpPr>
            <a:xfrm>
              <a:off x="413399" y="387196"/>
              <a:ext cx="8317201" cy="4369262"/>
              <a:chOff x="472975" y="1144025"/>
              <a:chExt cx="6674050" cy="3423650"/>
            </a:xfrm>
          </p:grpSpPr>
          <p:sp>
            <p:nvSpPr>
              <p:cNvPr id="105" name="Google Shape;105;p11"/>
              <p:cNvSpPr/>
              <p:nvPr/>
            </p:nvSpPr>
            <p:spPr>
              <a:xfrm>
                <a:off x="472975" y="1144025"/>
                <a:ext cx="6674050" cy="3423650"/>
              </a:xfrm>
              <a:custGeom>
                <a:avLst/>
                <a:gdLst/>
                <a:ahLst/>
                <a:cxnLst/>
                <a:rect l="l" t="t" r="r" b="b"/>
                <a:pathLst>
                  <a:path w="266962" h="136946" extrusionOk="0">
                    <a:moveTo>
                      <a:pt x="16562" y="0"/>
                    </a:moveTo>
                    <a:cubicBezTo>
                      <a:pt x="7406" y="0"/>
                      <a:pt x="0" y="7418"/>
                      <a:pt x="0" y="16562"/>
                    </a:cubicBezTo>
                    <a:lnTo>
                      <a:pt x="0" y="120384"/>
                    </a:lnTo>
                    <a:cubicBezTo>
                      <a:pt x="0" y="129528"/>
                      <a:pt x="7406" y="136946"/>
                      <a:pt x="16562" y="136946"/>
                    </a:cubicBezTo>
                    <a:lnTo>
                      <a:pt x="250412" y="136946"/>
                    </a:lnTo>
                    <a:cubicBezTo>
                      <a:pt x="259556" y="136946"/>
                      <a:pt x="266962" y="129528"/>
                      <a:pt x="266962" y="120384"/>
                    </a:cubicBezTo>
                    <a:lnTo>
                      <a:pt x="266962" y="16562"/>
                    </a:lnTo>
                    <a:cubicBezTo>
                      <a:pt x="266962" y="7418"/>
                      <a:pt x="259556" y="0"/>
                      <a:pt x="2504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1"/>
              <p:cNvSpPr/>
              <p:nvPr/>
            </p:nvSpPr>
            <p:spPr>
              <a:xfrm>
                <a:off x="583100" y="1234800"/>
                <a:ext cx="6468100" cy="3242100"/>
              </a:xfrm>
              <a:custGeom>
                <a:avLst/>
                <a:gdLst/>
                <a:ahLst/>
                <a:cxnLst/>
                <a:rect l="l" t="t" r="r" b="b"/>
                <a:pathLst>
                  <a:path w="258724" h="129684" extrusionOk="0">
                    <a:moveTo>
                      <a:pt x="17074" y="1"/>
                    </a:moveTo>
                    <a:lnTo>
                      <a:pt x="17074" y="894"/>
                    </a:lnTo>
                    <a:lnTo>
                      <a:pt x="20789" y="894"/>
                    </a:lnTo>
                    <a:lnTo>
                      <a:pt x="20789" y="1"/>
                    </a:lnTo>
                    <a:close/>
                    <a:moveTo>
                      <a:pt x="24515" y="1"/>
                    </a:moveTo>
                    <a:lnTo>
                      <a:pt x="24515" y="894"/>
                    </a:lnTo>
                    <a:lnTo>
                      <a:pt x="28230" y="894"/>
                    </a:lnTo>
                    <a:lnTo>
                      <a:pt x="28230" y="1"/>
                    </a:lnTo>
                    <a:close/>
                    <a:moveTo>
                      <a:pt x="31945" y="1"/>
                    </a:moveTo>
                    <a:lnTo>
                      <a:pt x="31945" y="894"/>
                    </a:lnTo>
                    <a:lnTo>
                      <a:pt x="35671" y="894"/>
                    </a:lnTo>
                    <a:lnTo>
                      <a:pt x="35671" y="1"/>
                    </a:lnTo>
                    <a:close/>
                    <a:moveTo>
                      <a:pt x="39374" y="1"/>
                    </a:moveTo>
                    <a:lnTo>
                      <a:pt x="39374" y="894"/>
                    </a:lnTo>
                    <a:lnTo>
                      <a:pt x="43101" y="894"/>
                    </a:lnTo>
                    <a:lnTo>
                      <a:pt x="43101" y="1"/>
                    </a:lnTo>
                    <a:close/>
                    <a:moveTo>
                      <a:pt x="46923" y="1"/>
                    </a:moveTo>
                    <a:lnTo>
                      <a:pt x="46923" y="894"/>
                    </a:lnTo>
                    <a:lnTo>
                      <a:pt x="50530" y="894"/>
                    </a:lnTo>
                    <a:lnTo>
                      <a:pt x="50650" y="1"/>
                    </a:lnTo>
                    <a:close/>
                    <a:moveTo>
                      <a:pt x="54364" y="1"/>
                    </a:moveTo>
                    <a:lnTo>
                      <a:pt x="54364" y="894"/>
                    </a:lnTo>
                    <a:lnTo>
                      <a:pt x="57972" y="894"/>
                    </a:lnTo>
                    <a:lnTo>
                      <a:pt x="58091" y="1"/>
                    </a:lnTo>
                    <a:close/>
                    <a:moveTo>
                      <a:pt x="61687" y="1"/>
                    </a:moveTo>
                    <a:lnTo>
                      <a:pt x="61687" y="894"/>
                    </a:lnTo>
                    <a:lnTo>
                      <a:pt x="65413" y="894"/>
                    </a:lnTo>
                    <a:lnTo>
                      <a:pt x="65413" y="1"/>
                    </a:lnTo>
                    <a:close/>
                    <a:moveTo>
                      <a:pt x="69116" y="1"/>
                    </a:moveTo>
                    <a:lnTo>
                      <a:pt x="69116" y="894"/>
                    </a:lnTo>
                    <a:lnTo>
                      <a:pt x="72843" y="894"/>
                    </a:lnTo>
                    <a:lnTo>
                      <a:pt x="72843" y="1"/>
                    </a:lnTo>
                    <a:close/>
                    <a:moveTo>
                      <a:pt x="76558" y="1"/>
                    </a:moveTo>
                    <a:lnTo>
                      <a:pt x="76558" y="894"/>
                    </a:lnTo>
                    <a:lnTo>
                      <a:pt x="80272" y="894"/>
                    </a:lnTo>
                    <a:lnTo>
                      <a:pt x="80272" y="1"/>
                    </a:lnTo>
                    <a:close/>
                    <a:moveTo>
                      <a:pt x="83999" y="1"/>
                    </a:moveTo>
                    <a:lnTo>
                      <a:pt x="83999" y="894"/>
                    </a:lnTo>
                    <a:lnTo>
                      <a:pt x="87714" y="894"/>
                    </a:lnTo>
                    <a:lnTo>
                      <a:pt x="87714" y="1"/>
                    </a:lnTo>
                    <a:close/>
                    <a:moveTo>
                      <a:pt x="91440" y="1"/>
                    </a:moveTo>
                    <a:lnTo>
                      <a:pt x="91440" y="894"/>
                    </a:lnTo>
                    <a:lnTo>
                      <a:pt x="95155" y="894"/>
                    </a:lnTo>
                    <a:lnTo>
                      <a:pt x="95155" y="1"/>
                    </a:lnTo>
                    <a:close/>
                    <a:moveTo>
                      <a:pt x="98870" y="1"/>
                    </a:moveTo>
                    <a:lnTo>
                      <a:pt x="98870" y="894"/>
                    </a:lnTo>
                    <a:lnTo>
                      <a:pt x="102597" y="894"/>
                    </a:lnTo>
                    <a:lnTo>
                      <a:pt x="102597" y="1"/>
                    </a:lnTo>
                    <a:close/>
                    <a:moveTo>
                      <a:pt x="106311" y="1"/>
                    </a:moveTo>
                    <a:lnTo>
                      <a:pt x="106311" y="894"/>
                    </a:lnTo>
                    <a:lnTo>
                      <a:pt x="110038" y="894"/>
                    </a:lnTo>
                    <a:lnTo>
                      <a:pt x="110038" y="1"/>
                    </a:lnTo>
                    <a:close/>
                    <a:moveTo>
                      <a:pt x="113753" y="1"/>
                    </a:moveTo>
                    <a:lnTo>
                      <a:pt x="113753" y="894"/>
                    </a:lnTo>
                    <a:lnTo>
                      <a:pt x="117467" y="894"/>
                    </a:lnTo>
                    <a:lnTo>
                      <a:pt x="117467" y="1"/>
                    </a:lnTo>
                    <a:close/>
                    <a:moveTo>
                      <a:pt x="121182" y="1"/>
                    </a:moveTo>
                    <a:lnTo>
                      <a:pt x="121182" y="894"/>
                    </a:lnTo>
                    <a:lnTo>
                      <a:pt x="124897" y="894"/>
                    </a:lnTo>
                    <a:lnTo>
                      <a:pt x="124897" y="1"/>
                    </a:lnTo>
                    <a:close/>
                    <a:moveTo>
                      <a:pt x="128624" y="1"/>
                    </a:moveTo>
                    <a:lnTo>
                      <a:pt x="128624" y="894"/>
                    </a:lnTo>
                    <a:lnTo>
                      <a:pt x="132338" y="894"/>
                    </a:lnTo>
                    <a:lnTo>
                      <a:pt x="132338" y="1"/>
                    </a:lnTo>
                    <a:close/>
                    <a:moveTo>
                      <a:pt x="136065" y="1"/>
                    </a:moveTo>
                    <a:lnTo>
                      <a:pt x="136065" y="894"/>
                    </a:lnTo>
                    <a:lnTo>
                      <a:pt x="139780" y="894"/>
                    </a:lnTo>
                    <a:lnTo>
                      <a:pt x="139780" y="1"/>
                    </a:lnTo>
                    <a:close/>
                    <a:moveTo>
                      <a:pt x="143494" y="1"/>
                    </a:moveTo>
                    <a:lnTo>
                      <a:pt x="143494" y="894"/>
                    </a:lnTo>
                    <a:lnTo>
                      <a:pt x="147221" y="894"/>
                    </a:lnTo>
                    <a:lnTo>
                      <a:pt x="147221" y="1"/>
                    </a:lnTo>
                    <a:close/>
                    <a:moveTo>
                      <a:pt x="150936" y="1"/>
                    </a:moveTo>
                    <a:lnTo>
                      <a:pt x="150936" y="894"/>
                    </a:lnTo>
                    <a:lnTo>
                      <a:pt x="154663" y="894"/>
                    </a:lnTo>
                    <a:lnTo>
                      <a:pt x="154663" y="1"/>
                    </a:lnTo>
                    <a:close/>
                    <a:moveTo>
                      <a:pt x="158377" y="1"/>
                    </a:moveTo>
                    <a:lnTo>
                      <a:pt x="158377" y="894"/>
                    </a:lnTo>
                    <a:lnTo>
                      <a:pt x="162104" y="894"/>
                    </a:lnTo>
                    <a:lnTo>
                      <a:pt x="162104" y="1"/>
                    </a:lnTo>
                    <a:close/>
                    <a:moveTo>
                      <a:pt x="165819" y="1"/>
                    </a:moveTo>
                    <a:lnTo>
                      <a:pt x="165819" y="894"/>
                    </a:lnTo>
                    <a:lnTo>
                      <a:pt x="169545" y="894"/>
                    </a:lnTo>
                    <a:lnTo>
                      <a:pt x="169545" y="1"/>
                    </a:lnTo>
                    <a:close/>
                    <a:moveTo>
                      <a:pt x="173248" y="1"/>
                    </a:moveTo>
                    <a:lnTo>
                      <a:pt x="173248" y="894"/>
                    </a:lnTo>
                    <a:lnTo>
                      <a:pt x="176975" y="894"/>
                    </a:lnTo>
                    <a:lnTo>
                      <a:pt x="176975" y="1"/>
                    </a:lnTo>
                    <a:close/>
                    <a:moveTo>
                      <a:pt x="180690" y="1"/>
                    </a:moveTo>
                    <a:lnTo>
                      <a:pt x="180690" y="894"/>
                    </a:lnTo>
                    <a:lnTo>
                      <a:pt x="184404" y="894"/>
                    </a:lnTo>
                    <a:lnTo>
                      <a:pt x="184404" y="1"/>
                    </a:lnTo>
                    <a:close/>
                    <a:moveTo>
                      <a:pt x="188131" y="1"/>
                    </a:moveTo>
                    <a:lnTo>
                      <a:pt x="188131" y="894"/>
                    </a:lnTo>
                    <a:lnTo>
                      <a:pt x="191846" y="894"/>
                    </a:lnTo>
                    <a:lnTo>
                      <a:pt x="191846" y="1"/>
                    </a:lnTo>
                    <a:close/>
                    <a:moveTo>
                      <a:pt x="195572" y="1"/>
                    </a:moveTo>
                    <a:lnTo>
                      <a:pt x="195572" y="894"/>
                    </a:lnTo>
                    <a:lnTo>
                      <a:pt x="199287" y="894"/>
                    </a:lnTo>
                    <a:lnTo>
                      <a:pt x="199287" y="1"/>
                    </a:lnTo>
                    <a:close/>
                    <a:moveTo>
                      <a:pt x="203014" y="1"/>
                    </a:moveTo>
                    <a:lnTo>
                      <a:pt x="203014" y="894"/>
                    </a:lnTo>
                    <a:lnTo>
                      <a:pt x="206729" y="894"/>
                    </a:lnTo>
                    <a:lnTo>
                      <a:pt x="206729" y="1"/>
                    </a:lnTo>
                    <a:close/>
                    <a:moveTo>
                      <a:pt x="210455" y="1"/>
                    </a:moveTo>
                    <a:lnTo>
                      <a:pt x="210455" y="894"/>
                    </a:lnTo>
                    <a:lnTo>
                      <a:pt x="214170" y="894"/>
                    </a:lnTo>
                    <a:lnTo>
                      <a:pt x="214170" y="1"/>
                    </a:lnTo>
                    <a:close/>
                    <a:moveTo>
                      <a:pt x="217885" y="1"/>
                    </a:moveTo>
                    <a:lnTo>
                      <a:pt x="217885" y="894"/>
                    </a:lnTo>
                    <a:lnTo>
                      <a:pt x="221611" y="894"/>
                    </a:lnTo>
                    <a:lnTo>
                      <a:pt x="221611" y="1"/>
                    </a:lnTo>
                    <a:close/>
                    <a:moveTo>
                      <a:pt x="225326" y="1"/>
                    </a:moveTo>
                    <a:lnTo>
                      <a:pt x="225326" y="894"/>
                    </a:lnTo>
                    <a:lnTo>
                      <a:pt x="229041" y="894"/>
                    </a:lnTo>
                    <a:lnTo>
                      <a:pt x="229041" y="1"/>
                    </a:lnTo>
                    <a:close/>
                    <a:moveTo>
                      <a:pt x="232768" y="1"/>
                    </a:moveTo>
                    <a:lnTo>
                      <a:pt x="232768" y="894"/>
                    </a:lnTo>
                    <a:lnTo>
                      <a:pt x="236482" y="894"/>
                    </a:lnTo>
                    <a:lnTo>
                      <a:pt x="236482" y="1"/>
                    </a:lnTo>
                    <a:close/>
                    <a:moveTo>
                      <a:pt x="240209" y="1"/>
                    </a:moveTo>
                    <a:lnTo>
                      <a:pt x="240209" y="894"/>
                    </a:lnTo>
                    <a:lnTo>
                      <a:pt x="243924" y="894"/>
                    </a:lnTo>
                    <a:lnTo>
                      <a:pt x="243924" y="1"/>
                    </a:lnTo>
                    <a:close/>
                    <a:moveTo>
                      <a:pt x="13478" y="1"/>
                    </a:moveTo>
                    <a:cubicBezTo>
                      <a:pt x="12192" y="1"/>
                      <a:pt x="10918" y="191"/>
                      <a:pt x="9692" y="548"/>
                    </a:cubicBezTo>
                    <a:lnTo>
                      <a:pt x="9942" y="1406"/>
                    </a:lnTo>
                    <a:cubicBezTo>
                      <a:pt x="11085" y="1072"/>
                      <a:pt x="12276" y="894"/>
                      <a:pt x="13478" y="894"/>
                    </a:cubicBezTo>
                    <a:lnTo>
                      <a:pt x="13478" y="1"/>
                    </a:lnTo>
                    <a:close/>
                    <a:moveTo>
                      <a:pt x="247710" y="239"/>
                    </a:moveTo>
                    <a:lnTo>
                      <a:pt x="247543" y="1108"/>
                    </a:lnTo>
                    <a:cubicBezTo>
                      <a:pt x="248722" y="1334"/>
                      <a:pt x="249865" y="1715"/>
                      <a:pt x="250936" y="2263"/>
                    </a:cubicBezTo>
                    <a:lnTo>
                      <a:pt x="251329" y="1465"/>
                    </a:lnTo>
                    <a:cubicBezTo>
                      <a:pt x="250186" y="882"/>
                      <a:pt x="248972" y="465"/>
                      <a:pt x="247710" y="239"/>
                    </a:cubicBezTo>
                    <a:close/>
                    <a:moveTo>
                      <a:pt x="6204" y="2144"/>
                    </a:moveTo>
                    <a:cubicBezTo>
                      <a:pt x="5120" y="2834"/>
                      <a:pt x="4144" y="3680"/>
                      <a:pt x="3310" y="4656"/>
                    </a:cubicBezTo>
                    <a:lnTo>
                      <a:pt x="3977" y="5239"/>
                    </a:lnTo>
                    <a:cubicBezTo>
                      <a:pt x="4763" y="4335"/>
                      <a:pt x="5680" y="3537"/>
                      <a:pt x="6692" y="2894"/>
                    </a:cubicBezTo>
                    <a:lnTo>
                      <a:pt x="6204" y="2144"/>
                    </a:lnTo>
                    <a:close/>
                    <a:moveTo>
                      <a:pt x="254473" y="3668"/>
                    </a:moveTo>
                    <a:lnTo>
                      <a:pt x="253854" y="4323"/>
                    </a:lnTo>
                    <a:cubicBezTo>
                      <a:pt x="254735" y="5144"/>
                      <a:pt x="255485" y="6085"/>
                      <a:pt x="256092" y="7109"/>
                    </a:cubicBezTo>
                    <a:lnTo>
                      <a:pt x="256854" y="6656"/>
                    </a:lnTo>
                    <a:cubicBezTo>
                      <a:pt x="256211" y="5549"/>
                      <a:pt x="255401" y="4549"/>
                      <a:pt x="254473" y="3668"/>
                    </a:cubicBezTo>
                    <a:close/>
                    <a:moveTo>
                      <a:pt x="1239" y="7871"/>
                    </a:moveTo>
                    <a:cubicBezTo>
                      <a:pt x="691" y="9038"/>
                      <a:pt x="322" y="10276"/>
                      <a:pt x="143" y="11550"/>
                    </a:cubicBezTo>
                    <a:lnTo>
                      <a:pt x="1024" y="11669"/>
                    </a:lnTo>
                    <a:cubicBezTo>
                      <a:pt x="1203" y="10490"/>
                      <a:pt x="1536" y="9335"/>
                      <a:pt x="2048" y="8240"/>
                    </a:cubicBezTo>
                    <a:lnTo>
                      <a:pt x="1239" y="7871"/>
                    </a:lnTo>
                    <a:close/>
                    <a:moveTo>
                      <a:pt x="258306" y="10216"/>
                    </a:moveTo>
                    <a:lnTo>
                      <a:pt x="257449" y="10431"/>
                    </a:lnTo>
                    <a:cubicBezTo>
                      <a:pt x="257699" y="11431"/>
                      <a:pt x="257818" y="12467"/>
                      <a:pt x="257818" y="13502"/>
                    </a:cubicBezTo>
                    <a:lnTo>
                      <a:pt x="257818" y="14002"/>
                    </a:lnTo>
                    <a:lnTo>
                      <a:pt x="258711" y="14002"/>
                    </a:lnTo>
                    <a:lnTo>
                      <a:pt x="258711" y="13490"/>
                    </a:lnTo>
                    <a:cubicBezTo>
                      <a:pt x="258711" y="12395"/>
                      <a:pt x="258580" y="11288"/>
                      <a:pt x="258306" y="10216"/>
                    </a:cubicBezTo>
                    <a:close/>
                    <a:moveTo>
                      <a:pt x="0" y="15312"/>
                    </a:moveTo>
                    <a:lnTo>
                      <a:pt x="0" y="19039"/>
                    </a:lnTo>
                    <a:lnTo>
                      <a:pt x="893" y="19039"/>
                    </a:lnTo>
                    <a:lnTo>
                      <a:pt x="893" y="15312"/>
                    </a:lnTo>
                    <a:close/>
                    <a:moveTo>
                      <a:pt x="257818" y="17717"/>
                    </a:moveTo>
                    <a:lnTo>
                      <a:pt x="257818" y="21432"/>
                    </a:lnTo>
                    <a:lnTo>
                      <a:pt x="258711" y="21432"/>
                    </a:lnTo>
                    <a:lnTo>
                      <a:pt x="258711" y="17717"/>
                    </a:lnTo>
                    <a:close/>
                    <a:moveTo>
                      <a:pt x="0" y="22754"/>
                    </a:moveTo>
                    <a:lnTo>
                      <a:pt x="0" y="26468"/>
                    </a:lnTo>
                    <a:lnTo>
                      <a:pt x="893" y="26468"/>
                    </a:lnTo>
                    <a:lnTo>
                      <a:pt x="893" y="22754"/>
                    </a:lnTo>
                    <a:close/>
                    <a:moveTo>
                      <a:pt x="257818" y="25147"/>
                    </a:moveTo>
                    <a:lnTo>
                      <a:pt x="257818" y="28861"/>
                    </a:lnTo>
                    <a:lnTo>
                      <a:pt x="258711" y="28861"/>
                    </a:lnTo>
                    <a:lnTo>
                      <a:pt x="258711" y="25147"/>
                    </a:lnTo>
                    <a:close/>
                    <a:moveTo>
                      <a:pt x="0" y="30183"/>
                    </a:moveTo>
                    <a:lnTo>
                      <a:pt x="0" y="33898"/>
                    </a:lnTo>
                    <a:lnTo>
                      <a:pt x="893" y="33898"/>
                    </a:lnTo>
                    <a:lnTo>
                      <a:pt x="893" y="30183"/>
                    </a:lnTo>
                    <a:close/>
                    <a:moveTo>
                      <a:pt x="257818" y="32576"/>
                    </a:moveTo>
                    <a:lnTo>
                      <a:pt x="257818" y="36303"/>
                    </a:lnTo>
                    <a:lnTo>
                      <a:pt x="258711" y="36303"/>
                    </a:lnTo>
                    <a:lnTo>
                      <a:pt x="258711" y="32576"/>
                    </a:lnTo>
                    <a:close/>
                    <a:moveTo>
                      <a:pt x="0" y="37612"/>
                    </a:moveTo>
                    <a:lnTo>
                      <a:pt x="0" y="41339"/>
                    </a:lnTo>
                    <a:lnTo>
                      <a:pt x="893" y="41339"/>
                    </a:lnTo>
                    <a:lnTo>
                      <a:pt x="893" y="37612"/>
                    </a:lnTo>
                    <a:close/>
                    <a:moveTo>
                      <a:pt x="257818" y="40018"/>
                    </a:moveTo>
                    <a:lnTo>
                      <a:pt x="257818" y="43732"/>
                    </a:lnTo>
                    <a:lnTo>
                      <a:pt x="258711" y="43732"/>
                    </a:lnTo>
                    <a:lnTo>
                      <a:pt x="258711" y="40018"/>
                    </a:lnTo>
                    <a:close/>
                    <a:moveTo>
                      <a:pt x="0" y="45054"/>
                    </a:moveTo>
                    <a:lnTo>
                      <a:pt x="0" y="48769"/>
                    </a:lnTo>
                    <a:lnTo>
                      <a:pt x="893" y="48769"/>
                    </a:lnTo>
                    <a:lnTo>
                      <a:pt x="893" y="45054"/>
                    </a:lnTo>
                    <a:close/>
                    <a:moveTo>
                      <a:pt x="257818" y="47459"/>
                    </a:moveTo>
                    <a:lnTo>
                      <a:pt x="257818" y="51174"/>
                    </a:lnTo>
                    <a:lnTo>
                      <a:pt x="258711" y="51174"/>
                    </a:lnTo>
                    <a:lnTo>
                      <a:pt x="258711" y="47459"/>
                    </a:lnTo>
                    <a:close/>
                    <a:moveTo>
                      <a:pt x="0" y="52495"/>
                    </a:moveTo>
                    <a:lnTo>
                      <a:pt x="0" y="56210"/>
                    </a:lnTo>
                    <a:lnTo>
                      <a:pt x="893" y="56210"/>
                    </a:lnTo>
                    <a:lnTo>
                      <a:pt x="893" y="52495"/>
                    </a:lnTo>
                    <a:close/>
                    <a:moveTo>
                      <a:pt x="257818" y="54877"/>
                    </a:moveTo>
                    <a:lnTo>
                      <a:pt x="257818" y="58603"/>
                    </a:lnTo>
                    <a:lnTo>
                      <a:pt x="258711" y="58603"/>
                    </a:lnTo>
                    <a:lnTo>
                      <a:pt x="258711" y="54877"/>
                    </a:lnTo>
                    <a:close/>
                    <a:moveTo>
                      <a:pt x="0" y="59913"/>
                    </a:moveTo>
                    <a:lnTo>
                      <a:pt x="0" y="63639"/>
                    </a:lnTo>
                    <a:lnTo>
                      <a:pt x="893" y="63639"/>
                    </a:lnTo>
                    <a:lnTo>
                      <a:pt x="893" y="59913"/>
                    </a:lnTo>
                    <a:close/>
                    <a:moveTo>
                      <a:pt x="257818" y="62318"/>
                    </a:moveTo>
                    <a:lnTo>
                      <a:pt x="257818" y="66033"/>
                    </a:lnTo>
                    <a:lnTo>
                      <a:pt x="258711" y="66033"/>
                    </a:lnTo>
                    <a:lnTo>
                      <a:pt x="258711" y="62318"/>
                    </a:lnTo>
                    <a:close/>
                    <a:moveTo>
                      <a:pt x="0" y="67354"/>
                    </a:moveTo>
                    <a:lnTo>
                      <a:pt x="0" y="71069"/>
                    </a:lnTo>
                    <a:lnTo>
                      <a:pt x="893" y="71069"/>
                    </a:lnTo>
                    <a:lnTo>
                      <a:pt x="893" y="67354"/>
                    </a:lnTo>
                    <a:close/>
                    <a:moveTo>
                      <a:pt x="257818" y="69759"/>
                    </a:moveTo>
                    <a:lnTo>
                      <a:pt x="257818" y="73474"/>
                    </a:lnTo>
                    <a:lnTo>
                      <a:pt x="258711" y="73474"/>
                    </a:lnTo>
                    <a:lnTo>
                      <a:pt x="258711" y="69759"/>
                    </a:lnTo>
                    <a:close/>
                    <a:moveTo>
                      <a:pt x="0" y="74784"/>
                    </a:moveTo>
                    <a:lnTo>
                      <a:pt x="0" y="78498"/>
                    </a:lnTo>
                    <a:lnTo>
                      <a:pt x="893" y="78498"/>
                    </a:lnTo>
                    <a:lnTo>
                      <a:pt x="893" y="74784"/>
                    </a:lnTo>
                    <a:close/>
                    <a:moveTo>
                      <a:pt x="257818" y="77177"/>
                    </a:moveTo>
                    <a:lnTo>
                      <a:pt x="257818" y="80904"/>
                    </a:lnTo>
                    <a:lnTo>
                      <a:pt x="258711" y="80904"/>
                    </a:lnTo>
                    <a:lnTo>
                      <a:pt x="258711" y="77177"/>
                    </a:lnTo>
                    <a:close/>
                    <a:moveTo>
                      <a:pt x="0" y="82213"/>
                    </a:moveTo>
                    <a:lnTo>
                      <a:pt x="0" y="85940"/>
                    </a:lnTo>
                    <a:lnTo>
                      <a:pt x="893" y="85940"/>
                    </a:lnTo>
                    <a:lnTo>
                      <a:pt x="893" y="82213"/>
                    </a:lnTo>
                    <a:close/>
                    <a:moveTo>
                      <a:pt x="257818" y="84618"/>
                    </a:moveTo>
                    <a:lnTo>
                      <a:pt x="257818" y="88333"/>
                    </a:lnTo>
                    <a:lnTo>
                      <a:pt x="258711" y="88333"/>
                    </a:lnTo>
                    <a:lnTo>
                      <a:pt x="258711" y="84618"/>
                    </a:lnTo>
                    <a:close/>
                    <a:moveTo>
                      <a:pt x="0" y="89655"/>
                    </a:moveTo>
                    <a:lnTo>
                      <a:pt x="0" y="93369"/>
                    </a:lnTo>
                    <a:lnTo>
                      <a:pt x="893" y="93369"/>
                    </a:lnTo>
                    <a:lnTo>
                      <a:pt x="893" y="89655"/>
                    </a:lnTo>
                    <a:close/>
                    <a:moveTo>
                      <a:pt x="257818" y="92048"/>
                    </a:moveTo>
                    <a:lnTo>
                      <a:pt x="257818" y="95774"/>
                    </a:lnTo>
                    <a:lnTo>
                      <a:pt x="258711" y="95774"/>
                    </a:lnTo>
                    <a:lnTo>
                      <a:pt x="258711" y="92048"/>
                    </a:lnTo>
                    <a:close/>
                    <a:moveTo>
                      <a:pt x="0" y="97084"/>
                    </a:moveTo>
                    <a:lnTo>
                      <a:pt x="0" y="100811"/>
                    </a:lnTo>
                    <a:lnTo>
                      <a:pt x="893" y="100811"/>
                    </a:lnTo>
                    <a:lnTo>
                      <a:pt x="893" y="97084"/>
                    </a:lnTo>
                    <a:close/>
                    <a:moveTo>
                      <a:pt x="257818" y="99477"/>
                    </a:moveTo>
                    <a:lnTo>
                      <a:pt x="257818" y="103204"/>
                    </a:lnTo>
                    <a:lnTo>
                      <a:pt x="258711" y="103204"/>
                    </a:lnTo>
                    <a:lnTo>
                      <a:pt x="258711" y="99477"/>
                    </a:lnTo>
                    <a:close/>
                    <a:moveTo>
                      <a:pt x="0" y="104514"/>
                    </a:moveTo>
                    <a:lnTo>
                      <a:pt x="0" y="108240"/>
                    </a:lnTo>
                    <a:lnTo>
                      <a:pt x="893" y="108240"/>
                    </a:lnTo>
                    <a:lnTo>
                      <a:pt x="893" y="104514"/>
                    </a:lnTo>
                    <a:close/>
                    <a:moveTo>
                      <a:pt x="257818" y="106919"/>
                    </a:moveTo>
                    <a:lnTo>
                      <a:pt x="257818" y="110633"/>
                    </a:lnTo>
                    <a:lnTo>
                      <a:pt x="258711" y="110633"/>
                    </a:lnTo>
                    <a:lnTo>
                      <a:pt x="258711" y="106919"/>
                    </a:lnTo>
                    <a:close/>
                    <a:moveTo>
                      <a:pt x="0" y="111955"/>
                    </a:moveTo>
                    <a:lnTo>
                      <a:pt x="0" y="115670"/>
                    </a:lnTo>
                    <a:lnTo>
                      <a:pt x="893" y="115670"/>
                    </a:lnTo>
                    <a:lnTo>
                      <a:pt x="893" y="111955"/>
                    </a:lnTo>
                    <a:close/>
                    <a:moveTo>
                      <a:pt x="257830" y="114360"/>
                    </a:moveTo>
                    <a:lnTo>
                      <a:pt x="257830" y="116194"/>
                    </a:lnTo>
                    <a:cubicBezTo>
                      <a:pt x="257830" y="116801"/>
                      <a:pt x="257783" y="117396"/>
                      <a:pt x="257699" y="118003"/>
                    </a:cubicBezTo>
                    <a:lnTo>
                      <a:pt x="258580" y="118122"/>
                    </a:lnTo>
                    <a:cubicBezTo>
                      <a:pt x="258676" y="117479"/>
                      <a:pt x="258723" y="116837"/>
                      <a:pt x="258723" y="116194"/>
                    </a:cubicBezTo>
                    <a:lnTo>
                      <a:pt x="258723" y="114360"/>
                    </a:lnTo>
                    <a:close/>
                    <a:moveTo>
                      <a:pt x="1274" y="119242"/>
                    </a:moveTo>
                    <a:lnTo>
                      <a:pt x="405" y="119468"/>
                    </a:lnTo>
                    <a:cubicBezTo>
                      <a:pt x="715" y="120706"/>
                      <a:pt x="1203" y="121909"/>
                      <a:pt x="1858" y="123016"/>
                    </a:cubicBezTo>
                    <a:lnTo>
                      <a:pt x="2620" y="122551"/>
                    </a:lnTo>
                    <a:cubicBezTo>
                      <a:pt x="2013" y="121528"/>
                      <a:pt x="1560" y="120408"/>
                      <a:pt x="1274" y="119242"/>
                    </a:cubicBezTo>
                    <a:close/>
                    <a:moveTo>
                      <a:pt x="256687" y="121432"/>
                    </a:moveTo>
                    <a:cubicBezTo>
                      <a:pt x="256187" y="122516"/>
                      <a:pt x="255532" y="123528"/>
                      <a:pt x="254746" y="124445"/>
                    </a:cubicBezTo>
                    <a:lnTo>
                      <a:pt x="255425" y="125028"/>
                    </a:lnTo>
                    <a:cubicBezTo>
                      <a:pt x="256259" y="124052"/>
                      <a:pt x="256961" y="122968"/>
                      <a:pt x="257497" y="121801"/>
                    </a:cubicBezTo>
                    <a:lnTo>
                      <a:pt x="256687" y="121432"/>
                    </a:lnTo>
                    <a:close/>
                    <a:moveTo>
                      <a:pt x="4858" y="125349"/>
                    </a:moveTo>
                    <a:lnTo>
                      <a:pt x="4251" y="126004"/>
                    </a:lnTo>
                    <a:cubicBezTo>
                      <a:pt x="5180" y="126885"/>
                      <a:pt x="6227" y="127624"/>
                      <a:pt x="7370" y="128207"/>
                    </a:cubicBezTo>
                    <a:lnTo>
                      <a:pt x="7787" y="127421"/>
                    </a:lnTo>
                    <a:cubicBezTo>
                      <a:pt x="6715" y="126873"/>
                      <a:pt x="5727" y="126183"/>
                      <a:pt x="4858" y="125349"/>
                    </a:cubicBezTo>
                    <a:close/>
                    <a:moveTo>
                      <a:pt x="252044" y="126790"/>
                    </a:moveTo>
                    <a:cubicBezTo>
                      <a:pt x="251044" y="127445"/>
                      <a:pt x="249948" y="127945"/>
                      <a:pt x="248793" y="128278"/>
                    </a:cubicBezTo>
                    <a:lnTo>
                      <a:pt x="249043" y="129136"/>
                    </a:lnTo>
                    <a:cubicBezTo>
                      <a:pt x="250282" y="128767"/>
                      <a:pt x="251448" y="128231"/>
                      <a:pt x="252532" y="127540"/>
                    </a:cubicBezTo>
                    <a:lnTo>
                      <a:pt x="252044" y="126790"/>
                    </a:lnTo>
                    <a:close/>
                    <a:moveTo>
                      <a:pt x="11037" y="128576"/>
                    </a:moveTo>
                    <a:lnTo>
                      <a:pt x="10883" y="129445"/>
                    </a:lnTo>
                    <a:cubicBezTo>
                      <a:pt x="11704" y="129600"/>
                      <a:pt x="12538" y="129683"/>
                      <a:pt x="13383" y="129683"/>
                    </a:cubicBezTo>
                    <a:lnTo>
                      <a:pt x="14657" y="129683"/>
                    </a:lnTo>
                    <a:lnTo>
                      <a:pt x="14776" y="128790"/>
                    </a:lnTo>
                    <a:lnTo>
                      <a:pt x="13383" y="128790"/>
                    </a:lnTo>
                    <a:cubicBezTo>
                      <a:pt x="12597" y="128790"/>
                      <a:pt x="11811" y="128719"/>
                      <a:pt x="11037" y="128576"/>
                    </a:cubicBezTo>
                    <a:close/>
                    <a:moveTo>
                      <a:pt x="18503" y="128790"/>
                    </a:moveTo>
                    <a:lnTo>
                      <a:pt x="18503" y="129683"/>
                    </a:lnTo>
                    <a:lnTo>
                      <a:pt x="22098" y="129683"/>
                    </a:lnTo>
                    <a:lnTo>
                      <a:pt x="22217" y="128790"/>
                    </a:lnTo>
                    <a:close/>
                    <a:moveTo>
                      <a:pt x="25944" y="128790"/>
                    </a:moveTo>
                    <a:lnTo>
                      <a:pt x="25944" y="129683"/>
                    </a:lnTo>
                    <a:lnTo>
                      <a:pt x="29540" y="129683"/>
                    </a:lnTo>
                    <a:lnTo>
                      <a:pt x="29659" y="128790"/>
                    </a:lnTo>
                    <a:close/>
                    <a:moveTo>
                      <a:pt x="33255" y="128790"/>
                    </a:moveTo>
                    <a:lnTo>
                      <a:pt x="33255" y="129683"/>
                    </a:lnTo>
                    <a:lnTo>
                      <a:pt x="36969" y="129683"/>
                    </a:lnTo>
                    <a:lnTo>
                      <a:pt x="36969" y="128790"/>
                    </a:lnTo>
                    <a:close/>
                    <a:moveTo>
                      <a:pt x="40684" y="128790"/>
                    </a:moveTo>
                    <a:lnTo>
                      <a:pt x="40684" y="129683"/>
                    </a:lnTo>
                    <a:lnTo>
                      <a:pt x="44411" y="129683"/>
                    </a:lnTo>
                    <a:lnTo>
                      <a:pt x="44411" y="128790"/>
                    </a:lnTo>
                    <a:close/>
                    <a:moveTo>
                      <a:pt x="48125" y="128790"/>
                    </a:moveTo>
                    <a:lnTo>
                      <a:pt x="48125" y="129683"/>
                    </a:lnTo>
                    <a:lnTo>
                      <a:pt x="51852" y="129683"/>
                    </a:lnTo>
                    <a:lnTo>
                      <a:pt x="51852" y="128790"/>
                    </a:lnTo>
                    <a:close/>
                    <a:moveTo>
                      <a:pt x="55555" y="128790"/>
                    </a:moveTo>
                    <a:lnTo>
                      <a:pt x="55555" y="129683"/>
                    </a:lnTo>
                    <a:lnTo>
                      <a:pt x="59282" y="129683"/>
                    </a:lnTo>
                    <a:lnTo>
                      <a:pt x="59282" y="128790"/>
                    </a:lnTo>
                    <a:close/>
                    <a:moveTo>
                      <a:pt x="62996" y="128790"/>
                    </a:moveTo>
                    <a:lnTo>
                      <a:pt x="62996" y="129683"/>
                    </a:lnTo>
                    <a:lnTo>
                      <a:pt x="66711" y="129683"/>
                    </a:lnTo>
                    <a:lnTo>
                      <a:pt x="66711" y="128790"/>
                    </a:lnTo>
                    <a:close/>
                    <a:moveTo>
                      <a:pt x="70438" y="128790"/>
                    </a:moveTo>
                    <a:lnTo>
                      <a:pt x="70438" y="129683"/>
                    </a:lnTo>
                    <a:lnTo>
                      <a:pt x="74152" y="129683"/>
                    </a:lnTo>
                    <a:lnTo>
                      <a:pt x="74152" y="128790"/>
                    </a:lnTo>
                    <a:close/>
                    <a:moveTo>
                      <a:pt x="77879" y="128790"/>
                    </a:moveTo>
                    <a:lnTo>
                      <a:pt x="77879" y="129683"/>
                    </a:lnTo>
                    <a:lnTo>
                      <a:pt x="81594" y="129683"/>
                    </a:lnTo>
                    <a:lnTo>
                      <a:pt x="81594" y="128790"/>
                    </a:lnTo>
                    <a:close/>
                    <a:moveTo>
                      <a:pt x="85309" y="128790"/>
                    </a:moveTo>
                    <a:lnTo>
                      <a:pt x="85309" y="129683"/>
                    </a:lnTo>
                    <a:lnTo>
                      <a:pt x="89035" y="129683"/>
                    </a:lnTo>
                    <a:lnTo>
                      <a:pt x="89035" y="128790"/>
                    </a:lnTo>
                    <a:close/>
                    <a:moveTo>
                      <a:pt x="92750" y="128790"/>
                    </a:moveTo>
                    <a:lnTo>
                      <a:pt x="92750" y="129683"/>
                    </a:lnTo>
                    <a:lnTo>
                      <a:pt x="96477" y="129683"/>
                    </a:lnTo>
                    <a:lnTo>
                      <a:pt x="96477" y="128790"/>
                    </a:lnTo>
                    <a:close/>
                    <a:moveTo>
                      <a:pt x="100180" y="128790"/>
                    </a:moveTo>
                    <a:lnTo>
                      <a:pt x="100180" y="129683"/>
                    </a:lnTo>
                    <a:lnTo>
                      <a:pt x="103906" y="129683"/>
                    </a:lnTo>
                    <a:lnTo>
                      <a:pt x="103906" y="128790"/>
                    </a:lnTo>
                    <a:close/>
                    <a:moveTo>
                      <a:pt x="107621" y="128790"/>
                    </a:moveTo>
                    <a:lnTo>
                      <a:pt x="107621" y="129683"/>
                    </a:lnTo>
                    <a:lnTo>
                      <a:pt x="111348" y="129683"/>
                    </a:lnTo>
                    <a:lnTo>
                      <a:pt x="111348" y="128790"/>
                    </a:lnTo>
                    <a:close/>
                    <a:moveTo>
                      <a:pt x="115062" y="128790"/>
                    </a:moveTo>
                    <a:lnTo>
                      <a:pt x="115062" y="129683"/>
                    </a:lnTo>
                    <a:lnTo>
                      <a:pt x="118777" y="129683"/>
                    </a:lnTo>
                    <a:lnTo>
                      <a:pt x="118777" y="128790"/>
                    </a:lnTo>
                    <a:close/>
                    <a:moveTo>
                      <a:pt x="122492" y="128790"/>
                    </a:moveTo>
                    <a:lnTo>
                      <a:pt x="122492" y="129683"/>
                    </a:lnTo>
                    <a:lnTo>
                      <a:pt x="126219" y="129683"/>
                    </a:lnTo>
                    <a:lnTo>
                      <a:pt x="126219" y="128790"/>
                    </a:lnTo>
                    <a:close/>
                    <a:moveTo>
                      <a:pt x="129933" y="128790"/>
                    </a:moveTo>
                    <a:lnTo>
                      <a:pt x="129933" y="129683"/>
                    </a:lnTo>
                    <a:lnTo>
                      <a:pt x="133660" y="129683"/>
                    </a:lnTo>
                    <a:lnTo>
                      <a:pt x="133660" y="128790"/>
                    </a:lnTo>
                    <a:close/>
                    <a:moveTo>
                      <a:pt x="137375" y="128790"/>
                    </a:moveTo>
                    <a:lnTo>
                      <a:pt x="137375" y="129683"/>
                    </a:lnTo>
                    <a:lnTo>
                      <a:pt x="141101" y="129683"/>
                    </a:lnTo>
                    <a:lnTo>
                      <a:pt x="141101" y="128790"/>
                    </a:lnTo>
                    <a:close/>
                    <a:moveTo>
                      <a:pt x="144804" y="128790"/>
                    </a:moveTo>
                    <a:lnTo>
                      <a:pt x="144804" y="129683"/>
                    </a:lnTo>
                    <a:lnTo>
                      <a:pt x="148531" y="129683"/>
                    </a:lnTo>
                    <a:lnTo>
                      <a:pt x="148531" y="128790"/>
                    </a:lnTo>
                    <a:close/>
                    <a:moveTo>
                      <a:pt x="152246" y="128790"/>
                    </a:moveTo>
                    <a:lnTo>
                      <a:pt x="152246" y="129683"/>
                    </a:lnTo>
                    <a:lnTo>
                      <a:pt x="155972" y="129683"/>
                    </a:lnTo>
                    <a:lnTo>
                      <a:pt x="155972" y="128790"/>
                    </a:lnTo>
                    <a:close/>
                    <a:moveTo>
                      <a:pt x="159687" y="128790"/>
                    </a:moveTo>
                    <a:lnTo>
                      <a:pt x="159687" y="129683"/>
                    </a:lnTo>
                    <a:lnTo>
                      <a:pt x="163414" y="129683"/>
                    </a:lnTo>
                    <a:lnTo>
                      <a:pt x="163414" y="128790"/>
                    </a:lnTo>
                    <a:close/>
                    <a:moveTo>
                      <a:pt x="167128" y="128790"/>
                    </a:moveTo>
                    <a:lnTo>
                      <a:pt x="167128" y="129683"/>
                    </a:lnTo>
                    <a:lnTo>
                      <a:pt x="170855" y="129683"/>
                    </a:lnTo>
                    <a:lnTo>
                      <a:pt x="170855" y="128790"/>
                    </a:lnTo>
                    <a:close/>
                    <a:moveTo>
                      <a:pt x="174570" y="128790"/>
                    </a:moveTo>
                    <a:lnTo>
                      <a:pt x="174570" y="129683"/>
                    </a:lnTo>
                    <a:lnTo>
                      <a:pt x="178285" y="129683"/>
                    </a:lnTo>
                    <a:lnTo>
                      <a:pt x="178285" y="128790"/>
                    </a:lnTo>
                    <a:close/>
                    <a:moveTo>
                      <a:pt x="181999" y="128790"/>
                    </a:moveTo>
                    <a:lnTo>
                      <a:pt x="181999" y="129683"/>
                    </a:lnTo>
                    <a:lnTo>
                      <a:pt x="185726" y="129683"/>
                    </a:lnTo>
                    <a:lnTo>
                      <a:pt x="185726" y="128790"/>
                    </a:lnTo>
                    <a:close/>
                    <a:moveTo>
                      <a:pt x="189441" y="128790"/>
                    </a:moveTo>
                    <a:lnTo>
                      <a:pt x="189441" y="129683"/>
                    </a:lnTo>
                    <a:lnTo>
                      <a:pt x="193167" y="129683"/>
                    </a:lnTo>
                    <a:lnTo>
                      <a:pt x="193167" y="128790"/>
                    </a:lnTo>
                    <a:close/>
                    <a:moveTo>
                      <a:pt x="196882" y="128790"/>
                    </a:moveTo>
                    <a:lnTo>
                      <a:pt x="196882" y="129683"/>
                    </a:lnTo>
                    <a:lnTo>
                      <a:pt x="200609" y="129683"/>
                    </a:lnTo>
                    <a:lnTo>
                      <a:pt x="200609" y="128790"/>
                    </a:lnTo>
                    <a:close/>
                    <a:moveTo>
                      <a:pt x="204324" y="128790"/>
                    </a:moveTo>
                    <a:lnTo>
                      <a:pt x="204324" y="129683"/>
                    </a:lnTo>
                    <a:lnTo>
                      <a:pt x="208050" y="129683"/>
                    </a:lnTo>
                    <a:lnTo>
                      <a:pt x="208050" y="128790"/>
                    </a:lnTo>
                    <a:close/>
                    <a:moveTo>
                      <a:pt x="211765" y="128790"/>
                    </a:moveTo>
                    <a:lnTo>
                      <a:pt x="211765" y="129683"/>
                    </a:lnTo>
                    <a:lnTo>
                      <a:pt x="215492" y="129683"/>
                    </a:lnTo>
                    <a:lnTo>
                      <a:pt x="215492" y="128790"/>
                    </a:lnTo>
                    <a:close/>
                    <a:moveTo>
                      <a:pt x="219206" y="128790"/>
                    </a:moveTo>
                    <a:lnTo>
                      <a:pt x="219206" y="129683"/>
                    </a:lnTo>
                    <a:lnTo>
                      <a:pt x="222921" y="129683"/>
                    </a:lnTo>
                    <a:lnTo>
                      <a:pt x="222921" y="128790"/>
                    </a:lnTo>
                    <a:close/>
                    <a:moveTo>
                      <a:pt x="226636" y="128790"/>
                    </a:moveTo>
                    <a:lnTo>
                      <a:pt x="226636" y="129683"/>
                    </a:lnTo>
                    <a:lnTo>
                      <a:pt x="230351" y="129683"/>
                    </a:lnTo>
                    <a:lnTo>
                      <a:pt x="230351" y="128790"/>
                    </a:lnTo>
                    <a:close/>
                    <a:moveTo>
                      <a:pt x="234077" y="128790"/>
                    </a:moveTo>
                    <a:lnTo>
                      <a:pt x="234077" y="129683"/>
                    </a:lnTo>
                    <a:lnTo>
                      <a:pt x="237792" y="129683"/>
                    </a:lnTo>
                    <a:lnTo>
                      <a:pt x="237792" y="128790"/>
                    </a:lnTo>
                    <a:close/>
                    <a:moveTo>
                      <a:pt x="241519" y="128790"/>
                    </a:moveTo>
                    <a:lnTo>
                      <a:pt x="241519" y="129683"/>
                    </a:lnTo>
                    <a:lnTo>
                      <a:pt x="245257" y="129683"/>
                    </a:lnTo>
                    <a:lnTo>
                      <a:pt x="245257" y="12879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7" name="Google Shape;107;p11"/>
          <p:cNvSpPr txBox="1">
            <a:spLocks noGrp="1"/>
          </p:cNvSpPr>
          <p:nvPr>
            <p:ph type="title" hasCustomPrompt="1"/>
          </p:nvPr>
        </p:nvSpPr>
        <p:spPr>
          <a:xfrm>
            <a:off x="1185400" y="2357700"/>
            <a:ext cx="9821200" cy="1940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12000"/>
              <a:buNone/>
              <a:defRPr sz="12666">
                <a:solidFill>
                  <a:schemeClr val="accent2"/>
                </a:solidFill>
              </a:defRPr>
            </a:lvl1pPr>
            <a:lvl2pPr lvl="1" algn="ctr">
              <a:spcBef>
                <a:spcPts val="0"/>
              </a:spcBef>
              <a:spcAft>
                <a:spcPts val="0"/>
              </a:spcAft>
              <a:buClr>
                <a:schemeClr val="accent2"/>
              </a:buClr>
              <a:buSzPts val="12000"/>
              <a:buNone/>
              <a:defRPr sz="16000">
                <a:solidFill>
                  <a:schemeClr val="accent2"/>
                </a:solidFill>
              </a:defRPr>
            </a:lvl2pPr>
            <a:lvl3pPr lvl="2" algn="ctr">
              <a:spcBef>
                <a:spcPts val="0"/>
              </a:spcBef>
              <a:spcAft>
                <a:spcPts val="0"/>
              </a:spcAft>
              <a:buClr>
                <a:schemeClr val="accent2"/>
              </a:buClr>
              <a:buSzPts val="12000"/>
              <a:buNone/>
              <a:defRPr sz="16000">
                <a:solidFill>
                  <a:schemeClr val="accent2"/>
                </a:solidFill>
              </a:defRPr>
            </a:lvl3pPr>
            <a:lvl4pPr lvl="3" algn="ctr">
              <a:spcBef>
                <a:spcPts val="0"/>
              </a:spcBef>
              <a:spcAft>
                <a:spcPts val="0"/>
              </a:spcAft>
              <a:buClr>
                <a:schemeClr val="accent2"/>
              </a:buClr>
              <a:buSzPts val="12000"/>
              <a:buNone/>
              <a:defRPr sz="16000">
                <a:solidFill>
                  <a:schemeClr val="accent2"/>
                </a:solidFill>
              </a:defRPr>
            </a:lvl4pPr>
            <a:lvl5pPr lvl="4" algn="ctr">
              <a:spcBef>
                <a:spcPts val="0"/>
              </a:spcBef>
              <a:spcAft>
                <a:spcPts val="0"/>
              </a:spcAft>
              <a:buClr>
                <a:schemeClr val="accent2"/>
              </a:buClr>
              <a:buSzPts val="12000"/>
              <a:buNone/>
              <a:defRPr sz="16000">
                <a:solidFill>
                  <a:schemeClr val="accent2"/>
                </a:solidFill>
              </a:defRPr>
            </a:lvl5pPr>
            <a:lvl6pPr lvl="5" algn="ctr">
              <a:spcBef>
                <a:spcPts val="0"/>
              </a:spcBef>
              <a:spcAft>
                <a:spcPts val="0"/>
              </a:spcAft>
              <a:buClr>
                <a:schemeClr val="accent2"/>
              </a:buClr>
              <a:buSzPts val="12000"/>
              <a:buNone/>
              <a:defRPr sz="16000">
                <a:solidFill>
                  <a:schemeClr val="accent2"/>
                </a:solidFill>
              </a:defRPr>
            </a:lvl6pPr>
            <a:lvl7pPr lvl="6" algn="ctr">
              <a:spcBef>
                <a:spcPts val="0"/>
              </a:spcBef>
              <a:spcAft>
                <a:spcPts val="0"/>
              </a:spcAft>
              <a:buClr>
                <a:schemeClr val="accent2"/>
              </a:buClr>
              <a:buSzPts val="12000"/>
              <a:buNone/>
              <a:defRPr sz="16000">
                <a:solidFill>
                  <a:schemeClr val="accent2"/>
                </a:solidFill>
              </a:defRPr>
            </a:lvl7pPr>
            <a:lvl8pPr lvl="7" algn="ctr">
              <a:spcBef>
                <a:spcPts val="0"/>
              </a:spcBef>
              <a:spcAft>
                <a:spcPts val="0"/>
              </a:spcAft>
              <a:buClr>
                <a:schemeClr val="accent2"/>
              </a:buClr>
              <a:buSzPts val="12000"/>
              <a:buNone/>
              <a:defRPr sz="16000">
                <a:solidFill>
                  <a:schemeClr val="accent2"/>
                </a:solidFill>
              </a:defRPr>
            </a:lvl8pPr>
            <a:lvl9pPr lvl="8" algn="ctr">
              <a:spcBef>
                <a:spcPts val="0"/>
              </a:spcBef>
              <a:spcAft>
                <a:spcPts val="0"/>
              </a:spcAft>
              <a:buClr>
                <a:schemeClr val="accent2"/>
              </a:buClr>
              <a:buSzPts val="12000"/>
              <a:buNone/>
              <a:defRPr sz="16000">
                <a:solidFill>
                  <a:schemeClr val="accent2"/>
                </a:solidFill>
              </a:defRPr>
            </a:lvl9pPr>
          </a:lstStyle>
          <a:p>
            <a:r>
              <a:t>xx%</a:t>
            </a:r>
          </a:p>
        </p:txBody>
      </p:sp>
      <p:sp>
        <p:nvSpPr>
          <p:cNvPr id="108" name="Google Shape;108;p11"/>
          <p:cNvSpPr txBox="1">
            <a:spLocks noGrp="1"/>
          </p:cNvSpPr>
          <p:nvPr>
            <p:ph type="body" idx="1"/>
          </p:nvPr>
        </p:nvSpPr>
        <p:spPr>
          <a:xfrm>
            <a:off x="2861533" y="4298500"/>
            <a:ext cx="6468800" cy="1030000"/>
          </a:xfrm>
          <a:prstGeom prst="rect">
            <a:avLst/>
          </a:prstGeom>
        </p:spPr>
        <p:txBody>
          <a:bodyPr spcFirstLastPara="1" wrap="square" lIns="91425" tIns="91425" rIns="91425" bIns="91425" anchor="t" anchorCtr="0">
            <a:noAutofit/>
          </a:bodyPr>
          <a:lstStyle>
            <a:lvl1pPr marL="609585" lvl="0" indent="-431789" algn="ctr">
              <a:spcBef>
                <a:spcPts val="0"/>
              </a:spcBef>
              <a:spcAft>
                <a:spcPts val="0"/>
              </a:spcAft>
              <a:buClr>
                <a:schemeClr val="dk1"/>
              </a:buClr>
              <a:buSzPts val="1500"/>
              <a:buChar char="●"/>
              <a:defRPr sz="2400">
                <a:solidFill>
                  <a:schemeClr val="dk1"/>
                </a:solidFill>
              </a:defRPr>
            </a:lvl1pPr>
            <a:lvl2pPr marL="1219170" lvl="1" indent="-431789" algn="ctr">
              <a:spcBef>
                <a:spcPts val="0"/>
              </a:spcBef>
              <a:spcAft>
                <a:spcPts val="0"/>
              </a:spcAft>
              <a:buClr>
                <a:schemeClr val="dk1"/>
              </a:buClr>
              <a:buSzPts val="1500"/>
              <a:buChar char="○"/>
              <a:defRPr>
                <a:solidFill>
                  <a:schemeClr val="dk1"/>
                </a:solidFill>
              </a:defRPr>
            </a:lvl2pPr>
            <a:lvl3pPr marL="1828754" lvl="2" indent="-431789" algn="ctr">
              <a:spcBef>
                <a:spcPts val="0"/>
              </a:spcBef>
              <a:spcAft>
                <a:spcPts val="0"/>
              </a:spcAft>
              <a:buClr>
                <a:schemeClr val="dk1"/>
              </a:buClr>
              <a:buSzPts val="1500"/>
              <a:buChar char="■"/>
              <a:defRPr>
                <a:solidFill>
                  <a:schemeClr val="dk1"/>
                </a:solidFill>
              </a:defRPr>
            </a:lvl3pPr>
            <a:lvl4pPr marL="2438339" lvl="3" indent="-431789" algn="ctr">
              <a:spcBef>
                <a:spcPts val="0"/>
              </a:spcBef>
              <a:spcAft>
                <a:spcPts val="0"/>
              </a:spcAft>
              <a:buClr>
                <a:schemeClr val="dk1"/>
              </a:buClr>
              <a:buSzPts val="1500"/>
              <a:buChar char="●"/>
              <a:defRPr>
                <a:solidFill>
                  <a:schemeClr val="dk1"/>
                </a:solidFill>
              </a:defRPr>
            </a:lvl4pPr>
            <a:lvl5pPr marL="3047924" lvl="4" indent="-431789" algn="ctr">
              <a:spcBef>
                <a:spcPts val="0"/>
              </a:spcBef>
              <a:spcAft>
                <a:spcPts val="0"/>
              </a:spcAft>
              <a:buClr>
                <a:schemeClr val="dk1"/>
              </a:buClr>
              <a:buSzPts val="1500"/>
              <a:buChar char="○"/>
              <a:defRPr>
                <a:solidFill>
                  <a:schemeClr val="dk1"/>
                </a:solidFill>
              </a:defRPr>
            </a:lvl5pPr>
            <a:lvl6pPr marL="3657509" lvl="5" indent="-431789" algn="ctr">
              <a:spcBef>
                <a:spcPts val="0"/>
              </a:spcBef>
              <a:spcAft>
                <a:spcPts val="0"/>
              </a:spcAft>
              <a:buClr>
                <a:schemeClr val="dk1"/>
              </a:buClr>
              <a:buSzPts val="1500"/>
              <a:buChar char="■"/>
              <a:defRPr>
                <a:solidFill>
                  <a:schemeClr val="dk1"/>
                </a:solidFill>
              </a:defRPr>
            </a:lvl6pPr>
            <a:lvl7pPr marL="4267093" lvl="6" indent="-431789" algn="ctr">
              <a:spcBef>
                <a:spcPts val="0"/>
              </a:spcBef>
              <a:spcAft>
                <a:spcPts val="0"/>
              </a:spcAft>
              <a:buClr>
                <a:schemeClr val="dk1"/>
              </a:buClr>
              <a:buSzPts val="1500"/>
              <a:buChar char="●"/>
              <a:defRPr>
                <a:solidFill>
                  <a:schemeClr val="dk1"/>
                </a:solidFill>
              </a:defRPr>
            </a:lvl7pPr>
            <a:lvl8pPr marL="4876678" lvl="7" indent="-431789" algn="ctr">
              <a:spcBef>
                <a:spcPts val="0"/>
              </a:spcBef>
              <a:spcAft>
                <a:spcPts val="0"/>
              </a:spcAft>
              <a:buClr>
                <a:schemeClr val="dk1"/>
              </a:buClr>
              <a:buSzPts val="1500"/>
              <a:buChar char="○"/>
              <a:defRPr>
                <a:solidFill>
                  <a:schemeClr val="dk1"/>
                </a:solidFill>
              </a:defRPr>
            </a:lvl8pPr>
            <a:lvl9pPr marL="5486263" lvl="8" indent="-431789" algn="ctr">
              <a:spcBef>
                <a:spcPts val="0"/>
              </a:spcBef>
              <a:spcAft>
                <a:spcPts val="0"/>
              </a:spcAft>
              <a:buClr>
                <a:schemeClr val="dk1"/>
              </a:buClr>
              <a:buSzPts val="1500"/>
              <a:buChar char="■"/>
              <a:defRPr>
                <a:solidFill>
                  <a:schemeClr val="dk1"/>
                </a:solidFill>
              </a:defRPr>
            </a:lvl9pPr>
          </a:lstStyle>
          <a:p>
            <a:endParaRPr/>
          </a:p>
        </p:txBody>
      </p:sp>
    </p:spTree>
    <p:extLst>
      <p:ext uri="{BB962C8B-B14F-4D97-AF65-F5344CB8AC3E}">
        <p14:creationId xmlns:p14="http://schemas.microsoft.com/office/powerpoint/2010/main" val="2324697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12/31/2022</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75130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12/31/2022</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070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12/31/2022</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0021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12/31/2022</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95863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12/31/2022</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96740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12/31/2022</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439009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12/31/2022</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35888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12/31/2022</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3263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12/31/2022</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250826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jp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jp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8.jp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5.xml"/><Relationship Id="rId3" Type="http://schemas.openxmlformats.org/officeDocument/2006/relationships/image" Target="../media/image4.png"/><Relationship Id="rId7" Type="http://schemas.openxmlformats.org/officeDocument/2006/relationships/image" Target="../media/image8.gif"/><Relationship Id="rId12" Type="http://schemas.openxmlformats.org/officeDocument/2006/relationships/image" Target="../media/image11.png"/><Relationship Id="rId17" Type="http://schemas.openxmlformats.org/officeDocument/2006/relationships/image" Target="../media/image14.png"/><Relationship Id="rId2" Type="http://schemas.openxmlformats.org/officeDocument/2006/relationships/image" Target="../media/image3.png"/><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7.gif"/><Relationship Id="rId11" Type="http://schemas.openxmlformats.org/officeDocument/2006/relationships/slide" Target="slide4.xml"/><Relationship Id="rId5" Type="http://schemas.openxmlformats.org/officeDocument/2006/relationships/image" Target="../media/image6.gif"/><Relationship Id="rId15" Type="http://schemas.openxmlformats.org/officeDocument/2006/relationships/slide" Target="slide6.xml"/><Relationship Id="rId10" Type="http://schemas.openxmlformats.org/officeDocument/2006/relationships/image" Target="../media/image10.jpg"/><Relationship Id="rId4" Type="http://schemas.openxmlformats.org/officeDocument/2006/relationships/image" Target="../media/image5.gif"/><Relationship Id="rId9" Type="http://schemas.openxmlformats.org/officeDocument/2006/relationships/image" Target="../media/image9.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file:///C:\Users\HP\Downloads\Kh&#7903;i%20&#273;&#7897;ng%20b&#224;i%20l&#7921;a%20ch&#7885;n%20trang%20ph&#7909;c%20l&#7899;p%202D.html"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la019"/>
          <p:cNvPicPr>
            <a:picLocks noChangeAspect="1" noChangeArrowheads="1"/>
          </p:cNvPicPr>
          <p:nvPr/>
        </p:nvPicPr>
        <p:blipFill>
          <a:blip r:embed="rId2">
            <a:lum contrast="12000"/>
          </a:blip>
          <a:srcRect/>
          <a:stretch>
            <a:fillRect/>
          </a:stretch>
        </p:blipFill>
        <p:spPr bwMode="auto">
          <a:xfrm>
            <a:off x="0" y="-228600"/>
            <a:ext cx="12192000" cy="7086600"/>
          </a:xfrm>
          <a:prstGeom prst="rect">
            <a:avLst/>
          </a:prstGeom>
          <a:noFill/>
          <a:ln w="9525">
            <a:solidFill>
              <a:srgbClr val="FF0000"/>
            </a:solidFill>
            <a:miter lim="800000"/>
            <a:headEnd/>
            <a:tailEnd/>
          </a:ln>
        </p:spPr>
      </p:pic>
      <p:sp>
        <p:nvSpPr>
          <p:cNvPr id="4099" name="WordArt 3"/>
          <p:cNvSpPr>
            <a:spLocks noChangeArrowheads="1" noChangeShapeType="1" noTextEdit="1"/>
          </p:cNvSpPr>
          <p:nvPr/>
        </p:nvSpPr>
        <p:spPr bwMode="auto">
          <a:xfrm>
            <a:off x="2336800" y="1143000"/>
            <a:ext cx="7620000" cy="3200400"/>
          </a:xfrm>
          <a:prstGeom prst="rect">
            <a:avLst/>
          </a:prstGeom>
        </p:spPr>
        <p:txBody>
          <a:bodyPr spcFirstLastPara="1" wrap="none" fromWordArt="1">
            <a:prstTxWarp prst="textArchUp">
              <a:avLst>
                <a:gd name="adj" fmla="val 11289760"/>
              </a:avLst>
            </a:prstTxWarp>
          </a:bodyPr>
          <a:lstStyle/>
          <a:p>
            <a:pPr algn="ctr"/>
            <a:endParaRPr lang="en-US" sz="4800" kern="10" dirty="0">
              <a:ln w="9525">
                <a:solidFill>
                  <a:srgbClr val="FF0000"/>
                </a:solidFill>
                <a:round/>
                <a:headEnd/>
                <a:tailEnd/>
              </a:ln>
              <a:solidFill>
                <a:srgbClr val="FF3300"/>
              </a:solidFill>
              <a:latin typeface=".VnUniverse"/>
            </a:endParaRPr>
          </a:p>
          <a:p>
            <a:pPr algn="ctr"/>
            <a:r>
              <a:rPr lang="en-US" sz="4800" kern="10" dirty="0" err="1">
                <a:ln w="9525">
                  <a:solidFill>
                    <a:srgbClr val="FF0000"/>
                  </a:solidFill>
                  <a:round/>
                  <a:headEnd/>
                  <a:tailEnd/>
                </a:ln>
                <a:solidFill>
                  <a:srgbClr val="FF3300"/>
                </a:solidFill>
                <a:latin typeface=".VnUniverse"/>
              </a:rPr>
              <a:t>C</a:t>
            </a:r>
            <a:r>
              <a:rPr lang="en-US" sz="4800" kern="10" dirty="0" err="1">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hào</a:t>
            </a:r>
            <a:r>
              <a:rPr lang="en-US" sz="4800" kern="10" dirty="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mừng</a:t>
            </a:r>
            <a:r>
              <a:rPr lang="en-US" sz="4800" kern="10" dirty="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thầy</a:t>
            </a:r>
            <a:r>
              <a:rPr lang="en-US" sz="4800" kern="10" dirty="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cô</a:t>
            </a:r>
            <a:r>
              <a:rPr lang="en-US" sz="4800" kern="10" dirty="0">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 </a:t>
            </a:r>
            <a:r>
              <a:rPr lang="en-US" sz="4800" kern="10" dirty="0" err="1">
                <a:ln w="9525">
                  <a:solidFill>
                    <a:srgbClr val="FF0000"/>
                  </a:solidFill>
                  <a:round/>
                  <a:headEnd/>
                  <a:tailEnd/>
                </a:ln>
                <a:solidFill>
                  <a:srgbClr val="FF3300"/>
                </a:solidFill>
                <a:latin typeface="Times New Roman" panose="02020603050405020304" pitchFamily="18" charset="0"/>
                <a:cs typeface="Times New Roman" panose="02020603050405020304" pitchFamily="18" charset="0"/>
              </a:rPr>
              <a:t>giáo</a:t>
            </a:r>
            <a:endParaRPr lang="en-US" sz="4800" kern="10" dirty="0">
              <a:ln w="9525">
                <a:solidFill>
                  <a:srgbClr val="FF0000"/>
                </a:solidFill>
                <a:round/>
                <a:headEnd/>
                <a:tailEnd/>
              </a:ln>
              <a:solidFill>
                <a:srgbClr val="FF3300"/>
              </a:solidFill>
              <a:latin typeface=".VnUniverse"/>
            </a:endParaRPr>
          </a:p>
        </p:txBody>
      </p:sp>
      <p:sp>
        <p:nvSpPr>
          <p:cNvPr id="4100" name="TextBox 11"/>
          <p:cNvSpPr txBox="1">
            <a:spLocks noChangeArrowheads="1"/>
          </p:cNvSpPr>
          <p:nvPr/>
        </p:nvSpPr>
        <p:spPr bwMode="auto">
          <a:xfrm>
            <a:off x="1707700" y="2992304"/>
            <a:ext cx="8570497" cy="1692771"/>
          </a:xfrm>
          <a:prstGeom prst="rect">
            <a:avLst/>
          </a:prstGeom>
          <a:noFill/>
          <a:ln w="9525">
            <a:noFill/>
            <a:miter lim="800000"/>
            <a:headEnd/>
            <a:tailEnd/>
          </a:ln>
        </p:spPr>
        <p:txBody>
          <a:bodyPr wrap="square">
            <a:spAutoFit/>
          </a:bodyPr>
          <a:lstStyle/>
          <a:p>
            <a:pPr algn="ctr"/>
            <a:r>
              <a:rPr lang="en-US" altLang="en-US" sz="3200" b="1" dirty="0" err="1">
                <a:solidFill>
                  <a:srgbClr val="FF0000"/>
                </a:solidFill>
                <a:latin typeface="Times New Roman" pitchFamily="18" charset="0"/>
                <a:cs typeface="Times New Roman" pitchFamily="18" charset="0"/>
              </a:rPr>
              <a:t>Hoạt</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động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trải</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nghệm</a:t>
            </a:r>
            <a:endParaRPr lang="id-ID" altLang="en-US" sz="3200" b="1" dirty="0">
              <a:solidFill>
                <a:srgbClr val="FF0000"/>
              </a:solidFill>
              <a:latin typeface="Times New Roman" pitchFamily="18" charset="0"/>
              <a:cs typeface="Times New Roman" pitchFamily="18" charset="0"/>
            </a:endParaRPr>
          </a:p>
          <a:p>
            <a:pPr algn="ctr"/>
            <a:r>
              <a:rPr lang="en-US" altLang="en-US" sz="3200" b="1" dirty="0">
                <a:solidFill>
                  <a:srgbClr val="FF0000"/>
                </a:solidFill>
                <a:latin typeface="Times New Roman" pitchFamily="18" charset="0"/>
                <a:cs typeface="Times New Roman" pitchFamily="18" charset="0"/>
              </a:rPr>
              <a:t>LỰA CHỌN TRANG PHỤC</a:t>
            </a:r>
            <a:endParaRPr lang="id-ID" altLang="en-US" sz="4000" b="1" dirty="0">
              <a:solidFill>
                <a:srgbClr val="FF0000"/>
              </a:solidFill>
              <a:latin typeface="Times New Roman" pitchFamily="18" charset="0"/>
              <a:cs typeface="Times New Roman" pitchFamily="18" charset="0"/>
            </a:endParaRPr>
          </a:p>
          <a:p>
            <a:pPr algn="ctr"/>
            <a:endParaRPr lang="en-US" altLang="en-US" sz="4000" b="1" dirty="0">
              <a:solidFill>
                <a:srgbClr val="FF0000"/>
              </a:solidFill>
              <a:latin typeface="Times New Roman" pitchFamily="18" charset="0"/>
              <a:cs typeface="Times New Roman" pitchFamily="18" charset="0"/>
            </a:endParaRPr>
          </a:p>
        </p:txBody>
      </p:sp>
      <p:sp>
        <p:nvSpPr>
          <p:cNvPr id="17" name="TextBox 16"/>
          <p:cNvSpPr txBox="1"/>
          <p:nvPr/>
        </p:nvSpPr>
        <p:spPr>
          <a:xfrm>
            <a:off x="644236" y="2222863"/>
            <a:ext cx="10307781" cy="769441"/>
          </a:xfrm>
          <a:prstGeom prst="rect">
            <a:avLst/>
          </a:prstGeom>
          <a:noFill/>
        </p:spPr>
        <p:txBody>
          <a:bodyPr wrap="square">
            <a:spAutoFit/>
          </a:bodyPr>
          <a:lstStyle/>
          <a:p>
            <a:pPr algn="ctr">
              <a:defRPr/>
            </a:pPr>
            <a:r>
              <a:rPr lang="vi-VN"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V</a:t>
            </a:r>
            <a:r>
              <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Ề DỰ </a:t>
            </a:r>
            <a:r>
              <a:rPr lang="id-ID"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GIÁO VIÊN DẠY GIỎI CẤP THỊ XÃ</a:t>
            </a:r>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endParaRPr>
          </a:p>
        </p:txBody>
      </p:sp>
      <p:sp>
        <p:nvSpPr>
          <p:cNvPr id="18" name="TextBox 17"/>
          <p:cNvSpPr txBox="1"/>
          <p:nvPr/>
        </p:nvSpPr>
        <p:spPr>
          <a:xfrm>
            <a:off x="1341583" y="4081790"/>
            <a:ext cx="7112000" cy="523220"/>
          </a:xfrm>
          <a:prstGeom prst="rect">
            <a:avLst/>
          </a:prstGeom>
          <a:noFill/>
        </p:spPr>
        <p:txBody>
          <a:bodyPr>
            <a:spAutoFit/>
          </a:bodyPr>
          <a:lstStyle/>
          <a:p>
            <a:pPr>
              <a:defRPr/>
            </a:pPr>
            <a:r>
              <a:rPr lang="en-US" sz="2800" b="1" i="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Giáo</a:t>
            </a:r>
            <a:r>
              <a:rPr lang="en-US" sz="28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viên</a:t>
            </a:r>
            <a:r>
              <a:rPr lang="en-US" sz="28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thực</a:t>
            </a:r>
            <a:r>
              <a:rPr lang="en-US" sz="28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hiện</a:t>
            </a:r>
            <a:r>
              <a:rPr lang="vi-VN" sz="28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Phạm</a:t>
            </a:r>
            <a:r>
              <a:rPr lang="en-US" sz="28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2800" b="1" i="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Thị</a:t>
            </a:r>
            <a:r>
              <a:rPr lang="en-US" sz="28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Thanh </a:t>
            </a:r>
            <a:r>
              <a:rPr lang="en-US" sz="2800" b="1" i="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Thuỷ</a:t>
            </a:r>
            <a:endParaRPr lang="en-US" sz="28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6441" y="3684998"/>
            <a:ext cx="9017947" cy="2340941"/>
          </a:xfrm>
          <a:prstGeom prst="rect">
            <a:avLst/>
          </a:prstGeom>
        </p:spPr>
      </p:pic>
      <p:pic>
        <p:nvPicPr>
          <p:cNvPr id="5" name="nhạc không lờ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9003" y="2440175"/>
            <a:ext cx="926957" cy="926957"/>
          </a:xfrm>
          <a:prstGeom prst="rect">
            <a:avLst/>
          </a:prstGeom>
        </p:spPr>
      </p:pic>
      <p:sp>
        <p:nvSpPr>
          <p:cNvPr id="6" name="Title 5">
            <a:extLst>
              <a:ext uri="{FF2B5EF4-FFF2-40B4-BE49-F238E27FC236}">
                <a16:creationId xmlns:a16="http://schemas.microsoft.com/office/drawing/2014/main" id="{63E5AF66-7FDB-B39E-34C7-5CD656DC7D1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6451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p:tgtEl>
                                          <p:spTgt spid="5"/>
                                        </p:tgtEl>
                                        <p:attrNameLst>
                                          <p:attrName>ppt_x</p:attrName>
                                        </p:attrNameLst>
                                      </p:cBhvr>
                                      <p:tavLst>
                                        <p:tav tm="0">
                                          <p:val>
                                            <p:strVal val="#ppt_x-#ppt_w*1.125000"/>
                                          </p:val>
                                        </p:tav>
                                        <p:tav tm="100000">
                                          <p:val>
                                            <p:strVal val="#ppt_x"/>
                                          </p:val>
                                        </p:tav>
                                      </p:tavLst>
                                    </p:anim>
                                    <p:animEffect transition="in" filter="wipe(righ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32" name="Picture 31"/>
          <p:cNvPicPr/>
          <p:nvPr/>
        </p:nvPicPr>
        <p:blipFill>
          <a:blip r:embed="rId3"/>
          <a:stretch>
            <a:fillRect/>
          </a:stretch>
        </p:blipFill>
        <p:spPr>
          <a:xfrm>
            <a:off x="1626744" y="2925629"/>
            <a:ext cx="9313399" cy="3028246"/>
          </a:xfrm>
          <a:prstGeom prst="rect">
            <a:avLst/>
          </a:prstGeom>
        </p:spPr>
      </p:pic>
      <p:sp>
        <p:nvSpPr>
          <p:cNvPr id="16" name="Rectangle 15"/>
          <p:cNvSpPr/>
          <p:nvPr/>
        </p:nvSpPr>
        <p:spPr>
          <a:xfrm>
            <a:off x="1311665" y="1685814"/>
            <a:ext cx="10102921" cy="1143070"/>
          </a:xfrm>
          <a:prstGeom prst="rect">
            <a:avLst/>
          </a:prstGeom>
        </p:spPr>
        <p:txBody>
          <a:bodyPr wrap="square">
            <a:spAutoFit/>
          </a:bodyPr>
          <a:lstStyle/>
          <a:p>
            <a:pPr marL="380990" indent="-380990" algn="just">
              <a:lnSpc>
                <a:spcPct val="150000"/>
              </a:lnSpc>
              <a:buFont typeface="Wingdings" panose="05000000000000000000" pitchFamily="2" charset="2"/>
              <a:buChar char="Ø"/>
            </a:pPr>
            <a:r>
              <a:rPr lang="en-US" sz="2400" dirty="0" err="1"/>
              <a:t>Nêu</a:t>
            </a:r>
            <a:r>
              <a:rPr lang="en-US" sz="2400" dirty="0"/>
              <a:t> </a:t>
            </a:r>
            <a:r>
              <a:rPr lang="en-US" sz="2400" dirty="0" err="1"/>
              <a:t>trang</a:t>
            </a:r>
            <a:r>
              <a:rPr lang="en-US" sz="2400" dirty="0"/>
              <a:t> </a:t>
            </a:r>
            <a:r>
              <a:rPr lang="en-US" sz="2400" dirty="0" err="1"/>
              <a:t>phục</a:t>
            </a:r>
            <a:r>
              <a:rPr lang="en-US" sz="2400" dirty="0"/>
              <a:t> </a:t>
            </a:r>
            <a:r>
              <a:rPr lang="en-US" sz="2400" dirty="0" err="1"/>
              <a:t>phù</a:t>
            </a:r>
            <a:r>
              <a:rPr lang="en-US" sz="2400" dirty="0"/>
              <a:t> </a:t>
            </a:r>
            <a:r>
              <a:rPr lang="en-US" sz="2400" dirty="0" err="1"/>
              <a:t>hợp</a:t>
            </a:r>
            <a:r>
              <a:rPr lang="en-US" sz="2400" dirty="0"/>
              <a:t> </a:t>
            </a:r>
            <a:r>
              <a:rPr lang="en-US" sz="2400" dirty="0" err="1"/>
              <a:t>khi</a:t>
            </a:r>
            <a:r>
              <a:rPr lang="en-US" sz="2400" dirty="0"/>
              <a:t> </a:t>
            </a:r>
            <a:r>
              <a:rPr lang="en-US" sz="2400" dirty="0" err="1"/>
              <a:t>tham</a:t>
            </a:r>
            <a:r>
              <a:rPr lang="en-US" sz="2400" dirty="0"/>
              <a:t> </a:t>
            </a:r>
            <a:r>
              <a:rPr lang="en-US" sz="2400" dirty="0" err="1"/>
              <a:t>gia</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a:t>
            </a:r>
          </a:p>
          <a:p>
            <a:pPr marL="380990" indent="-380990" algn="just">
              <a:lnSpc>
                <a:spcPct val="150000"/>
              </a:lnSpc>
              <a:buFont typeface="Wingdings" panose="05000000000000000000" pitchFamily="2" charset="2"/>
              <a:buChar char="Ø"/>
            </a:pPr>
            <a:r>
              <a:rPr lang="en-US" sz="2400" dirty="0" err="1"/>
              <a:t>Giải</a:t>
            </a:r>
            <a:r>
              <a:rPr lang="en-US" sz="2400" dirty="0"/>
              <a:t> </a:t>
            </a:r>
            <a:r>
              <a:rPr lang="en-US" sz="2400" dirty="0" err="1"/>
              <a:t>thích</a:t>
            </a:r>
            <a:r>
              <a:rPr lang="en-US" sz="2400" dirty="0"/>
              <a:t> </a:t>
            </a:r>
            <a:r>
              <a:rPr lang="en-US" sz="2400" dirty="0" err="1"/>
              <a:t>lí</a:t>
            </a:r>
            <a:r>
              <a:rPr lang="en-US" sz="2400" dirty="0"/>
              <a:t> do </a:t>
            </a:r>
            <a:r>
              <a:rPr lang="en-US" sz="2400" dirty="0" err="1"/>
              <a:t>nên</a:t>
            </a:r>
            <a:r>
              <a:rPr lang="en-US" sz="2400" dirty="0"/>
              <a:t> </a:t>
            </a:r>
            <a:r>
              <a:rPr lang="en-US" sz="2400" dirty="0" err="1"/>
              <a:t>lựa</a:t>
            </a:r>
            <a:r>
              <a:rPr lang="en-US" sz="2400" dirty="0"/>
              <a:t> </a:t>
            </a:r>
            <a:r>
              <a:rPr lang="en-US" sz="2400" dirty="0" err="1"/>
              <a:t>chọn</a:t>
            </a:r>
            <a:r>
              <a:rPr lang="en-US" sz="2400" dirty="0"/>
              <a:t> </a:t>
            </a:r>
            <a:r>
              <a:rPr lang="en-US" sz="2400" dirty="0" err="1"/>
              <a:t>trang</a:t>
            </a:r>
            <a:r>
              <a:rPr lang="en-US" sz="2400" dirty="0"/>
              <a:t> </a:t>
            </a:r>
            <a:r>
              <a:rPr lang="en-US" sz="2400" dirty="0" err="1"/>
              <a:t>phục</a:t>
            </a:r>
            <a:r>
              <a:rPr lang="en-US" sz="2400" dirty="0"/>
              <a:t> </a:t>
            </a:r>
            <a:r>
              <a:rPr lang="en-US" sz="2400" dirty="0" err="1"/>
              <a:t>phù</a:t>
            </a:r>
            <a:r>
              <a:rPr lang="en-US" sz="2400" dirty="0"/>
              <a:t> </a:t>
            </a:r>
            <a:r>
              <a:rPr lang="en-US" sz="2400" dirty="0" err="1"/>
              <a:t>hợp</a:t>
            </a:r>
            <a:r>
              <a:rPr lang="en-US" sz="2400" dirty="0"/>
              <a:t> </a:t>
            </a:r>
            <a:r>
              <a:rPr lang="en-US" sz="2400" dirty="0" err="1"/>
              <a:t>cho</a:t>
            </a:r>
            <a:r>
              <a:rPr lang="en-US" sz="2400" dirty="0"/>
              <a:t> </a:t>
            </a:r>
            <a:r>
              <a:rPr lang="en-US" sz="2400" dirty="0" err="1"/>
              <a:t>từng</a:t>
            </a:r>
            <a:r>
              <a:rPr lang="en-US" sz="2400" dirty="0"/>
              <a:t> </a:t>
            </a:r>
            <a:r>
              <a:rPr lang="en-US" sz="2400" dirty="0" err="1"/>
              <a:t>hoạt</a:t>
            </a:r>
            <a:r>
              <a:rPr lang="en-US" sz="2400" dirty="0"/>
              <a:t> </a:t>
            </a:r>
            <a:r>
              <a:rPr lang="en-US" sz="2400" dirty="0" err="1"/>
              <a:t>động</a:t>
            </a:r>
            <a:r>
              <a:rPr lang="en-US" sz="2400" dirty="0"/>
              <a:t>?</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2753" y="3935270"/>
            <a:ext cx="2251751" cy="225175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66" y="4439752"/>
            <a:ext cx="824171" cy="154844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830" y="528831"/>
            <a:ext cx="1410957" cy="1108611"/>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p:cTn id="1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6">
                                            <p:txEl>
                                              <p:pRg st="0" end="0"/>
                                            </p:txEl>
                                          </p:spTgt>
                                        </p:tgtEl>
                                        <p:attrNameLst>
                                          <p:attrName>ppt_y</p:attrName>
                                        </p:attrNameLst>
                                      </p:cBhvr>
                                      <p:tavLst>
                                        <p:tav tm="0">
                                          <p:val>
                                            <p:strVal val="#ppt_y+#ppt_h/2"/>
                                          </p:val>
                                        </p:tav>
                                        <p:tav tm="100000">
                                          <p:val>
                                            <p:strVal val="#ppt_y"/>
                                          </p:val>
                                        </p:tav>
                                      </p:tavLst>
                                    </p:anim>
                                    <p:anim calcmode="lin" valueType="num">
                                      <p:cBhvr>
                                        <p:cTn id="14" dur="500" fill="hold"/>
                                        <p:tgtEl>
                                          <p:spTgt spid="16">
                                            <p:txEl>
                                              <p:pRg st="0" end="0"/>
                                            </p:txEl>
                                          </p:spTgt>
                                        </p:tgtEl>
                                        <p:attrNameLst>
                                          <p:attrName>ppt_w</p:attrName>
                                        </p:attrNameLst>
                                      </p:cBhvr>
                                      <p:tavLst>
                                        <p:tav tm="0">
                                          <p:val>
                                            <p:strVal val="#ppt_w"/>
                                          </p:val>
                                        </p:tav>
                                        <p:tav tm="100000">
                                          <p:val>
                                            <p:strVal val="#ppt_w"/>
                                          </p:val>
                                        </p:tav>
                                      </p:tavLst>
                                    </p:anim>
                                    <p:anim calcmode="lin" valueType="num">
                                      <p:cBhvr>
                                        <p:cTn id="15" dur="500" fill="hold"/>
                                        <p:tgtEl>
                                          <p:spTgt spid="16">
                                            <p:txEl>
                                              <p:pRg st="0" end="0"/>
                                            </p:txEl>
                                          </p:spTgt>
                                        </p:tgtEl>
                                        <p:attrNameLst>
                                          <p:attrName>ppt_h</p:attrName>
                                        </p:attrNameLst>
                                      </p:cBhvr>
                                      <p:tavLst>
                                        <p:tav tm="0">
                                          <p:val>
                                            <p:fltVal val="0"/>
                                          </p:val>
                                        </p:tav>
                                        <p:tav tm="100000">
                                          <p:val>
                                            <p:strVal val="#ppt_h"/>
                                          </p:val>
                                        </p:tav>
                                      </p:tavLst>
                                    </p:anim>
                                  </p:childTnLst>
                                </p:cTn>
                              </p:par>
                              <p:par>
                                <p:cTn id="16" presetID="17" presetClass="entr" presetSubtype="4" fill="hold" nodeType="withEffect">
                                  <p:stCondLst>
                                    <p:cond delay="0"/>
                                  </p:stCondLst>
                                  <p:childTnLst>
                                    <p:set>
                                      <p:cBhvr>
                                        <p:cTn id="17" dur="1" fill="hold">
                                          <p:stCondLst>
                                            <p:cond delay="0"/>
                                          </p:stCondLst>
                                        </p:cTn>
                                        <p:tgtEl>
                                          <p:spTgt spid="16">
                                            <p:txEl>
                                              <p:pRg st="1" end="1"/>
                                            </p:txEl>
                                          </p:spTgt>
                                        </p:tgtEl>
                                        <p:attrNameLst>
                                          <p:attrName>style.visibility</p:attrName>
                                        </p:attrNameLst>
                                      </p:cBhvr>
                                      <p:to>
                                        <p:strVal val="visible"/>
                                      </p:to>
                                    </p:set>
                                    <p:anim calcmode="lin" valueType="num">
                                      <p:cBhvr>
                                        <p:cTn id="18"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6">
                                            <p:txEl>
                                              <p:pRg st="1" end="1"/>
                                            </p:txEl>
                                          </p:spTgt>
                                        </p:tgtEl>
                                        <p:attrNameLst>
                                          <p:attrName>ppt_y</p:attrName>
                                        </p:attrNameLst>
                                      </p:cBhvr>
                                      <p:tavLst>
                                        <p:tav tm="0">
                                          <p:val>
                                            <p:strVal val="#ppt_y+#ppt_h/2"/>
                                          </p:val>
                                        </p:tav>
                                        <p:tav tm="100000">
                                          <p:val>
                                            <p:strVal val="#ppt_y"/>
                                          </p:val>
                                        </p:tav>
                                      </p:tavLst>
                                    </p:anim>
                                    <p:anim calcmode="lin" valueType="num">
                                      <p:cBhvr>
                                        <p:cTn id="20" dur="500" fill="hold"/>
                                        <p:tgtEl>
                                          <p:spTgt spid="16">
                                            <p:txEl>
                                              <p:pRg st="1" end="1"/>
                                            </p:txEl>
                                          </p:spTgt>
                                        </p:tgtEl>
                                        <p:attrNameLst>
                                          <p:attrName>ppt_w</p:attrName>
                                        </p:attrNameLst>
                                      </p:cBhvr>
                                      <p:tavLst>
                                        <p:tav tm="0">
                                          <p:val>
                                            <p:strVal val="#ppt_w"/>
                                          </p:val>
                                        </p:tav>
                                        <p:tav tm="100000">
                                          <p:val>
                                            <p:strVal val="#ppt_w"/>
                                          </p:val>
                                        </p:tav>
                                      </p:tavLst>
                                    </p:anim>
                                    <p:anim calcmode="lin" valueType="num">
                                      <p:cBhvr>
                                        <p:cTn id="21" dur="500" fill="hold"/>
                                        <p:tgtEl>
                                          <p:spTgt spid="1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3" presetClass="entr" presetSubtype="1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linds(horizont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2753" y="3935270"/>
            <a:ext cx="2251751" cy="225175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866" y="4439752"/>
            <a:ext cx="824171" cy="1548441"/>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830" y="528831"/>
            <a:ext cx="1410957" cy="1108611"/>
          </a:xfrm>
          <a:prstGeom prst="rect">
            <a:avLst/>
          </a:prstGeom>
        </p:spPr>
      </p:pic>
      <p:pic>
        <p:nvPicPr>
          <p:cNvPr id="3" name="Picture 2">
            <a:extLst>
              <a:ext uri="{FF2B5EF4-FFF2-40B4-BE49-F238E27FC236}">
                <a16:creationId xmlns:a16="http://schemas.microsoft.com/office/drawing/2014/main" id="{959750C5-8698-E63C-657C-D552126B44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6011" y="1637442"/>
            <a:ext cx="6359978" cy="4126544"/>
          </a:xfrm>
          <a:prstGeom prst="rect">
            <a:avLst/>
          </a:prstGeom>
        </p:spPr>
      </p:pic>
    </p:spTree>
    <p:extLst>
      <p:ext uri="{BB962C8B-B14F-4D97-AF65-F5344CB8AC3E}">
        <p14:creationId xmlns:p14="http://schemas.microsoft.com/office/powerpoint/2010/main" val="37443076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2753" y="3935270"/>
            <a:ext cx="2251751" cy="225175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866" y="4439752"/>
            <a:ext cx="824171" cy="1548441"/>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830" y="528831"/>
            <a:ext cx="1410957" cy="1108611"/>
          </a:xfrm>
          <a:prstGeom prst="rect">
            <a:avLst/>
          </a:prstGeom>
        </p:spPr>
      </p:pic>
      <p:pic>
        <p:nvPicPr>
          <p:cNvPr id="3" name="Picture 2">
            <a:extLst>
              <a:ext uri="{FF2B5EF4-FFF2-40B4-BE49-F238E27FC236}">
                <a16:creationId xmlns:a16="http://schemas.microsoft.com/office/drawing/2014/main" id="{43040FB5-1D50-B360-EC1B-9FD85B49E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177" y="1517195"/>
            <a:ext cx="5935436" cy="4189640"/>
          </a:xfrm>
          <a:prstGeom prst="rect">
            <a:avLst/>
          </a:prstGeom>
        </p:spPr>
      </p:pic>
    </p:spTree>
    <p:extLst>
      <p:ext uri="{BB962C8B-B14F-4D97-AF65-F5344CB8AC3E}">
        <p14:creationId xmlns:p14="http://schemas.microsoft.com/office/powerpoint/2010/main" val="62878339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2753" y="3935270"/>
            <a:ext cx="2251751" cy="225175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866" y="4439752"/>
            <a:ext cx="824171" cy="1548441"/>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830" y="528831"/>
            <a:ext cx="1410957" cy="1108611"/>
          </a:xfrm>
          <a:prstGeom prst="rect">
            <a:avLst/>
          </a:prstGeom>
        </p:spPr>
      </p:pic>
      <p:pic>
        <p:nvPicPr>
          <p:cNvPr id="3" name="Picture 2">
            <a:extLst>
              <a:ext uri="{FF2B5EF4-FFF2-40B4-BE49-F238E27FC236}">
                <a16:creationId xmlns:a16="http://schemas.microsoft.com/office/drawing/2014/main" id="{B86B027F-2CD9-5201-AE07-75656AFC61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9086" y="1637442"/>
            <a:ext cx="5694213" cy="4250045"/>
          </a:xfrm>
          <a:prstGeom prst="rect">
            <a:avLst/>
          </a:prstGeom>
        </p:spPr>
      </p:pic>
    </p:spTree>
    <p:extLst>
      <p:ext uri="{BB962C8B-B14F-4D97-AF65-F5344CB8AC3E}">
        <p14:creationId xmlns:p14="http://schemas.microsoft.com/office/powerpoint/2010/main" val="327526723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32" name="Picture 31"/>
          <p:cNvPicPr/>
          <p:nvPr/>
        </p:nvPicPr>
        <p:blipFill>
          <a:blip r:embed="rId3"/>
          <a:stretch>
            <a:fillRect/>
          </a:stretch>
        </p:blipFill>
        <p:spPr>
          <a:xfrm>
            <a:off x="1626744" y="2925629"/>
            <a:ext cx="9313399" cy="3028246"/>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2753" y="3935270"/>
            <a:ext cx="2251751" cy="225175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866" y="4439752"/>
            <a:ext cx="824171" cy="154844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8830" y="528831"/>
            <a:ext cx="1410957" cy="1108611"/>
          </a:xfrm>
          <a:prstGeom prst="rect">
            <a:avLst/>
          </a:prstGeom>
        </p:spPr>
      </p:pic>
    </p:spTree>
    <p:extLst>
      <p:ext uri="{BB962C8B-B14F-4D97-AF65-F5344CB8AC3E}">
        <p14:creationId xmlns:p14="http://schemas.microsoft.com/office/powerpoint/2010/main" val="387185973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3" presetClass="entr" presetSubtype="1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linds(horizont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grpSp>
        <p:nvGrpSpPr>
          <p:cNvPr id="1111" name="Google Shape;1111;p46"/>
          <p:cNvGrpSpPr/>
          <p:nvPr/>
        </p:nvGrpSpPr>
        <p:grpSpPr>
          <a:xfrm>
            <a:off x="117340" y="237925"/>
            <a:ext cx="1831635" cy="1867355"/>
            <a:chOff x="7427087" y="3163754"/>
            <a:chExt cx="1250320" cy="1274703"/>
          </a:xfrm>
        </p:grpSpPr>
        <p:sp>
          <p:nvSpPr>
            <p:cNvPr id="1112" name="Google Shape;1112;p46"/>
            <p:cNvSpPr/>
            <p:nvPr/>
          </p:nvSpPr>
          <p:spPr>
            <a:xfrm rot="-8100000">
              <a:off x="7485581" y="3414224"/>
              <a:ext cx="937883" cy="553931"/>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113" name="Google Shape;1113;p46"/>
            <p:cNvGrpSpPr/>
            <p:nvPr/>
          </p:nvGrpSpPr>
          <p:grpSpPr>
            <a:xfrm>
              <a:off x="7865269" y="3660579"/>
              <a:ext cx="812137" cy="777878"/>
              <a:chOff x="7865269" y="3660579"/>
              <a:chExt cx="812137" cy="777878"/>
            </a:xfrm>
          </p:grpSpPr>
          <p:sp>
            <p:nvSpPr>
              <p:cNvPr id="1114" name="Google Shape;1114;p46"/>
              <p:cNvSpPr/>
              <p:nvPr/>
            </p:nvSpPr>
            <p:spPr>
              <a:xfrm rot="2836893">
                <a:off x="8142399" y="3627612"/>
                <a:ext cx="258101" cy="843579"/>
              </a:xfrm>
              <a:custGeom>
                <a:avLst/>
                <a:gdLst/>
                <a:ahLst/>
                <a:cxnLst/>
                <a:rect l="l" t="t" r="r" b="b"/>
                <a:pathLst>
                  <a:path w="10324" h="33743" extrusionOk="0">
                    <a:moveTo>
                      <a:pt x="1" y="1"/>
                    </a:moveTo>
                    <a:lnTo>
                      <a:pt x="1" y="33743"/>
                    </a:lnTo>
                    <a:lnTo>
                      <a:pt x="10323" y="33743"/>
                    </a:lnTo>
                    <a:lnTo>
                      <a:pt x="10323"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15" name="Google Shape;1115;p46"/>
              <p:cNvSpPr/>
              <p:nvPr/>
            </p:nvSpPr>
            <p:spPr>
              <a:xfrm rot="2836893">
                <a:off x="8452166" y="3751609"/>
                <a:ext cx="258101" cy="23525"/>
              </a:xfrm>
              <a:custGeom>
                <a:avLst/>
                <a:gdLst/>
                <a:ahLst/>
                <a:cxnLst/>
                <a:rect l="l" t="t" r="r" b="b"/>
                <a:pathLst>
                  <a:path w="10324" h="941" extrusionOk="0">
                    <a:moveTo>
                      <a:pt x="5156" y="0"/>
                    </a:moveTo>
                    <a:cubicBezTo>
                      <a:pt x="2310" y="0"/>
                      <a:pt x="1" y="203"/>
                      <a:pt x="1" y="465"/>
                    </a:cubicBezTo>
                    <a:cubicBezTo>
                      <a:pt x="1" y="727"/>
                      <a:pt x="2310" y="941"/>
                      <a:pt x="5156" y="941"/>
                    </a:cubicBezTo>
                    <a:cubicBezTo>
                      <a:pt x="8014" y="941"/>
                      <a:pt x="10323" y="727"/>
                      <a:pt x="10323" y="465"/>
                    </a:cubicBezTo>
                    <a:cubicBezTo>
                      <a:pt x="10323" y="215"/>
                      <a:pt x="8014" y="0"/>
                      <a:pt x="51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16" name="Google Shape;1116;p46"/>
              <p:cNvSpPr/>
              <p:nvPr/>
            </p:nvSpPr>
            <p:spPr>
              <a:xfrm rot="2836893">
                <a:off x="7832417" y="4323880"/>
                <a:ext cx="258101" cy="23550"/>
              </a:xfrm>
              <a:custGeom>
                <a:avLst/>
                <a:gdLst/>
                <a:ahLst/>
                <a:cxnLst/>
                <a:rect l="l" t="t" r="r" b="b"/>
                <a:pathLst>
                  <a:path w="10324" h="942" extrusionOk="0">
                    <a:moveTo>
                      <a:pt x="5156" y="0"/>
                    </a:moveTo>
                    <a:cubicBezTo>
                      <a:pt x="2310" y="0"/>
                      <a:pt x="1" y="203"/>
                      <a:pt x="1" y="465"/>
                    </a:cubicBezTo>
                    <a:cubicBezTo>
                      <a:pt x="1" y="727"/>
                      <a:pt x="2310" y="941"/>
                      <a:pt x="5156" y="941"/>
                    </a:cubicBezTo>
                    <a:cubicBezTo>
                      <a:pt x="8014" y="941"/>
                      <a:pt x="10323" y="727"/>
                      <a:pt x="10323" y="465"/>
                    </a:cubicBezTo>
                    <a:cubicBezTo>
                      <a:pt x="10323" y="203"/>
                      <a:pt x="8014" y="0"/>
                      <a:pt x="515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17" name="Google Shape;1117;p46"/>
              <p:cNvSpPr/>
              <p:nvPr/>
            </p:nvSpPr>
            <p:spPr>
              <a:xfrm rot="2836893">
                <a:off x="8062972" y="3739131"/>
                <a:ext cx="416752" cy="620328"/>
              </a:xfrm>
              <a:custGeom>
                <a:avLst/>
                <a:gdLst/>
                <a:ahLst/>
                <a:cxnLst/>
                <a:rect l="l" t="t" r="r" b="b"/>
                <a:pathLst>
                  <a:path w="16670" h="24813" extrusionOk="0">
                    <a:moveTo>
                      <a:pt x="1787" y="0"/>
                    </a:moveTo>
                    <a:cubicBezTo>
                      <a:pt x="798" y="0"/>
                      <a:pt x="1" y="798"/>
                      <a:pt x="1" y="1786"/>
                    </a:cubicBezTo>
                    <a:lnTo>
                      <a:pt x="1" y="23027"/>
                    </a:lnTo>
                    <a:cubicBezTo>
                      <a:pt x="1" y="24015"/>
                      <a:pt x="798" y="24813"/>
                      <a:pt x="1787" y="24813"/>
                    </a:cubicBezTo>
                    <a:lnTo>
                      <a:pt x="14883" y="24813"/>
                    </a:lnTo>
                    <a:cubicBezTo>
                      <a:pt x="15872" y="24813"/>
                      <a:pt x="16669" y="24015"/>
                      <a:pt x="16669" y="23027"/>
                    </a:cubicBezTo>
                    <a:lnTo>
                      <a:pt x="16669" y="1786"/>
                    </a:lnTo>
                    <a:cubicBezTo>
                      <a:pt x="16669" y="798"/>
                      <a:pt x="15872" y="0"/>
                      <a:pt x="1488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18" name="Google Shape;1118;p46"/>
              <p:cNvSpPr/>
              <p:nvPr/>
            </p:nvSpPr>
            <p:spPr>
              <a:xfrm rot="2838851">
                <a:off x="8237150" y="3874119"/>
                <a:ext cx="417038" cy="28073"/>
              </a:xfrm>
              <a:custGeom>
                <a:avLst/>
                <a:gdLst/>
                <a:ahLst/>
                <a:cxnLst/>
                <a:rect l="l" t="t" r="r" b="b"/>
                <a:pathLst>
                  <a:path w="16860" h="1135" extrusionOk="0">
                    <a:moveTo>
                      <a:pt x="7598" y="0"/>
                    </a:moveTo>
                    <a:cubicBezTo>
                      <a:pt x="2663" y="0"/>
                      <a:pt x="40" y="535"/>
                      <a:pt x="0" y="551"/>
                    </a:cubicBezTo>
                    <a:lnTo>
                      <a:pt x="60" y="1134"/>
                    </a:lnTo>
                    <a:cubicBezTo>
                      <a:pt x="99" y="1118"/>
                      <a:pt x="2701" y="589"/>
                      <a:pt x="7611" y="589"/>
                    </a:cubicBezTo>
                    <a:cubicBezTo>
                      <a:pt x="10103" y="589"/>
                      <a:pt x="13189" y="725"/>
                      <a:pt x="16836" y="1134"/>
                    </a:cubicBezTo>
                    <a:lnTo>
                      <a:pt x="16859" y="551"/>
                    </a:lnTo>
                    <a:cubicBezTo>
                      <a:pt x="13201" y="138"/>
                      <a:pt x="10102" y="0"/>
                      <a:pt x="7598"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19" name="Google Shape;1119;p46"/>
              <p:cNvSpPr/>
              <p:nvPr/>
            </p:nvSpPr>
            <p:spPr>
              <a:xfrm rot="2838851">
                <a:off x="8215728" y="3893959"/>
                <a:ext cx="417038" cy="27999"/>
              </a:xfrm>
              <a:custGeom>
                <a:avLst/>
                <a:gdLst/>
                <a:ahLst/>
                <a:cxnLst/>
                <a:rect l="l" t="t" r="r" b="b"/>
                <a:pathLst>
                  <a:path w="16860" h="1132" extrusionOk="0">
                    <a:moveTo>
                      <a:pt x="7634" y="1"/>
                    </a:moveTo>
                    <a:cubicBezTo>
                      <a:pt x="2676" y="1"/>
                      <a:pt x="40" y="540"/>
                      <a:pt x="0" y="548"/>
                    </a:cubicBezTo>
                    <a:lnTo>
                      <a:pt x="60" y="1132"/>
                    </a:lnTo>
                    <a:cubicBezTo>
                      <a:pt x="99" y="1124"/>
                      <a:pt x="2714" y="589"/>
                      <a:pt x="7648" y="589"/>
                    </a:cubicBezTo>
                    <a:cubicBezTo>
                      <a:pt x="10133" y="589"/>
                      <a:pt x="13206" y="725"/>
                      <a:pt x="16836" y="1132"/>
                    </a:cubicBezTo>
                    <a:lnTo>
                      <a:pt x="16859" y="548"/>
                    </a:lnTo>
                    <a:cubicBezTo>
                      <a:pt x="13218" y="138"/>
                      <a:pt x="10132" y="1"/>
                      <a:pt x="763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20" name="Google Shape;1120;p46"/>
              <p:cNvSpPr/>
              <p:nvPr/>
            </p:nvSpPr>
            <p:spPr>
              <a:xfrm rot="2838851">
                <a:off x="8194098" y="3913955"/>
                <a:ext cx="417038" cy="27999"/>
              </a:xfrm>
              <a:custGeom>
                <a:avLst/>
                <a:gdLst/>
                <a:ahLst/>
                <a:cxnLst/>
                <a:rect l="l" t="t" r="r" b="b"/>
                <a:pathLst>
                  <a:path w="16860" h="1132" extrusionOk="0">
                    <a:moveTo>
                      <a:pt x="7634" y="0"/>
                    </a:moveTo>
                    <a:cubicBezTo>
                      <a:pt x="2676" y="0"/>
                      <a:pt x="40" y="540"/>
                      <a:pt x="0" y="548"/>
                    </a:cubicBezTo>
                    <a:lnTo>
                      <a:pt x="60" y="1131"/>
                    </a:lnTo>
                    <a:cubicBezTo>
                      <a:pt x="99" y="1123"/>
                      <a:pt x="2714" y="589"/>
                      <a:pt x="7648" y="589"/>
                    </a:cubicBezTo>
                    <a:cubicBezTo>
                      <a:pt x="10133" y="589"/>
                      <a:pt x="13206" y="725"/>
                      <a:pt x="16836" y="1131"/>
                    </a:cubicBezTo>
                    <a:lnTo>
                      <a:pt x="16859" y="548"/>
                    </a:lnTo>
                    <a:cubicBezTo>
                      <a:pt x="13218" y="137"/>
                      <a:pt x="10132" y="0"/>
                      <a:pt x="763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21" name="Google Shape;1121;p46"/>
              <p:cNvSpPr/>
              <p:nvPr/>
            </p:nvSpPr>
            <p:spPr>
              <a:xfrm rot="2838851">
                <a:off x="8172686" y="3933749"/>
                <a:ext cx="417038" cy="27999"/>
              </a:xfrm>
              <a:custGeom>
                <a:avLst/>
                <a:gdLst/>
                <a:ahLst/>
                <a:cxnLst/>
                <a:rect l="l" t="t" r="r" b="b"/>
                <a:pathLst>
                  <a:path w="16860" h="1132" extrusionOk="0">
                    <a:moveTo>
                      <a:pt x="7634" y="0"/>
                    </a:moveTo>
                    <a:cubicBezTo>
                      <a:pt x="2676" y="0"/>
                      <a:pt x="40" y="540"/>
                      <a:pt x="0" y="548"/>
                    </a:cubicBezTo>
                    <a:lnTo>
                      <a:pt x="60" y="1131"/>
                    </a:lnTo>
                    <a:cubicBezTo>
                      <a:pt x="99" y="1123"/>
                      <a:pt x="2714" y="589"/>
                      <a:pt x="7648" y="589"/>
                    </a:cubicBezTo>
                    <a:cubicBezTo>
                      <a:pt x="10133" y="589"/>
                      <a:pt x="13206" y="724"/>
                      <a:pt x="16836" y="1131"/>
                    </a:cubicBezTo>
                    <a:lnTo>
                      <a:pt x="16859" y="548"/>
                    </a:lnTo>
                    <a:cubicBezTo>
                      <a:pt x="13218" y="137"/>
                      <a:pt x="10132" y="0"/>
                      <a:pt x="763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22" name="Google Shape;1122;p46"/>
              <p:cNvSpPr/>
              <p:nvPr/>
            </p:nvSpPr>
            <p:spPr>
              <a:xfrm rot="2838851">
                <a:off x="8151292" y="3953527"/>
                <a:ext cx="417038" cy="27999"/>
              </a:xfrm>
              <a:custGeom>
                <a:avLst/>
                <a:gdLst/>
                <a:ahLst/>
                <a:cxnLst/>
                <a:rect l="l" t="t" r="r" b="b"/>
                <a:pathLst>
                  <a:path w="16860" h="1132" extrusionOk="0">
                    <a:moveTo>
                      <a:pt x="7634" y="1"/>
                    </a:moveTo>
                    <a:cubicBezTo>
                      <a:pt x="2676" y="1"/>
                      <a:pt x="40" y="540"/>
                      <a:pt x="0" y="548"/>
                    </a:cubicBezTo>
                    <a:lnTo>
                      <a:pt x="60" y="1132"/>
                    </a:lnTo>
                    <a:cubicBezTo>
                      <a:pt x="99" y="1124"/>
                      <a:pt x="2714" y="589"/>
                      <a:pt x="7648" y="589"/>
                    </a:cubicBezTo>
                    <a:cubicBezTo>
                      <a:pt x="10133" y="589"/>
                      <a:pt x="13206" y="725"/>
                      <a:pt x="16836" y="1132"/>
                    </a:cubicBezTo>
                    <a:lnTo>
                      <a:pt x="16859" y="548"/>
                    </a:lnTo>
                    <a:cubicBezTo>
                      <a:pt x="13218" y="138"/>
                      <a:pt x="10132" y="1"/>
                      <a:pt x="763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23" name="Google Shape;1123;p46"/>
              <p:cNvSpPr/>
              <p:nvPr/>
            </p:nvSpPr>
            <p:spPr>
              <a:xfrm rot="2838851">
                <a:off x="8129726" y="3973378"/>
                <a:ext cx="417038" cy="28172"/>
              </a:xfrm>
              <a:custGeom>
                <a:avLst/>
                <a:gdLst/>
                <a:ahLst/>
                <a:cxnLst/>
                <a:rect l="l" t="t" r="r" b="b"/>
                <a:pathLst>
                  <a:path w="16860" h="1139" extrusionOk="0">
                    <a:moveTo>
                      <a:pt x="7634" y="1"/>
                    </a:moveTo>
                    <a:cubicBezTo>
                      <a:pt x="2675" y="1"/>
                      <a:pt x="40" y="535"/>
                      <a:pt x="0" y="543"/>
                    </a:cubicBezTo>
                    <a:lnTo>
                      <a:pt x="60" y="1138"/>
                    </a:lnTo>
                    <a:cubicBezTo>
                      <a:pt x="99" y="1123"/>
                      <a:pt x="2701" y="588"/>
                      <a:pt x="7612" y="588"/>
                    </a:cubicBezTo>
                    <a:cubicBezTo>
                      <a:pt x="10103" y="588"/>
                      <a:pt x="13189" y="726"/>
                      <a:pt x="16836" y="1138"/>
                    </a:cubicBezTo>
                    <a:lnTo>
                      <a:pt x="16859" y="543"/>
                    </a:lnTo>
                    <a:cubicBezTo>
                      <a:pt x="13218" y="136"/>
                      <a:pt x="10131" y="1"/>
                      <a:pt x="763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24" name="Google Shape;1124;p46"/>
              <p:cNvSpPr/>
              <p:nvPr/>
            </p:nvSpPr>
            <p:spPr>
              <a:xfrm rot="2838851">
                <a:off x="8108250" y="3993318"/>
                <a:ext cx="417038" cy="27999"/>
              </a:xfrm>
              <a:custGeom>
                <a:avLst/>
                <a:gdLst/>
                <a:ahLst/>
                <a:cxnLst/>
                <a:rect l="l" t="t" r="r" b="b"/>
                <a:pathLst>
                  <a:path w="16860" h="1132" extrusionOk="0">
                    <a:moveTo>
                      <a:pt x="7634" y="0"/>
                    </a:moveTo>
                    <a:cubicBezTo>
                      <a:pt x="2676" y="0"/>
                      <a:pt x="40" y="540"/>
                      <a:pt x="0" y="548"/>
                    </a:cubicBezTo>
                    <a:lnTo>
                      <a:pt x="60" y="1131"/>
                    </a:lnTo>
                    <a:cubicBezTo>
                      <a:pt x="99" y="1123"/>
                      <a:pt x="2714" y="589"/>
                      <a:pt x="7648" y="589"/>
                    </a:cubicBezTo>
                    <a:cubicBezTo>
                      <a:pt x="10133" y="589"/>
                      <a:pt x="13206" y="724"/>
                      <a:pt x="16836" y="1131"/>
                    </a:cubicBezTo>
                    <a:lnTo>
                      <a:pt x="16859" y="548"/>
                    </a:lnTo>
                    <a:cubicBezTo>
                      <a:pt x="13218" y="137"/>
                      <a:pt x="10132" y="0"/>
                      <a:pt x="763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25" name="Google Shape;1125;p46"/>
              <p:cNvSpPr/>
              <p:nvPr/>
            </p:nvSpPr>
            <p:spPr>
              <a:xfrm rot="2838851">
                <a:off x="7866816" y="4216769"/>
                <a:ext cx="417038" cy="28296"/>
              </a:xfrm>
              <a:custGeom>
                <a:avLst/>
                <a:gdLst/>
                <a:ahLst/>
                <a:cxnLst/>
                <a:rect l="l" t="t" r="r" b="b"/>
                <a:pathLst>
                  <a:path w="16860" h="1144" extrusionOk="0">
                    <a:moveTo>
                      <a:pt x="24" y="0"/>
                    </a:moveTo>
                    <a:lnTo>
                      <a:pt x="0" y="596"/>
                    </a:lnTo>
                    <a:cubicBezTo>
                      <a:pt x="3060" y="953"/>
                      <a:pt x="6144" y="1131"/>
                      <a:pt x="9227" y="1143"/>
                    </a:cubicBezTo>
                    <a:cubicBezTo>
                      <a:pt x="14192" y="1143"/>
                      <a:pt x="16824" y="608"/>
                      <a:pt x="16859" y="584"/>
                    </a:cubicBezTo>
                    <a:lnTo>
                      <a:pt x="16800" y="0"/>
                    </a:lnTo>
                    <a:cubicBezTo>
                      <a:pt x="16760" y="8"/>
                      <a:pt x="14146" y="543"/>
                      <a:pt x="9212" y="543"/>
                    </a:cubicBezTo>
                    <a:cubicBezTo>
                      <a:pt x="6727" y="543"/>
                      <a:pt x="3653" y="407"/>
                      <a:pt x="2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26" name="Google Shape;1126;p46"/>
              <p:cNvSpPr/>
              <p:nvPr/>
            </p:nvSpPr>
            <p:spPr>
              <a:xfrm rot="2838851">
                <a:off x="7888228" y="4196974"/>
                <a:ext cx="417038" cy="28296"/>
              </a:xfrm>
              <a:custGeom>
                <a:avLst/>
                <a:gdLst/>
                <a:ahLst/>
                <a:cxnLst/>
                <a:rect l="l" t="t" r="r" b="b"/>
                <a:pathLst>
                  <a:path w="16860" h="1144" extrusionOk="0">
                    <a:moveTo>
                      <a:pt x="24" y="1"/>
                    </a:moveTo>
                    <a:lnTo>
                      <a:pt x="0" y="596"/>
                    </a:lnTo>
                    <a:cubicBezTo>
                      <a:pt x="3060" y="941"/>
                      <a:pt x="6144" y="1132"/>
                      <a:pt x="9227" y="1144"/>
                    </a:cubicBezTo>
                    <a:cubicBezTo>
                      <a:pt x="14192" y="1144"/>
                      <a:pt x="16824" y="596"/>
                      <a:pt x="16859" y="584"/>
                    </a:cubicBezTo>
                    <a:lnTo>
                      <a:pt x="16800" y="1"/>
                    </a:lnTo>
                    <a:cubicBezTo>
                      <a:pt x="16760" y="9"/>
                      <a:pt x="14146" y="543"/>
                      <a:pt x="9212" y="543"/>
                    </a:cubicBezTo>
                    <a:cubicBezTo>
                      <a:pt x="6727" y="543"/>
                      <a:pt x="3653" y="407"/>
                      <a:pt x="2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27" name="Google Shape;1127;p46"/>
              <p:cNvSpPr/>
              <p:nvPr/>
            </p:nvSpPr>
            <p:spPr>
              <a:xfrm rot="2838851">
                <a:off x="7909858" y="4176978"/>
                <a:ext cx="417038" cy="28296"/>
              </a:xfrm>
              <a:custGeom>
                <a:avLst/>
                <a:gdLst/>
                <a:ahLst/>
                <a:cxnLst/>
                <a:rect l="l" t="t" r="r" b="b"/>
                <a:pathLst>
                  <a:path w="16860" h="1144" extrusionOk="0">
                    <a:moveTo>
                      <a:pt x="24" y="1"/>
                    </a:moveTo>
                    <a:lnTo>
                      <a:pt x="0" y="596"/>
                    </a:lnTo>
                    <a:cubicBezTo>
                      <a:pt x="3060" y="953"/>
                      <a:pt x="6144" y="1132"/>
                      <a:pt x="9227" y="1144"/>
                    </a:cubicBezTo>
                    <a:cubicBezTo>
                      <a:pt x="14192" y="1144"/>
                      <a:pt x="16824" y="608"/>
                      <a:pt x="16859" y="584"/>
                    </a:cubicBezTo>
                    <a:lnTo>
                      <a:pt x="16800" y="1"/>
                    </a:lnTo>
                    <a:cubicBezTo>
                      <a:pt x="16760" y="17"/>
                      <a:pt x="14159" y="546"/>
                      <a:pt x="9249" y="546"/>
                    </a:cubicBezTo>
                    <a:cubicBezTo>
                      <a:pt x="6757" y="546"/>
                      <a:pt x="3671" y="410"/>
                      <a:pt x="2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28" name="Google Shape;1128;p46"/>
              <p:cNvSpPr/>
              <p:nvPr/>
            </p:nvSpPr>
            <p:spPr>
              <a:xfrm rot="2838851">
                <a:off x="7931252" y="4157200"/>
                <a:ext cx="417038" cy="28296"/>
              </a:xfrm>
              <a:custGeom>
                <a:avLst/>
                <a:gdLst/>
                <a:ahLst/>
                <a:cxnLst/>
                <a:rect l="l" t="t" r="r" b="b"/>
                <a:pathLst>
                  <a:path w="16860" h="1144" extrusionOk="0">
                    <a:moveTo>
                      <a:pt x="24" y="0"/>
                    </a:moveTo>
                    <a:lnTo>
                      <a:pt x="0" y="596"/>
                    </a:lnTo>
                    <a:cubicBezTo>
                      <a:pt x="3060" y="953"/>
                      <a:pt x="6144" y="1131"/>
                      <a:pt x="9227" y="1143"/>
                    </a:cubicBezTo>
                    <a:cubicBezTo>
                      <a:pt x="14192" y="1143"/>
                      <a:pt x="16824" y="596"/>
                      <a:pt x="16859" y="584"/>
                    </a:cubicBezTo>
                    <a:lnTo>
                      <a:pt x="16800" y="0"/>
                    </a:lnTo>
                    <a:cubicBezTo>
                      <a:pt x="16760" y="8"/>
                      <a:pt x="14146" y="543"/>
                      <a:pt x="9212" y="543"/>
                    </a:cubicBezTo>
                    <a:cubicBezTo>
                      <a:pt x="6727" y="543"/>
                      <a:pt x="3653" y="407"/>
                      <a:pt x="2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29" name="Google Shape;1129;p46"/>
              <p:cNvSpPr/>
              <p:nvPr/>
            </p:nvSpPr>
            <p:spPr>
              <a:xfrm rot="2838851">
                <a:off x="7952773" y="4137453"/>
                <a:ext cx="417038" cy="27999"/>
              </a:xfrm>
              <a:custGeom>
                <a:avLst/>
                <a:gdLst/>
                <a:ahLst/>
                <a:cxnLst/>
                <a:rect l="l" t="t" r="r" b="b"/>
                <a:pathLst>
                  <a:path w="16860" h="1132" extrusionOk="0">
                    <a:moveTo>
                      <a:pt x="24" y="1"/>
                    </a:moveTo>
                    <a:lnTo>
                      <a:pt x="0" y="596"/>
                    </a:lnTo>
                    <a:cubicBezTo>
                      <a:pt x="3060" y="941"/>
                      <a:pt x="6144" y="1120"/>
                      <a:pt x="9227" y="1132"/>
                    </a:cubicBezTo>
                    <a:cubicBezTo>
                      <a:pt x="14192" y="1132"/>
                      <a:pt x="16824" y="596"/>
                      <a:pt x="16859" y="584"/>
                    </a:cubicBezTo>
                    <a:lnTo>
                      <a:pt x="16800" y="1"/>
                    </a:lnTo>
                    <a:cubicBezTo>
                      <a:pt x="16760" y="8"/>
                      <a:pt x="14146" y="543"/>
                      <a:pt x="9212" y="543"/>
                    </a:cubicBezTo>
                    <a:cubicBezTo>
                      <a:pt x="6727" y="543"/>
                      <a:pt x="3653" y="407"/>
                      <a:pt x="2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30" name="Google Shape;1130;p46"/>
              <p:cNvSpPr/>
              <p:nvPr/>
            </p:nvSpPr>
            <p:spPr>
              <a:xfrm rot="2838851">
                <a:off x="7974294" y="4117410"/>
                <a:ext cx="417038" cy="28296"/>
              </a:xfrm>
              <a:custGeom>
                <a:avLst/>
                <a:gdLst/>
                <a:ahLst/>
                <a:cxnLst/>
                <a:rect l="l" t="t" r="r" b="b"/>
                <a:pathLst>
                  <a:path w="16860" h="1144" extrusionOk="0">
                    <a:moveTo>
                      <a:pt x="24" y="1"/>
                    </a:moveTo>
                    <a:lnTo>
                      <a:pt x="0" y="596"/>
                    </a:lnTo>
                    <a:cubicBezTo>
                      <a:pt x="3060" y="953"/>
                      <a:pt x="6144" y="1132"/>
                      <a:pt x="9227" y="1144"/>
                    </a:cubicBezTo>
                    <a:cubicBezTo>
                      <a:pt x="14192" y="1144"/>
                      <a:pt x="16824" y="608"/>
                      <a:pt x="16859" y="584"/>
                    </a:cubicBezTo>
                    <a:lnTo>
                      <a:pt x="16800" y="1"/>
                    </a:lnTo>
                    <a:cubicBezTo>
                      <a:pt x="16760" y="9"/>
                      <a:pt x="14146" y="543"/>
                      <a:pt x="9212" y="543"/>
                    </a:cubicBezTo>
                    <a:cubicBezTo>
                      <a:pt x="6727" y="543"/>
                      <a:pt x="3653" y="408"/>
                      <a:pt x="2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31" name="Google Shape;1131;p46"/>
              <p:cNvSpPr/>
              <p:nvPr/>
            </p:nvSpPr>
            <p:spPr>
              <a:xfrm rot="2838851">
                <a:off x="7995688" y="4097632"/>
                <a:ext cx="417038" cy="28296"/>
              </a:xfrm>
              <a:custGeom>
                <a:avLst/>
                <a:gdLst/>
                <a:ahLst/>
                <a:cxnLst/>
                <a:rect l="l" t="t" r="r" b="b"/>
                <a:pathLst>
                  <a:path w="16860" h="1144" extrusionOk="0">
                    <a:moveTo>
                      <a:pt x="24" y="0"/>
                    </a:moveTo>
                    <a:lnTo>
                      <a:pt x="0" y="596"/>
                    </a:lnTo>
                    <a:cubicBezTo>
                      <a:pt x="3060" y="941"/>
                      <a:pt x="6144" y="1131"/>
                      <a:pt x="9227" y="1143"/>
                    </a:cubicBezTo>
                    <a:cubicBezTo>
                      <a:pt x="14192" y="1143"/>
                      <a:pt x="16824" y="596"/>
                      <a:pt x="16859" y="584"/>
                    </a:cubicBezTo>
                    <a:lnTo>
                      <a:pt x="16800" y="0"/>
                    </a:lnTo>
                    <a:cubicBezTo>
                      <a:pt x="16760" y="8"/>
                      <a:pt x="14146" y="543"/>
                      <a:pt x="9212" y="543"/>
                    </a:cubicBezTo>
                    <a:cubicBezTo>
                      <a:pt x="6727" y="543"/>
                      <a:pt x="3653" y="407"/>
                      <a:pt x="24"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32" name="Google Shape;1132;p46"/>
              <p:cNvSpPr/>
              <p:nvPr/>
            </p:nvSpPr>
            <p:spPr>
              <a:xfrm rot="2838851">
                <a:off x="8018321" y="4079559"/>
                <a:ext cx="416741" cy="23275"/>
              </a:xfrm>
              <a:custGeom>
                <a:avLst/>
                <a:gdLst/>
                <a:ahLst/>
                <a:cxnLst/>
                <a:rect l="l" t="t" r="r" b="b"/>
                <a:pathLst>
                  <a:path w="16848" h="941" extrusionOk="0">
                    <a:moveTo>
                      <a:pt x="12" y="0"/>
                    </a:moveTo>
                    <a:lnTo>
                      <a:pt x="0" y="595"/>
                    </a:lnTo>
                    <a:cubicBezTo>
                      <a:pt x="83" y="607"/>
                      <a:pt x="5727" y="941"/>
                      <a:pt x="10680" y="941"/>
                    </a:cubicBezTo>
                    <a:cubicBezTo>
                      <a:pt x="13192" y="941"/>
                      <a:pt x="15502" y="857"/>
                      <a:pt x="16847" y="584"/>
                    </a:cubicBezTo>
                    <a:lnTo>
                      <a:pt x="16800" y="0"/>
                    </a:lnTo>
                    <a:cubicBezTo>
                      <a:pt x="15468" y="260"/>
                      <a:pt x="13151" y="347"/>
                      <a:pt x="10657" y="347"/>
                    </a:cubicBezTo>
                    <a:cubicBezTo>
                      <a:pt x="5726" y="347"/>
                      <a:pt x="99" y="8"/>
                      <a:pt x="12"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33" name="Google Shape;1133;p46"/>
              <p:cNvSpPr/>
              <p:nvPr/>
            </p:nvSpPr>
            <p:spPr>
              <a:xfrm rot="2838851">
                <a:off x="8083391" y="4017862"/>
                <a:ext cx="416741" cy="25550"/>
              </a:xfrm>
              <a:custGeom>
                <a:avLst/>
                <a:gdLst/>
                <a:ahLst/>
                <a:cxnLst/>
                <a:rect l="l" t="t" r="r" b="b"/>
                <a:pathLst>
                  <a:path w="16848" h="1033" extrusionOk="0">
                    <a:moveTo>
                      <a:pt x="8926" y="1"/>
                    </a:moveTo>
                    <a:cubicBezTo>
                      <a:pt x="3977" y="1"/>
                      <a:pt x="63" y="429"/>
                      <a:pt x="0" y="437"/>
                    </a:cubicBezTo>
                    <a:lnTo>
                      <a:pt x="36" y="1033"/>
                    </a:lnTo>
                    <a:cubicBezTo>
                      <a:pt x="91" y="1025"/>
                      <a:pt x="3991" y="596"/>
                      <a:pt x="8925" y="596"/>
                    </a:cubicBezTo>
                    <a:cubicBezTo>
                      <a:pt x="11415" y="596"/>
                      <a:pt x="14168" y="705"/>
                      <a:pt x="16824" y="1033"/>
                    </a:cubicBezTo>
                    <a:lnTo>
                      <a:pt x="16847" y="437"/>
                    </a:lnTo>
                    <a:cubicBezTo>
                      <a:pt x="14184" y="110"/>
                      <a:pt x="11423" y="1"/>
                      <a:pt x="892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34" name="Google Shape;1134;p46"/>
              <p:cNvSpPr/>
              <p:nvPr/>
            </p:nvSpPr>
            <p:spPr>
              <a:xfrm rot="2838851">
                <a:off x="8060812" y="4042192"/>
                <a:ext cx="416444" cy="19317"/>
              </a:xfrm>
              <a:custGeom>
                <a:avLst/>
                <a:gdLst/>
                <a:ahLst/>
                <a:cxnLst/>
                <a:rect l="l" t="t" r="r" b="b"/>
                <a:pathLst>
                  <a:path w="16836" h="781" extrusionOk="0">
                    <a:moveTo>
                      <a:pt x="9775" y="0"/>
                    </a:moveTo>
                    <a:cubicBezTo>
                      <a:pt x="4810" y="0"/>
                      <a:pt x="71" y="185"/>
                      <a:pt x="0" y="185"/>
                    </a:cubicBezTo>
                    <a:lnTo>
                      <a:pt x="12" y="781"/>
                    </a:lnTo>
                    <a:cubicBezTo>
                      <a:pt x="83" y="781"/>
                      <a:pt x="4817" y="601"/>
                      <a:pt x="9771" y="601"/>
                    </a:cubicBezTo>
                    <a:cubicBezTo>
                      <a:pt x="12248" y="601"/>
                      <a:pt x="14780" y="646"/>
                      <a:pt x="16812" y="781"/>
                    </a:cubicBezTo>
                    <a:lnTo>
                      <a:pt x="16835" y="185"/>
                    </a:lnTo>
                    <a:cubicBezTo>
                      <a:pt x="14796" y="47"/>
                      <a:pt x="12257" y="0"/>
                      <a:pt x="9775"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35" name="Google Shape;1135;p46"/>
              <p:cNvSpPr/>
              <p:nvPr/>
            </p:nvSpPr>
            <p:spPr>
              <a:xfrm rot="2838851">
                <a:off x="8039464" y="4063054"/>
                <a:ext cx="416172" cy="17685"/>
              </a:xfrm>
              <a:custGeom>
                <a:avLst/>
                <a:gdLst/>
                <a:ahLst/>
                <a:cxnLst/>
                <a:rect l="l" t="t" r="r" b="b"/>
                <a:pathLst>
                  <a:path w="16825" h="715" extrusionOk="0">
                    <a:moveTo>
                      <a:pt x="1" y="0"/>
                    </a:moveTo>
                    <a:lnTo>
                      <a:pt x="1" y="596"/>
                    </a:lnTo>
                    <a:lnTo>
                      <a:pt x="406" y="607"/>
                    </a:lnTo>
                    <a:cubicBezTo>
                      <a:pt x="3894" y="679"/>
                      <a:pt x="6847" y="715"/>
                      <a:pt x="9312" y="715"/>
                    </a:cubicBezTo>
                    <a:cubicBezTo>
                      <a:pt x="12669" y="715"/>
                      <a:pt x="15122" y="655"/>
                      <a:pt x="16824" y="596"/>
                    </a:cubicBezTo>
                    <a:lnTo>
                      <a:pt x="16813" y="0"/>
                    </a:lnTo>
                    <a:cubicBezTo>
                      <a:pt x="15119" y="62"/>
                      <a:pt x="12661" y="116"/>
                      <a:pt x="9294" y="116"/>
                    </a:cubicBezTo>
                    <a:cubicBezTo>
                      <a:pt x="6838" y="116"/>
                      <a:pt x="3898" y="88"/>
                      <a:pt x="418" y="12"/>
                    </a:cubicBezTo>
                    <a:lnTo>
                      <a:pt x="1"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grpSp>
        <p:nvGrpSpPr>
          <p:cNvPr id="1136" name="Google Shape;1136;p46"/>
          <p:cNvGrpSpPr/>
          <p:nvPr/>
        </p:nvGrpSpPr>
        <p:grpSpPr>
          <a:xfrm>
            <a:off x="10395439" y="1381360"/>
            <a:ext cx="725984" cy="698901"/>
            <a:chOff x="6477600" y="1197900"/>
            <a:chExt cx="458400" cy="441300"/>
          </a:xfrm>
        </p:grpSpPr>
        <p:sp>
          <p:nvSpPr>
            <p:cNvPr id="1137" name="Google Shape;1137;p46"/>
            <p:cNvSpPr/>
            <p:nvPr/>
          </p:nvSpPr>
          <p:spPr>
            <a:xfrm>
              <a:off x="6477600" y="1197900"/>
              <a:ext cx="458400" cy="441300"/>
            </a:xfrm>
            <a:custGeom>
              <a:avLst/>
              <a:gdLst/>
              <a:ahLst/>
              <a:cxnLst/>
              <a:rect l="l" t="t" r="r" b="b"/>
              <a:pathLst>
                <a:path w="18336" h="17652" extrusionOk="0">
                  <a:moveTo>
                    <a:pt x="11883" y="4857"/>
                  </a:moveTo>
                  <a:cubicBezTo>
                    <a:pt x="12593" y="4857"/>
                    <a:pt x="13276" y="5409"/>
                    <a:pt x="13276" y="6239"/>
                  </a:cubicBezTo>
                  <a:cubicBezTo>
                    <a:pt x="13276" y="7001"/>
                    <a:pt x="12657" y="7608"/>
                    <a:pt x="11895" y="7608"/>
                  </a:cubicBezTo>
                  <a:cubicBezTo>
                    <a:pt x="10668" y="7608"/>
                    <a:pt x="10049" y="6132"/>
                    <a:pt x="10918" y="5263"/>
                  </a:cubicBezTo>
                  <a:cubicBezTo>
                    <a:pt x="11199" y="4982"/>
                    <a:pt x="11544" y="4857"/>
                    <a:pt x="11883" y="4857"/>
                  </a:cubicBezTo>
                  <a:close/>
                  <a:moveTo>
                    <a:pt x="7120" y="4862"/>
                  </a:moveTo>
                  <a:cubicBezTo>
                    <a:pt x="7831" y="4862"/>
                    <a:pt x="8513" y="5409"/>
                    <a:pt x="8513" y="6239"/>
                  </a:cubicBezTo>
                  <a:cubicBezTo>
                    <a:pt x="8501" y="6994"/>
                    <a:pt x="7894" y="7609"/>
                    <a:pt x="7142" y="7609"/>
                  </a:cubicBezTo>
                  <a:cubicBezTo>
                    <a:pt x="7135" y="7609"/>
                    <a:pt x="7127" y="7609"/>
                    <a:pt x="7120" y="7608"/>
                  </a:cubicBezTo>
                  <a:lnTo>
                    <a:pt x="7120" y="7608"/>
                  </a:lnTo>
                  <a:lnTo>
                    <a:pt x="7132" y="7620"/>
                  </a:lnTo>
                  <a:cubicBezTo>
                    <a:pt x="5906" y="7620"/>
                    <a:pt x="5287" y="6132"/>
                    <a:pt x="6156" y="5263"/>
                  </a:cubicBezTo>
                  <a:cubicBezTo>
                    <a:pt x="6436" y="4986"/>
                    <a:pt x="6781" y="4862"/>
                    <a:pt x="7120" y="4862"/>
                  </a:cubicBezTo>
                  <a:close/>
                  <a:moveTo>
                    <a:pt x="7125" y="10045"/>
                  </a:moveTo>
                  <a:cubicBezTo>
                    <a:pt x="7834" y="10045"/>
                    <a:pt x="8513" y="10594"/>
                    <a:pt x="8513" y="11430"/>
                  </a:cubicBezTo>
                  <a:cubicBezTo>
                    <a:pt x="8501" y="12190"/>
                    <a:pt x="7885" y="12796"/>
                    <a:pt x="7126" y="12800"/>
                  </a:cubicBezTo>
                  <a:lnTo>
                    <a:pt x="7126" y="12800"/>
                  </a:lnTo>
                  <a:cubicBezTo>
                    <a:pt x="5904" y="12795"/>
                    <a:pt x="5288" y="11322"/>
                    <a:pt x="6156" y="10454"/>
                  </a:cubicBezTo>
                  <a:cubicBezTo>
                    <a:pt x="6438" y="10172"/>
                    <a:pt x="6785" y="10045"/>
                    <a:pt x="7125" y="10045"/>
                  </a:cubicBezTo>
                  <a:close/>
                  <a:moveTo>
                    <a:pt x="11883" y="10036"/>
                  </a:moveTo>
                  <a:cubicBezTo>
                    <a:pt x="12593" y="10036"/>
                    <a:pt x="13276" y="10588"/>
                    <a:pt x="13276" y="11418"/>
                  </a:cubicBezTo>
                  <a:cubicBezTo>
                    <a:pt x="13276" y="12180"/>
                    <a:pt x="12657" y="12800"/>
                    <a:pt x="11895" y="12800"/>
                  </a:cubicBezTo>
                  <a:cubicBezTo>
                    <a:pt x="10668" y="12800"/>
                    <a:pt x="10049" y="11311"/>
                    <a:pt x="10918" y="10442"/>
                  </a:cubicBezTo>
                  <a:cubicBezTo>
                    <a:pt x="11199" y="10161"/>
                    <a:pt x="11544" y="10036"/>
                    <a:pt x="11883" y="10036"/>
                  </a:cubicBezTo>
                  <a:close/>
                  <a:moveTo>
                    <a:pt x="9513" y="0"/>
                  </a:moveTo>
                  <a:cubicBezTo>
                    <a:pt x="5941" y="0"/>
                    <a:pt x="2727" y="2155"/>
                    <a:pt x="1357" y="5453"/>
                  </a:cubicBezTo>
                  <a:cubicBezTo>
                    <a:pt x="0" y="8751"/>
                    <a:pt x="750" y="12538"/>
                    <a:pt x="3274" y="15062"/>
                  </a:cubicBezTo>
                  <a:cubicBezTo>
                    <a:pt x="4964" y="16751"/>
                    <a:pt x="7224" y="17651"/>
                    <a:pt x="9523" y="17651"/>
                  </a:cubicBezTo>
                  <a:cubicBezTo>
                    <a:pt x="10659" y="17651"/>
                    <a:pt x="11804" y="17431"/>
                    <a:pt x="12895" y="16979"/>
                  </a:cubicBezTo>
                  <a:cubicBezTo>
                    <a:pt x="16193" y="15609"/>
                    <a:pt x="18336" y="12395"/>
                    <a:pt x="18336" y="8823"/>
                  </a:cubicBezTo>
                  <a:cubicBezTo>
                    <a:pt x="18336" y="3953"/>
                    <a:pt x="14383" y="0"/>
                    <a:pt x="95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138" name="Google Shape;1138;p46"/>
            <p:cNvSpPr/>
            <p:nvPr/>
          </p:nvSpPr>
          <p:spPr>
            <a:xfrm>
              <a:off x="6518675" y="1235700"/>
              <a:ext cx="379225" cy="364625"/>
            </a:xfrm>
            <a:custGeom>
              <a:avLst/>
              <a:gdLst/>
              <a:ahLst/>
              <a:cxnLst/>
              <a:rect l="l" t="t" r="r" b="b"/>
              <a:pathLst>
                <a:path w="15169" h="14585" extrusionOk="0">
                  <a:moveTo>
                    <a:pt x="5482" y="3318"/>
                  </a:moveTo>
                  <a:cubicBezTo>
                    <a:pt x="6191" y="3318"/>
                    <a:pt x="6870" y="3867"/>
                    <a:pt x="6870" y="4703"/>
                  </a:cubicBezTo>
                  <a:cubicBezTo>
                    <a:pt x="6870" y="5453"/>
                    <a:pt x="6251" y="6073"/>
                    <a:pt x="5489" y="6073"/>
                  </a:cubicBezTo>
                  <a:cubicBezTo>
                    <a:pt x="4263" y="6073"/>
                    <a:pt x="3644" y="4584"/>
                    <a:pt x="4513" y="3727"/>
                  </a:cubicBezTo>
                  <a:cubicBezTo>
                    <a:pt x="4795" y="3445"/>
                    <a:pt x="5142" y="3318"/>
                    <a:pt x="5482" y="3318"/>
                  </a:cubicBezTo>
                  <a:close/>
                  <a:moveTo>
                    <a:pt x="10257" y="3318"/>
                  </a:moveTo>
                  <a:cubicBezTo>
                    <a:pt x="10965" y="3318"/>
                    <a:pt x="11645" y="3867"/>
                    <a:pt x="11645" y="4703"/>
                  </a:cubicBezTo>
                  <a:cubicBezTo>
                    <a:pt x="11645" y="5453"/>
                    <a:pt x="11025" y="6073"/>
                    <a:pt x="10263" y="6073"/>
                  </a:cubicBezTo>
                  <a:cubicBezTo>
                    <a:pt x="9037" y="6073"/>
                    <a:pt x="8418" y="4584"/>
                    <a:pt x="9287" y="3727"/>
                  </a:cubicBezTo>
                  <a:cubicBezTo>
                    <a:pt x="9569" y="3445"/>
                    <a:pt x="9916" y="3318"/>
                    <a:pt x="10257" y="3318"/>
                  </a:cubicBezTo>
                  <a:close/>
                  <a:moveTo>
                    <a:pt x="5477" y="8500"/>
                  </a:moveTo>
                  <a:cubicBezTo>
                    <a:pt x="6188" y="8500"/>
                    <a:pt x="6870" y="9052"/>
                    <a:pt x="6870" y="9883"/>
                  </a:cubicBezTo>
                  <a:cubicBezTo>
                    <a:pt x="6870" y="10633"/>
                    <a:pt x="6251" y="11252"/>
                    <a:pt x="5489" y="11252"/>
                  </a:cubicBezTo>
                  <a:cubicBezTo>
                    <a:pt x="4263" y="11252"/>
                    <a:pt x="3644" y="9775"/>
                    <a:pt x="4513" y="8906"/>
                  </a:cubicBezTo>
                  <a:cubicBezTo>
                    <a:pt x="4793" y="8626"/>
                    <a:pt x="5138" y="8500"/>
                    <a:pt x="5477" y="8500"/>
                  </a:cubicBezTo>
                  <a:close/>
                  <a:moveTo>
                    <a:pt x="10252" y="8500"/>
                  </a:moveTo>
                  <a:cubicBezTo>
                    <a:pt x="10962" y="8500"/>
                    <a:pt x="11645" y="9052"/>
                    <a:pt x="11645" y="9883"/>
                  </a:cubicBezTo>
                  <a:cubicBezTo>
                    <a:pt x="11645" y="10645"/>
                    <a:pt x="11025" y="11252"/>
                    <a:pt x="10263" y="11252"/>
                  </a:cubicBezTo>
                  <a:cubicBezTo>
                    <a:pt x="9037" y="11252"/>
                    <a:pt x="8418" y="9775"/>
                    <a:pt x="9287" y="8906"/>
                  </a:cubicBezTo>
                  <a:cubicBezTo>
                    <a:pt x="9568" y="8626"/>
                    <a:pt x="9913" y="8500"/>
                    <a:pt x="10252" y="8500"/>
                  </a:cubicBezTo>
                  <a:close/>
                  <a:moveTo>
                    <a:pt x="7870" y="0"/>
                  </a:moveTo>
                  <a:cubicBezTo>
                    <a:pt x="4918" y="0"/>
                    <a:pt x="2262" y="1774"/>
                    <a:pt x="1131" y="4501"/>
                  </a:cubicBezTo>
                  <a:cubicBezTo>
                    <a:pt x="0" y="7228"/>
                    <a:pt x="631" y="10359"/>
                    <a:pt x="2715" y="12454"/>
                  </a:cubicBezTo>
                  <a:cubicBezTo>
                    <a:pt x="4106" y="13846"/>
                    <a:pt x="5971" y="14584"/>
                    <a:pt x="7864" y="14584"/>
                  </a:cubicBezTo>
                  <a:cubicBezTo>
                    <a:pt x="8806" y="14584"/>
                    <a:pt x="9755" y="14402"/>
                    <a:pt x="10656" y="14026"/>
                  </a:cubicBezTo>
                  <a:cubicBezTo>
                    <a:pt x="13383" y="12907"/>
                    <a:pt x="15169" y="10240"/>
                    <a:pt x="15169" y="7299"/>
                  </a:cubicBezTo>
                  <a:cubicBezTo>
                    <a:pt x="15169" y="3263"/>
                    <a:pt x="11895" y="0"/>
                    <a:pt x="787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139" name="Google Shape;1139;p46"/>
            <p:cNvSpPr/>
            <p:nvPr/>
          </p:nvSpPr>
          <p:spPr>
            <a:xfrm>
              <a:off x="6632500" y="1347825"/>
              <a:ext cx="165525" cy="149175"/>
            </a:xfrm>
            <a:custGeom>
              <a:avLst/>
              <a:gdLst/>
              <a:ahLst/>
              <a:cxnLst/>
              <a:rect l="l" t="t" r="r" b="b"/>
              <a:pathLst>
                <a:path w="6621" h="5967" extrusionOk="0">
                  <a:moveTo>
                    <a:pt x="1046" y="1"/>
                  </a:moveTo>
                  <a:cubicBezTo>
                    <a:pt x="493" y="1"/>
                    <a:pt x="0" y="720"/>
                    <a:pt x="507" y="1219"/>
                  </a:cubicBezTo>
                  <a:lnTo>
                    <a:pt x="5103" y="5755"/>
                  </a:lnTo>
                  <a:cubicBezTo>
                    <a:pt x="5252" y="5904"/>
                    <a:pt x="5420" y="5967"/>
                    <a:pt x="5583" y="5967"/>
                  </a:cubicBezTo>
                  <a:cubicBezTo>
                    <a:pt x="6133" y="5967"/>
                    <a:pt x="6621" y="5248"/>
                    <a:pt x="6115" y="4743"/>
                  </a:cubicBezTo>
                  <a:lnTo>
                    <a:pt x="1519" y="206"/>
                  </a:lnTo>
                  <a:cubicBezTo>
                    <a:pt x="1372" y="62"/>
                    <a:pt x="1206" y="1"/>
                    <a:pt x="104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40" name="Google Shape;1140;p46"/>
            <p:cNvSpPr/>
            <p:nvPr/>
          </p:nvSpPr>
          <p:spPr>
            <a:xfrm>
              <a:off x="6633475" y="1347075"/>
              <a:ext cx="163675" cy="150700"/>
            </a:xfrm>
            <a:custGeom>
              <a:avLst/>
              <a:gdLst/>
              <a:ahLst/>
              <a:cxnLst/>
              <a:rect l="l" t="t" r="r" b="b"/>
              <a:pathLst>
                <a:path w="6547" h="6028" extrusionOk="0">
                  <a:moveTo>
                    <a:pt x="5514" y="1"/>
                  </a:moveTo>
                  <a:cubicBezTo>
                    <a:pt x="5353" y="1"/>
                    <a:pt x="5187" y="63"/>
                    <a:pt x="5040" y="213"/>
                  </a:cubicBezTo>
                  <a:lnTo>
                    <a:pt x="504" y="4808"/>
                  </a:lnTo>
                  <a:cubicBezTo>
                    <a:pt x="0" y="5312"/>
                    <a:pt x="483" y="6027"/>
                    <a:pt x="1025" y="6027"/>
                  </a:cubicBezTo>
                  <a:cubicBezTo>
                    <a:pt x="1188" y="6027"/>
                    <a:pt x="1356" y="5963"/>
                    <a:pt x="1504" y="5809"/>
                  </a:cubicBezTo>
                  <a:lnTo>
                    <a:pt x="6041" y="1225"/>
                  </a:lnTo>
                  <a:cubicBezTo>
                    <a:pt x="6546" y="719"/>
                    <a:pt x="6058" y="1"/>
                    <a:pt x="551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sp>
        <p:nvSpPr>
          <p:cNvPr id="44" name="Title 2"/>
          <p:cNvSpPr>
            <a:spLocks noGrp="1"/>
          </p:cNvSpPr>
          <p:nvPr>
            <p:ph type="title"/>
          </p:nvPr>
        </p:nvSpPr>
        <p:spPr>
          <a:xfrm>
            <a:off x="2426764" y="732822"/>
            <a:ext cx="7478400" cy="1543079"/>
          </a:xfrm>
        </p:spPr>
        <p:txBody>
          <a:bodyPr/>
          <a:lstStyle/>
          <a:p>
            <a:r>
              <a:rPr lang="vi-VN" dirty="0">
                <a:solidFill>
                  <a:srgbClr val="C00000"/>
                </a:solidFill>
                <a:latin typeface="+mn-lt"/>
              </a:rPr>
              <a:t>TRÒ CHƠI</a:t>
            </a:r>
            <a:br>
              <a:rPr lang="vi-VN" dirty="0">
                <a:solidFill>
                  <a:srgbClr val="C00000"/>
                </a:solidFill>
                <a:latin typeface="+mn-lt"/>
              </a:rPr>
            </a:br>
            <a:r>
              <a:rPr lang="vi-VN" dirty="0">
                <a:solidFill>
                  <a:srgbClr val="C00000"/>
                </a:solidFill>
                <a:latin typeface="+mn-lt"/>
              </a:rPr>
              <a:t>NHÀ THIẾT KẾ TÀI BA</a:t>
            </a:r>
            <a:endParaRPr lang="en-US" dirty="0">
              <a:solidFill>
                <a:srgbClr val="C00000"/>
              </a:solidFill>
              <a:latin typeface="+mn-lt"/>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8321" y="3996467"/>
            <a:ext cx="2295239" cy="2295239"/>
          </a:xfrm>
          <a:prstGeom prst="rect">
            <a:avLst/>
          </a:prstGeom>
        </p:spPr>
      </p:pic>
      <p:pic>
        <p:nvPicPr>
          <p:cNvPr id="36" name="Content Placeholder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2861923" y="2214512"/>
            <a:ext cx="6608083" cy="4052213"/>
          </a:xfrm>
          <a:prstGeom prst="rect">
            <a:avLst/>
          </a:prstGeom>
          <a:noFill/>
          <a:ln>
            <a:noFill/>
          </a:ln>
        </p:spPr>
      </p:pic>
      <p:pic>
        <p:nvPicPr>
          <p:cNvPr id="3" name="NHAC CHU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9200" y="1323559"/>
            <a:ext cx="812800" cy="812800"/>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900" decel="100000" fill="hold"/>
                                        <p:tgtEl>
                                          <p:spTgt spid="3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22171" fill="hold"/>
                                        <p:tgtEl>
                                          <p:spTgt spid="3"/>
                                        </p:tgtEl>
                                      </p:cBhvr>
                                    </p:cmd>
                                  </p:childTnLst>
                                </p:cTn>
                              </p:par>
                            </p:childTnLst>
                          </p:cTn>
                        </p:par>
                      </p:childTnLst>
                    </p:cTn>
                  </p:par>
                </p:childTnLst>
              </p:cTn>
              <p:nextCondLst>
                <p:cond evt="onClick" delay="0">
                  <p:tgtEl>
                    <p:spTgt spid="3"/>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2753" y="3935270"/>
            <a:ext cx="2251751" cy="225175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866" y="4439752"/>
            <a:ext cx="824171" cy="1548441"/>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8830" y="528831"/>
            <a:ext cx="1410957" cy="1108611"/>
          </a:xfrm>
          <a:prstGeom prst="rect">
            <a:avLst/>
          </a:prstGeom>
        </p:spPr>
      </p:pic>
      <p:pic>
        <p:nvPicPr>
          <p:cNvPr id="6" name="Picture 5">
            <a:extLst>
              <a:ext uri="{FF2B5EF4-FFF2-40B4-BE49-F238E27FC236}">
                <a16:creationId xmlns:a16="http://schemas.microsoft.com/office/drawing/2014/main" id="{326D4B9C-1B4D-2680-96FC-098B9877FF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8829" y="670979"/>
            <a:ext cx="10191749" cy="6048228"/>
          </a:xfrm>
          <a:prstGeom prst="rect">
            <a:avLst/>
          </a:prstGeom>
        </p:spPr>
      </p:pic>
    </p:spTree>
    <p:extLst>
      <p:ext uri="{BB962C8B-B14F-4D97-AF65-F5344CB8AC3E}">
        <p14:creationId xmlns:p14="http://schemas.microsoft.com/office/powerpoint/2010/main" val="102915859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grpSp>
        <p:nvGrpSpPr>
          <p:cNvPr id="1021" name="Google Shape;1021;p44"/>
          <p:cNvGrpSpPr/>
          <p:nvPr/>
        </p:nvGrpSpPr>
        <p:grpSpPr>
          <a:xfrm>
            <a:off x="10124948" y="1021642"/>
            <a:ext cx="725984" cy="698901"/>
            <a:chOff x="6477600" y="1197900"/>
            <a:chExt cx="458400" cy="441300"/>
          </a:xfrm>
        </p:grpSpPr>
        <p:sp>
          <p:nvSpPr>
            <p:cNvPr id="1022" name="Google Shape;1022;p44"/>
            <p:cNvSpPr/>
            <p:nvPr/>
          </p:nvSpPr>
          <p:spPr>
            <a:xfrm>
              <a:off x="6477600" y="1197900"/>
              <a:ext cx="458400" cy="441300"/>
            </a:xfrm>
            <a:custGeom>
              <a:avLst/>
              <a:gdLst/>
              <a:ahLst/>
              <a:cxnLst/>
              <a:rect l="l" t="t" r="r" b="b"/>
              <a:pathLst>
                <a:path w="18336" h="17652" extrusionOk="0">
                  <a:moveTo>
                    <a:pt x="11883" y="4857"/>
                  </a:moveTo>
                  <a:cubicBezTo>
                    <a:pt x="12593" y="4857"/>
                    <a:pt x="13276" y="5409"/>
                    <a:pt x="13276" y="6239"/>
                  </a:cubicBezTo>
                  <a:cubicBezTo>
                    <a:pt x="13276" y="7001"/>
                    <a:pt x="12657" y="7608"/>
                    <a:pt x="11895" y="7608"/>
                  </a:cubicBezTo>
                  <a:cubicBezTo>
                    <a:pt x="10668" y="7608"/>
                    <a:pt x="10049" y="6132"/>
                    <a:pt x="10918" y="5263"/>
                  </a:cubicBezTo>
                  <a:cubicBezTo>
                    <a:pt x="11199" y="4982"/>
                    <a:pt x="11544" y="4857"/>
                    <a:pt x="11883" y="4857"/>
                  </a:cubicBezTo>
                  <a:close/>
                  <a:moveTo>
                    <a:pt x="7120" y="4862"/>
                  </a:moveTo>
                  <a:cubicBezTo>
                    <a:pt x="7831" y="4862"/>
                    <a:pt x="8513" y="5409"/>
                    <a:pt x="8513" y="6239"/>
                  </a:cubicBezTo>
                  <a:cubicBezTo>
                    <a:pt x="8501" y="6994"/>
                    <a:pt x="7894" y="7609"/>
                    <a:pt x="7142" y="7609"/>
                  </a:cubicBezTo>
                  <a:cubicBezTo>
                    <a:pt x="7135" y="7609"/>
                    <a:pt x="7127" y="7609"/>
                    <a:pt x="7120" y="7608"/>
                  </a:cubicBezTo>
                  <a:lnTo>
                    <a:pt x="7120" y="7608"/>
                  </a:lnTo>
                  <a:lnTo>
                    <a:pt x="7132" y="7620"/>
                  </a:lnTo>
                  <a:cubicBezTo>
                    <a:pt x="5906" y="7620"/>
                    <a:pt x="5287" y="6132"/>
                    <a:pt x="6156" y="5263"/>
                  </a:cubicBezTo>
                  <a:cubicBezTo>
                    <a:pt x="6436" y="4986"/>
                    <a:pt x="6781" y="4862"/>
                    <a:pt x="7120" y="4862"/>
                  </a:cubicBezTo>
                  <a:close/>
                  <a:moveTo>
                    <a:pt x="7125" y="10045"/>
                  </a:moveTo>
                  <a:cubicBezTo>
                    <a:pt x="7834" y="10045"/>
                    <a:pt x="8513" y="10594"/>
                    <a:pt x="8513" y="11430"/>
                  </a:cubicBezTo>
                  <a:cubicBezTo>
                    <a:pt x="8501" y="12190"/>
                    <a:pt x="7885" y="12796"/>
                    <a:pt x="7126" y="12800"/>
                  </a:cubicBezTo>
                  <a:lnTo>
                    <a:pt x="7126" y="12800"/>
                  </a:lnTo>
                  <a:cubicBezTo>
                    <a:pt x="5904" y="12795"/>
                    <a:pt x="5288" y="11322"/>
                    <a:pt x="6156" y="10454"/>
                  </a:cubicBezTo>
                  <a:cubicBezTo>
                    <a:pt x="6438" y="10172"/>
                    <a:pt x="6785" y="10045"/>
                    <a:pt x="7125" y="10045"/>
                  </a:cubicBezTo>
                  <a:close/>
                  <a:moveTo>
                    <a:pt x="11883" y="10036"/>
                  </a:moveTo>
                  <a:cubicBezTo>
                    <a:pt x="12593" y="10036"/>
                    <a:pt x="13276" y="10588"/>
                    <a:pt x="13276" y="11418"/>
                  </a:cubicBezTo>
                  <a:cubicBezTo>
                    <a:pt x="13276" y="12180"/>
                    <a:pt x="12657" y="12800"/>
                    <a:pt x="11895" y="12800"/>
                  </a:cubicBezTo>
                  <a:cubicBezTo>
                    <a:pt x="10668" y="12800"/>
                    <a:pt x="10049" y="11311"/>
                    <a:pt x="10918" y="10442"/>
                  </a:cubicBezTo>
                  <a:cubicBezTo>
                    <a:pt x="11199" y="10161"/>
                    <a:pt x="11544" y="10036"/>
                    <a:pt x="11883" y="10036"/>
                  </a:cubicBezTo>
                  <a:close/>
                  <a:moveTo>
                    <a:pt x="9513" y="0"/>
                  </a:moveTo>
                  <a:cubicBezTo>
                    <a:pt x="5941" y="0"/>
                    <a:pt x="2727" y="2155"/>
                    <a:pt x="1357" y="5453"/>
                  </a:cubicBezTo>
                  <a:cubicBezTo>
                    <a:pt x="0" y="8751"/>
                    <a:pt x="750" y="12538"/>
                    <a:pt x="3274" y="15062"/>
                  </a:cubicBezTo>
                  <a:cubicBezTo>
                    <a:pt x="4964" y="16751"/>
                    <a:pt x="7224" y="17651"/>
                    <a:pt x="9523" y="17651"/>
                  </a:cubicBezTo>
                  <a:cubicBezTo>
                    <a:pt x="10659" y="17651"/>
                    <a:pt x="11804" y="17431"/>
                    <a:pt x="12895" y="16979"/>
                  </a:cubicBezTo>
                  <a:cubicBezTo>
                    <a:pt x="16193" y="15609"/>
                    <a:pt x="18336" y="12395"/>
                    <a:pt x="18336" y="8823"/>
                  </a:cubicBezTo>
                  <a:cubicBezTo>
                    <a:pt x="18336" y="3953"/>
                    <a:pt x="14383" y="0"/>
                    <a:pt x="951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023" name="Google Shape;1023;p44"/>
            <p:cNvSpPr/>
            <p:nvPr/>
          </p:nvSpPr>
          <p:spPr>
            <a:xfrm>
              <a:off x="6518675" y="1235700"/>
              <a:ext cx="379225" cy="364625"/>
            </a:xfrm>
            <a:custGeom>
              <a:avLst/>
              <a:gdLst/>
              <a:ahLst/>
              <a:cxnLst/>
              <a:rect l="l" t="t" r="r" b="b"/>
              <a:pathLst>
                <a:path w="15169" h="14585" extrusionOk="0">
                  <a:moveTo>
                    <a:pt x="5482" y="3318"/>
                  </a:moveTo>
                  <a:cubicBezTo>
                    <a:pt x="6191" y="3318"/>
                    <a:pt x="6870" y="3867"/>
                    <a:pt x="6870" y="4703"/>
                  </a:cubicBezTo>
                  <a:cubicBezTo>
                    <a:pt x="6870" y="5453"/>
                    <a:pt x="6251" y="6073"/>
                    <a:pt x="5489" y="6073"/>
                  </a:cubicBezTo>
                  <a:cubicBezTo>
                    <a:pt x="4263" y="6073"/>
                    <a:pt x="3644" y="4584"/>
                    <a:pt x="4513" y="3727"/>
                  </a:cubicBezTo>
                  <a:cubicBezTo>
                    <a:pt x="4795" y="3445"/>
                    <a:pt x="5142" y="3318"/>
                    <a:pt x="5482" y="3318"/>
                  </a:cubicBezTo>
                  <a:close/>
                  <a:moveTo>
                    <a:pt x="10257" y="3318"/>
                  </a:moveTo>
                  <a:cubicBezTo>
                    <a:pt x="10965" y="3318"/>
                    <a:pt x="11645" y="3867"/>
                    <a:pt x="11645" y="4703"/>
                  </a:cubicBezTo>
                  <a:cubicBezTo>
                    <a:pt x="11645" y="5453"/>
                    <a:pt x="11025" y="6073"/>
                    <a:pt x="10263" y="6073"/>
                  </a:cubicBezTo>
                  <a:cubicBezTo>
                    <a:pt x="9037" y="6073"/>
                    <a:pt x="8418" y="4584"/>
                    <a:pt x="9287" y="3727"/>
                  </a:cubicBezTo>
                  <a:cubicBezTo>
                    <a:pt x="9569" y="3445"/>
                    <a:pt x="9916" y="3318"/>
                    <a:pt x="10257" y="3318"/>
                  </a:cubicBezTo>
                  <a:close/>
                  <a:moveTo>
                    <a:pt x="5477" y="8500"/>
                  </a:moveTo>
                  <a:cubicBezTo>
                    <a:pt x="6188" y="8500"/>
                    <a:pt x="6870" y="9052"/>
                    <a:pt x="6870" y="9883"/>
                  </a:cubicBezTo>
                  <a:cubicBezTo>
                    <a:pt x="6870" y="10633"/>
                    <a:pt x="6251" y="11252"/>
                    <a:pt x="5489" y="11252"/>
                  </a:cubicBezTo>
                  <a:cubicBezTo>
                    <a:pt x="4263" y="11252"/>
                    <a:pt x="3644" y="9775"/>
                    <a:pt x="4513" y="8906"/>
                  </a:cubicBezTo>
                  <a:cubicBezTo>
                    <a:pt x="4793" y="8626"/>
                    <a:pt x="5138" y="8500"/>
                    <a:pt x="5477" y="8500"/>
                  </a:cubicBezTo>
                  <a:close/>
                  <a:moveTo>
                    <a:pt x="10252" y="8500"/>
                  </a:moveTo>
                  <a:cubicBezTo>
                    <a:pt x="10962" y="8500"/>
                    <a:pt x="11645" y="9052"/>
                    <a:pt x="11645" y="9883"/>
                  </a:cubicBezTo>
                  <a:cubicBezTo>
                    <a:pt x="11645" y="10645"/>
                    <a:pt x="11025" y="11252"/>
                    <a:pt x="10263" y="11252"/>
                  </a:cubicBezTo>
                  <a:cubicBezTo>
                    <a:pt x="9037" y="11252"/>
                    <a:pt x="8418" y="9775"/>
                    <a:pt x="9287" y="8906"/>
                  </a:cubicBezTo>
                  <a:cubicBezTo>
                    <a:pt x="9568" y="8626"/>
                    <a:pt x="9913" y="8500"/>
                    <a:pt x="10252" y="8500"/>
                  </a:cubicBezTo>
                  <a:close/>
                  <a:moveTo>
                    <a:pt x="7870" y="0"/>
                  </a:moveTo>
                  <a:cubicBezTo>
                    <a:pt x="4918" y="0"/>
                    <a:pt x="2262" y="1774"/>
                    <a:pt x="1131" y="4501"/>
                  </a:cubicBezTo>
                  <a:cubicBezTo>
                    <a:pt x="0" y="7228"/>
                    <a:pt x="631" y="10359"/>
                    <a:pt x="2715" y="12454"/>
                  </a:cubicBezTo>
                  <a:cubicBezTo>
                    <a:pt x="4106" y="13846"/>
                    <a:pt x="5971" y="14584"/>
                    <a:pt x="7864" y="14584"/>
                  </a:cubicBezTo>
                  <a:cubicBezTo>
                    <a:pt x="8806" y="14584"/>
                    <a:pt x="9755" y="14402"/>
                    <a:pt x="10656" y="14026"/>
                  </a:cubicBezTo>
                  <a:cubicBezTo>
                    <a:pt x="13383" y="12907"/>
                    <a:pt x="15169" y="10240"/>
                    <a:pt x="15169" y="7299"/>
                  </a:cubicBezTo>
                  <a:cubicBezTo>
                    <a:pt x="15169" y="3263"/>
                    <a:pt x="11895" y="0"/>
                    <a:pt x="787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024" name="Google Shape;1024;p44"/>
            <p:cNvSpPr/>
            <p:nvPr/>
          </p:nvSpPr>
          <p:spPr>
            <a:xfrm>
              <a:off x="6632500" y="1347825"/>
              <a:ext cx="165525" cy="149175"/>
            </a:xfrm>
            <a:custGeom>
              <a:avLst/>
              <a:gdLst/>
              <a:ahLst/>
              <a:cxnLst/>
              <a:rect l="l" t="t" r="r" b="b"/>
              <a:pathLst>
                <a:path w="6621" h="5967" extrusionOk="0">
                  <a:moveTo>
                    <a:pt x="1046" y="1"/>
                  </a:moveTo>
                  <a:cubicBezTo>
                    <a:pt x="493" y="1"/>
                    <a:pt x="0" y="720"/>
                    <a:pt x="507" y="1219"/>
                  </a:cubicBezTo>
                  <a:lnTo>
                    <a:pt x="5103" y="5755"/>
                  </a:lnTo>
                  <a:cubicBezTo>
                    <a:pt x="5252" y="5904"/>
                    <a:pt x="5420" y="5967"/>
                    <a:pt x="5583" y="5967"/>
                  </a:cubicBezTo>
                  <a:cubicBezTo>
                    <a:pt x="6133" y="5967"/>
                    <a:pt x="6621" y="5248"/>
                    <a:pt x="6115" y="4743"/>
                  </a:cubicBezTo>
                  <a:lnTo>
                    <a:pt x="1519" y="206"/>
                  </a:lnTo>
                  <a:cubicBezTo>
                    <a:pt x="1372" y="62"/>
                    <a:pt x="1206" y="1"/>
                    <a:pt x="104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025" name="Google Shape;1025;p44"/>
            <p:cNvSpPr/>
            <p:nvPr/>
          </p:nvSpPr>
          <p:spPr>
            <a:xfrm>
              <a:off x="6633475" y="1347075"/>
              <a:ext cx="163675" cy="150700"/>
            </a:xfrm>
            <a:custGeom>
              <a:avLst/>
              <a:gdLst/>
              <a:ahLst/>
              <a:cxnLst/>
              <a:rect l="l" t="t" r="r" b="b"/>
              <a:pathLst>
                <a:path w="6547" h="6028" extrusionOk="0">
                  <a:moveTo>
                    <a:pt x="5514" y="1"/>
                  </a:moveTo>
                  <a:cubicBezTo>
                    <a:pt x="5353" y="1"/>
                    <a:pt x="5187" y="63"/>
                    <a:pt x="5040" y="213"/>
                  </a:cubicBezTo>
                  <a:lnTo>
                    <a:pt x="504" y="4808"/>
                  </a:lnTo>
                  <a:cubicBezTo>
                    <a:pt x="0" y="5312"/>
                    <a:pt x="483" y="6027"/>
                    <a:pt x="1025" y="6027"/>
                  </a:cubicBezTo>
                  <a:cubicBezTo>
                    <a:pt x="1188" y="6027"/>
                    <a:pt x="1356" y="5963"/>
                    <a:pt x="1504" y="5809"/>
                  </a:cubicBezTo>
                  <a:lnTo>
                    <a:pt x="6041" y="1225"/>
                  </a:lnTo>
                  <a:cubicBezTo>
                    <a:pt x="6546" y="719"/>
                    <a:pt x="6058" y="1"/>
                    <a:pt x="551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1026" name="Google Shape;1026;p44"/>
          <p:cNvGrpSpPr/>
          <p:nvPr/>
        </p:nvGrpSpPr>
        <p:grpSpPr>
          <a:xfrm>
            <a:off x="11007506" y="1649179"/>
            <a:ext cx="633137" cy="609223"/>
            <a:chOff x="7113975" y="1230050"/>
            <a:chExt cx="399775" cy="384675"/>
          </a:xfrm>
        </p:grpSpPr>
        <p:sp>
          <p:nvSpPr>
            <p:cNvPr id="1027" name="Google Shape;1027;p44"/>
            <p:cNvSpPr/>
            <p:nvPr/>
          </p:nvSpPr>
          <p:spPr>
            <a:xfrm>
              <a:off x="7113975" y="1230050"/>
              <a:ext cx="399775" cy="384675"/>
            </a:xfrm>
            <a:custGeom>
              <a:avLst/>
              <a:gdLst/>
              <a:ahLst/>
              <a:cxnLst/>
              <a:rect l="l" t="t" r="r" b="b"/>
              <a:pathLst>
                <a:path w="15991" h="15387" extrusionOk="0">
                  <a:moveTo>
                    <a:pt x="6037" y="6494"/>
                  </a:moveTo>
                  <a:cubicBezTo>
                    <a:pt x="6653" y="6494"/>
                    <a:pt x="7240" y="6968"/>
                    <a:pt x="7240" y="7692"/>
                  </a:cubicBezTo>
                  <a:cubicBezTo>
                    <a:pt x="7240" y="8358"/>
                    <a:pt x="6704" y="8894"/>
                    <a:pt x="6049" y="8894"/>
                  </a:cubicBezTo>
                  <a:cubicBezTo>
                    <a:pt x="4978" y="8894"/>
                    <a:pt x="4442" y="7596"/>
                    <a:pt x="5192" y="6846"/>
                  </a:cubicBezTo>
                  <a:cubicBezTo>
                    <a:pt x="5439" y="6603"/>
                    <a:pt x="5741" y="6494"/>
                    <a:pt x="6037" y="6494"/>
                  </a:cubicBezTo>
                  <a:close/>
                  <a:moveTo>
                    <a:pt x="10556" y="6494"/>
                  </a:moveTo>
                  <a:cubicBezTo>
                    <a:pt x="11172" y="6494"/>
                    <a:pt x="11764" y="6968"/>
                    <a:pt x="11764" y="7692"/>
                  </a:cubicBezTo>
                  <a:cubicBezTo>
                    <a:pt x="11764" y="8358"/>
                    <a:pt x="11216" y="8894"/>
                    <a:pt x="10562" y="8894"/>
                  </a:cubicBezTo>
                  <a:cubicBezTo>
                    <a:pt x="9490" y="8894"/>
                    <a:pt x="8954" y="7596"/>
                    <a:pt x="9716" y="6846"/>
                  </a:cubicBezTo>
                  <a:cubicBezTo>
                    <a:pt x="9960" y="6603"/>
                    <a:pt x="10260" y="6494"/>
                    <a:pt x="10556" y="6494"/>
                  </a:cubicBezTo>
                  <a:close/>
                  <a:moveTo>
                    <a:pt x="8299" y="0"/>
                  </a:moveTo>
                  <a:cubicBezTo>
                    <a:pt x="5192" y="0"/>
                    <a:pt x="2382" y="1881"/>
                    <a:pt x="1191" y="4751"/>
                  </a:cubicBezTo>
                  <a:cubicBezTo>
                    <a:pt x="1" y="7620"/>
                    <a:pt x="667" y="10930"/>
                    <a:pt x="2858" y="13133"/>
                  </a:cubicBezTo>
                  <a:cubicBezTo>
                    <a:pt x="4331" y="14605"/>
                    <a:pt x="6298" y="15386"/>
                    <a:pt x="8298" y="15386"/>
                  </a:cubicBezTo>
                  <a:cubicBezTo>
                    <a:pt x="9290" y="15386"/>
                    <a:pt x="10289" y="15194"/>
                    <a:pt x="11240" y="14800"/>
                  </a:cubicBezTo>
                  <a:cubicBezTo>
                    <a:pt x="14122" y="13609"/>
                    <a:pt x="15991" y="10811"/>
                    <a:pt x="15991" y="7692"/>
                  </a:cubicBezTo>
                  <a:cubicBezTo>
                    <a:pt x="15991" y="3441"/>
                    <a:pt x="12550" y="0"/>
                    <a:pt x="8299"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28" name="Google Shape;1028;p44"/>
            <p:cNvSpPr/>
            <p:nvPr/>
          </p:nvSpPr>
          <p:spPr>
            <a:xfrm>
              <a:off x="7150300" y="1263675"/>
              <a:ext cx="330125" cy="317575"/>
            </a:xfrm>
            <a:custGeom>
              <a:avLst/>
              <a:gdLst/>
              <a:ahLst/>
              <a:cxnLst/>
              <a:rect l="l" t="t" r="r" b="b"/>
              <a:pathLst>
                <a:path w="13205" h="12703" extrusionOk="0">
                  <a:moveTo>
                    <a:pt x="4584" y="5149"/>
                  </a:moveTo>
                  <a:cubicBezTo>
                    <a:pt x="5200" y="5149"/>
                    <a:pt x="5787" y="5623"/>
                    <a:pt x="5787" y="6347"/>
                  </a:cubicBezTo>
                  <a:cubicBezTo>
                    <a:pt x="5787" y="7013"/>
                    <a:pt x="5251" y="7549"/>
                    <a:pt x="4596" y="7549"/>
                  </a:cubicBezTo>
                  <a:cubicBezTo>
                    <a:pt x="3525" y="7549"/>
                    <a:pt x="2989" y="6251"/>
                    <a:pt x="3739" y="5501"/>
                  </a:cubicBezTo>
                  <a:cubicBezTo>
                    <a:pt x="3986" y="5258"/>
                    <a:pt x="4288" y="5149"/>
                    <a:pt x="4584" y="5149"/>
                  </a:cubicBezTo>
                  <a:close/>
                  <a:moveTo>
                    <a:pt x="9103" y="5149"/>
                  </a:moveTo>
                  <a:cubicBezTo>
                    <a:pt x="9719" y="5149"/>
                    <a:pt x="10311" y="5623"/>
                    <a:pt x="10311" y="6347"/>
                  </a:cubicBezTo>
                  <a:cubicBezTo>
                    <a:pt x="10311" y="7013"/>
                    <a:pt x="9763" y="7549"/>
                    <a:pt x="9109" y="7549"/>
                  </a:cubicBezTo>
                  <a:cubicBezTo>
                    <a:pt x="8037" y="7549"/>
                    <a:pt x="7501" y="6251"/>
                    <a:pt x="8263" y="5501"/>
                  </a:cubicBezTo>
                  <a:cubicBezTo>
                    <a:pt x="8507" y="5258"/>
                    <a:pt x="8807" y="5149"/>
                    <a:pt x="9103" y="5149"/>
                  </a:cubicBezTo>
                  <a:close/>
                  <a:moveTo>
                    <a:pt x="6846" y="1"/>
                  </a:moveTo>
                  <a:cubicBezTo>
                    <a:pt x="4275" y="1"/>
                    <a:pt x="1965" y="1548"/>
                    <a:pt x="977" y="3918"/>
                  </a:cubicBezTo>
                  <a:cubicBezTo>
                    <a:pt x="0" y="6287"/>
                    <a:pt x="536" y="9026"/>
                    <a:pt x="2358" y="10835"/>
                  </a:cubicBezTo>
                  <a:cubicBezTo>
                    <a:pt x="3576" y="12054"/>
                    <a:pt x="5200" y="12702"/>
                    <a:pt x="6850" y="12702"/>
                  </a:cubicBezTo>
                  <a:cubicBezTo>
                    <a:pt x="7667" y="12702"/>
                    <a:pt x="8491" y="12544"/>
                    <a:pt x="9275" y="12216"/>
                  </a:cubicBezTo>
                  <a:cubicBezTo>
                    <a:pt x="11657" y="11228"/>
                    <a:pt x="13204" y="8918"/>
                    <a:pt x="13204" y="6347"/>
                  </a:cubicBezTo>
                  <a:cubicBezTo>
                    <a:pt x="13204" y="2846"/>
                    <a:pt x="10359" y="1"/>
                    <a:pt x="6846"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29" name="Google Shape;1029;p44"/>
            <p:cNvSpPr/>
            <p:nvPr/>
          </p:nvSpPr>
          <p:spPr>
            <a:xfrm>
              <a:off x="7241050" y="1392350"/>
              <a:ext cx="158675" cy="48725"/>
            </a:xfrm>
            <a:custGeom>
              <a:avLst/>
              <a:gdLst/>
              <a:ahLst/>
              <a:cxnLst/>
              <a:rect l="l" t="t" r="r" b="b"/>
              <a:pathLst>
                <a:path w="6347" h="1949" extrusionOk="0">
                  <a:moveTo>
                    <a:pt x="3248" y="0"/>
                  </a:moveTo>
                  <a:cubicBezTo>
                    <a:pt x="2388" y="0"/>
                    <a:pt x="1520" y="185"/>
                    <a:pt x="740" y="509"/>
                  </a:cubicBezTo>
                  <a:cubicBezTo>
                    <a:pt x="1" y="826"/>
                    <a:pt x="208" y="1949"/>
                    <a:pt x="854" y="1949"/>
                  </a:cubicBezTo>
                  <a:cubicBezTo>
                    <a:pt x="936" y="1949"/>
                    <a:pt x="1025" y="1931"/>
                    <a:pt x="1121" y="1890"/>
                  </a:cubicBezTo>
                  <a:cubicBezTo>
                    <a:pt x="1790" y="1616"/>
                    <a:pt x="2545" y="1428"/>
                    <a:pt x="3286" y="1428"/>
                  </a:cubicBezTo>
                  <a:cubicBezTo>
                    <a:pt x="3863" y="1428"/>
                    <a:pt x="4432" y="1542"/>
                    <a:pt x="4943" y="1819"/>
                  </a:cubicBezTo>
                  <a:cubicBezTo>
                    <a:pt x="5065" y="1887"/>
                    <a:pt x="5184" y="1917"/>
                    <a:pt x="5297" y="1917"/>
                  </a:cubicBezTo>
                  <a:cubicBezTo>
                    <a:pt x="5933" y="1917"/>
                    <a:pt x="6347" y="965"/>
                    <a:pt x="5669" y="581"/>
                  </a:cubicBezTo>
                  <a:cubicBezTo>
                    <a:pt x="4931" y="179"/>
                    <a:pt x="4093" y="0"/>
                    <a:pt x="324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nvGrpSpPr>
          <p:cNvPr id="1030" name="Google Shape;1030;p44"/>
          <p:cNvGrpSpPr/>
          <p:nvPr/>
        </p:nvGrpSpPr>
        <p:grpSpPr>
          <a:xfrm>
            <a:off x="26" y="4630220"/>
            <a:ext cx="2334817" cy="2227883"/>
            <a:chOff x="19" y="3415185"/>
            <a:chExt cx="2101950" cy="1728392"/>
          </a:xfrm>
        </p:grpSpPr>
        <p:sp>
          <p:nvSpPr>
            <p:cNvPr id="1031" name="Google Shape;1031;p44"/>
            <p:cNvSpPr/>
            <p:nvPr/>
          </p:nvSpPr>
          <p:spPr>
            <a:xfrm>
              <a:off x="19" y="3415185"/>
              <a:ext cx="2101137" cy="1714628"/>
            </a:xfrm>
            <a:custGeom>
              <a:avLst/>
              <a:gdLst/>
              <a:ahLst/>
              <a:cxnLst/>
              <a:rect l="l" t="t" r="r" b="b"/>
              <a:pathLst>
                <a:path w="61985" h="50579" extrusionOk="0">
                  <a:moveTo>
                    <a:pt x="59115" y="1"/>
                  </a:moveTo>
                  <a:lnTo>
                    <a:pt x="27837" y="9883"/>
                  </a:lnTo>
                  <a:cubicBezTo>
                    <a:pt x="27301" y="10026"/>
                    <a:pt x="26647" y="10240"/>
                    <a:pt x="25896" y="10490"/>
                  </a:cubicBezTo>
                  <a:lnTo>
                    <a:pt x="24622" y="10955"/>
                  </a:lnTo>
                  <a:cubicBezTo>
                    <a:pt x="20193" y="12645"/>
                    <a:pt x="13788" y="15955"/>
                    <a:pt x="10525" y="21753"/>
                  </a:cubicBezTo>
                  <a:cubicBezTo>
                    <a:pt x="8073" y="26111"/>
                    <a:pt x="7739" y="30993"/>
                    <a:pt x="9549" y="36291"/>
                  </a:cubicBezTo>
                  <a:cubicBezTo>
                    <a:pt x="10418" y="38815"/>
                    <a:pt x="9728" y="39756"/>
                    <a:pt x="9513" y="40065"/>
                  </a:cubicBezTo>
                  <a:cubicBezTo>
                    <a:pt x="7910" y="42278"/>
                    <a:pt x="2646" y="42971"/>
                    <a:pt x="229" y="42971"/>
                  </a:cubicBezTo>
                  <a:cubicBezTo>
                    <a:pt x="187" y="42971"/>
                    <a:pt x="147" y="42971"/>
                    <a:pt x="108" y="42970"/>
                  </a:cubicBezTo>
                  <a:lnTo>
                    <a:pt x="0" y="50578"/>
                  </a:lnTo>
                  <a:lnTo>
                    <a:pt x="227" y="50578"/>
                  </a:lnTo>
                  <a:cubicBezTo>
                    <a:pt x="2096" y="50578"/>
                    <a:pt x="11490" y="50281"/>
                    <a:pt x="15657" y="44542"/>
                  </a:cubicBezTo>
                  <a:cubicBezTo>
                    <a:pt x="17133" y="42518"/>
                    <a:pt x="18526" y="39006"/>
                    <a:pt x="16752" y="33826"/>
                  </a:cubicBezTo>
                  <a:cubicBezTo>
                    <a:pt x="15657" y="30636"/>
                    <a:pt x="15788" y="27909"/>
                    <a:pt x="17133" y="25504"/>
                  </a:cubicBezTo>
                  <a:cubicBezTo>
                    <a:pt x="19205" y="21825"/>
                    <a:pt x="23908" y="19348"/>
                    <a:pt x="27468" y="18003"/>
                  </a:cubicBezTo>
                  <a:lnTo>
                    <a:pt x="28409" y="17705"/>
                  </a:lnTo>
                  <a:lnTo>
                    <a:pt x="29647" y="17312"/>
                  </a:lnTo>
                  <a:lnTo>
                    <a:pt x="30564" y="17015"/>
                  </a:lnTo>
                  <a:cubicBezTo>
                    <a:pt x="30707" y="16979"/>
                    <a:pt x="30838" y="16943"/>
                    <a:pt x="30957" y="16920"/>
                  </a:cubicBezTo>
                  <a:lnTo>
                    <a:pt x="30957" y="16896"/>
                  </a:lnTo>
                  <a:lnTo>
                    <a:pt x="31695" y="16658"/>
                  </a:lnTo>
                  <a:lnTo>
                    <a:pt x="32909" y="16265"/>
                  </a:lnTo>
                  <a:lnTo>
                    <a:pt x="34957" y="15622"/>
                  </a:lnTo>
                  <a:lnTo>
                    <a:pt x="36183" y="15229"/>
                  </a:lnTo>
                  <a:lnTo>
                    <a:pt x="38231" y="14574"/>
                  </a:lnTo>
                  <a:lnTo>
                    <a:pt x="39446" y="14193"/>
                  </a:lnTo>
                  <a:lnTo>
                    <a:pt x="41506" y="13538"/>
                  </a:lnTo>
                  <a:lnTo>
                    <a:pt x="42720" y="13145"/>
                  </a:lnTo>
                  <a:lnTo>
                    <a:pt x="44780" y="12490"/>
                  </a:lnTo>
                  <a:lnTo>
                    <a:pt x="45982" y="12109"/>
                  </a:lnTo>
                  <a:lnTo>
                    <a:pt x="48054" y="11443"/>
                  </a:lnTo>
                  <a:lnTo>
                    <a:pt x="49245" y="11062"/>
                  </a:lnTo>
                  <a:lnTo>
                    <a:pt x="51316" y="10407"/>
                  </a:lnTo>
                  <a:lnTo>
                    <a:pt x="52507" y="10026"/>
                  </a:lnTo>
                  <a:lnTo>
                    <a:pt x="54591" y="9359"/>
                  </a:lnTo>
                  <a:lnTo>
                    <a:pt x="55781" y="8990"/>
                  </a:lnTo>
                  <a:lnTo>
                    <a:pt x="57865" y="8323"/>
                  </a:lnTo>
                  <a:lnTo>
                    <a:pt x="59055" y="7942"/>
                  </a:lnTo>
                  <a:lnTo>
                    <a:pt x="61984" y="7025"/>
                  </a:lnTo>
                  <a:lnTo>
                    <a:pt x="59115"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032" name="Google Shape;1032;p44"/>
            <p:cNvSpPr/>
            <p:nvPr/>
          </p:nvSpPr>
          <p:spPr>
            <a:xfrm>
              <a:off x="1955024" y="3415185"/>
              <a:ext cx="146946" cy="238181"/>
            </a:xfrm>
            <a:custGeom>
              <a:avLst/>
              <a:gdLst/>
              <a:ahLst/>
              <a:cxnLst/>
              <a:rect l="l" t="t" r="r" b="b"/>
              <a:pathLst>
                <a:path w="4335" h="7026" extrusionOk="0">
                  <a:moveTo>
                    <a:pt x="1453" y="1"/>
                  </a:moveTo>
                  <a:cubicBezTo>
                    <a:pt x="1453" y="1"/>
                    <a:pt x="0" y="2144"/>
                    <a:pt x="786" y="4097"/>
                  </a:cubicBezTo>
                  <a:cubicBezTo>
                    <a:pt x="1584" y="6037"/>
                    <a:pt x="4334" y="7025"/>
                    <a:pt x="4334" y="7025"/>
                  </a:cubicBezTo>
                  <a:lnTo>
                    <a:pt x="145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nvGrpSpPr>
            <p:cNvPr id="1033" name="Google Shape;1033;p44"/>
            <p:cNvGrpSpPr/>
            <p:nvPr/>
          </p:nvGrpSpPr>
          <p:grpSpPr>
            <a:xfrm>
              <a:off x="145711" y="3604890"/>
              <a:ext cx="1856973" cy="1538687"/>
              <a:chOff x="145711" y="3604890"/>
              <a:chExt cx="1856973" cy="1538687"/>
            </a:xfrm>
          </p:grpSpPr>
          <p:sp>
            <p:nvSpPr>
              <p:cNvPr id="1034" name="Google Shape;1034;p44"/>
              <p:cNvSpPr/>
              <p:nvPr/>
            </p:nvSpPr>
            <p:spPr>
              <a:xfrm>
                <a:off x="167100" y="5078929"/>
                <a:ext cx="8576" cy="64647"/>
              </a:xfrm>
              <a:custGeom>
                <a:avLst/>
                <a:gdLst/>
                <a:ahLst/>
                <a:cxnLst/>
                <a:rect l="l" t="t" r="r" b="b"/>
                <a:pathLst>
                  <a:path w="253" h="1907" extrusionOk="0">
                    <a:moveTo>
                      <a:pt x="1" y="0"/>
                    </a:moveTo>
                    <a:lnTo>
                      <a:pt x="29" y="215"/>
                    </a:lnTo>
                    <a:lnTo>
                      <a:pt x="29" y="215"/>
                    </a:lnTo>
                    <a:cubicBezTo>
                      <a:pt x="20" y="143"/>
                      <a:pt x="10" y="72"/>
                      <a:pt x="1" y="0"/>
                    </a:cubicBezTo>
                    <a:close/>
                    <a:moveTo>
                      <a:pt x="29" y="215"/>
                    </a:moveTo>
                    <a:cubicBezTo>
                      <a:pt x="101" y="753"/>
                      <a:pt x="165" y="1299"/>
                      <a:pt x="239" y="1846"/>
                    </a:cubicBezTo>
                    <a:cubicBezTo>
                      <a:pt x="246" y="1889"/>
                      <a:pt x="249" y="1907"/>
                      <a:pt x="250" y="1907"/>
                    </a:cubicBezTo>
                    <a:cubicBezTo>
                      <a:pt x="253" y="1907"/>
                      <a:pt x="215" y="1634"/>
                      <a:pt x="215" y="1596"/>
                    </a:cubicBezTo>
                    <a:lnTo>
                      <a:pt x="143" y="1060"/>
                    </a:lnTo>
                    <a:lnTo>
                      <a:pt x="29" y="215"/>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35" name="Google Shape;1035;p44"/>
              <p:cNvSpPr/>
              <p:nvPr/>
            </p:nvSpPr>
            <p:spPr>
              <a:xfrm>
                <a:off x="939184" y="3918092"/>
                <a:ext cx="66609" cy="97327"/>
              </a:xfrm>
              <a:custGeom>
                <a:avLst/>
                <a:gdLst/>
                <a:ahLst/>
                <a:cxnLst/>
                <a:rect l="l" t="t" r="r" b="b"/>
                <a:pathLst>
                  <a:path w="1965" h="2871" extrusionOk="0">
                    <a:moveTo>
                      <a:pt x="917" y="1"/>
                    </a:moveTo>
                    <a:lnTo>
                      <a:pt x="0" y="406"/>
                    </a:lnTo>
                    <a:lnTo>
                      <a:pt x="726" y="2870"/>
                    </a:lnTo>
                    <a:lnTo>
                      <a:pt x="1965" y="2477"/>
                    </a:lnTo>
                    <a:lnTo>
                      <a:pt x="917"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36" name="Google Shape;1036;p44"/>
              <p:cNvSpPr/>
              <p:nvPr/>
            </p:nvSpPr>
            <p:spPr>
              <a:xfrm>
                <a:off x="1050571" y="3884192"/>
                <a:ext cx="65829" cy="95700"/>
              </a:xfrm>
              <a:custGeom>
                <a:avLst/>
                <a:gdLst/>
                <a:ahLst/>
                <a:cxnLst/>
                <a:rect l="l" t="t" r="r" b="b"/>
                <a:pathLst>
                  <a:path w="1942" h="2823" extrusionOk="0">
                    <a:moveTo>
                      <a:pt x="917" y="1"/>
                    </a:moveTo>
                    <a:lnTo>
                      <a:pt x="0" y="406"/>
                    </a:lnTo>
                    <a:lnTo>
                      <a:pt x="715" y="2823"/>
                    </a:lnTo>
                    <a:lnTo>
                      <a:pt x="1358" y="2620"/>
                    </a:lnTo>
                    <a:lnTo>
                      <a:pt x="1941" y="2442"/>
                    </a:lnTo>
                    <a:lnTo>
                      <a:pt x="917"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37" name="Google Shape;1037;p44"/>
              <p:cNvSpPr/>
              <p:nvPr/>
            </p:nvSpPr>
            <p:spPr>
              <a:xfrm>
                <a:off x="1161958" y="3850292"/>
                <a:ext cx="65422" cy="94479"/>
              </a:xfrm>
              <a:custGeom>
                <a:avLst/>
                <a:gdLst/>
                <a:ahLst/>
                <a:cxnLst/>
                <a:rect l="l" t="t" r="r" b="b"/>
                <a:pathLst>
                  <a:path w="1930" h="2787" extrusionOk="0">
                    <a:moveTo>
                      <a:pt x="917" y="1"/>
                    </a:moveTo>
                    <a:lnTo>
                      <a:pt x="0" y="406"/>
                    </a:lnTo>
                    <a:lnTo>
                      <a:pt x="703" y="2787"/>
                    </a:lnTo>
                    <a:lnTo>
                      <a:pt x="1929" y="2394"/>
                    </a:lnTo>
                    <a:lnTo>
                      <a:pt x="917"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38" name="Google Shape;1038;p44"/>
              <p:cNvSpPr/>
              <p:nvPr/>
            </p:nvSpPr>
            <p:spPr>
              <a:xfrm>
                <a:off x="1253176" y="3743744"/>
                <a:ext cx="84778" cy="165534"/>
              </a:xfrm>
              <a:custGeom>
                <a:avLst/>
                <a:gdLst/>
                <a:ahLst/>
                <a:cxnLst/>
                <a:rect l="l" t="t" r="r" b="b"/>
                <a:pathLst>
                  <a:path w="2501" h="4883" extrusionOk="0">
                    <a:moveTo>
                      <a:pt x="905" y="0"/>
                    </a:moveTo>
                    <a:lnTo>
                      <a:pt x="0" y="405"/>
                    </a:lnTo>
                    <a:lnTo>
                      <a:pt x="1286" y="4882"/>
                    </a:lnTo>
                    <a:lnTo>
                      <a:pt x="2501" y="4501"/>
                    </a:lnTo>
                    <a:lnTo>
                      <a:pt x="90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39" name="Google Shape;1039;p44"/>
              <p:cNvSpPr/>
              <p:nvPr/>
            </p:nvSpPr>
            <p:spPr>
              <a:xfrm>
                <a:off x="565464" y="4132848"/>
                <a:ext cx="88405" cy="88004"/>
              </a:xfrm>
              <a:custGeom>
                <a:avLst/>
                <a:gdLst/>
                <a:ahLst/>
                <a:cxnLst/>
                <a:rect l="l" t="t" r="r" b="b"/>
                <a:pathLst>
                  <a:path w="2608" h="2596" extrusionOk="0">
                    <a:moveTo>
                      <a:pt x="631" y="0"/>
                    </a:moveTo>
                    <a:lnTo>
                      <a:pt x="0" y="762"/>
                    </a:lnTo>
                    <a:lnTo>
                      <a:pt x="1715" y="2596"/>
                    </a:lnTo>
                    <a:cubicBezTo>
                      <a:pt x="2000" y="2286"/>
                      <a:pt x="2286" y="1976"/>
                      <a:pt x="2607" y="1679"/>
                    </a:cubicBezTo>
                    <a:lnTo>
                      <a:pt x="631"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40" name="Google Shape;1040;p44"/>
              <p:cNvSpPr/>
              <p:nvPr/>
            </p:nvSpPr>
            <p:spPr>
              <a:xfrm>
                <a:off x="638886" y="4069455"/>
                <a:ext cx="83184" cy="90445"/>
              </a:xfrm>
              <a:custGeom>
                <a:avLst/>
                <a:gdLst/>
                <a:ahLst/>
                <a:cxnLst/>
                <a:rect l="l" t="t" r="r" b="b"/>
                <a:pathLst>
                  <a:path w="2454" h="2668" extrusionOk="0">
                    <a:moveTo>
                      <a:pt x="715" y="1"/>
                    </a:moveTo>
                    <a:lnTo>
                      <a:pt x="1" y="691"/>
                    </a:lnTo>
                    <a:lnTo>
                      <a:pt x="1430" y="2668"/>
                    </a:lnTo>
                    <a:cubicBezTo>
                      <a:pt x="1763" y="2406"/>
                      <a:pt x="2108" y="2144"/>
                      <a:pt x="2454" y="1906"/>
                    </a:cubicBezTo>
                    <a:lnTo>
                      <a:pt x="715"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41" name="Google Shape;1041;p44"/>
              <p:cNvSpPr/>
              <p:nvPr/>
            </p:nvSpPr>
            <p:spPr>
              <a:xfrm>
                <a:off x="724850" y="4015385"/>
                <a:ext cx="73490" cy="92852"/>
              </a:xfrm>
              <a:custGeom>
                <a:avLst/>
                <a:gdLst/>
                <a:ahLst/>
                <a:cxnLst/>
                <a:rect l="l" t="t" r="r" b="b"/>
                <a:pathLst>
                  <a:path w="2168" h="2739" extrusionOk="0">
                    <a:moveTo>
                      <a:pt x="823" y="0"/>
                    </a:moveTo>
                    <a:lnTo>
                      <a:pt x="1" y="536"/>
                    </a:lnTo>
                    <a:lnTo>
                      <a:pt x="1073" y="2739"/>
                    </a:lnTo>
                    <a:cubicBezTo>
                      <a:pt x="1430" y="2513"/>
                      <a:pt x="1799" y="2310"/>
                      <a:pt x="2168" y="2108"/>
                    </a:cubicBezTo>
                    <a:lnTo>
                      <a:pt x="823"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42" name="Google Shape;1042;p44"/>
              <p:cNvSpPr/>
              <p:nvPr/>
            </p:nvSpPr>
            <p:spPr>
              <a:xfrm>
                <a:off x="803153" y="3894701"/>
                <a:ext cx="88439" cy="164720"/>
              </a:xfrm>
              <a:custGeom>
                <a:avLst/>
                <a:gdLst/>
                <a:ahLst/>
                <a:cxnLst/>
                <a:rect l="l" t="t" r="r" b="b"/>
                <a:pathLst>
                  <a:path w="2609" h="4859" extrusionOk="0">
                    <a:moveTo>
                      <a:pt x="894" y="0"/>
                    </a:moveTo>
                    <a:lnTo>
                      <a:pt x="1" y="429"/>
                    </a:lnTo>
                    <a:lnTo>
                      <a:pt x="1441" y="4858"/>
                    </a:lnTo>
                    <a:cubicBezTo>
                      <a:pt x="1834" y="4680"/>
                      <a:pt x="2227" y="4501"/>
                      <a:pt x="2608" y="4346"/>
                    </a:cubicBezTo>
                    <a:lnTo>
                      <a:pt x="894"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43" name="Google Shape;1043;p44"/>
              <p:cNvSpPr/>
              <p:nvPr/>
            </p:nvSpPr>
            <p:spPr>
              <a:xfrm>
                <a:off x="471398" y="4513037"/>
                <a:ext cx="95286" cy="65427"/>
              </a:xfrm>
              <a:custGeom>
                <a:avLst/>
                <a:gdLst/>
                <a:ahLst/>
                <a:cxnLst/>
                <a:rect l="l" t="t" r="r" b="b"/>
                <a:pathLst>
                  <a:path w="2811" h="1930" extrusionOk="0">
                    <a:moveTo>
                      <a:pt x="2454" y="1"/>
                    </a:moveTo>
                    <a:lnTo>
                      <a:pt x="1" y="1013"/>
                    </a:lnTo>
                    <a:lnTo>
                      <a:pt x="394" y="1930"/>
                    </a:lnTo>
                    <a:lnTo>
                      <a:pt x="2811" y="1239"/>
                    </a:lnTo>
                    <a:cubicBezTo>
                      <a:pt x="2668" y="822"/>
                      <a:pt x="2549" y="406"/>
                      <a:pt x="245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44" name="Google Shape;1044;p44"/>
              <p:cNvSpPr/>
              <p:nvPr/>
            </p:nvSpPr>
            <p:spPr>
              <a:xfrm>
                <a:off x="457703" y="4433948"/>
                <a:ext cx="90032" cy="48036"/>
              </a:xfrm>
              <a:custGeom>
                <a:avLst/>
                <a:gdLst/>
                <a:ahLst/>
                <a:cxnLst/>
                <a:rect l="l" t="t" r="r" b="b"/>
                <a:pathLst>
                  <a:path w="2656" h="1417" extrusionOk="0">
                    <a:moveTo>
                      <a:pt x="2548" y="0"/>
                    </a:moveTo>
                    <a:lnTo>
                      <a:pt x="0" y="453"/>
                    </a:lnTo>
                    <a:lnTo>
                      <a:pt x="179" y="1417"/>
                    </a:lnTo>
                    <a:lnTo>
                      <a:pt x="2655" y="1274"/>
                    </a:lnTo>
                    <a:cubicBezTo>
                      <a:pt x="2596" y="845"/>
                      <a:pt x="2560" y="429"/>
                      <a:pt x="254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45" name="Google Shape;1045;p44"/>
              <p:cNvSpPr/>
              <p:nvPr/>
            </p:nvSpPr>
            <p:spPr>
              <a:xfrm>
                <a:off x="462924" y="4346757"/>
                <a:ext cx="89625" cy="50070"/>
              </a:xfrm>
              <a:custGeom>
                <a:avLst/>
                <a:gdLst/>
                <a:ahLst/>
                <a:cxnLst/>
                <a:rect l="l" t="t" r="r" b="b"/>
                <a:pathLst>
                  <a:path w="2644" h="1477" extrusionOk="0">
                    <a:moveTo>
                      <a:pt x="60" y="0"/>
                    </a:moveTo>
                    <a:lnTo>
                      <a:pt x="1" y="1000"/>
                    </a:lnTo>
                    <a:lnTo>
                      <a:pt x="2430" y="1477"/>
                    </a:lnTo>
                    <a:cubicBezTo>
                      <a:pt x="2465" y="1060"/>
                      <a:pt x="2537" y="631"/>
                      <a:pt x="2644" y="215"/>
                    </a:cubicBezTo>
                    <a:lnTo>
                      <a:pt x="60"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46" name="Google Shape;1046;p44"/>
              <p:cNvSpPr/>
              <p:nvPr/>
            </p:nvSpPr>
            <p:spPr>
              <a:xfrm>
                <a:off x="436687" y="4195801"/>
                <a:ext cx="153420" cy="108616"/>
              </a:xfrm>
              <a:custGeom>
                <a:avLst/>
                <a:gdLst/>
                <a:ahLst/>
                <a:cxnLst/>
                <a:rect l="l" t="t" r="r" b="b"/>
                <a:pathLst>
                  <a:path w="4526" h="3204" extrusionOk="0">
                    <a:moveTo>
                      <a:pt x="382" y="0"/>
                    </a:moveTo>
                    <a:lnTo>
                      <a:pt x="1" y="905"/>
                    </a:lnTo>
                    <a:lnTo>
                      <a:pt x="3918" y="3203"/>
                    </a:lnTo>
                    <a:cubicBezTo>
                      <a:pt x="4037" y="2953"/>
                      <a:pt x="4144" y="2715"/>
                      <a:pt x="4275" y="2489"/>
                    </a:cubicBezTo>
                    <a:cubicBezTo>
                      <a:pt x="4359" y="2346"/>
                      <a:pt x="4442" y="2215"/>
                      <a:pt x="4525" y="2084"/>
                    </a:cubicBezTo>
                    <a:lnTo>
                      <a:pt x="382"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47" name="Google Shape;1047;p44"/>
              <p:cNvSpPr/>
              <p:nvPr/>
            </p:nvSpPr>
            <p:spPr>
              <a:xfrm>
                <a:off x="452449" y="4864207"/>
                <a:ext cx="84371" cy="87598"/>
              </a:xfrm>
              <a:custGeom>
                <a:avLst/>
                <a:gdLst/>
                <a:ahLst/>
                <a:cxnLst/>
                <a:rect l="l" t="t" r="r" b="b"/>
                <a:pathLst>
                  <a:path w="2489" h="2584" extrusionOk="0">
                    <a:moveTo>
                      <a:pt x="643" y="0"/>
                    </a:moveTo>
                    <a:lnTo>
                      <a:pt x="0" y="762"/>
                    </a:lnTo>
                    <a:lnTo>
                      <a:pt x="1703" y="2584"/>
                    </a:lnTo>
                    <a:cubicBezTo>
                      <a:pt x="1929" y="2334"/>
                      <a:pt x="2143" y="2072"/>
                      <a:pt x="2334" y="1798"/>
                    </a:cubicBezTo>
                    <a:cubicBezTo>
                      <a:pt x="2393" y="1727"/>
                      <a:pt x="2441" y="1655"/>
                      <a:pt x="2489" y="1584"/>
                    </a:cubicBezTo>
                    <a:lnTo>
                      <a:pt x="643"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48" name="Google Shape;1048;p44"/>
              <p:cNvSpPr/>
              <p:nvPr/>
            </p:nvSpPr>
            <p:spPr>
              <a:xfrm>
                <a:off x="495635" y="4792746"/>
                <a:ext cx="88405" cy="65020"/>
              </a:xfrm>
              <a:custGeom>
                <a:avLst/>
                <a:gdLst/>
                <a:ahLst/>
                <a:cxnLst/>
                <a:rect l="l" t="t" r="r" b="b"/>
                <a:pathLst>
                  <a:path w="2608" h="1918" extrusionOk="0">
                    <a:moveTo>
                      <a:pt x="286" y="1"/>
                    </a:moveTo>
                    <a:lnTo>
                      <a:pt x="0" y="953"/>
                    </a:lnTo>
                    <a:lnTo>
                      <a:pt x="2191" y="1918"/>
                    </a:lnTo>
                    <a:cubicBezTo>
                      <a:pt x="2358" y="1525"/>
                      <a:pt x="2489" y="1132"/>
                      <a:pt x="2608" y="727"/>
                    </a:cubicBezTo>
                    <a:lnTo>
                      <a:pt x="286"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49" name="Google Shape;1049;p44"/>
              <p:cNvSpPr/>
              <p:nvPr/>
            </p:nvSpPr>
            <p:spPr>
              <a:xfrm>
                <a:off x="229675" y="5001434"/>
                <a:ext cx="63388" cy="96073"/>
              </a:xfrm>
              <a:custGeom>
                <a:avLst/>
                <a:gdLst/>
                <a:ahLst/>
                <a:cxnLst/>
                <a:rect l="l" t="t" r="r" b="b"/>
                <a:pathLst>
                  <a:path w="1870" h="2834" extrusionOk="0">
                    <a:moveTo>
                      <a:pt x="929" y="0"/>
                    </a:moveTo>
                    <a:lnTo>
                      <a:pt x="0" y="369"/>
                    </a:lnTo>
                    <a:lnTo>
                      <a:pt x="631" y="2834"/>
                    </a:lnTo>
                    <a:cubicBezTo>
                      <a:pt x="1036" y="2727"/>
                      <a:pt x="1453" y="2608"/>
                      <a:pt x="1869" y="2465"/>
                    </a:cubicBezTo>
                    <a:lnTo>
                      <a:pt x="929"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50" name="Google Shape;1050;p44"/>
              <p:cNvSpPr/>
              <p:nvPr/>
            </p:nvSpPr>
            <p:spPr>
              <a:xfrm>
                <a:off x="145711" y="5023639"/>
                <a:ext cx="56134" cy="93666"/>
              </a:xfrm>
              <a:custGeom>
                <a:avLst/>
                <a:gdLst/>
                <a:ahLst/>
                <a:cxnLst/>
                <a:rect l="l" t="t" r="r" b="b"/>
                <a:pathLst>
                  <a:path w="1656" h="2763" extrusionOk="0">
                    <a:moveTo>
                      <a:pt x="953" y="0"/>
                    </a:moveTo>
                    <a:lnTo>
                      <a:pt x="1" y="286"/>
                    </a:lnTo>
                    <a:lnTo>
                      <a:pt x="393" y="2762"/>
                    </a:lnTo>
                    <a:cubicBezTo>
                      <a:pt x="810" y="2691"/>
                      <a:pt x="1227" y="2619"/>
                      <a:pt x="1655" y="2524"/>
                    </a:cubicBezTo>
                    <a:lnTo>
                      <a:pt x="953"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51" name="Google Shape;1051;p44"/>
              <p:cNvSpPr/>
              <p:nvPr/>
            </p:nvSpPr>
            <p:spPr>
              <a:xfrm>
                <a:off x="310385" y="4972755"/>
                <a:ext cx="71863" cy="93700"/>
              </a:xfrm>
              <a:custGeom>
                <a:avLst/>
                <a:gdLst/>
                <a:ahLst/>
                <a:cxnLst/>
                <a:rect l="l" t="t" r="r" b="b"/>
                <a:pathLst>
                  <a:path w="2120" h="2764" extrusionOk="0">
                    <a:moveTo>
                      <a:pt x="858" y="1"/>
                    </a:moveTo>
                    <a:lnTo>
                      <a:pt x="0" y="501"/>
                    </a:lnTo>
                    <a:lnTo>
                      <a:pt x="965" y="2763"/>
                    </a:lnTo>
                    <a:cubicBezTo>
                      <a:pt x="1346" y="2596"/>
                      <a:pt x="1739" y="2418"/>
                      <a:pt x="2120" y="2227"/>
                    </a:cubicBezTo>
                    <a:lnTo>
                      <a:pt x="858"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52" name="Google Shape;1052;p44"/>
              <p:cNvSpPr/>
              <p:nvPr/>
            </p:nvSpPr>
            <p:spPr>
              <a:xfrm>
                <a:off x="510143" y="4715250"/>
                <a:ext cx="86811" cy="43222"/>
              </a:xfrm>
              <a:custGeom>
                <a:avLst/>
                <a:gdLst/>
                <a:ahLst/>
                <a:cxnLst/>
                <a:rect l="l" t="t" r="r" b="b"/>
                <a:pathLst>
                  <a:path w="2561" h="1275" extrusionOk="0">
                    <a:moveTo>
                      <a:pt x="2561" y="1"/>
                    </a:moveTo>
                    <a:lnTo>
                      <a:pt x="1" y="132"/>
                    </a:lnTo>
                    <a:lnTo>
                      <a:pt x="72" y="1120"/>
                    </a:lnTo>
                    <a:lnTo>
                      <a:pt x="2501" y="1275"/>
                    </a:lnTo>
                    <a:cubicBezTo>
                      <a:pt x="2537" y="846"/>
                      <a:pt x="2561" y="417"/>
                      <a:pt x="256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53" name="Google Shape;1053;p44"/>
              <p:cNvSpPr/>
              <p:nvPr/>
            </p:nvSpPr>
            <p:spPr>
              <a:xfrm>
                <a:off x="429840" y="4613550"/>
                <a:ext cx="162267" cy="67020"/>
              </a:xfrm>
              <a:custGeom>
                <a:avLst/>
                <a:gdLst/>
                <a:ahLst/>
                <a:cxnLst/>
                <a:rect l="l" t="t" r="r" b="b"/>
                <a:pathLst>
                  <a:path w="4787" h="1977" extrusionOk="0">
                    <a:moveTo>
                      <a:pt x="4537" y="0"/>
                    </a:moveTo>
                    <a:lnTo>
                      <a:pt x="1" y="1024"/>
                    </a:lnTo>
                    <a:lnTo>
                      <a:pt x="298" y="1977"/>
                    </a:lnTo>
                    <a:lnTo>
                      <a:pt x="4787" y="1251"/>
                    </a:lnTo>
                    <a:cubicBezTo>
                      <a:pt x="4727" y="846"/>
                      <a:pt x="4644" y="429"/>
                      <a:pt x="453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54" name="Google Shape;1054;p44"/>
              <p:cNvSpPr/>
              <p:nvPr/>
            </p:nvSpPr>
            <p:spPr>
              <a:xfrm>
                <a:off x="359604" y="4874275"/>
                <a:ext cx="102540" cy="147770"/>
              </a:xfrm>
              <a:custGeom>
                <a:avLst/>
                <a:gdLst/>
                <a:ahLst/>
                <a:cxnLst/>
                <a:rect l="l" t="t" r="r" b="b"/>
                <a:pathLst>
                  <a:path w="3025" h="4359" extrusionOk="0">
                    <a:moveTo>
                      <a:pt x="810" y="1"/>
                    </a:moveTo>
                    <a:lnTo>
                      <a:pt x="1" y="584"/>
                    </a:lnTo>
                    <a:lnTo>
                      <a:pt x="2013" y="4358"/>
                    </a:lnTo>
                    <a:cubicBezTo>
                      <a:pt x="2358" y="4132"/>
                      <a:pt x="2704" y="3882"/>
                      <a:pt x="3025" y="3620"/>
                    </a:cubicBezTo>
                    <a:lnTo>
                      <a:pt x="810"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55" name="Google Shape;1055;p44"/>
              <p:cNvSpPr/>
              <p:nvPr/>
            </p:nvSpPr>
            <p:spPr>
              <a:xfrm>
                <a:off x="1384732" y="3782492"/>
                <a:ext cx="64202" cy="91666"/>
              </a:xfrm>
              <a:custGeom>
                <a:avLst/>
                <a:gdLst/>
                <a:ahLst/>
                <a:cxnLst/>
                <a:rect l="l" t="t" r="r" b="b"/>
                <a:pathLst>
                  <a:path w="1894" h="2704" extrusionOk="0">
                    <a:moveTo>
                      <a:pt x="917" y="0"/>
                    </a:moveTo>
                    <a:lnTo>
                      <a:pt x="1" y="405"/>
                    </a:lnTo>
                    <a:lnTo>
                      <a:pt x="679" y="2703"/>
                    </a:lnTo>
                    <a:lnTo>
                      <a:pt x="1894" y="2322"/>
                    </a:lnTo>
                    <a:lnTo>
                      <a:pt x="917"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56" name="Google Shape;1056;p44"/>
              <p:cNvSpPr/>
              <p:nvPr/>
            </p:nvSpPr>
            <p:spPr>
              <a:xfrm>
                <a:off x="1496119" y="3748592"/>
                <a:ext cx="63422" cy="90445"/>
              </a:xfrm>
              <a:custGeom>
                <a:avLst/>
                <a:gdLst/>
                <a:ahLst/>
                <a:cxnLst/>
                <a:rect l="l" t="t" r="r" b="b"/>
                <a:pathLst>
                  <a:path w="1871" h="2668" extrusionOk="0">
                    <a:moveTo>
                      <a:pt x="906" y="0"/>
                    </a:moveTo>
                    <a:lnTo>
                      <a:pt x="1" y="405"/>
                    </a:lnTo>
                    <a:lnTo>
                      <a:pt x="668" y="2667"/>
                    </a:lnTo>
                    <a:lnTo>
                      <a:pt x="1418" y="2417"/>
                    </a:lnTo>
                    <a:lnTo>
                      <a:pt x="1870" y="2274"/>
                    </a:lnTo>
                    <a:lnTo>
                      <a:pt x="906"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57" name="Google Shape;1057;p44"/>
              <p:cNvSpPr/>
              <p:nvPr/>
            </p:nvSpPr>
            <p:spPr>
              <a:xfrm>
                <a:off x="1607507" y="3714692"/>
                <a:ext cx="62609" cy="88818"/>
              </a:xfrm>
              <a:custGeom>
                <a:avLst/>
                <a:gdLst/>
                <a:ahLst/>
                <a:cxnLst/>
                <a:rect l="l" t="t" r="r" b="b"/>
                <a:pathLst>
                  <a:path w="1847" h="2620" extrusionOk="0">
                    <a:moveTo>
                      <a:pt x="906" y="0"/>
                    </a:moveTo>
                    <a:lnTo>
                      <a:pt x="1" y="405"/>
                    </a:lnTo>
                    <a:lnTo>
                      <a:pt x="656" y="2620"/>
                    </a:lnTo>
                    <a:lnTo>
                      <a:pt x="1442" y="2370"/>
                    </a:lnTo>
                    <a:lnTo>
                      <a:pt x="1846" y="2239"/>
                    </a:lnTo>
                    <a:lnTo>
                      <a:pt x="906"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58" name="Google Shape;1058;p44"/>
              <p:cNvSpPr/>
              <p:nvPr/>
            </p:nvSpPr>
            <p:spPr>
              <a:xfrm>
                <a:off x="1696725" y="3604890"/>
                <a:ext cx="84371" cy="163093"/>
              </a:xfrm>
              <a:custGeom>
                <a:avLst/>
                <a:gdLst/>
                <a:ahLst/>
                <a:cxnLst/>
                <a:rect l="l" t="t" r="r" b="b"/>
                <a:pathLst>
                  <a:path w="2489" h="4811" extrusionOk="0">
                    <a:moveTo>
                      <a:pt x="905" y="1"/>
                    </a:moveTo>
                    <a:lnTo>
                      <a:pt x="0" y="406"/>
                    </a:lnTo>
                    <a:lnTo>
                      <a:pt x="1298" y="4811"/>
                    </a:lnTo>
                    <a:lnTo>
                      <a:pt x="1798" y="4656"/>
                    </a:lnTo>
                    <a:lnTo>
                      <a:pt x="2489" y="4430"/>
                    </a:lnTo>
                    <a:lnTo>
                      <a:pt x="905"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59" name="Google Shape;1059;p44"/>
              <p:cNvSpPr/>
              <p:nvPr/>
            </p:nvSpPr>
            <p:spPr>
              <a:xfrm>
                <a:off x="1830315" y="3646858"/>
                <a:ext cx="61761" cy="86004"/>
              </a:xfrm>
              <a:custGeom>
                <a:avLst/>
                <a:gdLst/>
                <a:ahLst/>
                <a:cxnLst/>
                <a:rect l="l" t="t" r="r" b="b"/>
                <a:pathLst>
                  <a:path w="1822" h="2537" extrusionOk="0">
                    <a:moveTo>
                      <a:pt x="905" y="1"/>
                    </a:moveTo>
                    <a:lnTo>
                      <a:pt x="0" y="406"/>
                    </a:lnTo>
                    <a:lnTo>
                      <a:pt x="631" y="2537"/>
                    </a:lnTo>
                    <a:lnTo>
                      <a:pt x="1274" y="2335"/>
                    </a:lnTo>
                    <a:lnTo>
                      <a:pt x="1822" y="2156"/>
                    </a:lnTo>
                    <a:lnTo>
                      <a:pt x="905"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060" name="Google Shape;1060;p44"/>
              <p:cNvSpPr/>
              <p:nvPr/>
            </p:nvSpPr>
            <p:spPr>
              <a:xfrm>
                <a:off x="1941702" y="3612958"/>
                <a:ext cx="60982" cy="84411"/>
              </a:xfrm>
              <a:custGeom>
                <a:avLst/>
                <a:gdLst/>
                <a:ahLst/>
                <a:cxnLst/>
                <a:rect l="l" t="t" r="r" b="b"/>
                <a:pathLst>
                  <a:path w="1799" h="2490" extrusionOk="0">
                    <a:moveTo>
                      <a:pt x="905" y="1"/>
                    </a:moveTo>
                    <a:lnTo>
                      <a:pt x="0" y="406"/>
                    </a:lnTo>
                    <a:lnTo>
                      <a:pt x="608" y="2489"/>
                    </a:lnTo>
                    <a:lnTo>
                      <a:pt x="1441" y="2227"/>
                    </a:lnTo>
                    <a:lnTo>
                      <a:pt x="1798" y="2120"/>
                    </a:lnTo>
                    <a:lnTo>
                      <a:pt x="905"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grpSp>
      <p:grpSp>
        <p:nvGrpSpPr>
          <p:cNvPr id="1061" name="Google Shape;1061;p44"/>
          <p:cNvGrpSpPr/>
          <p:nvPr/>
        </p:nvGrpSpPr>
        <p:grpSpPr>
          <a:xfrm>
            <a:off x="1953625" y="1475019"/>
            <a:ext cx="591273" cy="804312"/>
            <a:chOff x="7741589" y="3716926"/>
            <a:chExt cx="443455" cy="603234"/>
          </a:xfrm>
        </p:grpSpPr>
        <p:sp>
          <p:nvSpPr>
            <p:cNvPr id="1062" name="Google Shape;1062;p44"/>
            <p:cNvSpPr/>
            <p:nvPr/>
          </p:nvSpPr>
          <p:spPr>
            <a:xfrm rot="1734461">
              <a:off x="7949148" y="3744161"/>
              <a:ext cx="148850" cy="140325"/>
            </a:xfrm>
            <a:custGeom>
              <a:avLst/>
              <a:gdLst/>
              <a:ahLst/>
              <a:cxnLst/>
              <a:rect l="l" t="t" r="r" b="b"/>
              <a:pathLst>
                <a:path w="5954" h="5613" extrusionOk="0">
                  <a:moveTo>
                    <a:pt x="3201" y="0"/>
                  </a:moveTo>
                  <a:cubicBezTo>
                    <a:pt x="3070" y="0"/>
                    <a:pt x="2932" y="6"/>
                    <a:pt x="2787" y="17"/>
                  </a:cubicBezTo>
                  <a:cubicBezTo>
                    <a:pt x="1" y="231"/>
                    <a:pt x="191" y="2208"/>
                    <a:pt x="191" y="2208"/>
                  </a:cubicBezTo>
                  <a:lnTo>
                    <a:pt x="453" y="5613"/>
                  </a:lnTo>
                  <a:cubicBezTo>
                    <a:pt x="1977" y="5494"/>
                    <a:pt x="2477" y="4303"/>
                    <a:pt x="2418" y="3529"/>
                  </a:cubicBezTo>
                  <a:cubicBezTo>
                    <a:pt x="2358" y="2755"/>
                    <a:pt x="2013" y="1624"/>
                    <a:pt x="2906" y="1243"/>
                  </a:cubicBezTo>
                  <a:cubicBezTo>
                    <a:pt x="3084" y="1167"/>
                    <a:pt x="3233" y="1137"/>
                    <a:pt x="3358" y="1137"/>
                  </a:cubicBezTo>
                  <a:cubicBezTo>
                    <a:pt x="3854" y="1137"/>
                    <a:pt x="3953" y="1624"/>
                    <a:pt x="3953" y="1624"/>
                  </a:cubicBezTo>
                  <a:cubicBezTo>
                    <a:pt x="3953" y="1624"/>
                    <a:pt x="3358" y="2505"/>
                    <a:pt x="3787" y="3934"/>
                  </a:cubicBezTo>
                  <a:cubicBezTo>
                    <a:pt x="4126" y="5073"/>
                    <a:pt x="5284" y="5193"/>
                    <a:pt x="5753" y="5193"/>
                  </a:cubicBezTo>
                  <a:cubicBezTo>
                    <a:pt x="5878" y="5193"/>
                    <a:pt x="5954" y="5184"/>
                    <a:pt x="5954" y="5184"/>
                  </a:cubicBezTo>
                  <a:lnTo>
                    <a:pt x="5680" y="1743"/>
                  </a:lnTo>
                  <a:cubicBezTo>
                    <a:pt x="5680" y="1743"/>
                    <a:pt x="5573" y="0"/>
                    <a:pt x="320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3" name="Google Shape;1063;p44"/>
            <p:cNvSpPr/>
            <p:nvPr/>
          </p:nvSpPr>
          <p:spPr>
            <a:xfrm rot="1734461">
              <a:off x="7792925" y="4165358"/>
              <a:ext cx="107200" cy="90550"/>
            </a:xfrm>
            <a:custGeom>
              <a:avLst/>
              <a:gdLst/>
              <a:ahLst/>
              <a:cxnLst/>
              <a:rect l="l" t="t" r="r" b="b"/>
              <a:pathLst>
                <a:path w="4288" h="3622" extrusionOk="0">
                  <a:moveTo>
                    <a:pt x="1889" y="470"/>
                  </a:moveTo>
                  <a:cubicBezTo>
                    <a:pt x="3006" y="470"/>
                    <a:pt x="3646" y="1797"/>
                    <a:pt x="2895" y="2676"/>
                  </a:cubicBezTo>
                  <a:cubicBezTo>
                    <a:pt x="2617" y="3000"/>
                    <a:pt x="2249" y="3147"/>
                    <a:pt x="1887" y="3147"/>
                  </a:cubicBezTo>
                  <a:cubicBezTo>
                    <a:pt x="1239" y="3147"/>
                    <a:pt x="610" y="2678"/>
                    <a:pt x="549" y="1914"/>
                  </a:cubicBezTo>
                  <a:cubicBezTo>
                    <a:pt x="490" y="1176"/>
                    <a:pt x="1049" y="533"/>
                    <a:pt x="1787" y="473"/>
                  </a:cubicBezTo>
                  <a:cubicBezTo>
                    <a:pt x="1822" y="471"/>
                    <a:pt x="1855" y="470"/>
                    <a:pt x="1889" y="470"/>
                  </a:cubicBezTo>
                  <a:close/>
                  <a:moveTo>
                    <a:pt x="1900" y="0"/>
                  </a:moveTo>
                  <a:cubicBezTo>
                    <a:pt x="921" y="0"/>
                    <a:pt x="0" y="815"/>
                    <a:pt x="85" y="1950"/>
                  </a:cubicBezTo>
                  <a:cubicBezTo>
                    <a:pt x="164" y="2905"/>
                    <a:pt x="961" y="3621"/>
                    <a:pt x="1893" y="3621"/>
                  </a:cubicBezTo>
                  <a:cubicBezTo>
                    <a:pt x="1937" y="3621"/>
                    <a:pt x="1981" y="3620"/>
                    <a:pt x="2026" y="3617"/>
                  </a:cubicBezTo>
                  <a:cubicBezTo>
                    <a:pt x="3633" y="3497"/>
                    <a:pt x="4288" y="1485"/>
                    <a:pt x="3061" y="438"/>
                  </a:cubicBezTo>
                  <a:cubicBezTo>
                    <a:pt x="2707" y="135"/>
                    <a:pt x="2299" y="0"/>
                    <a:pt x="1900" y="0"/>
                  </a:cubicBezTo>
                  <a:close/>
                </a:path>
              </a:pathLst>
            </a:custGeom>
            <a:solidFill>
              <a:srgbClr val="9C9C9C"/>
            </a:solidFill>
            <a:ln>
              <a:noFill/>
            </a:ln>
          </p:spPr>
          <p:txBody>
            <a:bodyPr spcFirstLastPara="1" wrap="square" lIns="121900" tIns="121900" rIns="121900" bIns="121900" anchor="ctr" anchorCtr="0">
              <a:noAutofit/>
            </a:bodyPr>
            <a:lstStyle/>
            <a:p>
              <a:endParaRPr sz="2400"/>
            </a:p>
          </p:txBody>
        </p:sp>
        <p:sp>
          <p:nvSpPr>
            <p:cNvPr id="1064" name="Google Shape;1064;p44"/>
            <p:cNvSpPr/>
            <p:nvPr/>
          </p:nvSpPr>
          <p:spPr>
            <a:xfrm rot="1734461">
              <a:off x="7838710" y="3827467"/>
              <a:ext cx="89025" cy="424775"/>
            </a:xfrm>
            <a:custGeom>
              <a:avLst/>
              <a:gdLst/>
              <a:ahLst/>
              <a:cxnLst/>
              <a:rect l="l" t="t" r="r" b="b"/>
              <a:pathLst>
                <a:path w="3561" h="16991" extrusionOk="0">
                  <a:moveTo>
                    <a:pt x="453" y="0"/>
                  </a:moveTo>
                  <a:lnTo>
                    <a:pt x="0" y="36"/>
                  </a:lnTo>
                  <a:cubicBezTo>
                    <a:pt x="0" y="119"/>
                    <a:pt x="512" y="9097"/>
                    <a:pt x="917" y="11847"/>
                  </a:cubicBezTo>
                  <a:cubicBezTo>
                    <a:pt x="1274" y="14264"/>
                    <a:pt x="1727" y="16907"/>
                    <a:pt x="3560" y="16991"/>
                  </a:cubicBezTo>
                  <a:cubicBezTo>
                    <a:pt x="3560" y="16848"/>
                    <a:pt x="3525" y="16764"/>
                    <a:pt x="3525" y="16598"/>
                  </a:cubicBezTo>
                  <a:cubicBezTo>
                    <a:pt x="2191" y="16514"/>
                    <a:pt x="1763" y="14455"/>
                    <a:pt x="1370" y="11788"/>
                  </a:cubicBezTo>
                  <a:cubicBezTo>
                    <a:pt x="977" y="9049"/>
                    <a:pt x="453" y="96"/>
                    <a:pt x="453"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5" name="Google Shape;1065;p44"/>
            <p:cNvSpPr/>
            <p:nvPr/>
          </p:nvSpPr>
          <p:spPr>
            <a:xfrm rot="1734461">
              <a:off x="7938390" y="3918351"/>
              <a:ext cx="163450" cy="386375"/>
            </a:xfrm>
            <a:custGeom>
              <a:avLst/>
              <a:gdLst/>
              <a:ahLst/>
              <a:cxnLst/>
              <a:rect l="l" t="t" r="r" b="b"/>
              <a:pathLst>
                <a:path w="6538" h="15455" extrusionOk="0">
                  <a:moveTo>
                    <a:pt x="6466" y="0"/>
                  </a:moveTo>
                  <a:lnTo>
                    <a:pt x="1" y="15288"/>
                  </a:lnTo>
                  <a:lnTo>
                    <a:pt x="417" y="15455"/>
                  </a:lnTo>
                  <a:lnTo>
                    <a:pt x="6537" y="48"/>
                  </a:lnTo>
                  <a:lnTo>
                    <a:pt x="646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grpSp>
      <p:sp>
        <p:nvSpPr>
          <p:cNvPr id="1066" name="Google Shape;1066;p44"/>
          <p:cNvSpPr/>
          <p:nvPr/>
        </p:nvSpPr>
        <p:spPr>
          <a:xfrm rot="1483789">
            <a:off x="-337869" y="-322013"/>
            <a:ext cx="2423272" cy="1431231"/>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3" name="Title 2"/>
          <p:cNvSpPr>
            <a:spLocks noGrp="1"/>
          </p:cNvSpPr>
          <p:nvPr>
            <p:ph type="title"/>
          </p:nvPr>
        </p:nvSpPr>
        <p:spPr>
          <a:xfrm>
            <a:off x="2504067" y="1007969"/>
            <a:ext cx="7478400" cy="867107"/>
          </a:xfrm>
        </p:spPr>
        <p:txBody>
          <a:bodyPr/>
          <a:lstStyle/>
          <a:p>
            <a:r>
              <a:rPr lang="en-US" sz="4267" dirty="0">
                <a:latin typeface="+mn-lt"/>
              </a:rPr>
              <a:t>KẾT LUẬN</a:t>
            </a:r>
          </a:p>
        </p:txBody>
      </p:sp>
      <p:sp>
        <p:nvSpPr>
          <p:cNvPr id="4" name="Rectangle 3"/>
          <p:cNvSpPr/>
          <p:nvPr/>
        </p:nvSpPr>
        <p:spPr>
          <a:xfrm>
            <a:off x="2461695" y="2137353"/>
            <a:ext cx="7773692" cy="2967479"/>
          </a:xfrm>
          <a:prstGeom prst="rect">
            <a:avLst/>
          </a:prstGeom>
          <a:solidFill>
            <a:schemeClr val="accent3">
              <a:lumMod val="60000"/>
              <a:lumOff val="40000"/>
            </a:schemeClr>
          </a:solidFill>
        </p:spPr>
        <p:txBody>
          <a:bodyPr wrap="square">
            <a:spAutoFit/>
          </a:bodyPr>
          <a:lstStyle/>
          <a:p>
            <a:pPr algn="just">
              <a:lnSpc>
                <a:spcPct val="150000"/>
              </a:lnSpc>
            </a:pPr>
            <a:r>
              <a:rPr lang="vi-VN" sz="3200" dirty="0"/>
              <a:t>Lựa chọn trang phục phù hợp với hoạt động giúp em thuận tiện, thoải mái hơn khi tham gia hoạt động, đồng thời thể hiện sự tôn trọng mọi người xung quanh.</a:t>
            </a:r>
            <a:endParaRPr lang="en-US"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3146" y="2661906"/>
            <a:ext cx="4196196" cy="4196196"/>
          </a:xfrm>
          <a:prstGeom prst="rect">
            <a:avLst/>
          </a:prstGeom>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cTn>
                              </p:par>
                              <p:par>
                                <p:cTn id="16" presetID="10" presetClass="entr" presetSubtype="0" fill="hold" nodeType="withEffect">
                                  <p:stCondLst>
                                    <p:cond delay="0"/>
                                  </p:stCondLst>
                                  <p:childTnLst>
                                    <p:set>
                                      <p:cBhvr>
                                        <p:cTn id="17" dur="1" fill="hold">
                                          <p:stCondLst>
                                            <p:cond delay="0"/>
                                          </p:stCondLst>
                                        </p:cTn>
                                        <p:tgtEl>
                                          <p:spTgt spid="1021"/>
                                        </p:tgtEl>
                                        <p:attrNameLst>
                                          <p:attrName>style.visibility</p:attrName>
                                        </p:attrNameLst>
                                      </p:cBhvr>
                                      <p:to>
                                        <p:strVal val="visible"/>
                                      </p:to>
                                    </p:set>
                                    <p:animEffect transition="in" filter="fade">
                                      <p:cBhvr>
                                        <p:cTn id="18" dur="500"/>
                                        <p:tgtEl>
                                          <p:spTgt spid="1021"/>
                                        </p:tgtEl>
                                      </p:cBhvr>
                                    </p:animEffect>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10" presetClass="entr" presetSubtype="0" fill="hold" nodeType="withEffect">
                                  <p:stCondLst>
                                    <p:cond delay="0"/>
                                  </p:stCondLst>
                                  <p:childTnLst>
                                    <p:set>
                                      <p:cBhvr>
                                        <p:cTn id="23" dur="1" fill="hold">
                                          <p:stCondLst>
                                            <p:cond delay="0"/>
                                          </p:stCondLst>
                                        </p:cTn>
                                        <p:tgtEl>
                                          <p:spTgt spid="1061"/>
                                        </p:tgtEl>
                                        <p:attrNameLst>
                                          <p:attrName>style.visibility</p:attrName>
                                        </p:attrNameLst>
                                      </p:cBhvr>
                                      <p:to>
                                        <p:strVal val="visible"/>
                                      </p:to>
                                    </p:set>
                                    <p:animEffect transition="in" filter="fade">
                                      <p:cBhvr>
                                        <p:cTn id="24" dur="500"/>
                                        <p:tgtEl>
                                          <p:spTgt spid="1061"/>
                                        </p:tgtEl>
                                      </p:cBhvr>
                                    </p:animEffect>
                                  </p:childTnLst>
                                </p:cTn>
                              </p:par>
                              <p:par>
                                <p:cTn id="25" presetID="10" presetClass="entr" presetSubtype="0"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par>
                                <p:cTn id="28" presetID="42"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37"/>
          <p:cNvSpPr txBox="1">
            <a:spLocks noGrp="1"/>
          </p:cNvSpPr>
          <p:nvPr>
            <p:ph type="title"/>
          </p:nvPr>
        </p:nvSpPr>
        <p:spPr>
          <a:xfrm>
            <a:off x="1025399" y="962521"/>
            <a:ext cx="10168400" cy="763600"/>
          </a:xfrm>
          <a:prstGeom prst="rect">
            <a:avLst/>
          </a:prstGeom>
        </p:spPr>
        <p:txBody>
          <a:bodyPr spcFirstLastPara="1" vert="horz" wrap="square" lIns="121900" tIns="121900" rIns="121900" bIns="121900" rtlCol="0" anchor="ctr" anchorCtr="0">
            <a:noAutofit/>
          </a:bodyPr>
          <a:lstStyle/>
          <a:p>
            <a:pPr algn="ctr"/>
            <a:r>
              <a:rPr lang="en-US" sz="4267" dirty="0">
                <a:latin typeface="+mn-lt"/>
              </a:rPr>
              <a:t>VẬN DỤNG</a:t>
            </a:r>
            <a:endParaRPr sz="4267" dirty="0">
              <a:latin typeface="+mn-lt"/>
            </a:endParaRPr>
          </a:p>
        </p:txBody>
      </p:sp>
      <p:sp>
        <p:nvSpPr>
          <p:cNvPr id="767" name="Google Shape;767;p37"/>
          <p:cNvSpPr txBox="1">
            <a:spLocks noGrp="1"/>
          </p:cNvSpPr>
          <p:nvPr>
            <p:ph type="title" idx="3"/>
          </p:nvPr>
        </p:nvSpPr>
        <p:spPr>
          <a:xfrm>
            <a:off x="1764433" y="2853200"/>
            <a:ext cx="3511600" cy="708800"/>
          </a:xfrm>
          <a:prstGeom prst="rect">
            <a:avLst/>
          </a:prstGeom>
        </p:spPr>
        <p:txBody>
          <a:bodyPr spcFirstLastPara="1" vert="horz" wrap="square" lIns="121900" tIns="121900" rIns="121900" bIns="121900" rtlCol="0" anchor="b" anchorCtr="0">
            <a:noAutofit/>
          </a:bodyPr>
          <a:lstStyle/>
          <a:p>
            <a:pPr algn="ctr"/>
            <a:r>
              <a:rPr lang="en-US" sz="3200" dirty="0">
                <a:solidFill>
                  <a:schemeClr val="accent5"/>
                </a:solidFill>
                <a:latin typeface="+mn-lt"/>
              </a:rPr>
              <a:t>01</a:t>
            </a:r>
            <a:endParaRPr sz="3200" dirty="0">
              <a:solidFill>
                <a:schemeClr val="accent5"/>
              </a:solidFill>
              <a:latin typeface="+mn-lt"/>
            </a:endParaRPr>
          </a:p>
        </p:txBody>
      </p:sp>
      <p:sp>
        <p:nvSpPr>
          <p:cNvPr id="768" name="Google Shape;768;p37"/>
          <p:cNvSpPr txBox="1">
            <a:spLocks noGrp="1"/>
          </p:cNvSpPr>
          <p:nvPr>
            <p:ph type="title" idx="4"/>
          </p:nvPr>
        </p:nvSpPr>
        <p:spPr>
          <a:xfrm>
            <a:off x="6916133" y="2853200"/>
            <a:ext cx="3511600" cy="708800"/>
          </a:xfrm>
          <a:prstGeom prst="rect">
            <a:avLst/>
          </a:prstGeom>
        </p:spPr>
        <p:txBody>
          <a:bodyPr spcFirstLastPara="1" vert="horz" wrap="square" lIns="121900" tIns="121900" rIns="121900" bIns="121900" rtlCol="0" anchor="b" anchorCtr="0">
            <a:noAutofit/>
          </a:bodyPr>
          <a:lstStyle/>
          <a:p>
            <a:pPr algn="ctr"/>
            <a:r>
              <a:rPr lang="en-US" sz="3200" dirty="0">
                <a:solidFill>
                  <a:schemeClr val="accent5"/>
                </a:solidFill>
                <a:latin typeface="+mn-lt"/>
              </a:rPr>
              <a:t>02</a:t>
            </a:r>
            <a:endParaRPr sz="3200" dirty="0">
              <a:solidFill>
                <a:schemeClr val="accent5"/>
              </a:solidFill>
              <a:latin typeface="+mn-lt"/>
            </a:endParaRPr>
          </a:p>
        </p:txBody>
      </p:sp>
      <p:grpSp>
        <p:nvGrpSpPr>
          <p:cNvPr id="769" name="Google Shape;769;p37"/>
          <p:cNvGrpSpPr/>
          <p:nvPr/>
        </p:nvGrpSpPr>
        <p:grpSpPr>
          <a:xfrm>
            <a:off x="8356996" y="2149401"/>
            <a:ext cx="629891" cy="703785"/>
            <a:chOff x="3439459" y="1496850"/>
            <a:chExt cx="472418" cy="527839"/>
          </a:xfrm>
        </p:grpSpPr>
        <p:sp>
          <p:nvSpPr>
            <p:cNvPr id="770" name="Google Shape;770;p37"/>
            <p:cNvSpPr/>
            <p:nvPr/>
          </p:nvSpPr>
          <p:spPr>
            <a:xfrm>
              <a:off x="3601000" y="1496850"/>
              <a:ext cx="93342" cy="108723"/>
            </a:xfrm>
            <a:custGeom>
              <a:avLst/>
              <a:gdLst/>
              <a:ahLst/>
              <a:cxnLst/>
              <a:rect l="l" t="t" r="r" b="b"/>
              <a:pathLst>
                <a:path w="3089" h="3598" extrusionOk="0">
                  <a:moveTo>
                    <a:pt x="2750" y="1"/>
                  </a:moveTo>
                  <a:cubicBezTo>
                    <a:pt x="2743" y="1"/>
                    <a:pt x="2735" y="1"/>
                    <a:pt x="2727" y="2"/>
                  </a:cubicBezTo>
                  <a:lnTo>
                    <a:pt x="763" y="2"/>
                  </a:lnTo>
                  <a:cubicBezTo>
                    <a:pt x="346" y="2"/>
                    <a:pt x="1" y="347"/>
                    <a:pt x="1" y="775"/>
                  </a:cubicBezTo>
                  <a:lnTo>
                    <a:pt x="1" y="3335"/>
                  </a:lnTo>
                  <a:cubicBezTo>
                    <a:pt x="1" y="3478"/>
                    <a:pt x="108" y="3585"/>
                    <a:pt x="251" y="3597"/>
                  </a:cubicBezTo>
                  <a:cubicBezTo>
                    <a:pt x="394" y="3597"/>
                    <a:pt x="513" y="3478"/>
                    <a:pt x="513" y="3335"/>
                  </a:cubicBezTo>
                  <a:lnTo>
                    <a:pt x="513" y="775"/>
                  </a:lnTo>
                  <a:cubicBezTo>
                    <a:pt x="513" y="633"/>
                    <a:pt x="620" y="514"/>
                    <a:pt x="763" y="514"/>
                  </a:cubicBezTo>
                  <a:lnTo>
                    <a:pt x="2727" y="514"/>
                  </a:lnTo>
                  <a:cubicBezTo>
                    <a:pt x="2735" y="514"/>
                    <a:pt x="2743" y="514"/>
                    <a:pt x="2750" y="514"/>
                  </a:cubicBezTo>
                  <a:cubicBezTo>
                    <a:pt x="3089" y="514"/>
                    <a:pt x="3089" y="1"/>
                    <a:pt x="2750"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71" name="Google Shape;771;p37"/>
            <p:cNvSpPr/>
            <p:nvPr/>
          </p:nvSpPr>
          <p:spPr>
            <a:xfrm>
              <a:off x="3710236" y="1496850"/>
              <a:ext cx="201641" cy="427124"/>
            </a:xfrm>
            <a:custGeom>
              <a:avLst/>
              <a:gdLst/>
              <a:ahLst/>
              <a:cxnLst/>
              <a:rect l="l" t="t" r="r" b="b"/>
              <a:pathLst>
                <a:path w="6673" h="14135" extrusionOk="0">
                  <a:moveTo>
                    <a:pt x="340" y="1"/>
                  </a:moveTo>
                  <a:cubicBezTo>
                    <a:pt x="1" y="1"/>
                    <a:pt x="1" y="514"/>
                    <a:pt x="340" y="514"/>
                  </a:cubicBezTo>
                  <a:cubicBezTo>
                    <a:pt x="347" y="514"/>
                    <a:pt x="355" y="514"/>
                    <a:pt x="363" y="514"/>
                  </a:cubicBezTo>
                  <a:lnTo>
                    <a:pt x="4970" y="514"/>
                  </a:lnTo>
                  <a:lnTo>
                    <a:pt x="4970" y="573"/>
                  </a:lnTo>
                  <a:cubicBezTo>
                    <a:pt x="4970" y="740"/>
                    <a:pt x="5098" y="823"/>
                    <a:pt x="5226" y="823"/>
                  </a:cubicBezTo>
                  <a:cubicBezTo>
                    <a:pt x="5354" y="823"/>
                    <a:pt x="5482" y="740"/>
                    <a:pt x="5482" y="573"/>
                  </a:cubicBezTo>
                  <a:lnTo>
                    <a:pt x="5482" y="514"/>
                  </a:lnTo>
                  <a:lnTo>
                    <a:pt x="5923" y="514"/>
                  </a:lnTo>
                  <a:cubicBezTo>
                    <a:pt x="6066" y="514"/>
                    <a:pt x="6173" y="633"/>
                    <a:pt x="6173" y="775"/>
                  </a:cubicBezTo>
                  <a:lnTo>
                    <a:pt x="6173" y="7598"/>
                  </a:lnTo>
                  <a:cubicBezTo>
                    <a:pt x="6173" y="7681"/>
                    <a:pt x="6137" y="7753"/>
                    <a:pt x="6078" y="7800"/>
                  </a:cubicBezTo>
                  <a:lnTo>
                    <a:pt x="5125" y="8526"/>
                  </a:lnTo>
                  <a:cubicBezTo>
                    <a:pt x="3696" y="9622"/>
                    <a:pt x="2875" y="11301"/>
                    <a:pt x="2875" y="13098"/>
                  </a:cubicBezTo>
                  <a:lnTo>
                    <a:pt x="2875" y="13884"/>
                  </a:lnTo>
                  <a:cubicBezTo>
                    <a:pt x="2875" y="14051"/>
                    <a:pt x="3003" y="14134"/>
                    <a:pt x="3131" y="14134"/>
                  </a:cubicBezTo>
                  <a:cubicBezTo>
                    <a:pt x="3259" y="14134"/>
                    <a:pt x="3387" y="14051"/>
                    <a:pt x="3387" y="13884"/>
                  </a:cubicBezTo>
                  <a:lnTo>
                    <a:pt x="3387" y="13098"/>
                  </a:lnTo>
                  <a:cubicBezTo>
                    <a:pt x="3387" y="11467"/>
                    <a:pt x="4149" y="9931"/>
                    <a:pt x="5435" y="8943"/>
                  </a:cubicBezTo>
                  <a:lnTo>
                    <a:pt x="6375" y="8205"/>
                  </a:lnTo>
                  <a:cubicBezTo>
                    <a:pt x="6566" y="8062"/>
                    <a:pt x="6673" y="7836"/>
                    <a:pt x="6673" y="7598"/>
                  </a:cubicBezTo>
                  <a:lnTo>
                    <a:pt x="6673" y="775"/>
                  </a:lnTo>
                  <a:cubicBezTo>
                    <a:pt x="6673" y="347"/>
                    <a:pt x="6328" y="2"/>
                    <a:pt x="5911" y="2"/>
                  </a:cubicBezTo>
                  <a:lnTo>
                    <a:pt x="363" y="2"/>
                  </a:lnTo>
                  <a:cubicBezTo>
                    <a:pt x="355" y="1"/>
                    <a:pt x="347" y="1"/>
                    <a:pt x="340"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72" name="Google Shape;772;p37"/>
            <p:cNvSpPr/>
            <p:nvPr/>
          </p:nvSpPr>
          <p:spPr>
            <a:xfrm>
              <a:off x="3439459" y="1564506"/>
              <a:ext cx="373126" cy="460182"/>
            </a:xfrm>
            <a:custGeom>
              <a:avLst/>
              <a:gdLst/>
              <a:ahLst/>
              <a:cxnLst/>
              <a:rect l="l" t="t" r="r" b="b"/>
              <a:pathLst>
                <a:path w="12348" h="15229" extrusionOk="0">
                  <a:moveTo>
                    <a:pt x="11574" y="513"/>
                  </a:moveTo>
                  <a:lnTo>
                    <a:pt x="10740" y="1775"/>
                  </a:lnTo>
                  <a:cubicBezTo>
                    <a:pt x="10288" y="2454"/>
                    <a:pt x="10038" y="3275"/>
                    <a:pt x="10038" y="4097"/>
                  </a:cubicBezTo>
                  <a:lnTo>
                    <a:pt x="10038" y="8442"/>
                  </a:lnTo>
                  <a:lnTo>
                    <a:pt x="513" y="8442"/>
                  </a:lnTo>
                  <a:lnTo>
                    <a:pt x="513" y="525"/>
                  </a:lnTo>
                  <a:cubicBezTo>
                    <a:pt x="513" y="525"/>
                    <a:pt x="513" y="513"/>
                    <a:pt x="525" y="513"/>
                  </a:cubicBezTo>
                  <a:lnTo>
                    <a:pt x="1906" y="513"/>
                  </a:lnTo>
                  <a:cubicBezTo>
                    <a:pt x="1918" y="513"/>
                    <a:pt x="1918" y="525"/>
                    <a:pt x="1918" y="525"/>
                  </a:cubicBezTo>
                  <a:cubicBezTo>
                    <a:pt x="1918" y="1704"/>
                    <a:pt x="2882" y="2656"/>
                    <a:pt x="4061" y="2668"/>
                  </a:cubicBezTo>
                  <a:lnTo>
                    <a:pt x="5490" y="2668"/>
                  </a:lnTo>
                  <a:cubicBezTo>
                    <a:pt x="6668" y="2656"/>
                    <a:pt x="7621" y="1704"/>
                    <a:pt x="7621" y="525"/>
                  </a:cubicBezTo>
                  <a:cubicBezTo>
                    <a:pt x="7621" y="525"/>
                    <a:pt x="7633" y="513"/>
                    <a:pt x="7633" y="513"/>
                  </a:cubicBezTo>
                  <a:lnTo>
                    <a:pt x="10062" y="513"/>
                  </a:lnTo>
                  <a:lnTo>
                    <a:pt x="10014" y="608"/>
                  </a:lnTo>
                  <a:cubicBezTo>
                    <a:pt x="9891" y="813"/>
                    <a:pt x="10067" y="1001"/>
                    <a:pt x="10243" y="1001"/>
                  </a:cubicBezTo>
                  <a:cubicBezTo>
                    <a:pt x="10323" y="1001"/>
                    <a:pt x="10403" y="963"/>
                    <a:pt x="10455" y="870"/>
                  </a:cubicBezTo>
                  <a:lnTo>
                    <a:pt x="10669" y="513"/>
                  </a:lnTo>
                  <a:close/>
                  <a:moveTo>
                    <a:pt x="525" y="1"/>
                  </a:moveTo>
                  <a:cubicBezTo>
                    <a:pt x="227" y="1"/>
                    <a:pt x="1" y="239"/>
                    <a:pt x="1" y="525"/>
                  </a:cubicBezTo>
                  <a:lnTo>
                    <a:pt x="1" y="8442"/>
                  </a:lnTo>
                  <a:cubicBezTo>
                    <a:pt x="1" y="8728"/>
                    <a:pt x="227" y="8966"/>
                    <a:pt x="525" y="8966"/>
                  </a:cubicBezTo>
                  <a:lnTo>
                    <a:pt x="5347" y="8966"/>
                  </a:lnTo>
                  <a:lnTo>
                    <a:pt x="5347" y="14455"/>
                  </a:lnTo>
                  <a:cubicBezTo>
                    <a:pt x="5347" y="14884"/>
                    <a:pt x="5692" y="15229"/>
                    <a:pt x="6109" y="15229"/>
                  </a:cubicBezTo>
                  <a:lnTo>
                    <a:pt x="11586" y="15229"/>
                  </a:lnTo>
                  <a:cubicBezTo>
                    <a:pt x="12002" y="15229"/>
                    <a:pt x="12348" y="14884"/>
                    <a:pt x="12348" y="14455"/>
                  </a:cubicBezTo>
                  <a:lnTo>
                    <a:pt x="12348" y="12895"/>
                  </a:lnTo>
                  <a:cubicBezTo>
                    <a:pt x="12348" y="12753"/>
                    <a:pt x="12229" y="12633"/>
                    <a:pt x="12098" y="12633"/>
                  </a:cubicBezTo>
                  <a:cubicBezTo>
                    <a:pt x="11955" y="12633"/>
                    <a:pt x="11836" y="12753"/>
                    <a:pt x="11836" y="12895"/>
                  </a:cubicBezTo>
                  <a:lnTo>
                    <a:pt x="11836" y="14455"/>
                  </a:lnTo>
                  <a:cubicBezTo>
                    <a:pt x="11836" y="14598"/>
                    <a:pt x="11729" y="14717"/>
                    <a:pt x="11586" y="14717"/>
                  </a:cubicBezTo>
                  <a:lnTo>
                    <a:pt x="7121" y="14717"/>
                  </a:lnTo>
                  <a:lnTo>
                    <a:pt x="7121" y="14491"/>
                  </a:lnTo>
                  <a:cubicBezTo>
                    <a:pt x="7133" y="14306"/>
                    <a:pt x="6996" y="14214"/>
                    <a:pt x="6860" y="14214"/>
                  </a:cubicBezTo>
                  <a:cubicBezTo>
                    <a:pt x="6725" y="14214"/>
                    <a:pt x="6591" y="14306"/>
                    <a:pt x="6609" y="14491"/>
                  </a:cubicBezTo>
                  <a:lnTo>
                    <a:pt x="6609" y="14717"/>
                  </a:lnTo>
                  <a:lnTo>
                    <a:pt x="6121" y="14717"/>
                  </a:lnTo>
                  <a:cubicBezTo>
                    <a:pt x="5978" y="14717"/>
                    <a:pt x="5859" y="14598"/>
                    <a:pt x="5859" y="14467"/>
                  </a:cubicBezTo>
                  <a:lnTo>
                    <a:pt x="5859" y="8966"/>
                  </a:lnTo>
                  <a:lnTo>
                    <a:pt x="10038" y="8966"/>
                  </a:lnTo>
                  <a:cubicBezTo>
                    <a:pt x="10324" y="8966"/>
                    <a:pt x="10562" y="8728"/>
                    <a:pt x="10562" y="8442"/>
                  </a:cubicBezTo>
                  <a:lnTo>
                    <a:pt x="10562" y="4109"/>
                  </a:lnTo>
                  <a:cubicBezTo>
                    <a:pt x="10562" y="3370"/>
                    <a:pt x="10776" y="2668"/>
                    <a:pt x="11181" y="2061"/>
                  </a:cubicBezTo>
                  <a:lnTo>
                    <a:pt x="12086" y="703"/>
                  </a:lnTo>
                  <a:cubicBezTo>
                    <a:pt x="12276" y="406"/>
                    <a:pt x="12062" y="1"/>
                    <a:pt x="11705" y="1"/>
                  </a:cubicBezTo>
                  <a:lnTo>
                    <a:pt x="7633" y="1"/>
                  </a:lnTo>
                  <a:cubicBezTo>
                    <a:pt x="7347" y="1"/>
                    <a:pt x="7109" y="239"/>
                    <a:pt x="7109" y="525"/>
                  </a:cubicBezTo>
                  <a:cubicBezTo>
                    <a:pt x="7109" y="1418"/>
                    <a:pt x="6383" y="2144"/>
                    <a:pt x="5490" y="2156"/>
                  </a:cubicBezTo>
                  <a:lnTo>
                    <a:pt x="4061" y="2156"/>
                  </a:lnTo>
                  <a:cubicBezTo>
                    <a:pt x="3156" y="2156"/>
                    <a:pt x="2430" y="1418"/>
                    <a:pt x="2430" y="525"/>
                  </a:cubicBezTo>
                  <a:cubicBezTo>
                    <a:pt x="2430" y="239"/>
                    <a:pt x="2204" y="1"/>
                    <a:pt x="1906"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73" name="Google Shape;773;p37"/>
            <p:cNvSpPr/>
            <p:nvPr/>
          </p:nvSpPr>
          <p:spPr>
            <a:xfrm>
              <a:off x="3860052" y="1545530"/>
              <a:ext cx="15864" cy="47079"/>
            </a:xfrm>
            <a:custGeom>
              <a:avLst/>
              <a:gdLst/>
              <a:ahLst/>
              <a:cxnLst/>
              <a:rect l="l" t="t" r="r" b="b"/>
              <a:pathLst>
                <a:path w="525" h="1558" extrusionOk="0">
                  <a:moveTo>
                    <a:pt x="267" y="1"/>
                  </a:moveTo>
                  <a:cubicBezTo>
                    <a:pt x="137" y="1"/>
                    <a:pt x="6" y="87"/>
                    <a:pt x="0" y="260"/>
                  </a:cubicBezTo>
                  <a:lnTo>
                    <a:pt x="0" y="1296"/>
                  </a:lnTo>
                  <a:cubicBezTo>
                    <a:pt x="0" y="1439"/>
                    <a:pt x="119" y="1558"/>
                    <a:pt x="262" y="1558"/>
                  </a:cubicBezTo>
                  <a:cubicBezTo>
                    <a:pt x="405" y="1558"/>
                    <a:pt x="524" y="1439"/>
                    <a:pt x="524" y="1296"/>
                  </a:cubicBezTo>
                  <a:lnTo>
                    <a:pt x="524" y="260"/>
                  </a:lnTo>
                  <a:cubicBezTo>
                    <a:pt x="524" y="87"/>
                    <a:pt x="396" y="1"/>
                    <a:pt x="267"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74" name="Google Shape;774;p37"/>
            <p:cNvSpPr/>
            <p:nvPr/>
          </p:nvSpPr>
          <p:spPr>
            <a:xfrm>
              <a:off x="3860415" y="1616329"/>
              <a:ext cx="15502" cy="46807"/>
            </a:xfrm>
            <a:custGeom>
              <a:avLst/>
              <a:gdLst/>
              <a:ahLst/>
              <a:cxnLst/>
              <a:rect l="l" t="t" r="r" b="b"/>
              <a:pathLst>
                <a:path w="513" h="1549" extrusionOk="0">
                  <a:moveTo>
                    <a:pt x="256" y="0"/>
                  </a:moveTo>
                  <a:cubicBezTo>
                    <a:pt x="128" y="0"/>
                    <a:pt x="0" y="84"/>
                    <a:pt x="0" y="250"/>
                  </a:cubicBezTo>
                  <a:lnTo>
                    <a:pt x="0" y="1298"/>
                  </a:lnTo>
                  <a:cubicBezTo>
                    <a:pt x="0" y="1465"/>
                    <a:pt x="128" y="1548"/>
                    <a:pt x="256" y="1548"/>
                  </a:cubicBezTo>
                  <a:cubicBezTo>
                    <a:pt x="384" y="1548"/>
                    <a:pt x="512" y="1465"/>
                    <a:pt x="512" y="1298"/>
                  </a:cubicBezTo>
                  <a:lnTo>
                    <a:pt x="512" y="250"/>
                  </a:lnTo>
                  <a:cubicBezTo>
                    <a:pt x="512" y="84"/>
                    <a:pt x="384" y="0"/>
                    <a:pt x="256"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75" name="Google Shape;775;p37"/>
            <p:cNvSpPr/>
            <p:nvPr/>
          </p:nvSpPr>
          <p:spPr>
            <a:xfrm>
              <a:off x="3860415" y="1686947"/>
              <a:ext cx="15502" cy="47049"/>
            </a:xfrm>
            <a:custGeom>
              <a:avLst/>
              <a:gdLst/>
              <a:ahLst/>
              <a:cxnLst/>
              <a:rect l="l" t="t" r="r" b="b"/>
              <a:pathLst>
                <a:path w="513" h="1557" extrusionOk="0">
                  <a:moveTo>
                    <a:pt x="256" y="0"/>
                  </a:moveTo>
                  <a:cubicBezTo>
                    <a:pt x="128" y="0"/>
                    <a:pt x="0" y="86"/>
                    <a:pt x="0" y="259"/>
                  </a:cubicBezTo>
                  <a:lnTo>
                    <a:pt x="0" y="1307"/>
                  </a:lnTo>
                  <a:cubicBezTo>
                    <a:pt x="0" y="1473"/>
                    <a:pt x="128" y="1557"/>
                    <a:pt x="256" y="1557"/>
                  </a:cubicBezTo>
                  <a:cubicBezTo>
                    <a:pt x="384" y="1557"/>
                    <a:pt x="512" y="1473"/>
                    <a:pt x="512" y="1307"/>
                  </a:cubicBezTo>
                  <a:lnTo>
                    <a:pt x="512" y="259"/>
                  </a:lnTo>
                  <a:cubicBezTo>
                    <a:pt x="512" y="86"/>
                    <a:pt x="384" y="0"/>
                    <a:pt x="256"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76" name="Google Shape;776;p37"/>
            <p:cNvSpPr/>
            <p:nvPr/>
          </p:nvSpPr>
          <p:spPr>
            <a:xfrm>
              <a:off x="3638772" y="1848820"/>
              <a:ext cx="15502" cy="48076"/>
            </a:xfrm>
            <a:custGeom>
              <a:avLst/>
              <a:gdLst/>
              <a:ahLst/>
              <a:cxnLst/>
              <a:rect l="l" t="t" r="r" b="b"/>
              <a:pathLst>
                <a:path w="513" h="1591" extrusionOk="0">
                  <a:moveTo>
                    <a:pt x="257" y="1"/>
                  </a:moveTo>
                  <a:cubicBezTo>
                    <a:pt x="129" y="1"/>
                    <a:pt x="1" y="87"/>
                    <a:pt x="1" y="260"/>
                  </a:cubicBezTo>
                  <a:lnTo>
                    <a:pt x="1" y="1331"/>
                  </a:lnTo>
                  <a:cubicBezTo>
                    <a:pt x="1" y="1504"/>
                    <a:pt x="129" y="1590"/>
                    <a:pt x="257" y="1590"/>
                  </a:cubicBezTo>
                  <a:cubicBezTo>
                    <a:pt x="385" y="1590"/>
                    <a:pt x="513" y="1504"/>
                    <a:pt x="513" y="1331"/>
                  </a:cubicBezTo>
                  <a:lnTo>
                    <a:pt x="513" y="260"/>
                  </a:lnTo>
                  <a:cubicBezTo>
                    <a:pt x="513" y="87"/>
                    <a:pt x="385" y="1"/>
                    <a:pt x="257"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77" name="Google Shape;777;p37"/>
            <p:cNvSpPr/>
            <p:nvPr/>
          </p:nvSpPr>
          <p:spPr>
            <a:xfrm>
              <a:off x="3638772" y="1921765"/>
              <a:ext cx="15502" cy="47804"/>
            </a:xfrm>
            <a:custGeom>
              <a:avLst/>
              <a:gdLst/>
              <a:ahLst/>
              <a:cxnLst/>
              <a:rect l="l" t="t" r="r" b="b"/>
              <a:pathLst>
                <a:path w="513" h="1582" extrusionOk="0">
                  <a:moveTo>
                    <a:pt x="263" y="1"/>
                  </a:moveTo>
                  <a:cubicBezTo>
                    <a:pt x="120" y="1"/>
                    <a:pt x="1" y="120"/>
                    <a:pt x="1" y="263"/>
                  </a:cubicBezTo>
                  <a:lnTo>
                    <a:pt x="1" y="1322"/>
                  </a:lnTo>
                  <a:cubicBezTo>
                    <a:pt x="1" y="1495"/>
                    <a:pt x="129" y="1581"/>
                    <a:pt x="257" y="1581"/>
                  </a:cubicBezTo>
                  <a:cubicBezTo>
                    <a:pt x="385" y="1581"/>
                    <a:pt x="513" y="1495"/>
                    <a:pt x="513" y="1322"/>
                  </a:cubicBezTo>
                  <a:lnTo>
                    <a:pt x="513" y="263"/>
                  </a:lnTo>
                  <a:cubicBezTo>
                    <a:pt x="513" y="120"/>
                    <a:pt x="394" y="1"/>
                    <a:pt x="263"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78" name="Google Shape;778;p37"/>
            <p:cNvSpPr/>
            <p:nvPr/>
          </p:nvSpPr>
          <p:spPr>
            <a:xfrm>
              <a:off x="3465386" y="1780741"/>
              <a:ext cx="53636" cy="15502"/>
            </a:xfrm>
            <a:custGeom>
              <a:avLst/>
              <a:gdLst/>
              <a:ahLst/>
              <a:cxnLst/>
              <a:rect l="l" t="t" r="r" b="b"/>
              <a:pathLst>
                <a:path w="1775" h="513" extrusionOk="0">
                  <a:moveTo>
                    <a:pt x="334" y="1"/>
                  </a:moveTo>
                  <a:cubicBezTo>
                    <a:pt x="0" y="1"/>
                    <a:pt x="0" y="513"/>
                    <a:pt x="334" y="513"/>
                  </a:cubicBezTo>
                  <a:lnTo>
                    <a:pt x="1429" y="513"/>
                  </a:lnTo>
                  <a:cubicBezTo>
                    <a:pt x="1774" y="513"/>
                    <a:pt x="1774" y="1"/>
                    <a:pt x="1429"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79" name="Google Shape;779;p37"/>
            <p:cNvSpPr/>
            <p:nvPr/>
          </p:nvSpPr>
          <p:spPr>
            <a:xfrm>
              <a:off x="3539478" y="1780741"/>
              <a:ext cx="53636" cy="15502"/>
            </a:xfrm>
            <a:custGeom>
              <a:avLst/>
              <a:gdLst/>
              <a:ahLst/>
              <a:cxnLst/>
              <a:rect l="l" t="t" r="r" b="b"/>
              <a:pathLst>
                <a:path w="1775" h="513" extrusionOk="0">
                  <a:moveTo>
                    <a:pt x="346" y="1"/>
                  </a:moveTo>
                  <a:cubicBezTo>
                    <a:pt x="1" y="1"/>
                    <a:pt x="1" y="513"/>
                    <a:pt x="346" y="513"/>
                  </a:cubicBezTo>
                  <a:lnTo>
                    <a:pt x="1430" y="513"/>
                  </a:lnTo>
                  <a:cubicBezTo>
                    <a:pt x="1775" y="513"/>
                    <a:pt x="1775" y="1"/>
                    <a:pt x="1430"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80" name="Google Shape;780;p37"/>
            <p:cNvSpPr/>
            <p:nvPr/>
          </p:nvSpPr>
          <p:spPr>
            <a:xfrm>
              <a:off x="3709661" y="1615271"/>
              <a:ext cx="27740" cy="46414"/>
            </a:xfrm>
            <a:custGeom>
              <a:avLst/>
              <a:gdLst/>
              <a:ahLst/>
              <a:cxnLst/>
              <a:rect l="l" t="t" r="r" b="b"/>
              <a:pathLst>
                <a:path w="918" h="1536" extrusionOk="0">
                  <a:moveTo>
                    <a:pt x="632" y="0"/>
                  </a:moveTo>
                  <a:cubicBezTo>
                    <a:pt x="533" y="0"/>
                    <a:pt x="437" y="58"/>
                    <a:pt x="393" y="154"/>
                  </a:cubicBezTo>
                  <a:cubicBezTo>
                    <a:pt x="239" y="500"/>
                    <a:pt x="120" y="857"/>
                    <a:pt x="36" y="1238"/>
                  </a:cubicBezTo>
                  <a:cubicBezTo>
                    <a:pt x="1" y="1369"/>
                    <a:pt x="96" y="1512"/>
                    <a:pt x="227" y="1536"/>
                  </a:cubicBezTo>
                  <a:lnTo>
                    <a:pt x="286" y="1536"/>
                  </a:lnTo>
                  <a:cubicBezTo>
                    <a:pt x="405" y="1536"/>
                    <a:pt x="512" y="1452"/>
                    <a:pt x="536" y="1333"/>
                  </a:cubicBezTo>
                  <a:cubicBezTo>
                    <a:pt x="608" y="1000"/>
                    <a:pt x="715" y="666"/>
                    <a:pt x="858" y="357"/>
                  </a:cubicBezTo>
                  <a:cubicBezTo>
                    <a:pt x="917" y="226"/>
                    <a:pt x="858" y="71"/>
                    <a:pt x="739" y="12"/>
                  </a:cubicBezTo>
                  <a:lnTo>
                    <a:pt x="739" y="24"/>
                  </a:lnTo>
                  <a:cubicBezTo>
                    <a:pt x="704" y="8"/>
                    <a:pt x="668" y="0"/>
                    <a:pt x="632"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81" name="Google Shape;781;p37"/>
            <p:cNvSpPr/>
            <p:nvPr/>
          </p:nvSpPr>
          <p:spPr>
            <a:xfrm>
              <a:off x="3706791" y="1687551"/>
              <a:ext cx="15502" cy="48257"/>
            </a:xfrm>
            <a:custGeom>
              <a:avLst/>
              <a:gdLst/>
              <a:ahLst/>
              <a:cxnLst/>
              <a:rect l="l" t="t" r="r" b="b"/>
              <a:pathLst>
                <a:path w="513" h="1597" extrusionOk="0">
                  <a:moveTo>
                    <a:pt x="250" y="1"/>
                  </a:moveTo>
                  <a:cubicBezTo>
                    <a:pt x="119" y="1"/>
                    <a:pt x="0" y="108"/>
                    <a:pt x="0" y="251"/>
                  </a:cubicBezTo>
                  <a:lnTo>
                    <a:pt x="0" y="1346"/>
                  </a:lnTo>
                  <a:cubicBezTo>
                    <a:pt x="0" y="1513"/>
                    <a:pt x="128" y="1596"/>
                    <a:pt x="256" y="1596"/>
                  </a:cubicBezTo>
                  <a:cubicBezTo>
                    <a:pt x="384" y="1596"/>
                    <a:pt x="512" y="1513"/>
                    <a:pt x="512" y="1346"/>
                  </a:cubicBezTo>
                  <a:lnTo>
                    <a:pt x="512" y="251"/>
                  </a:lnTo>
                  <a:cubicBezTo>
                    <a:pt x="512" y="108"/>
                    <a:pt x="393" y="1"/>
                    <a:pt x="250"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82" name="Google Shape;782;p37"/>
            <p:cNvSpPr/>
            <p:nvPr/>
          </p:nvSpPr>
          <p:spPr>
            <a:xfrm>
              <a:off x="3613601" y="1780741"/>
              <a:ext cx="53636" cy="15502"/>
            </a:xfrm>
            <a:custGeom>
              <a:avLst/>
              <a:gdLst/>
              <a:ahLst/>
              <a:cxnLst/>
              <a:rect l="l" t="t" r="r" b="b"/>
              <a:pathLst>
                <a:path w="1775" h="513" extrusionOk="0">
                  <a:moveTo>
                    <a:pt x="346" y="1"/>
                  </a:moveTo>
                  <a:cubicBezTo>
                    <a:pt x="1" y="1"/>
                    <a:pt x="1" y="513"/>
                    <a:pt x="346" y="513"/>
                  </a:cubicBezTo>
                  <a:lnTo>
                    <a:pt x="1441" y="513"/>
                  </a:lnTo>
                  <a:cubicBezTo>
                    <a:pt x="1775" y="513"/>
                    <a:pt x="1775" y="1"/>
                    <a:pt x="1441"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83" name="Google Shape;783;p37"/>
            <p:cNvSpPr/>
            <p:nvPr/>
          </p:nvSpPr>
          <p:spPr>
            <a:xfrm>
              <a:off x="3688086" y="1762036"/>
              <a:ext cx="34569" cy="34206"/>
            </a:xfrm>
            <a:custGeom>
              <a:avLst/>
              <a:gdLst/>
              <a:ahLst/>
              <a:cxnLst/>
              <a:rect l="l" t="t" r="r" b="b"/>
              <a:pathLst>
                <a:path w="1144" h="1132" extrusionOk="0">
                  <a:moveTo>
                    <a:pt x="869" y="0"/>
                  </a:moveTo>
                  <a:cubicBezTo>
                    <a:pt x="738" y="0"/>
                    <a:pt x="619" y="108"/>
                    <a:pt x="619" y="250"/>
                  </a:cubicBezTo>
                  <a:lnTo>
                    <a:pt x="619" y="620"/>
                  </a:lnTo>
                  <a:lnTo>
                    <a:pt x="345" y="620"/>
                  </a:lnTo>
                  <a:cubicBezTo>
                    <a:pt x="0" y="620"/>
                    <a:pt x="0" y="1132"/>
                    <a:pt x="345" y="1132"/>
                  </a:cubicBezTo>
                  <a:lnTo>
                    <a:pt x="715" y="1132"/>
                  </a:lnTo>
                  <a:cubicBezTo>
                    <a:pt x="941" y="1132"/>
                    <a:pt x="1131" y="941"/>
                    <a:pt x="1143" y="703"/>
                  </a:cubicBezTo>
                  <a:lnTo>
                    <a:pt x="1143" y="250"/>
                  </a:lnTo>
                  <a:cubicBezTo>
                    <a:pt x="1143" y="108"/>
                    <a:pt x="1024" y="0"/>
                    <a:pt x="881"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grpSp>
      <p:grpSp>
        <p:nvGrpSpPr>
          <p:cNvPr id="784" name="Google Shape;784;p37"/>
          <p:cNvGrpSpPr/>
          <p:nvPr/>
        </p:nvGrpSpPr>
        <p:grpSpPr>
          <a:xfrm>
            <a:off x="3167234" y="2210035"/>
            <a:ext cx="705881" cy="641052"/>
            <a:chOff x="2663300" y="3802939"/>
            <a:chExt cx="529411" cy="480789"/>
          </a:xfrm>
        </p:grpSpPr>
        <p:sp>
          <p:nvSpPr>
            <p:cNvPr id="785" name="Google Shape;785;p37"/>
            <p:cNvSpPr/>
            <p:nvPr/>
          </p:nvSpPr>
          <p:spPr>
            <a:xfrm>
              <a:off x="2663300" y="3802939"/>
              <a:ext cx="527598" cy="354935"/>
            </a:xfrm>
            <a:custGeom>
              <a:avLst/>
              <a:gdLst/>
              <a:ahLst/>
              <a:cxnLst/>
              <a:rect l="l" t="t" r="r" b="b"/>
              <a:pathLst>
                <a:path w="17460" h="11746" extrusionOk="0">
                  <a:moveTo>
                    <a:pt x="11530" y="1396"/>
                  </a:moveTo>
                  <a:lnTo>
                    <a:pt x="11530" y="3040"/>
                  </a:lnTo>
                  <a:lnTo>
                    <a:pt x="10245" y="3040"/>
                  </a:lnTo>
                  <a:lnTo>
                    <a:pt x="10245" y="1396"/>
                  </a:lnTo>
                  <a:close/>
                  <a:moveTo>
                    <a:pt x="16608" y="4784"/>
                  </a:moveTo>
                  <a:cubicBezTo>
                    <a:pt x="16920" y="4784"/>
                    <a:pt x="16918" y="5449"/>
                    <a:pt x="16601" y="5449"/>
                  </a:cubicBezTo>
                  <a:cubicBezTo>
                    <a:pt x="16586" y="5449"/>
                    <a:pt x="16571" y="5448"/>
                    <a:pt x="16555" y="5445"/>
                  </a:cubicBezTo>
                  <a:lnTo>
                    <a:pt x="16007" y="5349"/>
                  </a:lnTo>
                  <a:lnTo>
                    <a:pt x="16007" y="4885"/>
                  </a:lnTo>
                  <a:lnTo>
                    <a:pt x="16555" y="4790"/>
                  </a:lnTo>
                  <a:cubicBezTo>
                    <a:pt x="16574" y="4786"/>
                    <a:pt x="16591" y="4784"/>
                    <a:pt x="16608" y="4784"/>
                  </a:cubicBezTo>
                  <a:close/>
                  <a:moveTo>
                    <a:pt x="14471" y="5599"/>
                  </a:moveTo>
                  <a:lnTo>
                    <a:pt x="14471" y="6766"/>
                  </a:lnTo>
                  <a:lnTo>
                    <a:pt x="13578" y="6766"/>
                  </a:lnTo>
                  <a:lnTo>
                    <a:pt x="13578" y="6707"/>
                  </a:lnTo>
                  <a:cubicBezTo>
                    <a:pt x="13566" y="6540"/>
                    <a:pt x="13554" y="6385"/>
                    <a:pt x="13531" y="6230"/>
                  </a:cubicBezTo>
                  <a:lnTo>
                    <a:pt x="14471" y="5599"/>
                  </a:lnTo>
                  <a:close/>
                  <a:moveTo>
                    <a:pt x="14471" y="7266"/>
                  </a:moveTo>
                  <a:lnTo>
                    <a:pt x="14471" y="8433"/>
                  </a:lnTo>
                  <a:lnTo>
                    <a:pt x="13578" y="7826"/>
                  </a:lnTo>
                  <a:lnTo>
                    <a:pt x="13578" y="7266"/>
                  </a:lnTo>
                  <a:close/>
                  <a:moveTo>
                    <a:pt x="15229" y="3575"/>
                  </a:moveTo>
                  <a:cubicBezTo>
                    <a:pt x="15367" y="3575"/>
                    <a:pt x="15507" y="3671"/>
                    <a:pt x="15495" y="3861"/>
                  </a:cubicBezTo>
                  <a:lnTo>
                    <a:pt x="15495" y="10171"/>
                  </a:lnTo>
                  <a:cubicBezTo>
                    <a:pt x="15483" y="10332"/>
                    <a:pt x="15358" y="10412"/>
                    <a:pt x="15233" y="10412"/>
                  </a:cubicBezTo>
                  <a:cubicBezTo>
                    <a:pt x="15108" y="10412"/>
                    <a:pt x="14983" y="10332"/>
                    <a:pt x="14971" y="10171"/>
                  </a:cubicBezTo>
                  <a:lnTo>
                    <a:pt x="14971" y="3861"/>
                  </a:lnTo>
                  <a:cubicBezTo>
                    <a:pt x="14953" y="3671"/>
                    <a:pt x="15090" y="3575"/>
                    <a:pt x="15229" y="3575"/>
                  </a:cubicBezTo>
                  <a:close/>
                  <a:moveTo>
                    <a:pt x="10895" y="0"/>
                  </a:moveTo>
                  <a:cubicBezTo>
                    <a:pt x="10762" y="0"/>
                    <a:pt x="10631" y="93"/>
                    <a:pt x="10649" y="277"/>
                  </a:cubicBezTo>
                  <a:lnTo>
                    <a:pt x="10649" y="896"/>
                  </a:lnTo>
                  <a:lnTo>
                    <a:pt x="9721" y="896"/>
                  </a:lnTo>
                  <a:cubicBezTo>
                    <a:pt x="9709" y="895"/>
                    <a:pt x="9699" y="895"/>
                    <a:pt x="9688" y="895"/>
                  </a:cubicBezTo>
                  <a:cubicBezTo>
                    <a:pt x="9362" y="895"/>
                    <a:pt x="9362" y="1398"/>
                    <a:pt x="9688" y="1398"/>
                  </a:cubicBezTo>
                  <a:cubicBezTo>
                    <a:pt x="9699" y="1398"/>
                    <a:pt x="9709" y="1398"/>
                    <a:pt x="9721" y="1396"/>
                  </a:cubicBezTo>
                  <a:lnTo>
                    <a:pt x="9744" y="1396"/>
                  </a:lnTo>
                  <a:lnTo>
                    <a:pt x="9744" y="3040"/>
                  </a:lnTo>
                  <a:lnTo>
                    <a:pt x="9721" y="3040"/>
                  </a:lnTo>
                  <a:cubicBezTo>
                    <a:pt x="9709" y="3038"/>
                    <a:pt x="9699" y="3038"/>
                    <a:pt x="9688" y="3038"/>
                  </a:cubicBezTo>
                  <a:cubicBezTo>
                    <a:pt x="9362" y="3038"/>
                    <a:pt x="9362" y="3541"/>
                    <a:pt x="9688" y="3541"/>
                  </a:cubicBezTo>
                  <a:cubicBezTo>
                    <a:pt x="9699" y="3541"/>
                    <a:pt x="9709" y="3541"/>
                    <a:pt x="9721" y="3540"/>
                  </a:cubicBezTo>
                  <a:lnTo>
                    <a:pt x="10649" y="3540"/>
                  </a:lnTo>
                  <a:lnTo>
                    <a:pt x="10649" y="4206"/>
                  </a:lnTo>
                  <a:lnTo>
                    <a:pt x="3648" y="4706"/>
                  </a:lnTo>
                  <a:cubicBezTo>
                    <a:pt x="3553" y="4706"/>
                    <a:pt x="3470" y="4695"/>
                    <a:pt x="3387" y="4647"/>
                  </a:cubicBezTo>
                  <a:lnTo>
                    <a:pt x="2505" y="4159"/>
                  </a:lnTo>
                  <a:cubicBezTo>
                    <a:pt x="2339" y="4063"/>
                    <a:pt x="2160" y="4016"/>
                    <a:pt x="1970" y="4016"/>
                  </a:cubicBezTo>
                  <a:lnTo>
                    <a:pt x="1470" y="4016"/>
                  </a:lnTo>
                  <a:lnTo>
                    <a:pt x="1470" y="3718"/>
                  </a:lnTo>
                  <a:cubicBezTo>
                    <a:pt x="1470" y="3337"/>
                    <a:pt x="1172" y="3040"/>
                    <a:pt x="791" y="3040"/>
                  </a:cubicBezTo>
                  <a:lnTo>
                    <a:pt x="362" y="3040"/>
                  </a:lnTo>
                  <a:cubicBezTo>
                    <a:pt x="351" y="3038"/>
                    <a:pt x="340" y="3038"/>
                    <a:pt x="329" y="3038"/>
                  </a:cubicBezTo>
                  <a:cubicBezTo>
                    <a:pt x="1" y="3038"/>
                    <a:pt x="4" y="3540"/>
                    <a:pt x="340" y="3540"/>
                  </a:cubicBezTo>
                  <a:cubicBezTo>
                    <a:pt x="347" y="3540"/>
                    <a:pt x="355" y="3540"/>
                    <a:pt x="362" y="3540"/>
                  </a:cubicBezTo>
                  <a:lnTo>
                    <a:pt x="791" y="3540"/>
                  </a:lnTo>
                  <a:cubicBezTo>
                    <a:pt x="886" y="3540"/>
                    <a:pt x="970" y="3623"/>
                    <a:pt x="970" y="3718"/>
                  </a:cubicBezTo>
                  <a:lnTo>
                    <a:pt x="970" y="4016"/>
                  </a:lnTo>
                  <a:lnTo>
                    <a:pt x="672" y="4016"/>
                  </a:lnTo>
                  <a:cubicBezTo>
                    <a:pt x="327" y="4016"/>
                    <a:pt x="53" y="4290"/>
                    <a:pt x="53" y="4635"/>
                  </a:cubicBezTo>
                  <a:lnTo>
                    <a:pt x="53" y="5647"/>
                  </a:lnTo>
                  <a:cubicBezTo>
                    <a:pt x="53" y="5778"/>
                    <a:pt x="160" y="5897"/>
                    <a:pt x="303" y="5897"/>
                  </a:cubicBezTo>
                  <a:cubicBezTo>
                    <a:pt x="446" y="5897"/>
                    <a:pt x="565" y="5778"/>
                    <a:pt x="565" y="5647"/>
                  </a:cubicBezTo>
                  <a:lnTo>
                    <a:pt x="565" y="4635"/>
                  </a:lnTo>
                  <a:cubicBezTo>
                    <a:pt x="565" y="4575"/>
                    <a:pt x="612" y="4528"/>
                    <a:pt x="672" y="4528"/>
                  </a:cubicBezTo>
                  <a:lnTo>
                    <a:pt x="1970" y="4528"/>
                  </a:lnTo>
                  <a:cubicBezTo>
                    <a:pt x="2065" y="4528"/>
                    <a:pt x="2172" y="4552"/>
                    <a:pt x="2267" y="4599"/>
                  </a:cubicBezTo>
                  <a:lnTo>
                    <a:pt x="3136" y="5087"/>
                  </a:lnTo>
                  <a:cubicBezTo>
                    <a:pt x="3275" y="5166"/>
                    <a:pt x="3429" y="5213"/>
                    <a:pt x="3586" y="5213"/>
                  </a:cubicBezTo>
                  <a:cubicBezTo>
                    <a:pt x="3619" y="5213"/>
                    <a:pt x="3651" y="5211"/>
                    <a:pt x="3684" y="5206"/>
                  </a:cubicBezTo>
                  <a:lnTo>
                    <a:pt x="10911" y="4695"/>
                  </a:lnTo>
                  <a:cubicBezTo>
                    <a:pt x="10960" y="4691"/>
                    <a:pt x="11009" y="4689"/>
                    <a:pt x="11057" y="4689"/>
                  </a:cubicBezTo>
                  <a:cubicBezTo>
                    <a:pt x="12159" y="4689"/>
                    <a:pt x="13067" y="5589"/>
                    <a:pt x="13078" y="6707"/>
                  </a:cubicBezTo>
                  <a:lnTo>
                    <a:pt x="13078" y="11469"/>
                  </a:lnTo>
                  <a:cubicBezTo>
                    <a:pt x="13060" y="11654"/>
                    <a:pt x="13191" y="11746"/>
                    <a:pt x="13324" y="11746"/>
                  </a:cubicBezTo>
                  <a:cubicBezTo>
                    <a:pt x="13456" y="11746"/>
                    <a:pt x="13590" y="11654"/>
                    <a:pt x="13578" y="11469"/>
                  </a:cubicBezTo>
                  <a:lnTo>
                    <a:pt x="13578" y="8445"/>
                  </a:lnTo>
                  <a:lnTo>
                    <a:pt x="14471" y="9052"/>
                  </a:lnTo>
                  <a:lnTo>
                    <a:pt x="14471" y="10171"/>
                  </a:lnTo>
                  <a:cubicBezTo>
                    <a:pt x="14495" y="10660"/>
                    <a:pt x="14870" y="10904"/>
                    <a:pt x="15245" y="10904"/>
                  </a:cubicBezTo>
                  <a:cubicBezTo>
                    <a:pt x="15620" y="10904"/>
                    <a:pt x="15995" y="10660"/>
                    <a:pt x="16019" y="10171"/>
                  </a:cubicBezTo>
                  <a:lnTo>
                    <a:pt x="16019" y="5873"/>
                  </a:lnTo>
                  <a:lnTo>
                    <a:pt x="16471" y="5945"/>
                  </a:lnTo>
                  <a:cubicBezTo>
                    <a:pt x="16523" y="5954"/>
                    <a:pt x="16575" y="5959"/>
                    <a:pt x="16626" y="5959"/>
                  </a:cubicBezTo>
                  <a:cubicBezTo>
                    <a:pt x="17075" y="5959"/>
                    <a:pt x="17460" y="5594"/>
                    <a:pt x="17460" y="5123"/>
                  </a:cubicBezTo>
                  <a:cubicBezTo>
                    <a:pt x="17460" y="4642"/>
                    <a:pt x="17075" y="4275"/>
                    <a:pt x="16625" y="4275"/>
                  </a:cubicBezTo>
                  <a:cubicBezTo>
                    <a:pt x="16575" y="4275"/>
                    <a:pt x="16523" y="4280"/>
                    <a:pt x="16471" y="4290"/>
                  </a:cubicBezTo>
                  <a:lnTo>
                    <a:pt x="16019" y="4373"/>
                  </a:lnTo>
                  <a:lnTo>
                    <a:pt x="16019" y="3861"/>
                  </a:lnTo>
                  <a:cubicBezTo>
                    <a:pt x="16031" y="3432"/>
                    <a:pt x="15686" y="3063"/>
                    <a:pt x="15245" y="3063"/>
                  </a:cubicBezTo>
                  <a:cubicBezTo>
                    <a:pt x="14805" y="3063"/>
                    <a:pt x="14459" y="3432"/>
                    <a:pt x="14471" y="3861"/>
                  </a:cubicBezTo>
                  <a:lnTo>
                    <a:pt x="14471" y="4980"/>
                  </a:lnTo>
                  <a:lnTo>
                    <a:pt x="13388" y="5730"/>
                  </a:lnTo>
                  <a:cubicBezTo>
                    <a:pt x="13007" y="4825"/>
                    <a:pt x="12138" y="4218"/>
                    <a:pt x="11149" y="4183"/>
                  </a:cubicBezTo>
                  <a:lnTo>
                    <a:pt x="11149" y="3540"/>
                  </a:lnTo>
                  <a:lnTo>
                    <a:pt x="12078" y="3540"/>
                  </a:lnTo>
                  <a:cubicBezTo>
                    <a:pt x="12388" y="3516"/>
                    <a:pt x="12388" y="3063"/>
                    <a:pt x="12078" y="3040"/>
                  </a:cubicBezTo>
                  <a:lnTo>
                    <a:pt x="12054" y="3040"/>
                  </a:lnTo>
                  <a:lnTo>
                    <a:pt x="12054" y="1396"/>
                  </a:lnTo>
                  <a:lnTo>
                    <a:pt x="12078" y="1396"/>
                  </a:lnTo>
                  <a:cubicBezTo>
                    <a:pt x="12388" y="1373"/>
                    <a:pt x="12388" y="920"/>
                    <a:pt x="12078" y="896"/>
                  </a:cubicBezTo>
                  <a:lnTo>
                    <a:pt x="11149" y="896"/>
                  </a:lnTo>
                  <a:lnTo>
                    <a:pt x="11149" y="277"/>
                  </a:lnTo>
                  <a:cubicBezTo>
                    <a:pt x="11161" y="93"/>
                    <a:pt x="11027" y="0"/>
                    <a:pt x="10895" y="0"/>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86" name="Google Shape;786;p37"/>
            <p:cNvSpPr/>
            <p:nvPr/>
          </p:nvSpPr>
          <p:spPr>
            <a:xfrm>
              <a:off x="2760448" y="3982852"/>
              <a:ext cx="132685" cy="22059"/>
            </a:xfrm>
            <a:custGeom>
              <a:avLst/>
              <a:gdLst/>
              <a:ahLst/>
              <a:cxnLst/>
              <a:rect l="l" t="t" r="r" b="b"/>
              <a:pathLst>
                <a:path w="4391" h="730" extrusionOk="0">
                  <a:moveTo>
                    <a:pt x="318" y="1"/>
                  </a:moveTo>
                  <a:cubicBezTo>
                    <a:pt x="0" y="1"/>
                    <a:pt x="4" y="503"/>
                    <a:pt x="328" y="503"/>
                  </a:cubicBezTo>
                  <a:cubicBezTo>
                    <a:pt x="335" y="503"/>
                    <a:pt x="343" y="503"/>
                    <a:pt x="350" y="503"/>
                  </a:cubicBezTo>
                  <a:cubicBezTo>
                    <a:pt x="445" y="503"/>
                    <a:pt x="529" y="526"/>
                    <a:pt x="600" y="574"/>
                  </a:cubicBezTo>
                  <a:cubicBezTo>
                    <a:pt x="749" y="669"/>
                    <a:pt x="919" y="717"/>
                    <a:pt x="1090" y="717"/>
                  </a:cubicBezTo>
                  <a:cubicBezTo>
                    <a:pt x="1261" y="717"/>
                    <a:pt x="1434" y="669"/>
                    <a:pt x="1588" y="574"/>
                  </a:cubicBezTo>
                  <a:cubicBezTo>
                    <a:pt x="1660" y="526"/>
                    <a:pt x="1743" y="503"/>
                    <a:pt x="1826" y="503"/>
                  </a:cubicBezTo>
                  <a:cubicBezTo>
                    <a:pt x="1910" y="503"/>
                    <a:pt x="1993" y="526"/>
                    <a:pt x="2065" y="574"/>
                  </a:cubicBezTo>
                  <a:cubicBezTo>
                    <a:pt x="2219" y="669"/>
                    <a:pt x="2392" y="717"/>
                    <a:pt x="2563" y="717"/>
                  </a:cubicBezTo>
                  <a:cubicBezTo>
                    <a:pt x="2734" y="717"/>
                    <a:pt x="2904" y="669"/>
                    <a:pt x="3053" y="574"/>
                  </a:cubicBezTo>
                  <a:cubicBezTo>
                    <a:pt x="3130" y="526"/>
                    <a:pt x="3217" y="503"/>
                    <a:pt x="3301" y="503"/>
                  </a:cubicBezTo>
                  <a:cubicBezTo>
                    <a:pt x="3386" y="503"/>
                    <a:pt x="3470" y="526"/>
                    <a:pt x="3541" y="574"/>
                  </a:cubicBezTo>
                  <a:cubicBezTo>
                    <a:pt x="3684" y="669"/>
                    <a:pt x="3862" y="729"/>
                    <a:pt x="4029" y="729"/>
                  </a:cubicBezTo>
                  <a:cubicBezTo>
                    <a:pt x="4037" y="729"/>
                    <a:pt x="4044" y="730"/>
                    <a:pt x="4052" y="730"/>
                  </a:cubicBezTo>
                  <a:cubicBezTo>
                    <a:pt x="4391" y="730"/>
                    <a:pt x="4391" y="216"/>
                    <a:pt x="4052" y="216"/>
                  </a:cubicBezTo>
                  <a:cubicBezTo>
                    <a:pt x="4044" y="216"/>
                    <a:pt x="4037" y="216"/>
                    <a:pt x="4029" y="217"/>
                  </a:cubicBezTo>
                  <a:cubicBezTo>
                    <a:pt x="3946" y="217"/>
                    <a:pt x="3862" y="193"/>
                    <a:pt x="3791" y="145"/>
                  </a:cubicBezTo>
                  <a:cubicBezTo>
                    <a:pt x="3642" y="50"/>
                    <a:pt x="3470" y="3"/>
                    <a:pt x="3297" y="3"/>
                  </a:cubicBezTo>
                  <a:cubicBezTo>
                    <a:pt x="3124" y="3"/>
                    <a:pt x="2952" y="50"/>
                    <a:pt x="2803" y="145"/>
                  </a:cubicBezTo>
                  <a:cubicBezTo>
                    <a:pt x="2731" y="193"/>
                    <a:pt x="2648" y="217"/>
                    <a:pt x="2565" y="217"/>
                  </a:cubicBezTo>
                  <a:cubicBezTo>
                    <a:pt x="2481" y="217"/>
                    <a:pt x="2398" y="193"/>
                    <a:pt x="2327" y="145"/>
                  </a:cubicBezTo>
                  <a:cubicBezTo>
                    <a:pt x="2172" y="50"/>
                    <a:pt x="1999" y="3"/>
                    <a:pt x="1826" y="3"/>
                  </a:cubicBezTo>
                  <a:cubicBezTo>
                    <a:pt x="1654" y="3"/>
                    <a:pt x="1481" y="50"/>
                    <a:pt x="1326" y="145"/>
                  </a:cubicBezTo>
                  <a:cubicBezTo>
                    <a:pt x="1255" y="193"/>
                    <a:pt x="1172" y="217"/>
                    <a:pt x="1088" y="217"/>
                  </a:cubicBezTo>
                  <a:cubicBezTo>
                    <a:pt x="1005" y="217"/>
                    <a:pt x="922" y="193"/>
                    <a:pt x="850" y="145"/>
                  </a:cubicBezTo>
                  <a:cubicBezTo>
                    <a:pt x="719" y="58"/>
                    <a:pt x="559" y="1"/>
                    <a:pt x="396" y="1"/>
                  </a:cubicBezTo>
                  <a:cubicBezTo>
                    <a:pt x="381" y="1"/>
                    <a:pt x="365" y="2"/>
                    <a:pt x="350" y="3"/>
                  </a:cubicBezTo>
                  <a:cubicBezTo>
                    <a:pt x="339" y="1"/>
                    <a:pt x="328" y="1"/>
                    <a:pt x="318"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sp>
          <p:nvSpPr>
            <p:cNvPr id="787" name="Google Shape;787;p37"/>
            <p:cNvSpPr/>
            <p:nvPr/>
          </p:nvSpPr>
          <p:spPr>
            <a:xfrm>
              <a:off x="2664509" y="4000801"/>
              <a:ext cx="528202" cy="282926"/>
            </a:xfrm>
            <a:custGeom>
              <a:avLst/>
              <a:gdLst/>
              <a:ahLst/>
              <a:cxnLst/>
              <a:rect l="l" t="t" r="r" b="b"/>
              <a:pathLst>
                <a:path w="17480" h="9363" extrusionOk="0">
                  <a:moveTo>
                    <a:pt x="269" y="1"/>
                  </a:moveTo>
                  <a:cubicBezTo>
                    <a:pt x="135" y="1"/>
                    <a:pt x="1" y="93"/>
                    <a:pt x="13" y="278"/>
                  </a:cubicBezTo>
                  <a:lnTo>
                    <a:pt x="13" y="2933"/>
                  </a:lnTo>
                  <a:cubicBezTo>
                    <a:pt x="13" y="3278"/>
                    <a:pt x="287" y="3552"/>
                    <a:pt x="632" y="3552"/>
                  </a:cubicBezTo>
                  <a:lnTo>
                    <a:pt x="930" y="3552"/>
                  </a:lnTo>
                  <a:lnTo>
                    <a:pt x="930" y="5921"/>
                  </a:lnTo>
                  <a:cubicBezTo>
                    <a:pt x="918" y="6106"/>
                    <a:pt x="1052" y="6198"/>
                    <a:pt x="1184" y="6198"/>
                  </a:cubicBezTo>
                  <a:cubicBezTo>
                    <a:pt x="1316" y="6198"/>
                    <a:pt x="1447" y="6106"/>
                    <a:pt x="1430" y="5921"/>
                  </a:cubicBezTo>
                  <a:lnTo>
                    <a:pt x="1430" y="5505"/>
                  </a:lnTo>
                  <a:lnTo>
                    <a:pt x="1811" y="5505"/>
                  </a:lnTo>
                  <a:cubicBezTo>
                    <a:pt x="2120" y="5481"/>
                    <a:pt x="2120" y="5028"/>
                    <a:pt x="1811" y="5005"/>
                  </a:cubicBezTo>
                  <a:lnTo>
                    <a:pt x="1430" y="5005"/>
                  </a:lnTo>
                  <a:lnTo>
                    <a:pt x="1430" y="3552"/>
                  </a:lnTo>
                  <a:lnTo>
                    <a:pt x="1596" y="3552"/>
                  </a:lnTo>
                  <a:cubicBezTo>
                    <a:pt x="1989" y="3552"/>
                    <a:pt x="2358" y="3338"/>
                    <a:pt x="2561" y="2992"/>
                  </a:cubicBezTo>
                  <a:lnTo>
                    <a:pt x="3394" y="1564"/>
                  </a:lnTo>
                  <a:cubicBezTo>
                    <a:pt x="3483" y="1407"/>
                    <a:pt x="3635" y="1324"/>
                    <a:pt x="3801" y="1324"/>
                  </a:cubicBezTo>
                  <a:cubicBezTo>
                    <a:pt x="3812" y="1324"/>
                    <a:pt x="3823" y="1325"/>
                    <a:pt x="3835" y="1325"/>
                  </a:cubicBezTo>
                  <a:lnTo>
                    <a:pt x="7121" y="1564"/>
                  </a:lnTo>
                  <a:cubicBezTo>
                    <a:pt x="7942" y="1635"/>
                    <a:pt x="8561" y="2302"/>
                    <a:pt x="8573" y="3123"/>
                  </a:cubicBezTo>
                  <a:lnTo>
                    <a:pt x="8573" y="6529"/>
                  </a:lnTo>
                  <a:lnTo>
                    <a:pt x="537" y="6529"/>
                  </a:lnTo>
                  <a:cubicBezTo>
                    <a:pt x="263" y="6529"/>
                    <a:pt x="37" y="6743"/>
                    <a:pt x="37" y="7017"/>
                  </a:cubicBezTo>
                  <a:lnTo>
                    <a:pt x="37" y="8874"/>
                  </a:lnTo>
                  <a:cubicBezTo>
                    <a:pt x="37" y="9136"/>
                    <a:pt x="263" y="9362"/>
                    <a:pt x="537" y="9362"/>
                  </a:cubicBezTo>
                  <a:lnTo>
                    <a:pt x="2370" y="9362"/>
                  </a:lnTo>
                  <a:cubicBezTo>
                    <a:pt x="2680" y="9338"/>
                    <a:pt x="2680" y="8874"/>
                    <a:pt x="2370" y="8850"/>
                  </a:cubicBezTo>
                  <a:lnTo>
                    <a:pt x="549" y="8850"/>
                  </a:lnTo>
                  <a:lnTo>
                    <a:pt x="549" y="7029"/>
                  </a:lnTo>
                  <a:lnTo>
                    <a:pt x="16967" y="7029"/>
                  </a:lnTo>
                  <a:lnTo>
                    <a:pt x="16967" y="8850"/>
                  </a:lnTo>
                  <a:lnTo>
                    <a:pt x="3537" y="8850"/>
                  </a:lnTo>
                  <a:cubicBezTo>
                    <a:pt x="3216" y="8874"/>
                    <a:pt x="3216" y="9338"/>
                    <a:pt x="3537" y="9362"/>
                  </a:cubicBezTo>
                  <a:lnTo>
                    <a:pt x="16979" y="9362"/>
                  </a:lnTo>
                  <a:cubicBezTo>
                    <a:pt x="17253" y="9362"/>
                    <a:pt x="17479" y="9136"/>
                    <a:pt x="17479" y="8874"/>
                  </a:cubicBezTo>
                  <a:lnTo>
                    <a:pt x="17479" y="7017"/>
                  </a:lnTo>
                  <a:cubicBezTo>
                    <a:pt x="17479" y="6743"/>
                    <a:pt x="17253" y="6529"/>
                    <a:pt x="16979" y="6529"/>
                  </a:cubicBezTo>
                  <a:lnTo>
                    <a:pt x="13538" y="6529"/>
                  </a:lnTo>
                  <a:lnTo>
                    <a:pt x="13538" y="6171"/>
                  </a:lnTo>
                  <a:cubicBezTo>
                    <a:pt x="13520" y="6017"/>
                    <a:pt x="13398" y="5939"/>
                    <a:pt x="13278" y="5939"/>
                  </a:cubicBezTo>
                  <a:cubicBezTo>
                    <a:pt x="13157" y="5939"/>
                    <a:pt x="13038" y="6017"/>
                    <a:pt x="13026" y="6171"/>
                  </a:cubicBezTo>
                  <a:lnTo>
                    <a:pt x="13026" y="6529"/>
                  </a:lnTo>
                  <a:lnTo>
                    <a:pt x="9073" y="6529"/>
                  </a:lnTo>
                  <a:lnTo>
                    <a:pt x="9073" y="3123"/>
                  </a:lnTo>
                  <a:cubicBezTo>
                    <a:pt x="9062" y="2040"/>
                    <a:pt x="8228" y="1147"/>
                    <a:pt x="7157" y="1064"/>
                  </a:cubicBezTo>
                  <a:lnTo>
                    <a:pt x="3870" y="825"/>
                  </a:lnTo>
                  <a:cubicBezTo>
                    <a:pt x="3841" y="823"/>
                    <a:pt x="3811" y="821"/>
                    <a:pt x="3782" y="821"/>
                  </a:cubicBezTo>
                  <a:cubicBezTo>
                    <a:pt x="3445" y="821"/>
                    <a:pt x="3129" y="1006"/>
                    <a:pt x="2954" y="1302"/>
                  </a:cubicBezTo>
                  <a:lnTo>
                    <a:pt x="2120" y="2742"/>
                  </a:lnTo>
                  <a:cubicBezTo>
                    <a:pt x="2013" y="2933"/>
                    <a:pt x="1811" y="3040"/>
                    <a:pt x="1596" y="3040"/>
                  </a:cubicBezTo>
                  <a:lnTo>
                    <a:pt x="632" y="3040"/>
                  </a:lnTo>
                  <a:cubicBezTo>
                    <a:pt x="572" y="3040"/>
                    <a:pt x="525" y="2992"/>
                    <a:pt x="525" y="2933"/>
                  </a:cubicBezTo>
                  <a:lnTo>
                    <a:pt x="525" y="278"/>
                  </a:lnTo>
                  <a:cubicBezTo>
                    <a:pt x="537" y="93"/>
                    <a:pt x="403" y="1"/>
                    <a:pt x="269" y="1"/>
                  </a:cubicBezTo>
                  <a:close/>
                </a:path>
              </a:pathLst>
            </a:custGeom>
            <a:solidFill>
              <a:schemeClr val="accent3"/>
            </a:solidFill>
            <a:ln>
              <a:noFill/>
            </a:ln>
          </p:spPr>
          <p:txBody>
            <a:bodyPr spcFirstLastPara="1" wrap="square" lIns="121900" tIns="121900" rIns="121900" bIns="121900" anchor="ctr" anchorCtr="0">
              <a:noAutofit/>
            </a:bodyPr>
            <a:lstStyle/>
            <a:p>
              <a:endParaRPr sz="2400">
                <a:solidFill>
                  <a:schemeClr val="accent3"/>
                </a:solidFill>
              </a:endParaRPr>
            </a:p>
          </p:txBody>
        </p:sp>
      </p:grpSp>
      <p:sp>
        <p:nvSpPr>
          <p:cNvPr id="4" name="Rectangle 3"/>
          <p:cNvSpPr/>
          <p:nvPr/>
        </p:nvSpPr>
        <p:spPr>
          <a:xfrm>
            <a:off x="1192193" y="3486099"/>
            <a:ext cx="4653544" cy="2228815"/>
          </a:xfrm>
          <a:prstGeom prst="rect">
            <a:avLst/>
          </a:prstGeom>
        </p:spPr>
        <p:txBody>
          <a:bodyPr wrap="square">
            <a:spAutoFit/>
          </a:bodyPr>
          <a:lstStyle/>
          <a:p>
            <a:pPr algn="just">
              <a:lnSpc>
                <a:spcPct val="150000"/>
              </a:lnSpc>
            </a:pPr>
            <a:r>
              <a:rPr lang="vi-VN" sz="3200" dirty="0"/>
              <a:t>Cắt móng chân, móng tay theo hướng dẫn của cha mẹ. </a:t>
            </a:r>
            <a:endParaRPr lang="en-US" sz="3200" dirty="0"/>
          </a:p>
        </p:txBody>
      </p:sp>
      <p:sp>
        <p:nvSpPr>
          <p:cNvPr id="5" name="Rectangle 4"/>
          <p:cNvSpPr/>
          <p:nvPr/>
        </p:nvSpPr>
        <p:spPr>
          <a:xfrm>
            <a:off x="6790862" y="3531326"/>
            <a:ext cx="4072348" cy="2228815"/>
          </a:xfrm>
          <a:prstGeom prst="rect">
            <a:avLst/>
          </a:prstGeom>
        </p:spPr>
        <p:txBody>
          <a:bodyPr wrap="square">
            <a:spAutoFit/>
          </a:bodyPr>
          <a:lstStyle/>
          <a:p>
            <a:pPr algn="just">
              <a:lnSpc>
                <a:spcPct val="150000"/>
              </a:lnSpc>
            </a:pPr>
            <a:r>
              <a:rPr lang="vi-VN" sz="3200" dirty="0"/>
              <a:t>Tự chuẩn bị quần áo, gi</a:t>
            </a:r>
            <a:r>
              <a:rPr lang="en-US" sz="3200" dirty="0"/>
              <a:t>à</a:t>
            </a:r>
            <a:r>
              <a:rPr lang="vi-VN" sz="3200" dirty="0"/>
              <a:t>y dép trước khi đi học.</a:t>
            </a:r>
            <a:endParaRPr lang="en-US" sz="3200" dirty="0"/>
          </a:p>
        </p:txBody>
      </p:sp>
      <p:grpSp>
        <p:nvGrpSpPr>
          <p:cNvPr id="30" name="Google Shape;51;p15"/>
          <p:cNvGrpSpPr/>
          <p:nvPr/>
        </p:nvGrpSpPr>
        <p:grpSpPr>
          <a:xfrm>
            <a:off x="10290234" y="5004248"/>
            <a:ext cx="1807129" cy="1544304"/>
            <a:chOff x="1377475" y="1132125"/>
            <a:chExt cx="2900677" cy="2333126"/>
          </a:xfrm>
          <a:effectLst>
            <a:outerShdw blurRad="63500" sx="102000" sy="102000" algn="ctr" rotWithShape="0">
              <a:prstClr val="black">
                <a:alpha val="40000"/>
              </a:prstClr>
            </a:outerShdw>
          </a:effectLst>
        </p:grpSpPr>
        <p:sp>
          <p:nvSpPr>
            <p:cNvPr id="31" name="Google Shape;52;p15"/>
            <p:cNvSpPr/>
            <p:nvPr/>
          </p:nvSpPr>
          <p:spPr>
            <a:xfrm>
              <a:off x="3216666" y="1132125"/>
              <a:ext cx="657771" cy="443543"/>
            </a:xfrm>
            <a:custGeom>
              <a:avLst/>
              <a:gdLst/>
              <a:ahLst/>
              <a:cxnLst/>
              <a:rect l="l" t="t" r="r" b="b"/>
              <a:pathLst>
                <a:path w="4360" h="2940" extrusionOk="0">
                  <a:moveTo>
                    <a:pt x="1295" y="0"/>
                  </a:moveTo>
                  <a:cubicBezTo>
                    <a:pt x="404" y="0"/>
                    <a:pt x="0" y="843"/>
                    <a:pt x="0" y="1122"/>
                  </a:cubicBezTo>
                  <a:lnTo>
                    <a:pt x="614" y="1294"/>
                  </a:lnTo>
                  <a:cubicBezTo>
                    <a:pt x="614" y="1294"/>
                    <a:pt x="823" y="662"/>
                    <a:pt x="1409" y="662"/>
                  </a:cubicBezTo>
                  <a:cubicBezTo>
                    <a:pt x="1615" y="662"/>
                    <a:pt x="1868" y="740"/>
                    <a:pt x="2174" y="951"/>
                  </a:cubicBezTo>
                  <a:cubicBezTo>
                    <a:pt x="3241" y="1674"/>
                    <a:pt x="2346" y="2485"/>
                    <a:pt x="2346" y="2485"/>
                  </a:cubicBezTo>
                  <a:lnTo>
                    <a:pt x="3058" y="2940"/>
                  </a:lnTo>
                  <a:cubicBezTo>
                    <a:pt x="3058" y="2940"/>
                    <a:pt x="4359" y="1601"/>
                    <a:pt x="2456" y="398"/>
                  </a:cubicBezTo>
                  <a:cubicBezTo>
                    <a:pt x="2002" y="111"/>
                    <a:pt x="1617" y="0"/>
                    <a:pt x="1295" y="0"/>
                  </a:cubicBezTo>
                  <a:close/>
                </a:path>
              </a:pathLst>
            </a:custGeom>
            <a:solidFill>
              <a:srgbClr val="6B96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2" name="Google Shape;53;p15"/>
            <p:cNvSpPr/>
            <p:nvPr/>
          </p:nvSpPr>
          <p:spPr>
            <a:xfrm>
              <a:off x="3298133" y="1551378"/>
              <a:ext cx="980019" cy="1894714"/>
            </a:xfrm>
            <a:custGeom>
              <a:avLst/>
              <a:gdLst/>
              <a:ahLst/>
              <a:cxnLst/>
              <a:rect l="l" t="t" r="r" b="b"/>
              <a:pathLst>
                <a:path w="6496" h="12559" extrusionOk="0">
                  <a:moveTo>
                    <a:pt x="1781" y="0"/>
                  </a:moveTo>
                  <a:lnTo>
                    <a:pt x="1928" y="922"/>
                  </a:lnTo>
                  <a:cubicBezTo>
                    <a:pt x="4420" y="1351"/>
                    <a:pt x="4199" y="4138"/>
                    <a:pt x="4592" y="6201"/>
                  </a:cubicBezTo>
                  <a:cubicBezTo>
                    <a:pt x="4973" y="8275"/>
                    <a:pt x="5391" y="10940"/>
                    <a:pt x="3512" y="11480"/>
                  </a:cubicBezTo>
                  <a:cubicBezTo>
                    <a:pt x="3265" y="11552"/>
                    <a:pt x="3022" y="11583"/>
                    <a:pt x="2789" y="11583"/>
                  </a:cubicBezTo>
                  <a:cubicBezTo>
                    <a:pt x="1596" y="11583"/>
                    <a:pt x="652" y="10793"/>
                    <a:pt x="652" y="10793"/>
                  </a:cubicBezTo>
                  <a:lnTo>
                    <a:pt x="0" y="11615"/>
                  </a:lnTo>
                  <a:cubicBezTo>
                    <a:pt x="0" y="11615"/>
                    <a:pt x="909" y="12351"/>
                    <a:pt x="2112" y="12523"/>
                  </a:cubicBezTo>
                  <a:cubicBezTo>
                    <a:pt x="2270" y="12547"/>
                    <a:pt x="2429" y="12558"/>
                    <a:pt x="2586" y="12558"/>
                  </a:cubicBezTo>
                  <a:cubicBezTo>
                    <a:pt x="3733" y="12558"/>
                    <a:pt x="4818" y="11944"/>
                    <a:pt x="5391" y="10940"/>
                  </a:cubicBezTo>
                  <a:cubicBezTo>
                    <a:pt x="6496" y="9025"/>
                    <a:pt x="5255" y="6311"/>
                    <a:pt x="5145" y="3659"/>
                  </a:cubicBezTo>
                  <a:cubicBezTo>
                    <a:pt x="5009" y="308"/>
                    <a:pt x="1781" y="0"/>
                    <a:pt x="1781" y="0"/>
                  </a:cubicBezTo>
                  <a:close/>
                </a:path>
              </a:pathLst>
            </a:custGeom>
            <a:solidFill>
              <a:srgbClr val="6B96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3" name="Google Shape;54;p15"/>
            <p:cNvSpPr/>
            <p:nvPr/>
          </p:nvSpPr>
          <p:spPr>
            <a:xfrm>
              <a:off x="1586724" y="1195036"/>
              <a:ext cx="2256035" cy="2196142"/>
            </a:xfrm>
            <a:custGeom>
              <a:avLst/>
              <a:gdLst/>
              <a:ahLst/>
              <a:cxnLst/>
              <a:rect l="l" t="t" r="r" b="b"/>
              <a:pathLst>
                <a:path w="14954" h="14557" extrusionOk="0">
                  <a:moveTo>
                    <a:pt x="8999" y="0"/>
                  </a:moveTo>
                  <a:cubicBezTo>
                    <a:pt x="7290" y="0"/>
                    <a:pt x="5571" y="767"/>
                    <a:pt x="4420" y="2498"/>
                  </a:cubicBezTo>
                  <a:cubicBezTo>
                    <a:pt x="4371" y="2559"/>
                    <a:pt x="4322" y="2633"/>
                    <a:pt x="4273" y="2706"/>
                  </a:cubicBezTo>
                  <a:cubicBezTo>
                    <a:pt x="1314" y="7458"/>
                    <a:pt x="0" y="10920"/>
                    <a:pt x="4556" y="12847"/>
                  </a:cubicBezTo>
                  <a:cubicBezTo>
                    <a:pt x="6886" y="13834"/>
                    <a:pt x="8648" y="14557"/>
                    <a:pt x="10013" y="14557"/>
                  </a:cubicBezTo>
                  <a:cubicBezTo>
                    <a:pt x="11316" y="14557"/>
                    <a:pt x="12258" y="13899"/>
                    <a:pt x="12990" y="12184"/>
                  </a:cubicBezTo>
                  <a:cubicBezTo>
                    <a:pt x="13714" y="10478"/>
                    <a:pt x="14684" y="8206"/>
                    <a:pt x="14782" y="5985"/>
                  </a:cubicBezTo>
                  <a:cubicBezTo>
                    <a:pt x="14954" y="2351"/>
                    <a:pt x="11992" y="0"/>
                    <a:pt x="8999" y="0"/>
                  </a:cubicBezTo>
                  <a:close/>
                </a:path>
              </a:pathLst>
            </a:custGeom>
            <a:solidFill>
              <a:srgbClr val="90A3D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4" name="Google Shape;55;p15"/>
            <p:cNvSpPr/>
            <p:nvPr/>
          </p:nvSpPr>
          <p:spPr>
            <a:xfrm>
              <a:off x="2233179" y="2907201"/>
              <a:ext cx="1358539" cy="558050"/>
            </a:xfrm>
            <a:custGeom>
              <a:avLst/>
              <a:gdLst/>
              <a:ahLst/>
              <a:cxnLst/>
              <a:rect l="l" t="t" r="r" b="b"/>
              <a:pathLst>
                <a:path w="9005" h="3699" extrusionOk="0">
                  <a:moveTo>
                    <a:pt x="4555" y="0"/>
                  </a:moveTo>
                  <a:cubicBezTo>
                    <a:pt x="4555" y="0"/>
                    <a:pt x="0" y="2395"/>
                    <a:pt x="4530" y="3487"/>
                  </a:cubicBezTo>
                  <a:cubicBezTo>
                    <a:pt x="5144" y="3635"/>
                    <a:pt x="5670" y="3699"/>
                    <a:pt x="6120" y="3699"/>
                  </a:cubicBezTo>
                  <a:cubicBezTo>
                    <a:pt x="9005" y="3699"/>
                    <a:pt x="8803" y="1081"/>
                    <a:pt x="8803" y="1081"/>
                  </a:cubicBezTo>
                  <a:cubicBezTo>
                    <a:pt x="6532" y="1007"/>
                    <a:pt x="4555" y="0"/>
                    <a:pt x="4555" y="0"/>
                  </a:cubicBezTo>
                  <a:close/>
                </a:path>
              </a:pathLst>
            </a:custGeom>
            <a:solidFill>
              <a:srgbClr val="5BCC9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5" name="Google Shape;56;p15"/>
            <p:cNvSpPr/>
            <p:nvPr/>
          </p:nvSpPr>
          <p:spPr>
            <a:xfrm>
              <a:off x="1586724" y="1195036"/>
              <a:ext cx="2256035" cy="2196142"/>
            </a:xfrm>
            <a:custGeom>
              <a:avLst/>
              <a:gdLst/>
              <a:ahLst/>
              <a:cxnLst/>
              <a:rect l="l" t="t" r="r" b="b"/>
              <a:pathLst>
                <a:path w="14954" h="14557" extrusionOk="0">
                  <a:moveTo>
                    <a:pt x="8999" y="0"/>
                  </a:moveTo>
                  <a:cubicBezTo>
                    <a:pt x="7290" y="0"/>
                    <a:pt x="5571" y="767"/>
                    <a:pt x="4420" y="2498"/>
                  </a:cubicBezTo>
                  <a:cubicBezTo>
                    <a:pt x="4371" y="2559"/>
                    <a:pt x="4322" y="2633"/>
                    <a:pt x="4273" y="2706"/>
                  </a:cubicBezTo>
                  <a:cubicBezTo>
                    <a:pt x="1314" y="7458"/>
                    <a:pt x="0" y="10920"/>
                    <a:pt x="4556" y="12847"/>
                  </a:cubicBezTo>
                  <a:cubicBezTo>
                    <a:pt x="6886" y="13834"/>
                    <a:pt x="8648" y="14557"/>
                    <a:pt x="10013" y="14557"/>
                  </a:cubicBezTo>
                  <a:cubicBezTo>
                    <a:pt x="11316" y="14557"/>
                    <a:pt x="12258" y="13899"/>
                    <a:pt x="12990" y="12184"/>
                  </a:cubicBezTo>
                  <a:cubicBezTo>
                    <a:pt x="13714" y="10478"/>
                    <a:pt x="14684" y="8206"/>
                    <a:pt x="14782" y="5985"/>
                  </a:cubicBezTo>
                  <a:cubicBezTo>
                    <a:pt x="14954" y="2351"/>
                    <a:pt x="11992" y="0"/>
                    <a:pt x="8999" y="0"/>
                  </a:cubicBezTo>
                  <a:close/>
                </a:path>
              </a:pathLst>
            </a:custGeom>
            <a:solidFill>
              <a:srgbClr val="A7C0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6" name="Google Shape;57;p15"/>
            <p:cNvSpPr/>
            <p:nvPr/>
          </p:nvSpPr>
          <p:spPr>
            <a:xfrm>
              <a:off x="1377475" y="1658945"/>
              <a:ext cx="1930167" cy="1605053"/>
            </a:xfrm>
            <a:custGeom>
              <a:avLst/>
              <a:gdLst/>
              <a:ahLst/>
              <a:cxnLst/>
              <a:rect l="l" t="t" r="r" b="b"/>
              <a:pathLst>
                <a:path w="12794" h="10639" extrusionOk="0">
                  <a:moveTo>
                    <a:pt x="7247" y="0"/>
                  </a:moveTo>
                  <a:cubicBezTo>
                    <a:pt x="5022" y="0"/>
                    <a:pt x="4088" y="2394"/>
                    <a:pt x="4088" y="2394"/>
                  </a:cubicBezTo>
                  <a:cubicBezTo>
                    <a:pt x="0" y="8582"/>
                    <a:pt x="5562" y="9834"/>
                    <a:pt x="7575" y="10448"/>
                  </a:cubicBezTo>
                  <a:cubicBezTo>
                    <a:pt x="7985" y="10575"/>
                    <a:pt x="8324" y="10638"/>
                    <a:pt x="8612" y="10638"/>
                  </a:cubicBezTo>
                  <a:cubicBezTo>
                    <a:pt x="9736" y="10638"/>
                    <a:pt x="10089" y="9680"/>
                    <a:pt x="10939" y="7881"/>
                  </a:cubicBezTo>
                  <a:cubicBezTo>
                    <a:pt x="12008" y="5622"/>
                    <a:pt x="12793" y="2394"/>
                    <a:pt x="9171" y="528"/>
                  </a:cubicBezTo>
                  <a:cubicBezTo>
                    <a:pt x="8445" y="151"/>
                    <a:pt x="7805" y="0"/>
                    <a:pt x="7247" y="0"/>
                  </a:cubicBezTo>
                  <a:close/>
                </a:path>
              </a:pathLst>
            </a:custGeom>
            <a:solidFill>
              <a:srgbClr val="6B96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7" name="Google Shape;58;p15"/>
            <p:cNvSpPr/>
            <p:nvPr/>
          </p:nvSpPr>
          <p:spPr>
            <a:xfrm>
              <a:off x="2992632" y="1184324"/>
              <a:ext cx="668634" cy="1443325"/>
            </a:xfrm>
            <a:custGeom>
              <a:avLst/>
              <a:gdLst/>
              <a:ahLst/>
              <a:cxnLst/>
              <a:rect l="l" t="t" r="r" b="b"/>
              <a:pathLst>
                <a:path w="4432" h="9567" extrusionOk="0">
                  <a:moveTo>
                    <a:pt x="95" y="0"/>
                  </a:moveTo>
                  <a:cubicBezTo>
                    <a:pt x="62" y="0"/>
                    <a:pt x="23" y="32"/>
                    <a:pt x="12" y="64"/>
                  </a:cubicBezTo>
                  <a:cubicBezTo>
                    <a:pt x="0" y="114"/>
                    <a:pt x="36" y="163"/>
                    <a:pt x="86" y="174"/>
                  </a:cubicBezTo>
                  <a:cubicBezTo>
                    <a:pt x="98" y="174"/>
                    <a:pt x="2185" y="605"/>
                    <a:pt x="3290" y="2581"/>
                  </a:cubicBezTo>
                  <a:cubicBezTo>
                    <a:pt x="4248" y="4288"/>
                    <a:pt x="4224" y="6596"/>
                    <a:pt x="3192" y="9456"/>
                  </a:cubicBezTo>
                  <a:cubicBezTo>
                    <a:pt x="3179" y="9493"/>
                    <a:pt x="3192" y="9542"/>
                    <a:pt x="3241" y="9567"/>
                  </a:cubicBezTo>
                  <a:lnTo>
                    <a:pt x="3266" y="9567"/>
                  </a:lnTo>
                  <a:cubicBezTo>
                    <a:pt x="3302" y="9567"/>
                    <a:pt x="3340" y="9542"/>
                    <a:pt x="3351" y="9518"/>
                  </a:cubicBezTo>
                  <a:cubicBezTo>
                    <a:pt x="4395" y="6608"/>
                    <a:pt x="4432" y="4250"/>
                    <a:pt x="3438" y="2495"/>
                  </a:cubicBezTo>
                  <a:cubicBezTo>
                    <a:pt x="2295" y="457"/>
                    <a:pt x="135" y="3"/>
                    <a:pt x="110" y="3"/>
                  </a:cubicBezTo>
                  <a:cubicBezTo>
                    <a:pt x="105" y="1"/>
                    <a:pt x="100" y="0"/>
                    <a:pt x="95" y="0"/>
                  </a:cubicBezTo>
                  <a:close/>
                </a:path>
              </a:pathLst>
            </a:custGeom>
            <a:solidFill>
              <a:srgbClr val="666DB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8" name="Google Shape;59;p15"/>
            <p:cNvSpPr/>
            <p:nvPr/>
          </p:nvSpPr>
          <p:spPr>
            <a:xfrm>
              <a:off x="3027633" y="2720128"/>
              <a:ext cx="607684" cy="231729"/>
            </a:xfrm>
            <a:custGeom>
              <a:avLst/>
              <a:gdLst/>
              <a:ahLst/>
              <a:cxnLst/>
              <a:rect l="l" t="t" r="r" b="b"/>
              <a:pathLst>
                <a:path w="4028" h="1536" extrusionOk="0">
                  <a:moveTo>
                    <a:pt x="369" y="1"/>
                  </a:moveTo>
                  <a:lnTo>
                    <a:pt x="1" y="847"/>
                  </a:lnTo>
                  <a:cubicBezTo>
                    <a:pt x="1530" y="1452"/>
                    <a:pt x="2769" y="1535"/>
                    <a:pt x="3337" y="1535"/>
                  </a:cubicBezTo>
                  <a:cubicBezTo>
                    <a:pt x="3554" y="1535"/>
                    <a:pt x="3672" y="1523"/>
                    <a:pt x="3672" y="1523"/>
                  </a:cubicBezTo>
                  <a:lnTo>
                    <a:pt x="4028" y="664"/>
                  </a:lnTo>
                  <a:cubicBezTo>
                    <a:pt x="2199" y="639"/>
                    <a:pt x="369" y="1"/>
                    <a:pt x="369" y="1"/>
                  </a:cubicBezTo>
                  <a:close/>
                </a:path>
              </a:pathLst>
            </a:custGeom>
            <a:solidFill>
              <a:srgbClr val="EFEFE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39" name="Google Shape;60;p15"/>
            <p:cNvSpPr/>
            <p:nvPr/>
          </p:nvSpPr>
          <p:spPr>
            <a:xfrm>
              <a:off x="2160915" y="1757007"/>
              <a:ext cx="1000235" cy="453953"/>
            </a:xfrm>
            <a:custGeom>
              <a:avLst/>
              <a:gdLst/>
              <a:ahLst/>
              <a:cxnLst/>
              <a:rect l="l" t="t" r="r" b="b"/>
              <a:pathLst>
                <a:path w="6630" h="3009" extrusionOk="0">
                  <a:moveTo>
                    <a:pt x="92" y="0"/>
                  </a:moveTo>
                  <a:cubicBezTo>
                    <a:pt x="77" y="0"/>
                    <a:pt x="62" y="4"/>
                    <a:pt x="49" y="12"/>
                  </a:cubicBezTo>
                  <a:cubicBezTo>
                    <a:pt x="13" y="37"/>
                    <a:pt x="0" y="99"/>
                    <a:pt x="25" y="135"/>
                  </a:cubicBezTo>
                  <a:cubicBezTo>
                    <a:pt x="38" y="160"/>
                    <a:pt x="491" y="896"/>
                    <a:pt x="1523" y="1633"/>
                  </a:cubicBezTo>
                  <a:cubicBezTo>
                    <a:pt x="2431" y="2271"/>
                    <a:pt x="3966" y="3008"/>
                    <a:pt x="6225" y="3008"/>
                  </a:cubicBezTo>
                  <a:lnTo>
                    <a:pt x="6544" y="3008"/>
                  </a:lnTo>
                  <a:cubicBezTo>
                    <a:pt x="6594" y="3008"/>
                    <a:pt x="6630" y="2972"/>
                    <a:pt x="6630" y="2923"/>
                  </a:cubicBezTo>
                  <a:cubicBezTo>
                    <a:pt x="6630" y="2874"/>
                    <a:pt x="6594" y="2836"/>
                    <a:pt x="6544" y="2836"/>
                  </a:cubicBezTo>
                  <a:cubicBezTo>
                    <a:pt x="6437" y="2840"/>
                    <a:pt x="6331" y="2841"/>
                    <a:pt x="6227" y="2841"/>
                  </a:cubicBezTo>
                  <a:cubicBezTo>
                    <a:pt x="4029" y="2841"/>
                    <a:pt x="2512" y="2119"/>
                    <a:pt x="1634" y="1499"/>
                  </a:cubicBezTo>
                  <a:cubicBezTo>
                    <a:pt x="627" y="786"/>
                    <a:pt x="172" y="50"/>
                    <a:pt x="172" y="50"/>
                  </a:cubicBezTo>
                  <a:cubicBezTo>
                    <a:pt x="156" y="17"/>
                    <a:pt x="123" y="0"/>
                    <a:pt x="92" y="0"/>
                  </a:cubicBezTo>
                  <a:close/>
                </a:path>
              </a:pathLst>
            </a:custGeom>
            <a:solidFill>
              <a:srgbClr val="666DB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0" name="Google Shape;61;p15"/>
            <p:cNvSpPr/>
            <p:nvPr/>
          </p:nvSpPr>
          <p:spPr>
            <a:xfrm>
              <a:off x="1782999" y="2144126"/>
              <a:ext cx="1120776" cy="879543"/>
            </a:xfrm>
            <a:custGeom>
              <a:avLst/>
              <a:gdLst/>
              <a:ahLst/>
              <a:cxnLst/>
              <a:rect l="l" t="t" r="r" b="b"/>
              <a:pathLst>
                <a:path w="7429" h="5830" extrusionOk="0">
                  <a:moveTo>
                    <a:pt x="1953" y="0"/>
                  </a:moveTo>
                  <a:lnTo>
                    <a:pt x="1953" y="0"/>
                  </a:lnTo>
                  <a:cubicBezTo>
                    <a:pt x="1118" y="2100"/>
                    <a:pt x="1" y="4052"/>
                    <a:pt x="2444" y="5292"/>
                  </a:cubicBezTo>
                  <a:cubicBezTo>
                    <a:pt x="3146" y="5648"/>
                    <a:pt x="3753" y="5830"/>
                    <a:pt x="4292" y="5830"/>
                  </a:cubicBezTo>
                  <a:cubicBezTo>
                    <a:pt x="5629" y="5830"/>
                    <a:pt x="6545" y="4709"/>
                    <a:pt x="7429" y="2346"/>
                  </a:cubicBezTo>
                  <a:cubicBezTo>
                    <a:pt x="3476" y="1413"/>
                    <a:pt x="1953" y="0"/>
                    <a:pt x="1953" y="0"/>
                  </a:cubicBezTo>
                  <a:close/>
                </a:path>
              </a:pathLst>
            </a:custGeom>
            <a:solidFill>
              <a:srgbClr val="5BCC9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1" name="Google Shape;62;p15"/>
            <p:cNvSpPr/>
            <p:nvPr/>
          </p:nvSpPr>
          <p:spPr>
            <a:xfrm>
              <a:off x="3344449" y="2602756"/>
              <a:ext cx="170628" cy="165951"/>
            </a:xfrm>
            <a:custGeom>
              <a:avLst/>
              <a:gdLst/>
              <a:ahLst/>
              <a:cxnLst/>
              <a:rect l="l" t="t" r="r" b="b"/>
              <a:pathLst>
                <a:path w="1131" h="1100" extrusionOk="0">
                  <a:moveTo>
                    <a:pt x="704" y="1"/>
                  </a:moveTo>
                  <a:cubicBezTo>
                    <a:pt x="594" y="1"/>
                    <a:pt x="484" y="48"/>
                    <a:pt x="405" y="140"/>
                  </a:cubicBezTo>
                  <a:lnTo>
                    <a:pt x="135" y="484"/>
                  </a:lnTo>
                  <a:cubicBezTo>
                    <a:pt x="1" y="643"/>
                    <a:pt x="25" y="889"/>
                    <a:pt x="184" y="1012"/>
                  </a:cubicBezTo>
                  <a:cubicBezTo>
                    <a:pt x="260" y="1071"/>
                    <a:pt x="347" y="1100"/>
                    <a:pt x="432" y="1100"/>
                  </a:cubicBezTo>
                  <a:cubicBezTo>
                    <a:pt x="542" y="1100"/>
                    <a:pt x="649" y="1052"/>
                    <a:pt x="725" y="963"/>
                  </a:cubicBezTo>
                  <a:lnTo>
                    <a:pt x="995" y="619"/>
                  </a:lnTo>
                  <a:cubicBezTo>
                    <a:pt x="1130" y="447"/>
                    <a:pt x="1106" y="214"/>
                    <a:pt x="934" y="79"/>
                  </a:cubicBezTo>
                  <a:cubicBezTo>
                    <a:pt x="866" y="27"/>
                    <a:pt x="785" y="1"/>
                    <a:pt x="704" y="1"/>
                  </a:cubicBezTo>
                  <a:close/>
                </a:path>
              </a:pathLst>
            </a:custGeom>
            <a:solidFill>
              <a:srgbClr val="FD7D4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2" name="Google Shape;63;p15"/>
            <p:cNvSpPr/>
            <p:nvPr/>
          </p:nvSpPr>
          <p:spPr>
            <a:xfrm>
              <a:off x="3381561" y="2679093"/>
              <a:ext cx="61251" cy="54613"/>
            </a:xfrm>
            <a:custGeom>
              <a:avLst/>
              <a:gdLst/>
              <a:ahLst/>
              <a:cxnLst/>
              <a:rect l="l" t="t" r="r" b="b"/>
              <a:pathLst>
                <a:path w="406" h="362" extrusionOk="0">
                  <a:moveTo>
                    <a:pt x="210" y="1"/>
                  </a:moveTo>
                  <a:cubicBezTo>
                    <a:pt x="154" y="1"/>
                    <a:pt x="97" y="26"/>
                    <a:pt x="61" y="76"/>
                  </a:cubicBezTo>
                  <a:cubicBezTo>
                    <a:pt x="0" y="150"/>
                    <a:pt x="12" y="260"/>
                    <a:pt x="99" y="322"/>
                  </a:cubicBezTo>
                  <a:cubicBezTo>
                    <a:pt x="130" y="348"/>
                    <a:pt x="169" y="361"/>
                    <a:pt x="208" y="361"/>
                  </a:cubicBezTo>
                  <a:cubicBezTo>
                    <a:pt x="258" y="361"/>
                    <a:pt x="309" y="339"/>
                    <a:pt x="344" y="297"/>
                  </a:cubicBezTo>
                  <a:cubicBezTo>
                    <a:pt x="405" y="211"/>
                    <a:pt x="393" y="101"/>
                    <a:pt x="320" y="39"/>
                  </a:cubicBezTo>
                  <a:cubicBezTo>
                    <a:pt x="289" y="14"/>
                    <a:pt x="250" y="1"/>
                    <a:pt x="210" y="1"/>
                  </a:cubicBezTo>
                  <a:close/>
                </a:path>
              </a:pathLst>
            </a:custGeom>
            <a:solidFill>
              <a:srgbClr val="666DB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3" name="Google Shape;64;p15"/>
            <p:cNvSpPr/>
            <p:nvPr/>
          </p:nvSpPr>
          <p:spPr>
            <a:xfrm>
              <a:off x="3368436" y="2667175"/>
              <a:ext cx="89161" cy="79053"/>
            </a:xfrm>
            <a:custGeom>
              <a:avLst/>
              <a:gdLst/>
              <a:ahLst/>
              <a:cxnLst/>
              <a:rect l="l" t="t" r="r" b="b"/>
              <a:pathLst>
                <a:path w="591" h="524" extrusionOk="0">
                  <a:moveTo>
                    <a:pt x="296" y="167"/>
                  </a:moveTo>
                  <a:cubicBezTo>
                    <a:pt x="308" y="167"/>
                    <a:pt x="333" y="167"/>
                    <a:pt x="357" y="192"/>
                  </a:cubicBezTo>
                  <a:cubicBezTo>
                    <a:pt x="394" y="216"/>
                    <a:pt x="394" y="278"/>
                    <a:pt x="369" y="315"/>
                  </a:cubicBezTo>
                  <a:cubicBezTo>
                    <a:pt x="353" y="339"/>
                    <a:pt x="327" y="363"/>
                    <a:pt x="293" y="363"/>
                  </a:cubicBezTo>
                  <a:cubicBezTo>
                    <a:pt x="276" y="363"/>
                    <a:pt x="256" y="356"/>
                    <a:pt x="235" y="339"/>
                  </a:cubicBezTo>
                  <a:cubicBezTo>
                    <a:pt x="197" y="303"/>
                    <a:pt x="186" y="241"/>
                    <a:pt x="222" y="205"/>
                  </a:cubicBezTo>
                  <a:cubicBezTo>
                    <a:pt x="235" y="180"/>
                    <a:pt x="259" y="167"/>
                    <a:pt x="296" y="167"/>
                  </a:cubicBezTo>
                  <a:close/>
                  <a:moveTo>
                    <a:pt x="287" y="1"/>
                  </a:moveTo>
                  <a:cubicBezTo>
                    <a:pt x="211" y="1"/>
                    <a:pt x="135" y="32"/>
                    <a:pt x="87" y="94"/>
                  </a:cubicBezTo>
                  <a:cubicBezTo>
                    <a:pt x="1" y="216"/>
                    <a:pt x="14" y="376"/>
                    <a:pt x="124" y="462"/>
                  </a:cubicBezTo>
                  <a:cubicBezTo>
                    <a:pt x="173" y="499"/>
                    <a:pt x="235" y="524"/>
                    <a:pt x="296" y="524"/>
                  </a:cubicBezTo>
                  <a:cubicBezTo>
                    <a:pt x="369" y="524"/>
                    <a:pt x="443" y="486"/>
                    <a:pt x="505" y="426"/>
                  </a:cubicBezTo>
                  <a:cubicBezTo>
                    <a:pt x="590" y="315"/>
                    <a:pt x="566" y="143"/>
                    <a:pt x="456" y="57"/>
                  </a:cubicBezTo>
                  <a:cubicBezTo>
                    <a:pt x="407" y="19"/>
                    <a:pt x="347" y="1"/>
                    <a:pt x="287" y="1"/>
                  </a:cubicBezTo>
                  <a:close/>
                </a:path>
              </a:pathLst>
            </a:custGeom>
            <a:solidFill>
              <a:srgbClr val="666DB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grpSp>
      <p:grpSp>
        <p:nvGrpSpPr>
          <p:cNvPr id="44" name="Google Shape;837;p26"/>
          <p:cNvGrpSpPr/>
          <p:nvPr/>
        </p:nvGrpSpPr>
        <p:grpSpPr>
          <a:xfrm>
            <a:off x="1192194" y="962558"/>
            <a:ext cx="1416321" cy="1259324"/>
            <a:chOff x="2059725" y="3534425"/>
            <a:chExt cx="2038089" cy="1801524"/>
          </a:xfrm>
        </p:grpSpPr>
        <p:sp>
          <p:nvSpPr>
            <p:cNvPr id="45" name="Google Shape;838;p26"/>
            <p:cNvSpPr/>
            <p:nvPr/>
          </p:nvSpPr>
          <p:spPr>
            <a:xfrm>
              <a:off x="2390019" y="5195582"/>
              <a:ext cx="147682" cy="140367"/>
            </a:xfrm>
            <a:custGeom>
              <a:avLst/>
              <a:gdLst/>
              <a:ahLst/>
              <a:cxnLst/>
              <a:rect l="l" t="t" r="r" b="b"/>
              <a:pathLst>
                <a:path w="2241" h="2130" extrusionOk="0">
                  <a:moveTo>
                    <a:pt x="1908" y="0"/>
                  </a:moveTo>
                  <a:lnTo>
                    <a:pt x="1" y="344"/>
                  </a:lnTo>
                  <a:lnTo>
                    <a:pt x="322" y="2129"/>
                  </a:lnTo>
                  <a:lnTo>
                    <a:pt x="2241" y="1775"/>
                  </a:lnTo>
                  <a:lnTo>
                    <a:pt x="1908" y="0"/>
                  </a:lnTo>
                  <a:close/>
                </a:path>
              </a:pathLst>
            </a:custGeom>
            <a:solidFill>
              <a:srgbClr val="FF594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6" name="Google Shape;839;p26"/>
            <p:cNvSpPr/>
            <p:nvPr/>
          </p:nvSpPr>
          <p:spPr>
            <a:xfrm>
              <a:off x="3799633" y="4936856"/>
              <a:ext cx="147682" cy="140433"/>
            </a:xfrm>
            <a:custGeom>
              <a:avLst/>
              <a:gdLst/>
              <a:ahLst/>
              <a:cxnLst/>
              <a:rect l="l" t="t" r="r" b="b"/>
              <a:pathLst>
                <a:path w="2241" h="2131" extrusionOk="0">
                  <a:moveTo>
                    <a:pt x="1920" y="1"/>
                  </a:moveTo>
                  <a:lnTo>
                    <a:pt x="1" y="344"/>
                  </a:lnTo>
                  <a:lnTo>
                    <a:pt x="333" y="2130"/>
                  </a:lnTo>
                  <a:lnTo>
                    <a:pt x="2241" y="1775"/>
                  </a:lnTo>
                  <a:lnTo>
                    <a:pt x="1920" y="1"/>
                  </a:lnTo>
                  <a:close/>
                </a:path>
              </a:pathLst>
            </a:custGeom>
            <a:solidFill>
              <a:srgbClr val="FF594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7" name="Google Shape;840;p26"/>
            <p:cNvSpPr/>
            <p:nvPr/>
          </p:nvSpPr>
          <p:spPr>
            <a:xfrm>
              <a:off x="2399509" y="4078237"/>
              <a:ext cx="160137" cy="138192"/>
            </a:xfrm>
            <a:custGeom>
              <a:avLst/>
              <a:gdLst/>
              <a:ahLst/>
              <a:cxnLst/>
              <a:rect l="l" t="t" r="r" b="b"/>
              <a:pathLst>
                <a:path w="2430" h="2097" extrusionOk="0">
                  <a:moveTo>
                    <a:pt x="2119" y="0"/>
                  </a:moveTo>
                  <a:lnTo>
                    <a:pt x="1" y="389"/>
                  </a:lnTo>
                  <a:lnTo>
                    <a:pt x="323" y="2096"/>
                  </a:lnTo>
                  <a:lnTo>
                    <a:pt x="2430" y="1708"/>
                  </a:lnTo>
                  <a:lnTo>
                    <a:pt x="2119" y="0"/>
                  </a:lnTo>
                  <a:close/>
                </a:path>
              </a:pathLst>
            </a:custGeom>
            <a:solidFill>
              <a:srgbClr val="FF594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8" name="Google Shape;841;p26"/>
            <p:cNvSpPr/>
            <p:nvPr/>
          </p:nvSpPr>
          <p:spPr>
            <a:xfrm>
              <a:off x="2574211" y="4046802"/>
              <a:ext cx="160071" cy="137467"/>
            </a:xfrm>
            <a:custGeom>
              <a:avLst/>
              <a:gdLst/>
              <a:ahLst/>
              <a:cxnLst/>
              <a:rect l="l" t="t" r="r" b="b"/>
              <a:pathLst>
                <a:path w="2429" h="2086" extrusionOk="0">
                  <a:moveTo>
                    <a:pt x="2107" y="1"/>
                  </a:moveTo>
                  <a:lnTo>
                    <a:pt x="0" y="388"/>
                  </a:lnTo>
                  <a:lnTo>
                    <a:pt x="311" y="2086"/>
                  </a:lnTo>
                  <a:lnTo>
                    <a:pt x="2428" y="1697"/>
                  </a:lnTo>
                  <a:lnTo>
                    <a:pt x="2107" y="1"/>
                  </a:lnTo>
                  <a:close/>
                </a:path>
              </a:pathLst>
            </a:custGeom>
            <a:solidFill>
              <a:srgbClr val="FF594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49" name="Google Shape;842;p26"/>
            <p:cNvSpPr/>
            <p:nvPr/>
          </p:nvSpPr>
          <p:spPr>
            <a:xfrm>
              <a:off x="2823381" y="4000738"/>
              <a:ext cx="160137" cy="138192"/>
            </a:xfrm>
            <a:custGeom>
              <a:avLst/>
              <a:gdLst/>
              <a:ahLst/>
              <a:cxnLst/>
              <a:rect l="l" t="t" r="r" b="b"/>
              <a:pathLst>
                <a:path w="2430" h="2097" extrusionOk="0">
                  <a:moveTo>
                    <a:pt x="2107" y="1"/>
                  </a:moveTo>
                  <a:lnTo>
                    <a:pt x="0" y="389"/>
                  </a:lnTo>
                  <a:lnTo>
                    <a:pt x="311" y="2097"/>
                  </a:lnTo>
                  <a:lnTo>
                    <a:pt x="2429" y="1708"/>
                  </a:lnTo>
                  <a:lnTo>
                    <a:pt x="2107" y="1"/>
                  </a:lnTo>
                  <a:close/>
                </a:path>
              </a:pathLst>
            </a:custGeom>
            <a:solidFill>
              <a:srgbClr val="FF594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0" name="Google Shape;843;p26"/>
            <p:cNvSpPr/>
            <p:nvPr/>
          </p:nvSpPr>
          <p:spPr>
            <a:xfrm>
              <a:off x="2994327" y="3969369"/>
              <a:ext cx="160137" cy="138126"/>
            </a:xfrm>
            <a:custGeom>
              <a:avLst/>
              <a:gdLst/>
              <a:ahLst/>
              <a:cxnLst/>
              <a:rect l="l" t="t" r="r" b="b"/>
              <a:pathLst>
                <a:path w="2430" h="2096" extrusionOk="0">
                  <a:moveTo>
                    <a:pt x="2108" y="0"/>
                  </a:moveTo>
                  <a:lnTo>
                    <a:pt x="1" y="388"/>
                  </a:lnTo>
                  <a:lnTo>
                    <a:pt x="311" y="2096"/>
                  </a:lnTo>
                  <a:lnTo>
                    <a:pt x="2430" y="1708"/>
                  </a:lnTo>
                  <a:lnTo>
                    <a:pt x="2108" y="0"/>
                  </a:lnTo>
                  <a:close/>
                </a:path>
              </a:pathLst>
            </a:custGeom>
            <a:solidFill>
              <a:srgbClr val="FDA35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1" name="Google Shape;844;p26"/>
            <p:cNvSpPr/>
            <p:nvPr/>
          </p:nvSpPr>
          <p:spPr>
            <a:xfrm>
              <a:off x="3159474" y="3939384"/>
              <a:ext cx="160137" cy="137401"/>
            </a:xfrm>
            <a:custGeom>
              <a:avLst/>
              <a:gdLst/>
              <a:ahLst/>
              <a:cxnLst/>
              <a:rect l="l" t="t" r="r" b="b"/>
              <a:pathLst>
                <a:path w="2430" h="2085" extrusionOk="0">
                  <a:moveTo>
                    <a:pt x="2108" y="0"/>
                  </a:moveTo>
                  <a:lnTo>
                    <a:pt x="1" y="389"/>
                  </a:lnTo>
                  <a:lnTo>
                    <a:pt x="311" y="2085"/>
                  </a:lnTo>
                  <a:lnTo>
                    <a:pt x="2430" y="1697"/>
                  </a:lnTo>
                  <a:lnTo>
                    <a:pt x="2108" y="0"/>
                  </a:lnTo>
                  <a:close/>
                </a:path>
              </a:pathLst>
            </a:custGeom>
            <a:solidFill>
              <a:srgbClr val="FF594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2" name="Google Shape;845;p26"/>
            <p:cNvSpPr/>
            <p:nvPr/>
          </p:nvSpPr>
          <p:spPr>
            <a:xfrm>
              <a:off x="2059725" y="3904325"/>
              <a:ext cx="2038089" cy="1412632"/>
            </a:xfrm>
            <a:custGeom>
              <a:avLst/>
              <a:gdLst/>
              <a:ahLst/>
              <a:cxnLst/>
              <a:rect l="l" t="t" r="r" b="b"/>
              <a:pathLst>
                <a:path w="30927" h="21436" extrusionOk="0">
                  <a:moveTo>
                    <a:pt x="27933" y="0"/>
                  </a:moveTo>
                  <a:lnTo>
                    <a:pt x="1" y="5123"/>
                  </a:lnTo>
                  <a:lnTo>
                    <a:pt x="2995" y="21435"/>
                  </a:lnTo>
                  <a:lnTo>
                    <a:pt x="30927" y="16312"/>
                  </a:lnTo>
                  <a:lnTo>
                    <a:pt x="27933" y="0"/>
                  </a:lnTo>
                  <a:close/>
                </a:path>
              </a:pathLst>
            </a:custGeom>
            <a:solidFill>
              <a:srgbClr val="666DB6"/>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3" name="Google Shape;846;p26"/>
            <p:cNvSpPr/>
            <p:nvPr/>
          </p:nvSpPr>
          <p:spPr>
            <a:xfrm>
              <a:off x="2197128" y="4401677"/>
              <a:ext cx="785594" cy="725361"/>
            </a:xfrm>
            <a:custGeom>
              <a:avLst/>
              <a:gdLst/>
              <a:ahLst/>
              <a:cxnLst/>
              <a:rect l="l" t="t" r="r" b="b"/>
              <a:pathLst>
                <a:path w="11921" h="11007" extrusionOk="0">
                  <a:moveTo>
                    <a:pt x="5976" y="1"/>
                  </a:moveTo>
                  <a:cubicBezTo>
                    <a:pt x="5644" y="1"/>
                    <a:pt x="5307" y="31"/>
                    <a:pt x="4968" y="94"/>
                  </a:cubicBezTo>
                  <a:cubicBezTo>
                    <a:pt x="1985" y="637"/>
                    <a:pt x="1" y="3509"/>
                    <a:pt x="555" y="6491"/>
                  </a:cubicBezTo>
                  <a:cubicBezTo>
                    <a:pt x="1037" y="9151"/>
                    <a:pt x="3358" y="11006"/>
                    <a:pt x="5962" y="11006"/>
                  </a:cubicBezTo>
                  <a:cubicBezTo>
                    <a:pt x="6289" y="11006"/>
                    <a:pt x="6620" y="10977"/>
                    <a:pt x="6953" y="10916"/>
                  </a:cubicBezTo>
                  <a:cubicBezTo>
                    <a:pt x="9947" y="10362"/>
                    <a:pt x="11921" y="7501"/>
                    <a:pt x="11378" y="4507"/>
                  </a:cubicBezTo>
                  <a:cubicBezTo>
                    <a:pt x="10886" y="1861"/>
                    <a:pt x="8580" y="1"/>
                    <a:pt x="5976" y="1"/>
                  </a:cubicBezTo>
                  <a:close/>
                </a:path>
              </a:pathLst>
            </a:custGeom>
            <a:solidFill>
              <a:srgbClr val="A7C0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4" name="Google Shape;847;p26"/>
            <p:cNvSpPr/>
            <p:nvPr/>
          </p:nvSpPr>
          <p:spPr>
            <a:xfrm>
              <a:off x="2248267" y="4448598"/>
              <a:ext cx="683317" cy="630927"/>
            </a:xfrm>
            <a:custGeom>
              <a:avLst/>
              <a:gdLst/>
              <a:ahLst/>
              <a:cxnLst/>
              <a:rect l="l" t="t" r="r" b="b"/>
              <a:pathLst>
                <a:path w="10369" h="9574" extrusionOk="0">
                  <a:moveTo>
                    <a:pt x="5189" y="1"/>
                  </a:moveTo>
                  <a:cubicBezTo>
                    <a:pt x="4904" y="1"/>
                    <a:pt x="4615" y="27"/>
                    <a:pt x="4325" y="80"/>
                  </a:cubicBezTo>
                  <a:cubicBezTo>
                    <a:pt x="1719" y="557"/>
                    <a:pt x="1" y="3052"/>
                    <a:pt x="477" y="5658"/>
                  </a:cubicBezTo>
                  <a:cubicBezTo>
                    <a:pt x="901" y="7961"/>
                    <a:pt x="2914" y="9574"/>
                    <a:pt x="5184" y="9574"/>
                  </a:cubicBezTo>
                  <a:cubicBezTo>
                    <a:pt x="5471" y="9574"/>
                    <a:pt x="5762" y="9548"/>
                    <a:pt x="6055" y="9495"/>
                  </a:cubicBezTo>
                  <a:cubicBezTo>
                    <a:pt x="8650" y="9017"/>
                    <a:pt x="10368" y="6523"/>
                    <a:pt x="9892" y="3928"/>
                  </a:cubicBezTo>
                  <a:cubicBezTo>
                    <a:pt x="9468" y="1623"/>
                    <a:pt x="7452" y="1"/>
                    <a:pt x="5189" y="1"/>
                  </a:cubicBezTo>
                  <a:close/>
                </a:path>
              </a:pathLst>
            </a:custGeom>
            <a:solidFill>
              <a:srgbClr val="EFEFE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5" name="Google Shape;848;p26"/>
            <p:cNvSpPr/>
            <p:nvPr/>
          </p:nvSpPr>
          <p:spPr>
            <a:xfrm>
              <a:off x="3200399" y="4217748"/>
              <a:ext cx="785660" cy="725295"/>
            </a:xfrm>
            <a:custGeom>
              <a:avLst/>
              <a:gdLst/>
              <a:ahLst/>
              <a:cxnLst/>
              <a:rect l="l" t="t" r="r" b="b"/>
              <a:pathLst>
                <a:path w="11922" h="11006" extrusionOk="0">
                  <a:moveTo>
                    <a:pt x="5961" y="0"/>
                  </a:moveTo>
                  <a:cubicBezTo>
                    <a:pt x="5634" y="0"/>
                    <a:pt x="5302" y="30"/>
                    <a:pt x="4969" y="90"/>
                  </a:cubicBezTo>
                  <a:cubicBezTo>
                    <a:pt x="1975" y="645"/>
                    <a:pt x="1" y="3506"/>
                    <a:pt x="545" y="6500"/>
                  </a:cubicBezTo>
                  <a:cubicBezTo>
                    <a:pt x="1037" y="9145"/>
                    <a:pt x="3343" y="11006"/>
                    <a:pt x="5947" y="11006"/>
                  </a:cubicBezTo>
                  <a:cubicBezTo>
                    <a:pt x="6279" y="11006"/>
                    <a:pt x="6616" y="10976"/>
                    <a:pt x="6954" y="10913"/>
                  </a:cubicBezTo>
                  <a:cubicBezTo>
                    <a:pt x="9937" y="10369"/>
                    <a:pt x="11922" y="7498"/>
                    <a:pt x="11367" y="4514"/>
                  </a:cubicBezTo>
                  <a:cubicBezTo>
                    <a:pt x="10884" y="1855"/>
                    <a:pt x="8565" y="0"/>
                    <a:pt x="5961" y="0"/>
                  </a:cubicBezTo>
                  <a:close/>
                </a:path>
              </a:pathLst>
            </a:custGeom>
            <a:solidFill>
              <a:srgbClr val="A7C0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6" name="Google Shape;849;p26"/>
            <p:cNvSpPr/>
            <p:nvPr/>
          </p:nvSpPr>
          <p:spPr>
            <a:xfrm>
              <a:off x="3251603" y="4265197"/>
              <a:ext cx="683317" cy="630927"/>
            </a:xfrm>
            <a:custGeom>
              <a:avLst/>
              <a:gdLst/>
              <a:ahLst/>
              <a:cxnLst/>
              <a:rect l="l" t="t" r="r" b="b"/>
              <a:pathLst>
                <a:path w="10369" h="9574" extrusionOk="0">
                  <a:moveTo>
                    <a:pt x="5186" y="0"/>
                  </a:moveTo>
                  <a:cubicBezTo>
                    <a:pt x="4899" y="0"/>
                    <a:pt x="4607" y="26"/>
                    <a:pt x="4314" y="80"/>
                  </a:cubicBezTo>
                  <a:cubicBezTo>
                    <a:pt x="1719" y="556"/>
                    <a:pt x="0" y="3052"/>
                    <a:pt x="477" y="5647"/>
                  </a:cubicBezTo>
                  <a:cubicBezTo>
                    <a:pt x="900" y="7951"/>
                    <a:pt x="2916" y="9573"/>
                    <a:pt x="5179" y="9573"/>
                  </a:cubicBezTo>
                  <a:cubicBezTo>
                    <a:pt x="5464" y="9573"/>
                    <a:pt x="5754" y="9547"/>
                    <a:pt x="6044" y="9494"/>
                  </a:cubicBezTo>
                  <a:cubicBezTo>
                    <a:pt x="8649" y="9018"/>
                    <a:pt x="10369" y="6522"/>
                    <a:pt x="9891" y="3917"/>
                  </a:cubicBezTo>
                  <a:cubicBezTo>
                    <a:pt x="9469" y="1614"/>
                    <a:pt x="7455" y="0"/>
                    <a:pt x="5186" y="0"/>
                  </a:cubicBezTo>
                  <a:close/>
                </a:path>
              </a:pathLst>
            </a:custGeom>
            <a:solidFill>
              <a:srgbClr val="EFEFE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7" name="Google Shape;850;p26"/>
            <p:cNvSpPr/>
            <p:nvPr/>
          </p:nvSpPr>
          <p:spPr>
            <a:xfrm>
              <a:off x="2405374" y="4062091"/>
              <a:ext cx="1197798" cy="286467"/>
            </a:xfrm>
            <a:custGeom>
              <a:avLst/>
              <a:gdLst/>
              <a:ahLst/>
              <a:cxnLst/>
              <a:rect l="l" t="t" r="r" b="b"/>
              <a:pathLst>
                <a:path w="18176" h="4347" extrusionOk="0">
                  <a:moveTo>
                    <a:pt x="17514" y="1"/>
                  </a:moveTo>
                  <a:cubicBezTo>
                    <a:pt x="17476" y="1"/>
                    <a:pt x="17438" y="5"/>
                    <a:pt x="17399" y="13"/>
                  </a:cubicBezTo>
                  <a:lnTo>
                    <a:pt x="555" y="3095"/>
                  </a:lnTo>
                  <a:cubicBezTo>
                    <a:pt x="222" y="3162"/>
                    <a:pt x="0" y="3483"/>
                    <a:pt x="67" y="3805"/>
                  </a:cubicBezTo>
                  <a:lnTo>
                    <a:pt x="78" y="3849"/>
                  </a:lnTo>
                  <a:cubicBezTo>
                    <a:pt x="128" y="4147"/>
                    <a:pt x="390" y="4346"/>
                    <a:pt x="682" y="4346"/>
                  </a:cubicBezTo>
                  <a:cubicBezTo>
                    <a:pt x="717" y="4346"/>
                    <a:pt x="753" y="4343"/>
                    <a:pt x="788" y="4337"/>
                  </a:cubicBezTo>
                  <a:lnTo>
                    <a:pt x="17621" y="1243"/>
                  </a:lnTo>
                  <a:cubicBezTo>
                    <a:pt x="17954" y="1188"/>
                    <a:pt x="18175" y="866"/>
                    <a:pt x="18109" y="533"/>
                  </a:cubicBezTo>
                  <a:lnTo>
                    <a:pt x="18109" y="501"/>
                  </a:lnTo>
                  <a:cubicBezTo>
                    <a:pt x="18050" y="208"/>
                    <a:pt x="17794" y="1"/>
                    <a:pt x="17514" y="1"/>
                  </a:cubicBezTo>
                  <a:close/>
                </a:path>
              </a:pathLst>
            </a:custGeom>
            <a:solidFill>
              <a:srgbClr val="EFEFE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8" name="Google Shape;851;p26"/>
            <p:cNvSpPr/>
            <p:nvPr/>
          </p:nvSpPr>
          <p:spPr>
            <a:xfrm>
              <a:off x="3006058" y="4852108"/>
              <a:ext cx="270454" cy="199545"/>
            </a:xfrm>
            <a:custGeom>
              <a:avLst/>
              <a:gdLst/>
              <a:ahLst/>
              <a:cxnLst/>
              <a:rect l="l" t="t" r="r" b="b"/>
              <a:pathLst>
                <a:path w="4104" h="3028" extrusionOk="0">
                  <a:moveTo>
                    <a:pt x="3671" y="1"/>
                  </a:moveTo>
                  <a:lnTo>
                    <a:pt x="0" y="677"/>
                  </a:lnTo>
                  <a:lnTo>
                    <a:pt x="433" y="3027"/>
                  </a:lnTo>
                  <a:lnTo>
                    <a:pt x="4103" y="2351"/>
                  </a:lnTo>
                  <a:lnTo>
                    <a:pt x="3671" y="1"/>
                  </a:lnTo>
                  <a:close/>
                </a:path>
              </a:pathLst>
            </a:custGeom>
            <a:solidFill>
              <a:srgbClr val="A7C0F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59" name="Google Shape;852;p26"/>
            <p:cNvSpPr/>
            <p:nvPr/>
          </p:nvSpPr>
          <p:spPr>
            <a:xfrm>
              <a:off x="2150338" y="3534425"/>
              <a:ext cx="1573363" cy="677584"/>
            </a:xfrm>
            <a:custGeom>
              <a:avLst/>
              <a:gdLst/>
              <a:ahLst/>
              <a:cxnLst/>
              <a:rect l="l" t="t" r="r" b="b"/>
              <a:pathLst>
                <a:path w="23875" h="10282" extrusionOk="0">
                  <a:moveTo>
                    <a:pt x="19761" y="0"/>
                  </a:moveTo>
                  <a:cubicBezTo>
                    <a:pt x="19379" y="0"/>
                    <a:pt x="18955" y="38"/>
                    <a:pt x="18485" y="125"/>
                  </a:cubicBezTo>
                  <a:lnTo>
                    <a:pt x="10757" y="1544"/>
                  </a:lnTo>
                  <a:lnTo>
                    <a:pt x="8473" y="1965"/>
                  </a:lnTo>
                  <a:lnTo>
                    <a:pt x="4048" y="2774"/>
                  </a:lnTo>
                  <a:cubicBezTo>
                    <a:pt x="1" y="3518"/>
                    <a:pt x="422" y="6379"/>
                    <a:pt x="433" y="6423"/>
                  </a:cubicBezTo>
                  <a:lnTo>
                    <a:pt x="1132" y="10282"/>
                  </a:lnTo>
                  <a:lnTo>
                    <a:pt x="2618" y="10004"/>
                  </a:lnTo>
                  <a:lnTo>
                    <a:pt x="1919" y="6167"/>
                  </a:lnTo>
                  <a:cubicBezTo>
                    <a:pt x="1908" y="6157"/>
                    <a:pt x="1708" y="4737"/>
                    <a:pt x="4325" y="4260"/>
                  </a:cubicBezTo>
                  <a:lnTo>
                    <a:pt x="8749" y="3440"/>
                  </a:lnTo>
                  <a:lnTo>
                    <a:pt x="11034" y="3030"/>
                  </a:lnTo>
                  <a:lnTo>
                    <a:pt x="18752" y="1610"/>
                  </a:lnTo>
                  <a:cubicBezTo>
                    <a:pt x="19138" y="1539"/>
                    <a:pt x="19475" y="1508"/>
                    <a:pt x="19767" y="1508"/>
                  </a:cubicBezTo>
                  <a:cubicBezTo>
                    <a:pt x="21369" y="1508"/>
                    <a:pt x="21651" y="2428"/>
                    <a:pt x="21679" y="2530"/>
                  </a:cubicBezTo>
                  <a:lnTo>
                    <a:pt x="22389" y="6379"/>
                  </a:lnTo>
                  <a:lnTo>
                    <a:pt x="23875" y="6112"/>
                  </a:lnTo>
                  <a:lnTo>
                    <a:pt x="23165" y="2242"/>
                  </a:lnTo>
                  <a:cubicBezTo>
                    <a:pt x="23155" y="2213"/>
                    <a:pt x="22669" y="0"/>
                    <a:pt x="19761" y="0"/>
                  </a:cubicBezTo>
                  <a:close/>
                </a:path>
              </a:pathLst>
            </a:custGeom>
            <a:solidFill>
              <a:srgbClr val="FF594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0" name="Google Shape;853;p26"/>
            <p:cNvSpPr/>
            <p:nvPr/>
          </p:nvSpPr>
          <p:spPr>
            <a:xfrm>
              <a:off x="2881835" y="4331822"/>
              <a:ext cx="65834" cy="65834"/>
            </a:xfrm>
            <a:custGeom>
              <a:avLst/>
              <a:gdLst/>
              <a:ahLst/>
              <a:cxnLst/>
              <a:rect l="l" t="t" r="r" b="b"/>
              <a:pathLst>
                <a:path w="999" h="999" extrusionOk="0">
                  <a:moveTo>
                    <a:pt x="843" y="0"/>
                  </a:moveTo>
                  <a:lnTo>
                    <a:pt x="0" y="156"/>
                  </a:lnTo>
                  <a:lnTo>
                    <a:pt x="155" y="998"/>
                  </a:lnTo>
                  <a:lnTo>
                    <a:pt x="998" y="843"/>
                  </a:lnTo>
                  <a:lnTo>
                    <a:pt x="843" y="0"/>
                  </a:lnTo>
                  <a:close/>
                </a:path>
              </a:pathLst>
            </a:custGeom>
            <a:solidFill>
              <a:srgbClr val="5BCC9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1" name="Google Shape;854;p26"/>
            <p:cNvSpPr/>
            <p:nvPr/>
          </p:nvSpPr>
          <p:spPr>
            <a:xfrm>
              <a:off x="2953403" y="4318642"/>
              <a:ext cx="65834" cy="65834"/>
            </a:xfrm>
            <a:custGeom>
              <a:avLst/>
              <a:gdLst/>
              <a:ahLst/>
              <a:cxnLst/>
              <a:rect l="l" t="t" r="r" b="b"/>
              <a:pathLst>
                <a:path w="999" h="999" extrusionOk="0">
                  <a:moveTo>
                    <a:pt x="844" y="1"/>
                  </a:moveTo>
                  <a:lnTo>
                    <a:pt x="1" y="156"/>
                  </a:lnTo>
                  <a:lnTo>
                    <a:pt x="156" y="999"/>
                  </a:lnTo>
                  <a:lnTo>
                    <a:pt x="999" y="844"/>
                  </a:lnTo>
                  <a:lnTo>
                    <a:pt x="844" y="1"/>
                  </a:lnTo>
                  <a:close/>
                </a:path>
              </a:pathLst>
            </a:custGeom>
            <a:solidFill>
              <a:srgbClr val="5BCC9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2" name="Google Shape;855;p26"/>
            <p:cNvSpPr/>
            <p:nvPr/>
          </p:nvSpPr>
          <p:spPr>
            <a:xfrm>
              <a:off x="3028728" y="4304737"/>
              <a:ext cx="65043" cy="65834"/>
            </a:xfrm>
            <a:custGeom>
              <a:avLst/>
              <a:gdLst/>
              <a:ahLst/>
              <a:cxnLst/>
              <a:rect l="l" t="t" r="r" b="b"/>
              <a:pathLst>
                <a:path w="987" h="999" extrusionOk="0">
                  <a:moveTo>
                    <a:pt x="843" y="1"/>
                  </a:moveTo>
                  <a:lnTo>
                    <a:pt x="1" y="156"/>
                  </a:lnTo>
                  <a:lnTo>
                    <a:pt x="156" y="999"/>
                  </a:lnTo>
                  <a:lnTo>
                    <a:pt x="987" y="843"/>
                  </a:lnTo>
                  <a:lnTo>
                    <a:pt x="843" y="1"/>
                  </a:lnTo>
                  <a:close/>
                </a:path>
              </a:pathLst>
            </a:custGeom>
            <a:solidFill>
              <a:srgbClr val="5BCC9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sp>
          <p:nvSpPr>
            <p:cNvPr id="63" name="Google Shape;856;p26"/>
            <p:cNvSpPr/>
            <p:nvPr/>
          </p:nvSpPr>
          <p:spPr>
            <a:xfrm>
              <a:off x="3100362" y="4291623"/>
              <a:ext cx="65043" cy="65834"/>
            </a:xfrm>
            <a:custGeom>
              <a:avLst/>
              <a:gdLst/>
              <a:ahLst/>
              <a:cxnLst/>
              <a:rect l="l" t="t" r="r" b="b"/>
              <a:pathLst>
                <a:path w="987" h="999" extrusionOk="0">
                  <a:moveTo>
                    <a:pt x="843" y="0"/>
                  </a:moveTo>
                  <a:lnTo>
                    <a:pt x="0" y="155"/>
                  </a:lnTo>
                  <a:lnTo>
                    <a:pt x="155" y="998"/>
                  </a:lnTo>
                  <a:lnTo>
                    <a:pt x="987" y="843"/>
                  </a:lnTo>
                  <a:lnTo>
                    <a:pt x="843" y="0"/>
                  </a:lnTo>
                  <a:close/>
                </a:path>
              </a:pathLst>
            </a:custGeom>
            <a:solidFill>
              <a:srgbClr val="5BCC9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endParaRPr>
            </a:p>
          </p:txBody>
        </p:sp>
      </p:gr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84"/>
                                        </p:tgtEl>
                                        <p:attrNameLst>
                                          <p:attrName>style.visibility</p:attrName>
                                        </p:attrNameLst>
                                      </p:cBhvr>
                                      <p:to>
                                        <p:strVal val="visible"/>
                                      </p:to>
                                    </p:set>
                                    <p:anim calcmode="lin" valueType="num">
                                      <p:cBhvr>
                                        <p:cTn id="7" dur="500" fill="hold"/>
                                        <p:tgtEl>
                                          <p:spTgt spid="784"/>
                                        </p:tgtEl>
                                        <p:attrNameLst>
                                          <p:attrName>ppt_w</p:attrName>
                                        </p:attrNameLst>
                                      </p:cBhvr>
                                      <p:tavLst>
                                        <p:tav tm="0">
                                          <p:val>
                                            <p:fltVal val="0"/>
                                          </p:val>
                                        </p:tav>
                                        <p:tav tm="100000">
                                          <p:val>
                                            <p:strVal val="#ppt_w"/>
                                          </p:val>
                                        </p:tav>
                                      </p:tavLst>
                                    </p:anim>
                                    <p:anim calcmode="lin" valueType="num">
                                      <p:cBhvr>
                                        <p:cTn id="8" dur="500" fill="hold"/>
                                        <p:tgtEl>
                                          <p:spTgt spid="784"/>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767"/>
                                        </p:tgtEl>
                                        <p:attrNameLst>
                                          <p:attrName>style.visibility</p:attrName>
                                        </p:attrNameLst>
                                      </p:cBhvr>
                                      <p:to>
                                        <p:strVal val="visible"/>
                                      </p:to>
                                    </p:set>
                                    <p:anim calcmode="lin" valueType="num">
                                      <p:cBhvr>
                                        <p:cTn id="11" dur="500" fill="hold"/>
                                        <p:tgtEl>
                                          <p:spTgt spid="767"/>
                                        </p:tgtEl>
                                        <p:attrNameLst>
                                          <p:attrName>ppt_w</p:attrName>
                                        </p:attrNameLst>
                                      </p:cBhvr>
                                      <p:tavLst>
                                        <p:tav tm="0">
                                          <p:val>
                                            <p:fltVal val="0"/>
                                          </p:val>
                                        </p:tav>
                                        <p:tav tm="100000">
                                          <p:val>
                                            <p:strVal val="#ppt_w"/>
                                          </p:val>
                                        </p:tav>
                                      </p:tavLst>
                                    </p:anim>
                                    <p:anim calcmode="lin" valueType="num">
                                      <p:cBhvr>
                                        <p:cTn id="12" dur="500" fill="hold"/>
                                        <p:tgtEl>
                                          <p:spTgt spid="767"/>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769"/>
                                        </p:tgtEl>
                                        <p:attrNameLst>
                                          <p:attrName>style.visibility</p:attrName>
                                        </p:attrNameLst>
                                      </p:cBhvr>
                                      <p:to>
                                        <p:strVal val="visible"/>
                                      </p:to>
                                    </p:set>
                                    <p:anim calcmode="lin" valueType="num">
                                      <p:cBhvr>
                                        <p:cTn id="24" dur="500" fill="hold"/>
                                        <p:tgtEl>
                                          <p:spTgt spid="769"/>
                                        </p:tgtEl>
                                        <p:attrNameLst>
                                          <p:attrName>ppt_w</p:attrName>
                                        </p:attrNameLst>
                                      </p:cBhvr>
                                      <p:tavLst>
                                        <p:tav tm="0">
                                          <p:val>
                                            <p:fltVal val="0"/>
                                          </p:val>
                                        </p:tav>
                                        <p:tav tm="100000">
                                          <p:val>
                                            <p:strVal val="#ppt_w"/>
                                          </p:val>
                                        </p:tav>
                                      </p:tavLst>
                                    </p:anim>
                                    <p:anim calcmode="lin" valueType="num">
                                      <p:cBhvr>
                                        <p:cTn id="25" dur="500" fill="hold"/>
                                        <p:tgtEl>
                                          <p:spTgt spid="769"/>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768"/>
                                        </p:tgtEl>
                                        <p:attrNameLst>
                                          <p:attrName>style.visibility</p:attrName>
                                        </p:attrNameLst>
                                      </p:cBhvr>
                                      <p:to>
                                        <p:strVal val="visible"/>
                                      </p:to>
                                    </p:set>
                                    <p:anim calcmode="lin" valueType="num">
                                      <p:cBhvr>
                                        <p:cTn id="28" dur="500" fill="hold"/>
                                        <p:tgtEl>
                                          <p:spTgt spid="768"/>
                                        </p:tgtEl>
                                        <p:attrNameLst>
                                          <p:attrName>ppt_w</p:attrName>
                                        </p:attrNameLst>
                                      </p:cBhvr>
                                      <p:tavLst>
                                        <p:tav tm="0">
                                          <p:val>
                                            <p:fltVal val="0"/>
                                          </p:val>
                                        </p:tav>
                                        <p:tav tm="100000">
                                          <p:val>
                                            <p:strVal val="#ppt_w"/>
                                          </p:val>
                                        </p:tav>
                                      </p:tavLst>
                                    </p:anim>
                                    <p:anim calcmode="lin" valueType="num">
                                      <p:cBhvr>
                                        <p:cTn id="29" dur="500" fill="hold"/>
                                        <p:tgtEl>
                                          <p:spTgt spid="768"/>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10"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7" grpId="0"/>
      <p:bldP spid="768"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FBD5-52A5-5518-C017-B8EBCE02C5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EF0E81-00DF-16ED-4E4E-8CD8935AFD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28742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47"/>
          <p:cNvSpPr txBox="1">
            <a:spLocks noGrp="1"/>
          </p:cNvSpPr>
          <p:nvPr>
            <p:ph type="title"/>
          </p:nvPr>
        </p:nvSpPr>
        <p:spPr>
          <a:xfrm>
            <a:off x="1011700" y="837139"/>
            <a:ext cx="10168400" cy="763600"/>
          </a:xfrm>
          <a:prstGeom prst="rect">
            <a:avLst/>
          </a:prstGeom>
        </p:spPr>
        <p:txBody>
          <a:bodyPr spcFirstLastPara="1" vert="horz" wrap="square" lIns="121900" tIns="121900" rIns="121900" bIns="121900" rtlCol="0" anchor="ctr" anchorCtr="0">
            <a:noAutofit/>
          </a:bodyPr>
          <a:lstStyle/>
          <a:p>
            <a:pPr algn="ctr"/>
            <a:r>
              <a:rPr lang="en-US" sz="4267" dirty="0">
                <a:latin typeface="+mn-lt"/>
              </a:rPr>
              <a:t>HƯỚNG DẪN VỀ NHÀ</a:t>
            </a:r>
            <a:endParaRPr sz="4267" dirty="0">
              <a:latin typeface="+mn-lt"/>
            </a:endParaRPr>
          </a:p>
        </p:txBody>
      </p:sp>
      <p:sp>
        <p:nvSpPr>
          <p:cNvPr id="1152" name="Google Shape;1152;p47"/>
          <p:cNvSpPr/>
          <p:nvPr/>
        </p:nvSpPr>
        <p:spPr>
          <a:xfrm>
            <a:off x="2789992" y="2158380"/>
            <a:ext cx="1523200" cy="1523200"/>
          </a:xfrm>
          <a:prstGeom prst="donut">
            <a:avLst>
              <a:gd name="adj" fmla="val 7548"/>
            </a:avLst>
          </a:prstGeom>
          <a:solidFill>
            <a:schemeClr val="accent1"/>
          </a:solidFill>
          <a:ln>
            <a:noFill/>
          </a:ln>
        </p:spPr>
        <p:txBody>
          <a:bodyPr spcFirstLastPara="1" wrap="square" lIns="121900" tIns="121900" rIns="121900" bIns="121900" anchor="ctr" anchorCtr="0">
            <a:noAutofit/>
          </a:bodyPr>
          <a:lstStyle/>
          <a:p>
            <a:endParaRPr sz="2400">
              <a:solidFill>
                <a:schemeClr val="accent1"/>
              </a:solidFill>
            </a:endParaRPr>
          </a:p>
        </p:txBody>
      </p:sp>
      <p:sp>
        <p:nvSpPr>
          <p:cNvPr id="1153" name="Google Shape;1153;p47"/>
          <p:cNvSpPr/>
          <p:nvPr/>
        </p:nvSpPr>
        <p:spPr>
          <a:xfrm>
            <a:off x="2790059" y="2158380"/>
            <a:ext cx="1523200" cy="1523200"/>
          </a:xfrm>
          <a:prstGeom prst="arc">
            <a:avLst>
              <a:gd name="adj1" fmla="val 16200000"/>
              <a:gd name="adj2" fmla="val 9372520"/>
            </a:avLst>
          </a:prstGeom>
          <a:noFill/>
          <a:ln w="762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56" name="Google Shape;1156;p47"/>
          <p:cNvSpPr/>
          <p:nvPr/>
        </p:nvSpPr>
        <p:spPr>
          <a:xfrm>
            <a:off x="7413113" y="2158380"/>
            <a:ext cx="1523200" cy="1523200"/>
          </a:xfrm>
          <a:prstGeom prst="donut">
            <a:avLst>
              <a:gd name="adj" fmla="val 7548"/>
            </a:avLst>
          </a:prstGeom>
          <a:solidFill>
            <a:schemeClr val="accent1"/>
          </a:solidFill>
          <a:ln>
            <a:noFill/>
          </a:ln>
        </p:spPr>
        <p:txBody>
          <a:bodyPr spcFirstLastPara="1" wrap="square" lIns="121900" tIns="121900" rIns="121900" bIns="121900" anchor="ctr" anchorCtr="0">
            <a:noAutofit/>
          </a:bodyPr>
          <a:lstStyle/>
          <a:p>
            <a:endParaRPr sz="2400">
              <a:solidFill>
                <a:schemeClr val="accent1"/>
              </a:solidFill>
            </a:endParaRPr>
          </a:p>
        </p:txBody>
      </p:sp>
      <p:sp>
        <p:nvSpPr>
          <p:cNvPr id="1157" name="Google Shape;1157;p47"/>
          <p:cNvSpPr/>
          <p:nvPr/>
        </p:nvSpPr>
        <p:spPr>
          <a:xfrm>
            <a:off x="7413180" y="2158380"/>
            <a:ext cx="1523200" cy="1523200"/>
          </a:xfrm>
          <a:prstGeom prst="arc">
            <a:avLst>
              <a:gd name="adj1" fmla="val 16200000"/>
              <a:gd name="adj2" fmla="val 6488395"/>
            </a:avLst>
          </a:prstGeom>
          <a:noFill/>
          <a:ln w="7620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58" name="Google Shape;1158;p47"/>
          <p:cNvSpPr txBox="1">
            <a:spLocks noGrp="1"/>
          </p:cNvSpPr>
          <p:nvPr>
            <p:ph type="title" idx="8"/>
          </p:nvPr>
        </p:nvSpPr>
        <p:spPr>
          <a:xfrm>
            <a:off x="2643192" y="2573529"/>
            <a:ext cx="1816800" cy="763600"/>
          </a:xfrm>
          <a:prstGeom prst="rect">
            <a:avLst/>
          </a:prstGeom>
        </p:spPr>
        <p:txBody>
          <a:bodyPr spcFirstLastPara="1" vert="horz" wrap="square" lIns="121900" tIns="121900" rIns="121900" bIns="121900" rtlCol="0" anchor="ctr" anchorCtr="0">
            <a:noAutofit/>
          </a:bodyPr>
          <a:lstStyle/>
          <a:p>
            <a:r>
              <a:rPr lang="en-US" sz="4267" b="1" dirty="0">
                <a:latin typeface="+mn-lt"/>
              </a:rPr>
              <a:t>01</a:t>
            </a:r>
            <a:endParaRPr sz="4267" b="1" dirty="0">
              <a:latin typeface="+mn-lt"/>
            </a:endParaRPr>
          </a:p>
        </p:txBody>
      </p:sp>
      <p:sp>
        <p:nvSpPr>
          <p:cNvPr id="1160" name="Google Shape;1160;p47"/>
          <p:cNvSpPr txBox="1">
            <a:spLocks noGrp="1"/>
          </p:cNvSpPr>
          <p:nvPr>
            <p:ph type="title" idx="13"/>
          </p:nvPr>
        </p:nvSpPr>
        <p:spPr>
          <a:xfrm>
            <a:off x="7266313" y="2573529"/>
            <a:ext cx="1816800" cy="763600"/>
          </a:xfrm>
          <a:prstGeom prst="rect">
            <a:avLst/>
          </a:prstGeom>
        </p:spPr>
        <p:txBody>
          <a:bodyPr spcFirstLastPara="1" vert="horz" wrap="square" lIns="121900" tIns="121900" rIns="121900" bIns="121900" rtlCol="0" anchor="ctr" anchorCtr="0">
            <a:noAutofit/>
          </a:bodyPr>
          <a:lstStyle/>
          <a:p>
            <a:r>
              <a:rPr lang="en-US" sz="4267" b="1" dirty="0">
                <a:latin typeface="+mn-lt"/>
              </a:rPr>
              <a:t>02</a:t>
            </a:r>
            <a:endParaRPr sz="4267" b="1" dirty="0">
              <a:latin typeface="+mn-lt"/>
            </a:endParaRPr>
          </a:p>
        </p:txBody>
      </p:sp>
      <p:sp>
        <p:nvSpPr>
          <p:cNvPr id="9" name="TextBox 8"/>
          <p:cNvSpPr txBox="1"/>
          <p:nvPr/>
        </p:nvSpPr>
        <p:spPr>
          <a:xfrm>
            <a:off x="1795686" y="3977262"/>
            <a:ext cx="3511812" cy="1260089"/>
          </a:xfrm>
          <a:prstGeom prst="rect">
            <a:avLst/>
          </a:prstGeom>
          <a:noFill/>
        </p:spPr>
        <p:txBody>
          <a:bodyPr wrap="square" rtlCol="0">
            <a:spAutoFit/>
          </a:bodyPr>
          <a:lstStyle/>
          <a:p>
            <a:pPr algn="ctr">
              <a:lnSpc>
                <a:spcPct val="150000"/>
              </a:lnSpc>
            </a:pPr>
            <a:r>
              <a:rPr lang="en-US" sz="2667" dirty="0" err="1"/>
              <a:t>Hoàn</a:t>
            </a:r>
            <a:r>
              <a:rPr lang="en-US" sz="2667" dirty="0"/>
              <a:t> </a:t>
            </a:r>
            <a:r>
              <a:rPr lang="en-US" sz="2667" dirty="0" err="1"/>
              <a:t>thành</a:t>
            </a:r>
            <a:r>
              <a:rPr lang="en-US" sz="2667" dirty="0"/>
              <a:t> </a:t>
            </a:r>
            <a:r>
              <a:rPr lang="en-US" sz="2667" dirty="0" err="1"/>
              <a:t>bài</a:t>
            </a:r>
            <a:r>
              <a:rPr lang="en-US" sz="2667" dirty="0"/>
              <a:t> </a:t>
            </a:r>
            <a:r>
              <a:rPr lang="en-US" sz="2667" dirty="0" err="1"/>
              <a:t>tập</a:t>
            </a:r>
            <a:r>
              <a:rPr lang="en-US" sz="2667" dirty="0"/>
              <a:t> </a:t>
            </a:r>
            <a:r>
              <a:rPr lang="en-US" sz="2667" dirty="0" err="1"/>
              <a:t>vận</a:t>
            </a:r>
            <a:r>
              <a:rPr lang="en-US" sz="2667" dirty="0"/>
              <a:t> </a:t>
            </a:r>
            <a:r>
              <a:rPr lang="en-US" sz="2667" dirty="0" err="1"/>
              <a:t>dụng</a:t>
            </a:r>
            <a:r>
              <a:rPr lang="en-US" sz="2667" dirty="0"/>
              <a:t>.</a:t>
            </a:r>
          </a:p>
        </p:txBody>
      </p:sp>
      <p:sp>
        <p:nvSpPr>
          <p:cNvPr id="10" name="Rectangle 9"/>
          <p:cNvSpPr/>
          <p:nvPr/>
        </p:nvSpPr>
        <p:spPr>
          <a:xfrm>
            <a:off x="5376506" y="3977261"/>
            <a:ext cx="6075756" cy="1875770"/>
          </a:xfrm>
          <a:prstGeom prst="rect">
            <a:avLst/>
          </a:prstGeom>
        </p:spPr>
        <p:txBody>
          <a:bodyPr wrap="square">
            <a:spAutoFit/>
          </a:bodyPr>
          <a:lstStyle/>
          <a:p>
            <a:pPr algn="ctr">
              <a:lnSpc>
                <a:spcPct val="150000"/>
              </a:lnSpc>
            </a:pPr>
            <a:r>
              <a:rPr lang="en-US" sz="2667" dirty="0" err="1"/>
              <a:t>Chuẩn</a:t>
            </a:r>
            <a:r>
              <a:rPr lang="en-US" sz="2667" dirty="0"/>
              <a:t> </a:t>
            </a:r>
            <a:r>
              <a:rPr lang="en-US" sz="2667" dirty="0" err="1"/>
              <a:t>bị</a:t>
            </a:r>
            <a:r>
              <a:rPr lang="en-US" sz="2667" dirty="0"/>
              <a:t> </a:t>
            </a:r>
            <a:r>
              <a:rPr lang="en-US" sz="2667" dirty="0" err="1"/>
              <a:t>trang</a:t>
            </a:r>
            <a:r>
              <a:rPr lang="en-US" sz="2667" dirty="0"/>
              <a:t> </a:t>
            </a:r>
            <a:r>
              <a:rPr lang="en-US" sz="2667" dirty="0" err="1"/>
              <a:t>phục</a:t>
            </a:r>
            <a:r>
              <a:rPr lang="en-US" sz="2667" dirty="0"/>
              <a:t> </a:t>
            </a:r>
            <a:r>
              <a:rPr lang="en-US" sz="2667" dirty="0" err="1"/>
              <a:t>để</a:t>
            </a:r>
            <a:r>
              <a:rPr lang="en-US" sz="2667" dirty="0"/>
              <a:t> </a:t>
            </a:r>
            <a:r>
              <a:rPr lang="en-US" sz="2667" dirty="0" err="1"/>
              <a:t>biểu</a:t>
            </a:r>
            <a:r>
              <a:rPr lang="en-US" sz="2667" dirty="0"/>
              <a:t> </a:t>
            </a:r>
            <a:r>
              <a:rPr lang="en-US" sz="2667" dirty="0" err="1"/>
              <a:t>diễn</a:t>
            </a:r>
            <a:r>
              <a:rPr lang="en-US" sz="2667" dirty="0"/>
              <a:t> “</a:t>
            </a:r>
            <a:r>
              <a:rPr lang="en-US" sz="2667" dirty="0" err="1"/>
              <a:t>Thời</a:t>
            </a:r>
            <a:r>
              <a:rPr lang="en-US" sz="2667" dirty="0"/>
              <a:t> </a:t>
            </a:r>
            <a:r>
              <a:rPr lang="en-US" sz="2667" dirty="0" err="1"/>
              <a:t>trang</a:t>
            </a:r>
            <a:r>
              <a:rPr lang="en-US" sz="2667" dirty="0"/>
              <a:t> </a:t>
            </a:r>
            <a:r>
              <a:rPr lang="en-US" sz="2667" dirty="0" err="1"/>
              <a:t>sáng</a:t>
            </a:r>
            <a:r>
              <a:rPr lang="en-US" sz="2667" dirty="0"/>
              <a:t> </a:t>
            </a:r>
            <a:r>
              <a:rPr lang="en-US" sz="2667" dirty="0" err="1"/>
              <a:t>tạo</a:t>
            </a:r>
            <a:r>
              <a:rPr lang="en-US" sz="2667" dirty="0"/>
              <a:t>” </a:t>
            </a:r>
            <a:r>
              <a:rPr lang="en-US" sz="2667" dirty="0" err="1"/>
              <a:t>vào</a:t>
            </a:r>
            <a:r>
              <a:rPr lang="en-US" sz="2667" dirty="0"/>
              <a:t> </a:t>
            </a:r>
            <a:r>
              <a:rPr lang="en-US" sz="2667" dirty="0" err="1"/>
              <a:t>tiết</a:t>
            </a:r>
            <a:r>
              <a:rPr lang="en-US" sz="2667" dirty="0"/>
              <a:t> </a:t>
            </a:r>
            <a:r>
              <a:rPr lang="en-US" sz="2667" dirty="0" err="1"/>
              <a:t>sinh</a:t>
            </a:r>
            <a:r>
              <a:rPr lang="en-US" sz="2667" dirty="0"/>
              <a:t> </a:t>
            </a:r>
            <a:r>
              <a:rPr lang="en-US" sz="2667" dirty="0" err="1"/>
              <a:t>hoạt</a:t>
            </a:r>
            <a:r>
              <a:rPr lang="en-US" sz="2667" dirty="0"/>
              <a:t> </a:t>
            </a:r>
            <a:r>
              <a:rPr lang="en-US" sz="2667" dirty="0" err="1"/>
              <a:t>lớp</a:t>
            </a:r>
            <a:r>
              <a:rPr lang="en-US" sz="2667" dirty="0"/>
              <a:t> </a:t>
            </a:r>
            <a:r>
              <a:rPr lang="en-US" sz="2667" dirty="0" err="1"/>
              <a:t>cuối</a:t>
            </a:r>
            <a:r>
              <a:rPr lang="en-US" sz="2667" dirty="0"/>
              <a:t> </a:t>
            </a:r>
            <a:r>
              <a:rPr lang="en-US" sz="2667" dirty="0" err="1"/>
              <a:t>tuần</a:t>
            </a:r>
            <a:r>
              <a:rPr lang="en-US" sz="2667" dirty="0"/>
              <a: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5219"/>
            <a:ext cx="2277277" cy="441051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20495">
            <a:off x="9735062" y="1082161"/>
            <a:ext cx="1547437" cy="1572236"/>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58"/>
                                        </p:tgtEl>
                                        <p:attrNameLst>
                                          <p:attrName>style.visibility</p:attrName>
                                        </p:attrNameLst>
                                      </p:cBhvr>
                                      <p:to>
                                        <p:strVal val="visible"/>
                                      </p:to>
                                    </p:set>
                                    <p:anim calcmode="lin" valueType="num">
                                      <p:cBhvr>
                                        <p:cTn id="7" dur="500" fill="hold"/>
                                        <p:tgtEl>
                                          <p:spTgt spid="1158"/>
                                        </p:tgtEl>
                                        <p:attrNameLst>
                                          <p:attrName>ppt_w</p:attrName>
                                        </p:attrNameLst>
                                      </p:cBhvr>
                                      <p:tavLst>
                                        <p:tav tm="0">
                                          <p:val>
                                            <p:fltVal val="0"/>
                                          </p:val>
                                        </p:tav>
                                        <p:tav tm="100000">
                                          <p:val>
                                            <p:strVal val="#ppt_w"/>
                                          </p:val>
                                        </p:tav>
                                      </p:tavLst>
                                    </p:anim>
                                    <p:anim calcmode="lin" valueType="num">
                                      <p:cBhvr>
                                        <p:cTn id="8" dur="500" fill="hold"/>
                                        <p:tgtEl>
                                          <p:spTgt spid="1158"/>
                                        </p:tgtEl>
                                        <p:attrNameLst>
                                          <p:attrName>ppt_h</p:attrName>
                                        </p:attrNameLst>
                                      </p:cBhvr>
                                      <p:tavLst>
                                        <p:tav tm="0">
                                          <p:val>
                                            <p:fltVal val="0"/>
                                          </p:val>
                                        </p:tav>
                                        <p:tav tm="100000">
                                          <p:val>
                                            <p:strVal val="#ppt_h"/>
                                          </p:val>
                                        </p:tav>
                                      </p:tavLst>
                                    </p:anim>
                                    <p:animEffect transition="in" filter="fade">
                                      <p:cBhvr>
                                        <p:cTn id="9" dur="500"/>
                                        <p:tgtEl>
                                          <p:spTgt spid="115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53"/>
                                        </p:tgtEl>
                                        <p:attrNameLst>
                                          <p:attrName>style.visibility</p:attrName>
                                        </p:attrNameLst>
                                      </p:cBhvr>
                                      <p:to>
                                        <p:strVal val="visible"/>
                                      </p:to>
                                    </p:set>
                                    <p:anim calcmode="lin" valueType="num">
                                      <p:cBhvr>
                                        <p:cTn id="12" dur="500" fill="hold"/>
                                        <p:tgtEl>
                                          <p:spTgt spid="1153"/>
                                        </p:tgtEl>
                                        <p:attrNameLst>
                                          <p:attrName>ppt_w</p:attrName>
                                        </p:attrNameLst>
                                      </p:cBhvr>
                                      <p:tavLst>
                                        <p:tav tm="0">
                                          <p:val>
                                            <p:fltVal val="0"/>
                                          </p:val>
                                        </p:tav>
                                        <p:tav tm="100000">
                                          <p:val>
                                            <p:strVal val="#ppt_w"/>
                                          </p:val>
                                        </p:tav>
                                      </p:tavLst>
                                    </p:anim>
                                    <p:anim calcmode="lin" valueType="num">
                                      <p:cBhvr>
                                        <p:cTn id="13" dur="500" fill="hold"/>
                                        <p:tgtEl>
                                          <p:spTgt spid="1153"/>
                                        </p:tgtEl>
                                        <p:attrNameLst>
                                          <p:attrName>ppt_h</p:attrName>
                                        </p:attrNameLst>
                                      </p:cBhvr>
                                      <p:tavLst>
                                        <p:tav tm="0">
                                          <p:val>
                                            <p:fltVal val="0"/>
                                          </p:val>
                                        </p:tav>
                                        <p:tav tm="100000">
                                          <p:val>
                                            <p:strVal val="#ppt_h"/>
                                          </p:val>
                                        </p:tav>
                                      </p:tavLst>
                                    </p:anim>
                                    <p:animEffect transition="in" filter="fade">
                                      <p:cBhvr>
                                        <p:cTn id="14" dur="500"/>
                                        <p:tgtEl>
                                          <p:spTgt spid="115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152"/>
                                        </p:tgtEl>
                                        <p:attrNameLst>
                                          <p:attrName>style.visibility</p:attrName>
                                        </p:attrNameLst>
                                      </p:cBhvr>
                                      <p:to>
                                        <p:strVal val="visible"/>
                                      </p:to>
                                    </p:set>
                                    <p:anim calcmode="lin" valueType="num">
                                      <p:cBhvr>
                                        <p:cTn id="22" dur="500" fill="hold"/>
                                        <p:tgtEl>
                                          <p:spTgt spid="1152"/>
                                        </p:tgtEl>
                                        <p:attrNameLst>
                                          <p:attrName>ppt_w</p:attrName>
                                        </p:attrNameLst>
                                      </p:cBhvr>
                                      <p:tavLst>
                                        <p:tav tm="0">
                                          <p:val>
                                            <p:fltVal val="0"/>
                                          </p:val>
                                        </p:tav>
                                        <p:tav tm="100000">
                                          <p:val>
                                            <p:strVal val="#ppt_w"/>
                                          </p:val>
                                        </p:tav>
                                      </p:tavLst>
                                    </p:anim>
                                    <p:anim calcmode="lin" valueType="num">
                                      <p:cBhvr>
                                        <p:cTn id="23" dur="500" fill="hold"/>
                                        <p:tgtEl>
                                          <p:spTgt spid="1152"/>
                                        </p:tgtEl>
                                        <p:attrNameLst>
                                          <p:attrName>ppt_h</p:attrName>
                                        </p:attrNameLst>
                                      </p:cBhvr>
                                      <p:tavLst>
                                        <p:tav tm="0">
                                          <p:val>
                                            <p:fltVal val="0"/>
                                          </p:val>
                                        </p:tav>
                                        <p:tav tm="100000">
                                          <p:val>
                                            <p:strVal val="#ppt_h"/>
                                          </p:val>
                                        </p:tav>
                                      </p:tavLst>
                                    </p:anim>
                                    <p:animEffect transition="in" filter="fade">
                                      <p:cBhvr>
                                        <p:cTn id="24" dur="500"/>
                                        <p:tgtEl>
                                          <p:spTgt spid="1152"/>
                                        </p:tgtEl>
                                      </p:cBhvr>
                                    </p:animEffect>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160"/>
                                        </p:tgtEl>
                                        <p:attrNameLst>
                                          <p:attrName>style.visibility</p:attrName>
                                        </p:attrNameLst>
                                      </p:cBhvr>
                                      <p:to>
                                        <p:strVal val="visible"/>
                                      </p:to>
                                    </p:set>
                                    <p:anim calcmode="lin" valueType="num">
                                      <p:cBhvr>
                                        <p:cTn id="34" dur="500" fill="hold"/>
                                        <p:tgtEl>
                                          <p:spTgt spid="1160"/>
                                        </p:tgtEl>
                                        <p:attrNameLst>
                                          <p:attrName>ppt_w</p:attrName>
                                        </p:attrNameLst>
                                      </p:cBhvr>
                                      <p:tavLst>
                                        <p:tav tm="0">
                                          <p:val>
                                            <p:fltVal val="0"/>
                                          </p:val>
                                        </p:tav>
                                        <p:tav tm="100000">
                                          <p:val>
                                            <p:strVal val="#ppt_w"/>
                                          </p:val>
                                        </p:tav>
                                      </p:tavLst>
                                    </p:anim>
                                    <p:anim calcmode="lin" valueType="num">
                                      <p:cBhvr>
                                        <p:cTn id="35" dur="500" fill="hold"/>
                                        <p:tgtEl>
                                          <p:spTgt spid="1160"/>
                                        </p:tgtEl>
                                        <p:attrNameLst>
                                          <p:attrName>ppt_h</p:attrName>
                                        </p:attrNameLst>
                                      </p:cBhvr>
                                      <p:tavLst>
                                        <p:tav tm="0">
                                          <p:val>
                                            <p:strVal val="#ppt_h"/>
                                          </p:val>
                                        </p:tav>
                                        <p:tav tm="100000">
                                          <p:val>
                                            <p:strVal val="#ppt_h"/>
                                          </p:val>
                                        </p:tav>
                                      </p:tavLst>
                                    </p:anim>
                                  </p:childTnLst>
                                </p:cTn>
                              </p:par>
                              <p:par>
                                <p:cTn id="36" presetID="17" presetClass="entr" presetSubtype="10" fill="hold" grpId="0" nodeType="withEffect">
                                  <p:stCondLst>
                                    <p:cond delay="0"/>
                                  </p:stCondLst>
                                  <p:childTnLst>
                                    <p:set>
                                      <p:cBhvr>
                                        <p:cTn id="37" dur="1" fill="hold">
                                          <p:stCondLst>
                                            <p:cond delay="0"/>
                                          </p:stCondLst>
                                        </p:cTn>
                                        <p:tgtEl>
                                          <p:spTgt spid="1157"/>
                                        </p:tgtEl>
                                        <p:attrNameLst>
                                          <p:attrName>style.visibility</p:attrName>
                                        </p:attrNameLst>
                                      </p:cBhvr>
                                      <p:to>
                                        <p:strVal val="visible"/>
                                      </p:to>
                                    </p:set>
                                    <p:anim calcmode="lin" valueType="num">
                                      <p:cBhvr>
                                        <p:cTn id="38" dur="500" fill="hold"/>
                                        <p:tgtEl>
                                          <p:spTgt spid="1157"/>
                                        </p:tgtEl>
                                        <p:attrNameLst>
                                          <p:attrName>ppt_w</p:attrName>
                                        </p:attrNameLst>
                                      </p:cBhvr>
                                      <p:tavLst>
                                        <p:tav tm="0">
                                          <p:val>
                                            <p:fltVal val="0"/>
                                          </p:val>
                                        </p:tav>
                                        <p:tav tm="100000">
                                          <p:val>
                                            <p:strVal val="#ppt_w"/>
                                          </p:val>
                                        </p:tav>
                                      </p:tavLst>
                                    </p:anim>
                                    <p:anim calcmode="lin" valueType="num">
                                      <p:cBhvr>
                                        <p:cTn id="39" dur="500" fill="hold"/>
                                        <p:tgtEl>
                                          <p:spTgt spid="1157"/>
                                        </p:tgtEl>
                                        <p:attrNameLst>
                                          <p:attrName>ppt_h</p:attrName>
                                        </p:attrNameLst>
                                      </p:cBhvr>
                                      <p:tavLst>
                                        <p:tav tm="0">
                                          <p:val>
                                            <p:strVal val="#ppt_h"/>
                                          </p:val>
                                        </p:tav>
                                        <p:tav tm="100000">
                                          <p:val>
                                            <p:strVal val="#ppt_h"/>
                                          </p:val>
                                        </p:tav>
                                      </p:tavLst>
                                    </p:anim>
                                  </p:childTnLst>
                                </p:cTn>
                              </p:par>
                              <p:par>
                                <p:cTn id="40" presetID="17" presetClass="entr" presetSubtype="10" fill="hold" grpId="0" nodeType="withEffect">
                                  <p:stCondLst>
                                    <p:cond delay="0"/>
                                  </p:stCondLst>
                                  <p:childTnLst>
                                    <p:set>
                                      <p:cBhvr>
                                        <p:cTn id="41" dur="1" fill="hold">
                                          <p:stCondLst>
                                            <p:cond delay="0"/>
                                          </p:stCondLst>
                                        </p:cTn>
                                        <p:tgtEl>
                                          <p:spTgt spid="1156"/>
                                        </p:tgtEl>
                                        <p:attrNameLst>
                                          <p:attrName>style.visibility</p:attrName>
                                        </p:attrNameLst>
                                      </p:cBhvr>
                                      <p:to>
                                        <p:strVal val="visible"/>
                                      </p:to>
                                    </p:set>
                                    <p:anim calcmode="lin" valueType="num">
                                      <p:cBhvr>
                                        <p:cTn id="42" dur="500" fill="hold"/>
                                        <p:tgtEl>
                                          <p:spTgt spid="1156"/>
                                        </p:tgtEl>
                                        <p:attrNameLst>
                                          <p:attrName>ppt_w</p:attrName>
                                        </p:attrNameLst>
                                      </p:cBhvr>
                                      <p:tavLst>
                                        <p:tav tm="0">
                                          <p:val>
                                            <p:fltVal val="0"/>
                                          </p:val>
                                        </p:tav>
                                        <p:tav tm="100000">
                                          <p:val>
                                            <p:strVal val="#ppt_w"/>
                                          </p:val>
                                        </p:tav>
                                      </p:tavLst>
                                    </p:anim>
                                    <p:anim calcmode="lin" valueType="num">
                                      <p:cBhvr>
                                        <p:cTn id="43" dur="500" fill="hold"/>
                                        <p:tgtEl>
                                          <p:spTgt spid="1156"/>
                                        </p:tgtEl>
                                        <p:attrNameLst>
                                          <p:attrName>ppt_h</p:attrName>
                                        </p:attrNameLst>
                                      </p:cBhvr>
                                      <p:tavLst>
                                        <p:tav tm="0">
                                          <p:val>
                                            <p:strVal val="#ppt_h"/>
                                          </p:val>
                                        </p:tav>
                                        <p:tav tm="100000">
                                          <p:val>
                                            <p:strVal val="#ppt_h"/>
                                          </p:val>
                                        </p:tav>
                                      </p:tavLst>
                                    </p:anim>
                                  </p:childTnLst>
                                </p:cTn>
                              </p:par>
                              <p:par>
                                <p:cTn id="44" presetID="17" presetClass="entr" presetSubtype="1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strVal val="#ppt_h"/>
                                          </p:val>
                                        </p:tav>
                                        <p:tav tm="100000">
                                          <p:val>
                                            <p:strVal val="#ppt_h"/>
                                          </p:val>
                                        </p:tav>
                                      </p:tavLst>
                                    </p:anim>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 grpId="0" animBg="1"/>
      <p:bldP spid="1153" grpId="0" animBg="1"/>
      <p:bldP spid="1156" grpId="0" animBg="1"/>
      <p:bldP spid="1157" grpId="0" animBg="1"/>
      <p:bldP spid="1158" grpId="0"/>
      <p:bldP spid="1160"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1167" name="Google Shape;1167;p48"/>
          <p:cNvGrpSpPr/>
          <p:nvPr/>
        </p:nvGrpSpPr>
        <p:grpSpPr>
          <a:xfrm rot="4781340">
            <a:off x="-118342" y="-213875"/>
            <a:ext cx="2802740" cy="2304637"/>
            <a:chOff x="19" y="3415185"/>
            <a:chExt cx="2101950" cy="1728392"/>
          </a:xfrm>
        </p:grpSpPr>
        <p:sp>
          <p:nvSpPr>
            <p:cNvPr id="1168" name="Google Shape;1168;p48"/>
            <p:cNvSpPr/>
            <p:nvPr/>
          </p:nvSpPr>
          <p:spPr>
            <a:xfrm>
              <a:off x="19" y="3415185"/>
              <a:ext cx="2101137" cy="1714628"/>
            </a:xfrm>
            <a:custGeom>
              <a:avLst/>
              <a:gdLst/>
              <a:ahLst/>
              <a:cxnLst/>
              <a:rect l="l" t="t" r="r" b="b"/>
              <a:pathLst>
                <a:path w="61985" h="50579" extrusionOk="0">
                  <a:moveTo>
                    <a:pt x="59115" y="1"/>
                  </a:moveTo>
                  <a:lnTo>
                    <a:pt x="27837" y="9883"/>
                  </a:lnTo>
                  <a:cubicBezTo>
                    <a:pt x="27301" y="10026"/>
                    <a:pt x="26647" y="10240"/>
                    <a:pt x="25896" y="10490"/>
                  </a:cubicBezTo>
                  <a:lnTo>
                    <a:pt x="24622" y="10955"/>
                  </a:lnTo>
                  <a:cubicBezTo>
                    <a:pt x="20193" y="12645"/>
                    <a:pt x="13788" y="15955"/>
                    <a:pt x="10525" y="21753"/>
                  </a:cubicBezTo>
                  <a:cubicBezTo>
                    <a:pt x="8073" y="26111"/>
                    <a:pt x="7739" y="30993"/>
                    <a:pt x="9549" y="36291"/>
                  </a:cubicBezTo>
                  <a:cubicBezTo>
                    <a:pt x="10418" y="38815"/>
                    <a:pt x="9728" y="39756"/>
                    <a:pt x="9513" y="40065"/>
                  </a:cubicBezTo>
                  <a:cubicBezTo>
                    <a:pt x="7910" y="42278"/>
                    <a:pt x="2646" y="42971"/>
                    <a:pt x="229" y="42971"/>
                  </a:cubicBezTo>
                  <a:cubicBezTo>
                    <a:pt x="187" y="42971"/>
                    <a:pt x="147" y="42971"/>
                    <a:pt x="108" y="42970"/>
                  </a:cubicBezTo>
                  <a:lnTo>
                    <a:pt x="0" y="50578"/>
                  </a:lnTo>
                  <a:lnTo>
                    <a:pt x="227" y="50578"/>
                  </a:lnTo>
                  <a:cubicBezTo>
                    <a:pt x="2096" y="50578"/>
                    <a:pt x="11490" y="50281"/>
                    <a:pt x="15657" y="44542"/>
                  </a:cubicBezTo>
                  <a:cubicBezTo>
                    <a:pt x="17133" y="42518"/>
                    <a:pt x="18526" y="39006"/>
                    <a:pt x="16752" y="33826"/>
                  </a:cubicBezTo>
                  <a:cubicBezTo>
                    <a:pt x="15657" y="30636"/>
                    <a:pt x="15788" y="27909"/>
                    <a:pt x="17133" y="25504"/>
                  </a:cubicBezTo>
                  <a:cubicBezTo>
                    <a:pt x="19205" y="21825"/>
                    <a:pt x="23908" y="19348"/>
                    <a:pt x="27468" y="18003"/>
                  </a:cubicBezTo>
                  <a:lnTo>
                    <a:pt x="28409" y="17705"/>
                  </a:lnTo>
                  <a:lnTo>
                    <a:pt x="29647" y="17312"/>
                  </a:lnTo>
                  <a:lnTo>
                    <a:pt x="30564" y="17015"/>
                  </a:lnTo>
                  <a:cubicBezTo>
                    <a:pt x="30707" y="16979"/>
                    <a:pt x="30838" y="16943"/>
                    <a:pt x="30957" y="16920"/>
                  </a:cubicBezTo>
                  <a:lnTo>
                    <a:pt x="30957" y="16896"/>
                  </a:lnTo>
                  <a:lnTo>
                    <a:pt x="31695" y="16658"/>
                  </a:lnTo>
                  <a:lnTo>
                    <a:pt x="32909" y="16265"/>
                  </a:lnTo>
                  <a:lnTo>
                    <a:pt x="34957" y="15622"/>
                  </a:lnTo>
                  <a:lnTo>
                    <a:pt x="36183" y="15229"/>
                  </a:lnTo>
                  <a:lnTo>
                    <a:pt x="38231" y="14574"/>
                  </a:lnTo>
                  <a:lnTo>
                    <a:pt x="39446" y="14193"/>
                  </a:lnTo>
                  <a:lnTo>
                    <a:pt x="41506" y="13538"/>
                  </a:lnTo>
                  <a:lnTo>
                    <a:pt x="42720" y="13145"/>
                  </a:lnTo>
                  <a:lnTo>
                    <a:pt x="44780" y="12490"/>
                  </a:lnTo>
                  <a:lnTo>
                    <a:pt x="45982" y="12109"/>
                  </a:lnTo>
                  <a:lnTo>
                    <a:pt x="48054" y="11443"/>
                  </a:lnTo>
                  <a:lnTo>
                    <a:pt x="49245" y="11062"/>
                  </a:lnTo>
                  <a:lnTo>
                    <a:pt x="51316" y="10407"/>
                  </a:lnTo>
                  <a:lnTo>
                    <a:pt x="52507" y="10026"/>
                  </a:lnTo>
                  <a:lnTo>
                    <a:pt x="54591" y="9359"/>
                  </a:lnTo>
                  <a:lnTo>
                    <a:pt x="55781" y="8990"/>
                  </a:lnTo>
                  <a:lnTo>
                    <a:pt x="57865" y="8323"/>
                  </a:lnTo>
                  <a:lnTo>
                    <a:pt x="59055" y="7942"/>
                  </a:lnTo>
                  <a:lnTo>
                    <a:pt x="61984" y="7025"/>
                  </a:lnTo>
                  <a:lnTo>
                    <a:pt x="59115" y="1"/>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169" name="Google Shape;1169;p48"/>
            <p:cNvSpPr/>
            <p:nvPr/>
          </p:nvSpPr>
          <p:spPr>
            <a:xfrm>
              <a:off x="1955024" y="3415185"/>
              <a:ext cx="146946" cy="238181"/>
            </a:xfrm>
            <a:custGeom>
              <a:avLst/>
              <a:gdLst/>
              <a:ahLst/>
              <a:cxnLst/>
              <a:rect l="l" t="t" r="r" b="b"/>
              <a:pathLst>
                <a:path w="4335" h="7026" extrusionOk="0">
                  <a:moveTo>
                    <a:pt x="1453" y="1"/>
                  </a:moveTo>
                  <a:cubicBezTo>
                    <a:pt x="1453" y="1"/>
                    <a:pt x="0" y="2144"/>
                    <a:pt x="786" y="4097"/>
                  </a:cubicBezTo>
                  <a:cubicBezTo>
                    <a:pt x="1584" y="6037"/>
                    <a:pt x="4334" y="7025"/>
                    <a:pt x="4334" y="7025"/>
                  </a:cubicBezTo>
                  <a:lnTo>
                    <a:pt x="145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nvGrpSpPr>
            <p:cNvPr id="1170" name="Google Shape;1170;p48"/>
            <p:cNvGrpSpPr/>
            <p:nvPr/>
          </p:nvGrpSpPr>
          <p:grpSpPr>
            <a:xfrm>
              <a:off x="145711" y="3604890"/>
              <a:ext cx="1856973" cy="1538687"/>
              <a:chOff x="145711" y="3604890"/>
              <a:chExt cx="1856973" cy="1538687"/>
            </a:xfrm>
          </p:grpSpPr>
          <p:sp>
            <p:nvSpPr>
              <p:cNvPr id="1171" name="Google Shape;1171;p48"/>
              <p:cNvSpPr/>
              <p:nvPr/>
            </p:nvSpPr>
            <p:spPr>
              <a:xfrm>
                <a:off x="167100" y="5078929"/>
                <a:ext cx="8576" cy="64647"/>
              </a:xfrm>
              <a:custGeom>
                <a:avLst/>
                <a:gdLst/>
                <a:ahLst/>
                <a:cxnLst/>
                <a:rect l="l" t="t" r="r" b="b"/>
                <a:pathLst>
                  <a:path w="253" h="1907" extrusionOk="0">
                    <a:moveTo>
                      <a:pt x="1" y="0"/>
                    </a:moveTo>
                    <a:lnTo>
                      <a:pt x="29" y="215"/>
                    </a:lnTo>
                    <a:lnTo>
                      <a:pt x="29" y="215"/>
                    </a:lnTo>
                    <a:cubicBezTo>
                      <a:pt x="20" y="143"/>
                      <a:pt x="10" y="72"/>
                      <a:pt x="1" y="0"/>
                    </a:cubicBezTo>
                    <a:close/>
                    <a:moveTo>
                      <a:pt x="29" y="215"/>
                    </a:moveTo>
                    <a:cubicBezTo>
                      <a:pt x="101" y="753"/>
                      <a:pt x="165" y="1299"/>
                      <a:pt x="239" y="1846"/>
                    </a:cubicBezTo>
                    <a:cubicBezTo>
                      <a:pt x="246" y="1889"/>
                      <a:pt x="249" y="1907"/>
                      <a:pt x="250" y="1907"/>
                    </a:cubicBezTo>
                    <a:cubicBezTo>
                      <a:pt x="253" y="1907"/>
                      <a:pt x="215" y="1634"/>
                      <a:pt x="215" y="1596"/>
                    </a:cubicBezTo>
                    <a:lnTo>
                      <a:pt x="143" y="1060"/>
                    </a:lnTo>
                    <a:lnTo>
                      <a:pt x="29" y="215"/>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72" name="Google Shape;1172;p48"/>
              <p:cNvSpPr/>
              <p:nvPr/>
            </p:nvSpPr>
            <p:spPr>
              <a:xfrm>
                <a:off x="939183" y="3918092"/>
                <a:ext cx="66609" cy="97327"/>
              </a:xfrm>
              <a:custGeom>
                <a:avLst/>
                <a:gdLst/>
                <a:ahLst/>
                <a:cxnLst/>
                <a:rect l="l" t="t" r="r" b="b"/>
                <a:pathLst>
                  <a:path w="1965" h="2871" extrusionOk="0">
                    <a:moveTo>
                      <a:pt x="917" y="1"/>
                    </a:moveTo>
                    <a:lnTo>
                      <a:pt x="0" y="406"/>
                    </a:lnTo>
                    <a:lnTo>
                      <a:pt x="726" y="2870"/>
                    </a:lnTo>
                    <a:lnTo>
                      <a:pt x="1965" y="2477"/>
                    </a:lnTo>
                    <a:lnTo>
                      <a:pt x="917"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73" name="Google Shape;1173;p48"/>
              <p:cNvSpPr/>
              <p:nvPr/>
            </p:nvSpPr>
            <p:spPr>
              <a:xfrm>
                <a:off x="1050571" y="3884192"/>
                <a:ext cx="65829" cy="95700"/>
              </a:xfrm>
              <a:custGeom>
                <a:avLst/>
                <a:gdLst/>
                <a:ahLst/>
                <a:cxnLst/>
                <a:rect l="l" t="t" r="r" b="b"/>
                <a:pathLst>
                  <a:path w="1942" h="2823" extrusionOk="0">
                    <a:moveTo>
                      <a:pt x="917" y="1"/>
                    </a:moveTo>
                    <a:lnTo>
                      <a:pt x="0" y="406"/>
                    </a:lnTo>
                    <a:lnTo>
                      <a:pt x="715" y="2823"/>
                    </a:lnTo>
                    <a:lnTo>
                      <a:pt x="1358" y="2620"/>
                    </a:lnTo>
                    <a:lnTo>
                      <a:pt x="1941" y="2442"/>
                    </a:lnTo>
                    <a:lnTo>
                      <a:pt x="917"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74" name="Google Shape;1174;p48"/>
              <p:cNvSpPr/>
              <p:nvPr/>
            </p:nvSpPr>
            <p:spPr>
              <a:xfrm>
                <a:off x="1161958" y="3850292"/>
                <a:ext cx="65422" cy="94479"/>
              </a:xfrm>
              <a:custGeom>
                <a:avLst/>
                <a:gdLst/>
                <a:ahLst/>
                <a:cxnLst/>
                <a:rect l="l" t="t" r="r" b="b"/>
                <a:pathLst>
                  <a:path w="1930" h="2787" extrusionOk="0">
                    <a:moveTo>
                      <a:pt x="917" y="1"/>
                    </a:moveTo>
                    <a:lnTo>
                      <a:pt x="0" y="406"/>
                    </a:lnTo>
                    <a:lnTo>
                      <a:pt x="703" y="2787"/>
                    </a:lnTo>
                    <a:lnTo>
                      <a:pt x="1929" y="2394"/>
                    </a:lnTo>
                    <a:lnTo>
                      <a:pt x="917"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75" name="Google Shape;1175;p48"/>
              <p:cNvSpPr/>
              <p:nvPr/>
            </p:nvSpPr>
            <p:spPr>
              <a:xfrm>
                <a:off x="1253176" y="3743744"/>
                <a:ext cx="84778" cy="165534"/>
              </a:xfrm>
              <a:custGeom>
                <a:avLst/>
                <a:gdLst/>
                <a:ahLst/>
                <a:cxnLst/>
                <a:rect l="l" t="t" r="r" b="b"/>
                <a:pathLst>
                  <a:path w="2501" h="4883" extrusionOk="0">
                    <a:moveTo>
                      <a:pt x="905" y="0"/>
                    </a:moveTo>
                    <a:lnTo>
                      <a:pt x="0" y="405"/>
                    </a:lnTo>
                    <a:lnTo>
                      <a:pt x="1286" y="4882"/>
                    </a:lnTo>
                    <a:lnTo>
                      <a:pt x="2501" y="4501"/>
                    </a:lnTo>
                    <a:lnTo>
                      <a:pt x="905"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76" name="Google Shape;1176;p48"/>
              <p:cNvSpPr/>
              <p:nvPr/>
            </p:nvSpPr>
            <p:spPr>
              <a:xfrm>
                <a:off x="565464" y="4132848"/>
                <a:ext cx="88405" cy="88004"/>
              </a:xfrm>
              <a:custGeom>
                <a:avLst/>
                <a:gdLst/>
                <a:ahLst/>
                <a:cxnLst/>
                <a:rect l="l" t="t" r="r" b="b"/>
                <a:pathLst>
                  <a:path w="2608" h="2596" extrusionOk="0">
                    <a:moveTo>
                      <a:pt x="631" y="0"/>
                    </a:moveTo>
                    <a:lnTo>
                      <a:pt x="0" y="762"/>
                    </a:lnTo>
                    <a:lnTo>
                      <a:pt x="1715" y="2596"/>
                    </a:lnTo>
                    <a:cubicBezTo>
                      <a:pt x="2000" y="2286"/>
                      <a:pt x="2286" y="1976"/>
                      <a:pt x="2607" y="1679"/>
                    </a:cubicBezTo>
                    <a:lnTo>
                      <a:pt x="631"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77" name="Google Shape;1177;p48"/>
              <p:cNvSpPr/>
              <p:nvPr/>
            </p:nvSpPr>
            <p:spPr>
              <a:xfrm>
                <a:off x="638886" y="4069455"/>
                <a:ext cx="83184" cy="90445"/>
              </a:xfrm>
              <a:custGeom>
                <a:avLst/>
                <a:gdLst/>
                <a:ahLst/>
                <a:cxnLst/>
                <a:rect l="l" t="t" r="r" b="b"/>
                <a:pathLst>
                  <a:path w="2454" h="2668" extrusionOk="0">
                    <a:moveTo>
                      <a:pt x="715" y="1"/>
                    </a:moveTo>
                    <a:lnTo>
                      <a:pt x="1" y="691"/>
                    </a:lnTo>
                    <a:lnTo>
                      <a:pt x="1430" y="2668"/>
                    </a:lnTo>
                    <a:cubicBezTo>
                      <a:pt x="1763" y="2406"/>
                      <a:pt x="2108" y="2144"/>
                      <a:pt x="2454" y="1906"/>
                    </a:cubicBezTo>
                    <a:lnTo>
                      <a:pt x="715"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78" name="Google Shape;1178;p48"/>
              <p:cNvSpPr/>
              <p:nvPr/>
            </p:nvSpPr>
            <p:spPr>
              <a:xfrm>
                <a:off x="724850" y="4015385"/>
                <a:ext cx="73490" cy="92852"/>
              </a:xfrm>
              <a:custGeom>
                <a:avLst/>
                <a:gdLst/>
                <a:ahLst/>
                <a:cxnLst/>
                <a:rect l="l" t="t" r="r" b="b"/>
                <a:pathLst>
                  <a:path w="2168" h="2739" extrusionOk="0">
                    <a:moveTo>
                      <a:pt x="823" y="0"/>
                    </a:moveTo>
                    <a:lnTo>
                      <a:pt x="1" y="536"/>
                    </a:lnTo>
                    <a:lnTo>
                      <a:pt x="1073" y="2739"/>
                    </a:lnTo>
                    <a:cubicBezTo>
                      <a:pt x="1430" y="2513"/>
                      <a:pt x="1799" y="2310"/>
                      <a:pt x="2168" y="2108"/>
                    </a:cubicBezTo>
                    <a:lnTo>
                      <a:pt x="823"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79" name="Google Shape;1179;p48"/>
              <p:cNvSpPr/>
              <p:nvPr/>
            </p:nvSpPr>
            <p:spPr>
              <a:xfrm>
                <a:off x="803153" y="3894701"/>
                <a:ext cx="88439" cy="164720"/>
              </a:xfrm>
              <a:custGeom>
                <a:avLst/>
                <a:gdLst/>
                <a:ahLst/>
                <a:cxnLst/>
                <a:rect l="l" t="t" r="r" b="b"/>
                <a:pathLst>
                  <a:path w="2609" h="4859" extrusionOk="0">
                    <a:moveTo>
                      <a:pt x="894" y="0"/>
                    </a:moveTo>
                    <a:lnTo>
                      <a:pt x="1" y="429"/>
                    </a:lnTo>
                    <a:lnTo>
                      <a:pt x="1441" y="4858"/>
                    </a:lnTo>
                    <a:cubicBezTo>
                      <a:pt x="1834" y="4680"/>
                      <a:pt x="2227" y="4501"/>
                      <a:pt x="2608" y="4346"/>
                    </a:cubicBezTo>
                    <a:lnTo>
                      <a:pt x="894"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0" name="Google Shape;1180;p48"/>
              <p:cNvSpPr/>
              <p:nvPr/>
            </p:nvSpPr>
            <p:spPr>
              <a:xfrm>
                <a:off x="471398" y="4513037"/>
                <a:ext cx="95286" cy="65427"/>
              </a:xfrm>
              <a:custGeom>
                <a:avLst/>
                <a:gdLst/>
                <a:ahLst/>
                <a:cxnLst/>
                <a:rect l="l" t="t" r="r" b="b"/>
                <a:pathLst>
                  <a:path w="2811" h="1930" extrusionOk="0">
                    <a:moveTo>
                      <a:pt x="2454" y="1"/>
                    </a:moveTo>
                    <a:lnTo>
                      <a:pt x="1" y="1013"/>
                    </a:lnTo>
                    <a:lnTo>
                      <a:pt x="394" y="1930"/>
                    </a:lnTo>
                    <a:lnTo>
                      <a:pt x="2811" y="1239"/>
                    </a:lnTo>
                    <a:cubicBezTo>
                      <a:pt x="2668" y="822"/>
                      <a:pt x="2549" y="406"/>
                      <a:pt x="2454"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1" name="Google Shape;1181;p48"/>
              <p:cNvSpPr/>
              <p:nvPr/>
            </p:nvSpPr>
            <p:spPr>
              <a:xfrm>
                <a:off x="457703" y="4433948"/>
                <a:ext cx="90032" cy="48036"/>
              </a:xfrm>
              <a:custGeom>
                <a:avLst/>
                <a:gdLst/>
                <a:ahLst/>
                <a:cxnLst/>
                <a:rect l="l" t="t" r="r" b="b"/>
                <a:pathLst>
                  <a:path w="2656" h="1417" extrusionOk="0">
                    <a:moveTo>
                      <a:pt x="2548" y="0"/>
                    </a:moveTo>
                    <a:lnTo>
                      <a:pt x="0" y="453"/>
                    </a:lnTo>
                    <a:lnTo>
                      <a:pt x="179" y="1417"/>
                    </a:lnTo>
                    <a:lnTo>
                      <a:pt x="2655" y="1274"/>
                    </a:lnTo>
                    <a:cubicBezTo>
                      <a:pt x="2596" y="845"/>
                      <a:pt x="2560" y="429"/>
                      <a:pt x="2548"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2" name="Google Shape;1182;p48"/>
              <p:cNvSpPr/>
              <p:nvPr/>
            </p:nvSpPr>
            <p:spPr>
              <a:xfrm>
                <a:off x="462924" y="4346757"/>
                <a:ext cx="89625" cy="50070"/>
              </a:xfrm>
              <a:custGeom>
                <a:avLst/>
                <a:gdLst/>
                <a:ahLst/>
                <a:cxnLst/>
                <a:rect l="l" t="t" r="r" b="b"/>
                <a:pathLst>
                  <a:path w="2644" h="1477" extrusionOk="0">
                    <a:moveTo>
                      <a:pt x="60" y="0"/>
                    </a:moveTo>
                    <a:lnTo>
                      <a:pt x="1" y="1000"/>
                    </a:lnTo>
                    <a:lnTo>
                      <a:pt x="2430" y="1477"/>
                    </a:lnTo>
                    <a:cubicBezTo>
                      <a:pt x="2465" y="1060"/>
                      <a:pt x="2537" y="631"/>
                      <a:pt x="2644" y="215"/>
                    </a:cubicBezTo>
                    <a:lnTo>
                      <a:pt x="60"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3" name="Google Shape;1183;p48"/>
              <p:cNvSpPr/>
              <p:nvPr/>
            </p:nvSpPr>
            <p:spPr>
              <a:xfrm>
                <a:off x="436687" y="4195801"/>
                <a:ext cx="153420" cy="108616"/>
              </a:xfrm>
              <a:custGeom>
                <a:avLst/>
                <a:gdLst/>
                <a:ahLst/>
                <a:cxnLst/>
                <a:rect l="l" t="t" r="r" b="b"/>
                <a:pathLst>
                  <a:path w="4526" h="3204" extrusionOk="0">
                    <a:moveTo>
                      <a:pt x="382" y="0"/>
                    </a:moveTo>
                    <a:lnTo>
                      <a:pt x="1" y="905"/>
                    </a:lnTo>
                    <a:lnTo>
                      <a:pt x="3918" y="3203"/>
                    </a:lnTo>
                    <a:cubicBezTo>
                      <a:pt x="4037" y="2953"/>
                      <a:pt x="4144" y="2715"/>
                      <a:pt x="4275" y="2489"/>
                    </a:cubicBezTo>
                    <a:cubicBezTo>
                      <a:pt x="4359" y="2346"/>
                      <a:pt x="4442" y="2215"/>
                      <a:pt x="4525" y="2084"/>
                    </a:cubicBezTo>
                    <a:lnTo>
                      <a:pt x="382"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4" name="Google Shape;1184;p48"/>
              <p:cNvSpPr/>
              <p:nvPr/>
            </p:nvSpPr>
            <p:spPr>
              <a:xfrm>
                <a:off x="452449" y="4864207"/>
                <a:ext cx="84371" cy="87598"/>
              </a:xfrm>
              <a:custGeom>
                <a:avLst/>
                <a:gdLst/>
                <a:ahLst/>
                <a:cxnLst/>
                <a:rect l="l" t="t" r="r" b="b"/>
                <a:pathLst>
                  <a:path w="2489" h="2584" extrusionOk="0">
                    <a:moveTo>
                      <a:pt x="643" y="0"/>
                    </a:moveTo>
                    <a:lnTo>
                      <a:pt x="0" y="762"/>
                    </a:lnTo>
                    <a:lnTo>
                      <a:pt x="1703" y="2584"/>
                    </a:lnTo>
                    <a:cubicBezTo>
                      <a:pt x="1929" y="2334"/>
                      <a:pt x="2143" y="2072"/>
                      <a:pt x="2334" y="1798"/>
                    </a:cubicBezTo>
                    <a:cubicBezTo>
                      <a:pt x="2393" y="1727"/>
                      <a:pt x="2441" y="1655"/>
                      <a:pt x="2489" y="1584"/>
                    </a:cubicBezTo>
                    <a:lnTo>
                      <a:pt x="643"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5" name="Google Shape;1185;p48"/>
              <p:cNvSpPr/>
              <p:nvPr/>
            </p:nvSpPr>
            <p:spPr>
              <a:xfrm>
                <a:off x="495635" y="4792746"/>
                <a:ext cx="88405" cy="65020"/>
              </a:xfrm>
              <a:custGeom>
                <a:avLst/>
                <a:gdLst/>
                <a:ahLst/>
                <a:cxnLst/>
                <a:rect l="l" t="t" r="r" b="b"/>
                <a:pathLst>
                  <a:path w="2608" h="1918" extrusionOk="0">
                    <a:moveTo>
                      <a:pt x="286" y="1"/>
                    </a:moveTo>
                    <a:lnTo>
                      <a:pt x="0" y="953"/>
                    </a:lnTo>
                    <a:lnTo>
                      <a:pt x="2191" y="1918"/>
                    </a:lnTo>
                    <a:cubicBezTo>
                      <a:pt x="2358" y="1525"/>
                      <a:pt x="2489" y="1132"/>
                      <a:pt x="2608" y="727"/>
                    </a:cubicBezTo>
                    <a:lnTo>
                      <a:pt x="286"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6" name="Google Shape;1186;p48"/>
              <p:cNvSpPr/>
              <p:nvPr/>
            </p:nvSpPr>
            <p:spPr>
              <a:xfrm>
                <a:off x="229675" y="5001434"/>
                <a:ext cx="63388" cy="96073"/>
              </a:xfrm>
              <a:custGeom>
                <a:avLst/>
                <a:gdLst/>
                <a:ahLst/>
                <a:cxnLst/>
                <a:rect l="l" t="t" r="r" b="b"/>
                <a:pathLst>
                  <a:path w="1870" h="2834" extrusionOk="0">
                    <a:moveTo>
                      <a:pt x="929" y="0"/>
                    </a:moveTo>
                    <a:lnTo>
                      <a:pt x="0" y="369"/>
                    </a:lnTo>
                    <a:lnTo>
                      <a:pt x="631" y="2834"/>
                    </a:lnTo>
                    <a:cubicBezTo>
                      <a:pt x="1036" y="2727"/>
                      <a:pt x="1453" y="2608"/>
                      <a:pt x="1869" y="2465"/>
                    </a:cubicBezTo>
                    <a:lnTo>
                      <a:pt x="929"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7" name="Google Shape;1187;p48"/>
              <p:cNvSpPr/>
              <p:nvPr/>
            </p:nvSpPr>
            <p:spPr>
              <a:xfrm>
                <a:off x="145711" y="5023639"/>
                <a:ext cx="56134" cy="93666"/>
              </a:xfrm>
              <a:custGeom>
                <a:avLst/>
                <a:gdLst/>
                <a:ahLst/>
                <a:cxnLst/>
                <a:rect l="l" t="t" r="r" b="b"/>
                <a:pathLst>
                  <a:path w="1656" h="2763" extrusionOk="0">
                    <a:moveTo>
                      <a:pt x="953" y="0"/>
                    </a:moveTo>
                    <a:lnTo>
                      <a:pt x="1" y="286"/>
                    </a:lnTo>
                    <a:lnTo>
                      <a:pt x="393" y="2762"/>
                    </a:lnTo>
                    <a:cubicBezTo>
                      <a:pt x="810" y="2691"/>
                      <a:pt x="1227" y="2619"/>
                      <a:pt x="1655" y="2524"/>
                    </a:cubicBezTo>
                    <a:lnTo>
                      <a:pt x="953"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8" name="Google Shape;1188;p48"/>
              <p:cNvSpPr/>
              <p:nvPr/>
            </p:nvSpPr>
            <p:spPr>
              <a:xfrm>
                <a:off x="310385" y="4972755"/>
                <a:ext cx="71863" cy="93700"/>
              </a:xfrm>
              <a:custGeom>
                <a:avLst/>
                <a:gdLst/>
                <a:ahLst/>
                <a:cxnLst/>
                <a:rect l="l" t="t" r="r" b="b"/>
                <a:pathLst>
                  <a:path w="2120" h="2764" extrusionOk="0">
                    <a:moveTo>
                      <a:pt x="858" y="1"/>
                    </a:moveTo>
                    <a:lnTo>
                      <a:pt x="0" y="501"/>
                    </a:lnTo>
                    <a:lnTo>
                      <a:pt x="965" y="2763"/>
                    </a:lnTo>
                    <a:cubicBezTo>
                      <a:pt x="1346" y="2596"/>
                      <a:pt x="1739" y="2418"/>
                      <a:pt x="2120" y="2227"/>
                    </a:cubicBezTo>
                    <a:lnTo>
                      <a:pt x="858"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89" name="Google Shape;1189;p48"/>
              <p:cNvSpPr/>
              <p:nvPr/>
            </p:nvSpPr>
            <p:spPr>
              <a:xfrm>
                <a:off x="510143" y="4715250"/>
                <a:ext cx="86811" cy="43222"/>
              </a:xfrm>
              <a:custGeom>
                <a:avLst/>
                <a:gdLst/>
                <a:ahLst/>
                <a:cxnLst/>
                <a:rect l="l" t="t" r="r" b="b"/>
                <a:pathLst>
                  <a:path w="2561" h="1275" extrusionOk="0">
                    <a:moveTo>
                      <a:pt x="2561" y="1"/>
                    </a:moveTo>
                    <a:lnTo>
                      <a:pt x="1" y="132"/>
                    </a:lnTo>
                    <a:lnTo>
                      <a:pt x="72" y="1120"/>
                    </a:lnTo>
                    <a:lnTo>
                      <a:pt x="2501" y="1275"/>
                    </a:lnTo>
                    <a:cubicBezTo>
                      <a:pt x="2537" y="846"/>
                      <a:pt x="2561" y="417"/>
                      <a:pt x="2561"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0" name="Google Shape;1190;p48"/>
              <p:cNvSpPr/>
              <p:nvPr/>
            </p:nvSpPr>
            <p:spPr>
              <a:xfrm>
                <a:off x="429840" y="4613550"/>
                <a:ext cx="162267" cy="67020"/>
              </a:xfrm>
              <a:custGeom>
                <a:avLst/>
                <a:gdLst/>
                <a:ahLst/>
                <a:cxnLst/>
                <a:rect l="l" t="t" r="r" b="b"/>
                <a:pathLst>
                  <a:path w="4787" h="1977" extrusionOk="0">
                    <a:moveTo>
                      <a:pt x="4537" y="0"/>
                    </a:moveTo>
                    <a:lnTo>
                      <a:pt x="1" y="1024"/>
                    </a:lnTo>
                    <a:lnTo>
                      <a:pt x="298" y="1977"/>
                    </a:lnTo>
                    <a:lnTo>
                      <a:pt x="4787" y="1251"/>
                    </a:lnTo>
                    <a:cubicBezTo>
                      <a:pt x="4727" y="846"/>
                      <a:pt x="4644" y="429"/>
                      <a:pt x="453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1" name="Google Shape;1191;p48"/>
              <p:cNvSpPr/>
              <p:nvPr/>
            </p:nvSpPr>
            <p:spPr>
              <a:xfrm>
                <a:off x="359604" y="4874275"/>
                <a:ext cx="102540" cy="147770"/>
              </a:xfrm>
              <a:custGeom>
                <a:avLst/>
                <a:gdLst/>
                <a:ahLst/>
                <a:cxnLst/>
                <a:rect l="l" t="t" r="r" b="b"/>
                <a:pathLst>
                  <a:path w="3025" h="4359" extrusionOk="0">
                    <a:moveTo>
                      <a:pt x="810" y="1"/>
                    </a:moveTo>
                    <a:lnTo>
                      <a:pt x="1" y="584"/>
                    </a:lnTo>
                    <a:lnTo>
                      <a:pt x="2013" y="4358"/>
                    </a:lnTo>
                    <a:cubicBezTo>
                      <a:pt x="2358" y="4132"/>
                      <a:pt x="2704" y="3882"/>
                      <a:pt x="3025" y="3620"/>
                    </a:cubicBezTo>
                    <a:lnTo>
                      <a:pt x="810"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2" name="Google Shape;1192;p48"/>
              <p:cNvSpPr/>
              <p:nvPr/>
            </p:nvSpPr>
            <p:spPr>
              <a:xfrm>
                <a:off x="1384732" y="3782492"/>
                <a:ext cx="64202" cy="91666"/>
              </a:xfrm>
              <a:custGeom>
                <a:avLst/>
                <a:gdLst/>
                <a:ahLst/>
                <a:cxnLst/>
                <a:rect l="l" t="t" r="r" b="b"/>
                <a:pathLst>
                  <a:path w="1894" h="2704" extrusionOk="0">
                    <a:moveTo>
                      <a:pt x="917" y="0"/>
                    </a:moveTo>
                    <a:lnTo>
                      <a:pt x="1" y="405"/>
                    </a:lnTo>
                    <a:lnTo>
                      <a:pt x="679" y="2703"/>
                    </a:lnTo>
                    <a:lnTo>
                      <a:pt x="1894" y="2322"/>
                    </a:lnTo>
                    <a:lnTo>
                      <a:pt x="917"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3" name="Google Shape;1193;p48"/>
              <p:cNvSpPr/>
              <p:nvPr/>
            </p:nvSpPr>
            <p:spPr>
              <a:xfrm>
                <a:off x="1496119" y="3748592"/>
                <a:ext cx="63422" cy="90445"/>
              </a:xfrm>
              <a:custGeom>
                <a:avLst/>
                <a:gdLst/>
                <a:ahLst/>
                <a:cxnLst/>
                <a:rect l="l" t="t" r="r" b="b"/>
                <a:pathLst>
                  <a:path w="1871" h="2668" extrusionOk="0">
                    <a:moveTo>
                      <a:pt x="906" y="0"/>
                    </a:moveTo>
                    <a:lnTo>
                      <a:pt x="1" y="405"/>
                    </a:lnTo>
                    <a:lnTo>
                      <a:pt x="668" y="2667"/>
                    </a:lnTo>
                    <a:lnTo>
                      <a:pt x="1418" y="2417"/>
                    </a:lnTo>
                    <a:lnTo>
                      <a:pt x="1870" y="2274"/>
                    </a:lnTo>
                    <a:lnTo>
                      <a:pt x="906"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4" name="Google Shape;1194;p48"/>
              <p:cNvSpPr/>
              <p:nvPr/>
            </p:nvSpPr>
            <p:spPr>
              <a:xfrm>
                <a:off x="1607507" y="3714692"/>
                <a:ext cx="62609" cy="88818"/>
              </a:xfrm>
              <a:custGeom>
                <a:avLst/>
                <a:gdLst/>
                <a:ahLst/>
                <a:cxnLst/>
                <a:rect l="l" t="t" r="r" b="b"/>
                <a:pathLst>
                  <a:path w="1847" h="2620" extrusionOk="0">
                    <a:moveTo>
                      <a:pt x="906" y="0"/>
                    </a:moveTo>
                    <a:lnTo>
                      <a:pt x="1" y="405"/>
                    </a:lnTo>
                    <a:lnTo>
                      <a:pt x="656" y="2620"/>
                    </a:lnTo>
                    <a:lnTo>
                      <a:pt x="1442" y="2370"/>
                    </a:lnTo>
                    <a:lnTo>
                      <a:pt x="1846" y="2239"/>
                    </a:lnTo>
                    <a:lnTo>
                      <a:pt x="906" y="0"/>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5" name="Google Shape;1195;p48"/>
              <p:cNvSpPr/>
              <p:nvPr/>
            </p:nvSpPr>
            <p:spPr>
              <a:xfrm>
                <a:off x="1696725" y="3604890"/>
                <a:ext cx="84371" cy="163093"/>
              </a:xfrm>
              <a:custGeom>
                <a:avLst/>
                <a:gdLst/>
                <a:ahLst/>
                <a:cxnLst/>
                <a:rect l="l" t="t" r="r" b="b"/>
                <a:pathLst>
                  <a:path w="2489" h="4811" extrusionOk="0">
                    <a:moveTo>
                      <a:pt x="905" y="1"/>
                    </a:moveTo>
                    <a:lnTo>
                      <a:pt x="0" y="406"/>
                    </a:lnTo>
                    <a:lnTo>
                      <a:pt x="1298" y="4811"/>
                    </a:lnTo>
                    <a:lnTo>
                      <a:pt x="1798" y="4656"/>
                    </a:lnTo>
                    <a:lnTo>
                      <a:pt x="2489" y="4430"/>
                    </a:lnTo>
                    <a:lnTo>
                      <a:pt x="905"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6" name="Google Shape;1196;p48"/>
              <p:cNvSpPr/>
              <p:nvPr/>
            </p:nvSpPr>
            <p:spPr>
              <a:xfrm>
                <a:off x="1830315" y="3646858"/>
                <a:ext cx="61761" cy="86004"/>
              </a:xfrm>
              <a:custGeom>
                <a:avLst/>
                <a:gdLst/>
                <a:ahLst/>
                <a:cxnLst/>
                <a:rect l="l" t="t" r="r" b="b"/>
                <a:pathLst>
                  <a:path w="1822" h="2537" extrusionOk="0">
                    <a:moveTo>
                      <a:pt x="905" y="1"/>
                    </a:moveTo>
                    <a:lnTo>
                      <a:pt x="0" y="406"/>
                    </a:lnTo>
                    <a:lnTo>
                      <a:pt x="631" y="2537"/>
                    </a:lnTo>
                    <a:lnTo>
                      <a:pt x="1274" y="2335"/>
                    </a:lnTo>
                    <a:lnTo>
                      <a:pt x="1822" y="2156"/>
                    </a:lnTo>
                    <a:lnTo>
                      <a:pt x="905"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1197" name="Google Shape;1197;p48"/>
              <p:cNvSpPr/>
              <p:nvPr/>
            </p:nvSpPr>
            <p:spPr>
              <a:xfrm>
                <a:off x="1941702" y="3612958"/>
                <a:ext cx="60982" cy="84411"/>
              </a:xfrm>
              <a:custGeom>
                <a:avLst/>
                <a:gdLst/>
                <a:ahLst/>
                <a:cxnLst/>
                <a:rect l="l" t="t" r="r" b="b"/>
                <a:pathLst>
                  <a:path w="1799" h="2490" extrusionOk="0">
                    <a:moveTo>
                      <a:pt x="905" y="1"/>
                    </a:moveTo>
                    <a:lnTo>
                      <a:pt x="0" y="406"/>
                    </a:lnTo>
                    <a:lnTo>
                      <a:pt x="608" y="2489"/>
                    </a:lnTo>
                    <a:lnTo>
                      <a:pt x="1441" y="2227"/>
                    </a:lnTo>
                    <a:lnTo>
                      <a:pt x="1798" y="2120"/>
                    </a:lnTo>
                    <a:lnTo>
                      <a:pt x="905" y="1"/>
                    </a:lnTo>
                    <a:close/>
                  </a:path>
                </a:pathLst>
              </a:custGeom>
              <a:solidFill>
                <a:schemeClr val="accent5"/>
              </a:solidFill>
              <a:ln>
                <a:noFill/>
              </a:ln>
            </p:spPr>
            <p:txBody>
              <a:bodyPr spcFirstLastPara="1" wrap="square" lIns="121900" tIns="121900" rIns="121900" bIns="121900" anchor="ctr" anchorCtr="0">
                <a:noAutofit/>
              </a:bodyPr>
              <a:lstStyle/>
              <a:p>
                <a:endParaRPr sz="2400"/>
              </a:p>
            </p:txBody>
          </p:sp>
        </p:grpSp>
      </p:grpSp>
      <p:grpSp>
        <p:nvGrpSpPr>
          <p:cNvPr id="1198" name="Google Shape;1198;p48"/>
          <p:cNvGrpSpPr/>
          <p:nvPr/>
        </p:nvGrpSpPr>
        <p:grpSpPr>
          <a:xfrm>
            <a:off x="9478261" y="4203171"/>
            <a:ext cx="1724795" cy="1671683"/>
            <a:chOff x="7108696" y="3152378"/>
            <a:chExt cx="1293596" cy="1253762"/>
          </a:xfrm>
        </p:grpSpPr>
        <p:sp>
          <p:nvSpPr>
            <p:cNvPr id="1199" name="Google Shape;1199;p48"/>
            <p:cNvSpPr/>
            <p:nvPr/>
          </p:nvSpPr>
          <p:spPr>
            <a:xfrm rot="-7278582">
              <a:off x="7187831" y="3348448"/>
              <a:ext cx="823371" cy="648165"/>
            </a:xfrm>
            <a:custGeom>
              <a:avLst/>
              <a:gdLst/>
              <a:ahLst/>
              <a:cxnLst/>
              <a:rect l="l" t="t" r="r" b="b"/>
              <a:pathLst>
                <a:path w="14622" h="11511" extrusionOk="0">
                  <a:moveTo>
                    <a:pt x="7446" y="3346"/>
                  </a:moveTo>
                  <a:cubicBezTo>
                    <a:pt x="7468" y="3346"/>
                    <a:pt x="7491" y="3346"/>
                    <a:pt x="7513" y="3347"/>
                  </a:cubicBezTo>
                  <a:cubicBezTo>
                    <a:pt x="7775" y="3347"/>
                    <a:pt x="8037" y="3395"/>
                    <a:pt x="8275" y="3466"/>
                  </a:cubicBezTo>
                  <a:cubicBezTo>
                    <a:pt x="8537" y="3549"/>
                    <a:pt x="8775" y="3645"/>
                    <a:pt x="9013" y="3764"/>
                  </a:cubicBezTo>
                  <a:cubicBezTo>
                    <a:pt x="9187" y="3859"/>
                    <a:pt x="9354" y="3961"/>
                    <a:pt x="9519" y="4069"/>
                  </a:cubicBezTo>
                  <a:lnTo>
                    <a:pt x="9519" y="4069"/>
                  </a:lnTo>
                  <a:cubicBezTo>
                    <a:pt x="9563" y="5116"/>
                    <a:pt x="9793" y="6142"/>
                    <a:pt x="9906" y="7169"/>
                  </a:cubicBezTo>
                  <a:cubicBezTo>
                    <a:pt x="9942" y="7431"/>
                    <a:pt x="9954" y="7705"/>
                    <a:pt x="9942" y="7967"/>
                  </a:cubicBezTo>
                  <a:cubicBezTo>
                    <a:pt x="9942" y="8229"/>
                    <a:pt x="9906" y="8491"/>
                    <a:pt x="9835" y="8741"/>
                  </a:cubicBezTo>
                  <a:cubicBezTo>
                    <a:pt x="9763" y="8979"/>
                    <a:pt x="9620" y="9205"/>
                    <a:pt x="9442" y="9372"/>
                  </a:cubicBezTo>
                  <a:lnTo>
                    <a:pt x="9370" y="9431"/>
                  </a:lnTo>
                  <a:lnTo>
                    <a:pt x="9287" y="9491"/>
                  </a:lnTo>
                  <a:cubicBezTo>
                    <a:pt x="9239" y="9526"/>
                    <a:pt x="9180" y="9562"/>
                    <a:pt x="9132" y="9586"/>
                  </a:cubicBezTo>
                  <a:cubicBezTo>
                    <a:pt x="9073" y="9610"/>
                    <a:pt x="9013" y="9657"/>
                    <a:pt x="8954" y="9669"/>
                  </a:cubicBezTo>
                  <a:cubicBezTo>
                    <a:pt x="8894" y="9681"/>
                    <a:pt x="8847" y="9705"/>
                    <a:pt x="8787" y="9717"/>
                  </a:cubicBezTo>
                  <a:cubicBezTo>
                    <a:pt x="8682" y="9736"/>
                    <a:pt x="8579" y="9745"/>
                    <a:pt x="8478" y="9745"/>
                  </a:cubicBezTo>
                  <a:cubicBezTo>
                    <a:pt x="8325" y="9745"/>
                    <a:pt x="8175" y="9724"/>
                    <a:pt x="8025" y="9681"/>
                  </a:cubicBezTo>
                  <a:cubicBezTo>
                    <a:pt x="7775" y="9622"/>
                    <a:pt x="7525" y="9514"/>
                    <a:pt x="7299" y="9383"/>
                  </a:cubicBezTo>
                  <a:cubicBezTo>
                    <a:pt x="6834" y="9133"/>
                    <a:pt x="6430" y="8776"/>
                    <a:pt x="6108" y="8360"/>
                  </a:cubicBezTo>
                  <a:cubicBezTo>
                    <a:pt x="5489" y="7502"/>
                    <a:pt x="5298" y="6371"/>
                    <a:pt x="5501" y="5335"/>
                  </a:cubicBezTo>
                  <a:cubicBezTo>
                    <a:pt x="5548" y="5073"/>
                    <a:pt x="5632" y="4823"/>
                    <a:pt x="5727" y="4585"/>
                  </a:cubicBezTo>
                  <a:cubicBezTo>
                    <a:pt x="5834" y="4347"/>
                    <a:pt x="5977" y="4133"/>
                    <a:pt x="6156" y="3942"/>
                  </a:cubicBezTo>
                  <a:cubicBezTo>
                    <a:pt x="6239" y="3847"/>
                    <a:pt x="6334" y="3752"/>
                    <a:pt x="6441" y="3680"/>
                  </a:cubicBezTo>
                  <a:cubicBezTo>
                    <a:pt x="6489" y="3645"/>
                    <a:pt x="6549" y="3609"/>
                    <a:pt x="6596" y="3585"/>
                  </a:cubicBezTo>
                  <a:lnTo>
                    <a:pt x="6680" y="3526"/>
                  </a:lnTo>
                  <a:lnTo>
                    <a:pt x="6763" y="3490"/>
                  </a:lnTo>
                  <a:cubicBezTo>
                    <a:pt x="6981" y="3403"/>
                    <a:pt x="7209" y="3346"/>
                    <a:pt x="7446" y="3346"/>
                  </a:cubicBezTo>
                  <a:close/>
                  <a:moveTo>
                    <a:pt x="12290" y="1"/>
                  </a:moveTo>
                  <a:cubicBezTo>
                    <a:pt x="12210" y="1"/>
                    <a:pt x="12130" y="5"/>
                    <a:pt x="12049" y="13"/>
                  </a:cubicBezTo>
                  <a:cubicBezTo>
                    <a:pt x="11478" y="85"/>
                    <a:pt x="10954" y="359"/>
                    <a:pt x="10561" y="787"/>
                  </a:cubicBezTo>
                  <a:cubicBezTo>
                    <a:pt x="10168" y="1192"/>
                    <a:pt x="9870" y="1680"/>
                    <a:pt x="9704" y="2228"/>
                  </a:cubicBezTo>
                  <a:cubicBezTo>
                    <a:pt x="9574" y="2713"/>
                    <a:pt x="9504" y="3217"/>
                    <a:pt x="9509" y="3732"/>
                  </a:cubicBezTo>
                  <a:lnTo>
                    <a:pt x="9509" y="3732"/>
                  </a:lnTo>
                  <a:cubicBezTo>
                    <a:pt x="9390" y="3659"/>
                    <a:pt x="9269" y="3591"/>
                    <a:pt x="9144" y="3526"/>
                  </a:cubicBezTo>
                  <a:cubicBezTo>
                    <a:pt x="8894" y="3395"/>
                    <a:pt x="8632" y="3276"/>
                    <a:pt x="8358" y="3192"/>
                  </a:cubicBezTo>
                  <a:cubicBezTo>
                    <a:pt x="8085" y="3109"/>
                    <a:pt x="7799" y="3061"/>
                    <a:pt x="7513" y="3049"/>
                  </a:cubicBezTo>
                  <a:cubicBezTo>
                    <a:pt x="7499" y="3049"/>
                    <a:pt x="7486" y="3049"/>
                    <a:pt x="7472" y="3049"/>
                  </a:cubicBezTo>
                  <a:cubicBezTo>
                    <a:pt x="6892" y="3049"/>
                    <a:pt x="6337" y="3298"/>
                    <a:pt x="5941" y="3728"/>
                  </a:cubicBezTo>
                  <a:cubicBezTo>
                    <a:pt x="5751" y="3942"/>
                    <a:pt x="5584" y="4180"/>
                    <a:pt x="5465" y="4454"/>
                  </a:cubicBezTo>
                  <a:cubicBezTo>
                    <a:pt x="5346" y="4716"/>
                    <a:pt x="5263" y="4990"/>
                    <a:pt x="5215" y="5264"/>
                  </a:cubicBezTo>
                  <a:cubicBezTo>
                    <a:pt x="5108" y="5824"/>
                    <a:pt x="5108" y="6395"/>
                    <a:pt x="5215" y="6955"/>
                  </a:cubicBezTo>
                  <a:cubicBezTo>
                    <a:pt x="5310" y="7514"/>
                    <a:pt x="5548" y="8050"/>
                    <a:pt x="5882" y="8514"/>
                  </a:cubicBezTo>
                  <a:cubicBezTo>
                    <a:pt x="6227" y="8967"/>
                    <a:pt x="6656" y="9348"/>
                    <a:pt x="7168" y="9622"/>
                  </a:cubicBezTo>
                  <a:cubicBezTo>
                    <a:pt x="7418" y="9764"/>
                    <a:pt x="7680" y="9872"/>
                    <a:pt x="7965" y="9943"/>
                  </a:cubicBezTo>
                  <a:cubicBezTo>
                    <a:pt x="8137" y="9986"/>
                    <a:pt x="8313" y="10007"/>
                    <a:pt x="8488" y="10007"/>
                  </a:cubicBezTo>
                  <a:cubicBezTo>
                    <a:pt x="8604" y="10007"/>
                    <a:pt x="8720" y="9998"/>
                    <a:pt x="8835" y="9979"/>
                  </a:cubicBezTo>
                  <a:cubicBezTo>
                    <a:pt x="8906" y="9955"/>
                    <a:pt x="8989" y="9931"/>
                    <a:pt x="9061" y="9907"/>
                  </a:cubicBezTo>
                  <a:cubicBezTo>
                    <a:pt x="9120" y="9884"/>
                    <a:pt x="9192" y="9848"/>
                    <a:pt x="9251" y="9812"/>
                  </a:cubicBezTo>
                  <a:cubicBezTo>
                    <a:pt x="9323" y="9776"/>
                    <a:pt x="9382" y="9741"/>
                    <a:pt x="9442" y="9693"/>
                  </a:cubicBezTo>
                  <a:lnTo>
                    <a:pt x="9537" y="9634"/>
                  </a:lnTo>
                  <a:lnTo>
                    <a:pt x="9620" y="9562"/>
                  </a:lnTo>
                  <a:cubicBezTo>
                    <a:pt x="9835" y="9360"/>
                    <a:pt x="10001" y="9098"/>
                    <a:pt x="10085" y="8812"/>
                  </a:cubicBezTo>
                  <a:cubicBezTo>
                    <a:pt x="10168" y="8538"/>
                    <a:pt x="10204" y="8252"/>
                    <a:pt x="10204" y="7967"/>
                  </a:cubicBezTo>
                  <a:cubicBezTo>
                    <a:pt x="10216" y="7681"/>
                    <a:pt x="10192" y="7407"/>
                    <a:pt x="10156" y="7133"/>
                  </a:cubicBezTo>
                  <a:cubicBezTo>
                    <a:pt x="10051" y="6150"/>
                    <a:pt x="9832" y="5196"/>
                    <a:pt x="9760" y="4236"/>
                  </a:cubicBezTo>
                  <a:lnTo>
                    <a:pt x="9760" y="4236"/>
                  </a:lnTo>
                  <a:cubicBezTo>
                    <a:pt x="9943" y="4380"/>
                    <a:pt x="10126" y="4543"/>
                    <a:pt x="10299" y="4716"/>
                  </a:cubicBezTo>
                  <a:cubicBezTo>
                    <a:pt x="10668" y="5097"/>
                    <a:pt x="10966" y="5538"/>
                    <a:pt x="11192" y="6026"/>
                  </a:cubicBezTo>
                  <a:cubicBezTo>
                    <a:pt x="11430" y="6502"/>
                    <a:pt x="11573" y="7026"/>
                    <a:pt x="11633" y="7562"/>
                  </a:cubicBezTo>
                  <a:cubicBezTo>
                    <a:pt x="11680" y="8086"/>
                    <a:pt x="11609" y="8610"/>
                    <a:pt x="11418" y="9110"/>
                  </a:cubicBezTo>
                  <a:cubicBezTo>
                    <a:pt x="11216" y="9598"/>
                    <a:pt x="10882" y="10026"/>
                    <a:pt x="10466" y="10348"/>
                  </a:cubicBezTo>
                  <a:cubicBezTo>
                    <a:pt x="10037" y="10669"/>
                    <a:pt x="9549" y="10907"/>
                    <a:pt x="9025" y="11050"/>
                  </a:cubicBezTo>
                  <a:cubicBezTo>
                    <a:pt x="8513" y="11205"/>
                    <a:pt x="7977" y="11288"/>
                    <a:pt x="7430" y="11312"/>
                  </a:cubicBezTo>
                  <a:cubicBezTo>
                    <a:pt x="7286" y="11320"/>
                    <a:pt x="7143" y="11324"/>
                    <a:pt x="6999" y="11324"/>
                  </a:cubicBezTo>
                  <a:cubicBezTo>
                    <a:pt x="6060" y="11324"/>
                    <a:pt x="5127" y="11156"/>
                    <a:pt x="4239" y="10836"/>
                  </a:cubicBezTo>
                  <a:cubicBezTo>
                    <a:pt x="3727" y="10634"/>
                    <a:pt x="3251" y="10384"/>
                    <a:pt x="2810" y="10062"/>
                  </a:cubicBezTo>
                  <a:cubicBezTo>
                    <a:pt x="2370" y="9741"/>
                    <a:pt x="1965" y="9372"/>
                    <a:pt x="1608" y="8967"/>
                  </a:cubicBezTo>
                  <a:cubicBezTo>
                    <a:pt x="1250" y="8550"/>
                    <a:pt x="941" y="8098"/>
                    <a:pt x="667" y="7621"/>
                  </a:cubicBezTo>
                  <a:cubicBezTo>
                    <a:pt x="405" y="7145"/>
                    <a:pt x="179" y="6645"/>
                    <a:pt x="0" y="6121"/>
                  </a:cubicBezTo>
                  <a:lnTo>
                    <a:pt x="0" y="6121"/>
                  </a:lnTo>
                  <a:cubicBezTo>
                    <a:pt x="334" y="7181"/>
                    <a:pt x="857" y="8169"/>
                    <a:pt x="1560" y="9014"/>
                  </a:cubicBezTo>
                  <a:cubicBezTo>
                    <a:pt x="1905" y="9443"/>
                    <a:pt x="2310" y="9824"/>
                    <a:pt x="2751" y="10157"/>
                  </a:cubicBezTo>
                  <a:cubicBezTo>
                    <a:pt x="3191" y="10491"/>
                    <a:pt x="3679" y="10765"/>
                    <a:pt x="4191" y="10979"/>
                  </a:cubicBezTo>
                  <a:cubicBezTo>
                    <a:pt x="5118" y="11330"/>
                    <a:pt x="6101" y="11510"/>
                    <a:pt x="7100" y="11510"/>
                  </a:cubicBezTo>
                  <a:cubicBezTo>
                    <a:pt x="7217" y="11510"/>
                    <a:pt x="7335" y="11508"/>
                    <a:pt x="7453" y="11503"/>
                  </a:cubicBezTo>
                  <a:cubicBezTo>
                    <a:pt x="8013" y="11491"/>
                    <a:pt x="8561" y="11408"/>
                    <a:pt x="9097" y="11253"/>
                  </a:cubicBezTo>
                  <a:cubicBezTo>
                    <a:pt x="9644" y="11110"/>
                    <a:pt x="10156" y="10860"/>
                    <a:pt x="10609" y="10538"/>
                  </a:cubicBezTo>
                  <a:cubicBezTo>
                    <a:pt x="11073" y="10193"/>
                    <a:pt x="11430" y="9741"/>
                    <a:pt x="11656" y="9205"/>
                  </a:cubicBezTo>
                  <a:cubicBezTo>
                    <a:pt x="11859" y="8681"/>
                    <a:pt x="11942" y="8110"/>
                    <a:pt x="11895" y="7538"/>
                  </a:cubicBezTo>
                  <a:cubicBezTo>
                    <a:pt x="11835" y="6978"/>
                    <a:pt x="11680" y="6431"/>
                    <a:pt x="11442" y="5919"/>
                  </a:cubicBezTo>
                  <a:cubicBezTo>
                    <a:pt x="11204" y="5407"/>
                    <a:pt x="10882" y="4931"/>
                    <a:pt x="10501" y="4526"/>
                  </a:cubicBezTo>
                  <a:cubicBezTo>
                    <a:pt x="10299" y="4323"/>
                    <a:pt x="10085" y="4133"/>
                    <a:pt x="9859" y="3966"/>
                  </a:cubicBezTo>
                  <a:cubicBezTo>
                    <a:pt x="9819" y="3937"/>
                    <a:pt x="9780" y="3909"/>
                    <a:pt x="9740" y="3882"/>
                  </a:cubicBezTo>
                  <a:lnTo>
                    <a:pt x="9740" y="3882"/>
                  </a:lnTo>
                  <a:cubicBezTo>
                    <a:pt x="9740" y="3878"/>
                    <a:pt x="9740" y="3874"/>
                    <a:pt x="9739" y="3871"/>
                  </a:cubicBezTo>
                  <a:cubicBezTo>
                    <a:pt x="9716" y="3335"/>
                    <a:pt x="9763" y="2799"/>
                    <a:pt x="9906" y="2275"/>
                  </a:cubicBezTo>
                  <a:cubicBezTo>
                    <a:pt x="10049" y="1763"/>
                    <a:pt x="10323" y="1299"/>
                    <a:pt x="10692" y="906"/>
                  </a:cubicBezTo>
                  <a:cubicBezTo>
                    <a:pt x="11049" y="513"/>
                    <a:pt x="11537" y="251"/>
                    <a:pt x="12061" y="168"/>
                  </a:cubicBezTo>
                  <a:cubicBezTo>
                    <a:pt x="12145" y="159"/>
                    <a:pt x="12229" y="154"/>
                    <a:pt x="12312" y="154"/>
                  </a:cubicBezTo>
                  <a:cubicBezTo>
                    <a:pt x="12762" y="154"/>
                    <a:pt x="13200" y="290"/>
                    <a:pt x="13561" y="561"/>
                  </a:cubicBezTo>
                  <a:cubicBezTo>
                    <a:pt x="14002" y="859"/>
                    <a:pt x="14323" y="1323"/>
                    <a:pt x="14454" y="1847"/>
                  </a:cubicBezTo>
                  <a:cubicBezTo>
                    <a:pt x="14514" y="2109"/>
                    <a:pt x="14514" y="2371"/>
                    <a:pt x="14466" y="2633"/>
                  </a:cubicBezTo>
                  <a:cubicBezTo>
                    <a:pt x="14454" y="2704"/>
                    <a:pt x="14442" y="2764"/>
                    <a:pt x="14419" y="2835"/>
                  </a:cubicBezTo>
                  <a:cubicBezTo>
                    <a:pt x="14395" y="2895"/>
                    <a:pt x="14371" y="2954"/>
                    <a:pt x="14347" y="3026"/>
                  </a:cubicBezTo>
                  <a:cubicBezTo>
                    <a:pt x="14300" y="3145"/>
                    <a:pt x="14204" y="3240"/>
                    <a:pt x="14097" y="3323"/>
                  </a:cubicBezTo>
                  <a:cubicBezTo>
                    <a:pt x="13883" y="3466"/>
                    <a:pt x="13621" y="3561"/>
                    <a:pt x="13359" y="3585"/>
                  </a:cubicBezTo>
                  <a:cubicBezTo>
                    <a:pt x="13274" y="3596"/>
                    <a:pt x="13189" y="3602"/>
                    <a:pt x="13105" y="3602"/>
                  </a:cubicBezTo>
                  <a:cubicBezTo>
                    <a:pt x="12917" y="3602"/>
                    <a:pt x="12730" y="3575"/>
                    <a:pt x="12549" y="3526"/>
                  </a:cubicBezTo>
                  <a:cubicBezTo>
                    <a:pt x="12287" y="3454"/>
                    <a:pt x="12049" y="3311"/>
                    <a:pt x="11859" y="3109"/>
                  </a:cubicBezTo>
                  <a:cubicBezTo>
                    <a:pt x="11775" y="3014"/>
                    <a:pt x="11704" y="2895"/>
                    <a:pt x="11644" y="2764"/>
                  </a:cubicBezTo>
                  <a:cubicBezTo>
                    <a:pt x="11586" y="2646"/>
                    <a:pt x="11550" y="2516"/>
                    <a:pt x="11538" y="2375"/>
                  </a:cubicBezTo>
                  <a:lnTo>
                    <a:pt x="11538" y="2375"/>
                  </a:lnTo>
                  <a:cubicBezTo>
                    <a:pt x="11550" y="2516"/>
                    <a:pt x="11585" y="2646"/>
                    <a:pt x="11633" y="2776"/>
                  </a:cubicBezTo>
                  <a:cubicBezTo>
                    <a:pt x="11680" y="2895"/>
                    <a:pt x="11764" y="3014"/>
                    <a:pt x="11847" y="3121"/>
                  </a:cubicBezTo>
                  <a:cubicBezTo>
                    <a:pt x="12037" y="3335"/>
                    <a:pt x="12276" y="3490"/>
                    <a:pt x="12537" y="3573"/>
                  </a:cubicBezTo>
                  <a:cubicBezTo>
                    <a:pt x="12736" y="3636"/>
                    <a:pt x="12948" y="3665"/>
                    <a:pt x="13158" y="3665"/>
                  </a:cubicBezTo>
                  <a:cubicBezTo>
                    <a:pt x="13225" y="3665"/>
                    <a:pt x="13293" y="3662"/>
                    <a:pt x="13359" y="3657"/>
                  </a:cubicBezTo>
                  <a:cubicBezTo>
                    <a:pt x="13645" y="3633"/>
                    <a:pt x="13919" y="3538"/>
                    <a:pt x="14157" y="3383"/>
                  </a:cubicBezTo>
                  <a:cubicBezTo>
                    <a:pt x="14276" y="3311"/>
                    <a:pt x="14371" y="3192"/>
                    <a:pt x="14431" y="3061"/>
                  </a:cubicBezTo>
                  <a:cubicBezTo>
                    <a:pt x="14454" y="3002"/>
                    <a:pt x="14490" y="2930"/>
                    <a:pt x="14514" y="2871"/>
                  </a:cubicBezTo>
                  <a:cubicBezTo>
                    <a:pt x="14526" y="2799"/>
                    <a:pt x="14550" y="2728"/>
                    <a:pt x="14562" y="2668"/>
                  </a:cubicBezTo>
                  <a:cubicBezTo>
                    <a:pt x="14621" y="2383"/>
                    <a:pt x="14621" y="2097"/>
                    <a:pt x="14562" y="1823"/>
                  </a:cubicBezTo>
                  <a:cubicBezTo>
                    <a:pt x="14442" y="1275"/>
                    <a:pt x="14121" y="775"/>
                    <a:pt x="13657" y="442"/>
                  </a:cubicBezTo>
                  <a:cubicBezTo>
                    <a:pt x="13258" y="155"/>
                    <a:pt x="12779" y="1"/>
                    <a:pt x="1229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nvGrpSpPr>
            <p:cNvPr id="1200" name="Google Shape;1200;p48"/>
            <p:cNvGrpSpPr/>
            <p:nvPr/>
          </p:nvGrpSpPr>
          <p:grpSpPr>
            <a:xfrm>
              <a:off x="7428925" y="3223876"/>
              <a:ext cx="973367" cy="1182264"/>
              <a:chOff x="925175" y="2915601"/>
              <a:chExt cx="973367" cy="1182264"/>
            </a:xfrm>
          </p:grpSpPr>
          <p:sp>
            <p:nvSpPr>
              <p:cNvPr id="1201" name="Google Shape;1201;p48"/>
              <p:cNvSpPr/>
              <p:nvPr/>
            </p:nvSpPr>
            <p:spPr>
              <a:xfrm rot="1957181">
                <a:off x="1434156" y="3095541"/>
                <a:ext cx="435729" cy="71934"/>
              </a:xfrm>
              <a:custGeom>
                <a:avLst/>
                <a:gdLst/>
                <a:ahLst/>
                <a:cxnLst/>
                <a:rect l="l" t="t" r="r" b="b"/>
                <a:pathLst>
                  <a:path w="13205" h="2180" extrusionOk="0">
                    <a:moveTo>
                      <a:pt x="1" y="1"/>
                    </a:moveTo>
                    <a:lnTo>
                      <a:pt x="1894" y="2179"/>
                    </a:lnTo>
                    <a:lnTo>
                      <a:pt x="11324" y="2179"/>
                    </a:lnTo>
                    <a:lnTo>
                      <a:pt x="13205"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02" name="Google Shape;1202;p48"/>
              <p:cNvSpPr/>
              <p:nvPr/>
            </p:nvSpPr>
            <p:spPr>
              <a:xfrm rot="1957181">
                <a:off x="1464341" y="3044651"/>
                <a:ext cx="435729" cy="79391"/>
              </a:xfrm>
              <a:custGeom>
                <a:avLst/>
                <a:gdLst/>
                <a:ahLst/>
                <a:cxnLst/>
                <a:rect l="l" t="t" r="r" b="b"/>
                <a:pathLst>
                  <a:path w="13205" h="2406" extrusionOk="0">
                    <a:moveTo>
                      <a:pt x="1" y="1"/>
                    </a:moveTo>
                    <a:lnTo>
                      <a:pt x="1" y="1811"/>
                    </a:lnTo>
                    <a:cubicBezTo>
                      <a:pt x="1" y="1811"/>
                      <a:pt x="2239" y="2406"/>
                      <a:pt x="6609" y="2406"/>
                    </a:cubicBezTo>
                    <a:cubicBezTo>
                      <a:pt x="10979" y="2406"/>
                      <a:pt x="13205" y="1811"/>
                      <a:pt x="13205" y="1811"/>
                    </a:cubicBezTo>
                    <a:lnTo>
                      <a:pt x="13205" y="1"/>
                    </a:lnTo>
                    <a:cubicBezTo>
                      <a:pt x="13205" y="1"/>
                      <a:pt x="11586" y="596"/>
                      <a:pt x="6633" y="596"/>
                    </a:cubicBezTo>
                    <a:cubicBezTo>
                      <a:pt x="1680" y="596"/>
                      <a:pt x="1" y="1"/>
                      <a:pt x="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03" name="Google Shape;1203;p48"/>
              <p:cNvSpPr/>
              <p:nvPr/>
            </p:nvSpPr>
            <p:spPr>
              <a:xfrm rot="1957181">
                <a:off x="1485091" y="3029506"/>
                <a:ext cx="435729" cy="44843"/>
              </a:xfrm>
              <a:custGeom>
                <a:avLst/>
                <a:gdLst/>
                <a:ahLst/>
                <a:cxnLst/>
                <a:rect l="l" t="t" r="r" b="b"/>
                <a:pathLst>
                  <a:path w="13205" h="1359" extrusionOk="0">
                    <a:moveTo>
                      <a:pt x="6609" y="465"/>
                    </a:moveTo>
                    <a:cubicBezTo>
                      <a:pt x="7728" y="465"/>
                      <a:pt x="8645" y="561"/>
                      <a:pt x="8645" y="680"/>
                    </a:cubicBezTo>
                    <a:cubicBezTo>
                      <a:pt x="8645" y="799"/>
                      <a:pt x="7740" y="894"/>
                      <a:pt x="6609" y="894"/>
                    </a:cubicBezTo>
                    <a:cubicBezTo>
                      <a:pt x="5478" y="894"/>
                      <a:pt x="4561" y="799"/>
                      <a:pt x="4561" y="680"/>
                    </a:cubicBezTo>
                    <a:cubicBezTo>
                      <a:pt x="4561" y="561"/>
                      <a:pt x="5478" y="465"/>
                      <a:pt x="6609" y="465"/>
                    </a:cubicBezTo>
                    <a:close/>
                    <a:moveTo>
                      <a:pt x="6609" y="1"/>
                    </a:moveTo>
                    <a:cubicBezTo>
                      <a:pt x="2954" y="1"/>
                      <a:pt x="1" y="299"/>
                      <a:pt x="1" y="680"/>
                    </a:cubicBezTo>
                    <a:cubicBezTo>
                      <a:pt x="1" y="1061"/>
                      <a:pt x="2954" y="1358"/>
                      <a:pt x="6609" y="1358"/>
                    </a:cubicBezTo>
                    <a:cubicBezTo>
                      <a:pt x="10252" y="1358"/>
                      <a:pt x="13205" y="1061"/>
                      <a:pt x="13205" y="680"/>
                    </a:cubicBezTo>
                    <a:cubicBezTo>
                      <a:pt x="13205" y="299"/>
                      <a:pt x="10252" y="1"/>
                      <a:pt x="660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04" name="Google Shape;1204;p48"/>
              <p:cNvSpPr/>
              <p:nvPr/>
            </p:nvSpPr>
            <p:spPr>
              <a:xfrm rot="1957181">
                <a:off x="953931" y="3845656"/>
                <a:ext cx="435729" cy="72297"/>
              </a:xfrm>
              <a:custGeom>
                <a:avLst/>
                <a:gdLst/>
                <a:ahLst/>
                <a:cxnLst/>
                <a:rect l="l" t="t" r="r" b="b"/>
                <a:pathLst>
                  <a:path w="13205" h="2191" extrusionOk="0">
                    <a:moveTo>
                      <a:pt x="1894" y="0"/>
                    </a:moveTo>
                    <a:lnTo>
                      <a:pt x="1" y="2191"/>
                    </a:lnTo>
                    <a:lnTo>
                      <a:pt x="13205" y="2191"/>
                    </a:lnTo>
                    <a:lnTo>
                      <a:pt x="11324"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05" name="Google Shape;1205;p48"/>
              <p:cNvSpPr/>
              <p:nvPr/>
            </p:nvSpPr>
            <p:spPr>
              <a:xfrm rot="1957181">
                <a:off x="923647" y="3889424"/>
                <a:ext cx="435729" cy="79391"/>
              </a:xfrm>
              <a:custGeom>
                <a:avLst/>
                <a:gdLst/>
                <a:ahLst/>
                <a:cxnLst/>
                <a:rect l="l" t="t" r="r" b="b"/>
                <a:pathLst>
                  <a:path w="13205" h="2406" extrusionOk="0">
                    <a:moveTo>
                      <a:pt x="6609" y="0"/>
                    </a:moveTo>
                    <a:cubicBezTo>
                      <a:pt x="2239" y="0"/>
                      <a:pt x="1" y="596"/>
                      <a:pt x="1" y="596"/>
                    </a:cubicBezTo>
                    <a:lnTo>
                      <a:pt x="13" y="2405"/>
                    </a:lnTo>
                    <a:cubicBezTo>
                      <a:pt x="13" y="2405"/>
                      <a:pt x="1632" y="1810"/>
                      <a:pt x="6585" y="1810"/>
                    </a:cubicBezTo>
                    <a:cubicBezTo>
                      <a:pt x="11538" y="1810"/>
                      <a:pt x="13205" y="2405"/>
                      <a:pt x="13205" y="2405"/>
                    </a:cubicBezTo>
                    <a:lnTo>
                      <a:pt x="13205" y="596"/>
                    </a:lnTo>
                    <a:cubicBezTo>
                      <a:pt x="13205" y="596"/>
                      <a:pt x="10979" y="0"/>
                      <a:pt x="6609"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206" name="Google Shape;1206;p48"/>
              <p:cNvSpPr/>
              <p:nvPr/>
            </p:nvSpPr>
            <p:spPr>
              <a:xfrm rot="1957181">
                <a:off x="902995" y="3938781"/>
                <a:ext cx="435729" cy="45206"/>
              </a:xfrm>
              <a:custGeom>
                <a:avLst/>
                <a:gdLst/>
                <a:ahLst/>
                <a:cxnLst/>
                <a:rect l="l" t="t" r="r" b="b"/>
                <a:pathLst>
                  <a:path w="13205" h="1370" extrusionOk="0">
                    <a:moveTo>
                      <a:pt x="6609" y="476"/>
                    </a:moveTo>
                    <a:cubicBezTo>
                      <a:pt x="7728" y="476"/>
                      <a:pt x="8645" y="572"/>
                      <a:pt x="8645" y="691"/>
                    </a:cubicBezTo>
                    <a:cubicBezTo>
                      <a:pt x="8645" y="798"/>
                      <a:pt x="7728" y="893"/>
                      <a:pt x="6609" y="893"/>
                    </a:cubicBezTo>
                    <a:cubicBezTo>
                      <a:pt x="5478" y="893"/>
                      <a:pt x="4561" y="798"/>
                      <a:pt x="4561" y="691"/>
                    </a:cubicBezTo>
                    <a:cubicBezTo>
                      <a:pt x="4561" y="572"/>
                      <a:pt x="5478" y="476"/>
                      <a:pt x="6609" y="476"/>
                    </a:cubicBezTo>
                    <a:close/>
                    <a:moveTo>
                      <a:pt x="6609" y="0"/>
                    </a:moveTo>
                    <a:cubicBezTo>
                      <a:pt x="2954" y="0"/>
                      <a:pt x="1" y="298"/>
                      <a:pt x="1" y="691"/>
                    </a:cubicBezTo>
                    <a:cubicBezTo>
                      <a:pt x="1" y="1072"/>
                      <a:pt x="2966" y="1369"/>
                      <a:pt x="6609" y="1369"/>
                    </a:cubicBezTo>
                    <a:cubicBezTo>
                      <a:pt x="10252" y="1369"/>
                      <a:pt x="13205" y="1060"/>
                      <a:pt x="13205" y="691"/>
                    </a:cubicBezTo>
                    <a:cubicBezTo>
                      <a:pt x="13205" y="310"/>
                      <a:pt x="10252" y="0"/>
                      <a:pt x="660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07" name="Google Shape;1207;p48"/>
              <p:cNvSpPr/>
              <p:nvPr/>
            </p:nvSpPr>
            <p:spPr>
              <a:xfrm rot="1957181">
                <a:off x="1256565" y="3097315"/>
                <a:ext cx="311164" cy="818761"/>
              </a:xfrm>
              <a:custGeom>
                <a:avLst/>
                <a:gdLst/>
                <a:ahLst/>
                <a:cxnLst/>
                <a:rect l="l" t="t" r="r" b="b"/>
                <a:pathLst>
                  <a:path w="9430" h="24813" extrusionOk="0">
                    <a:moveTo>
                      <a:pt x="0" y="0"/>
                    </a:moveTo>
                    <a:lnTo>
                      <a:pt x="0" y="24813"/>
                    </a:lnTo>
                    <a:lnTo>
                      <a:pt x="9430" y="24813"/>
                    </a:lnTo>
                    <a:lnTo>
                      <a:pt x="9430"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08" name="Google Shape;1208;p48"/>
              <p:cNvSpPr/>
              <p:nvPr/>
            </p:nvSpPr>
            <p:spPr>
              <a:xfrm rot="1957181">
                <a:off x="1452089" y="3182425"/>
                <a:ext cx="311164" cy="36066"/>
              </a:xfrm>
              <a:custGeom>
                <a:avLst/>
                <a:gdLst/>
                <a:ahLst/>
                <a:cxnLst/>
                <a:rect l="l" t="t" r="r" b="b"/>
                <a:pathLst>
                  <a:path w="9430" h="1093" extrusionOk="0">
                    <a:moveTo>
                      <a:pt x="4268" y="1"/>
                    </a:moveTo>
                    <a:cubicBezTo>
                      <a:pt x="1496" y="1"/>
                      <a:pt x="24" y="525"/>
                      <a:pt x="0" y="533"/>
                    </a:cubicBezTo>
                    <a:lnTo>
                      <a:pt x="36" y="1092"/>
                    </a:lnTo>
                    <a:cubicBezTo>
                      <a:pt x="60" y="1084"/>
                      <a:pt x="1521" y="571"/>
                      <a:pt x="4279" y="571"/>
                    </a:cubicBezTo>
                    <a:cubicBezTo>
                      <a:pt x="5669" y="571"/>
                      <a:pt x="7388" y="701"/>
                      <a:pt x="9418" y="1092"/>
                    </a:cubicBezTo>
                    <a:lnTo>
                      <a:pt x="9430" y="533"/>
                    </a:lnTo>
                    <a:cubicBezTo>
                      <a:pt x="7392" y="134"/>
                      <a:pt x="5665" y="1"/>
                      <a:pt x="426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09" name="Google Shape;1209;p48"/>
              <p:cNvSpPr/>
              <p:nvPr/>
            </p:nvSpPr>
            <p:spPr>
              <a:xfrm rot="1957181">
                <a:off x="1431598" y="3214341"/>
                <a:ext cx="311164" cy="36264"/>
              </a:xfrm>
              <a:custGeom>
                <a:avLst/>
                <a:gdLst/>
                <a:ahLst/>
                <a:cxnLst/>
                <a:rect l="l" t="t" r="r" b="b"/>
                <a:pathLst>
                  <a:path w="9430" h="1099" extrusionOk="0">
                    <a:moveTo>
                      <a:pt x="4268" y="0"/>
                    </a:moveTo>
                    <a:cubicBezTo>
                      <a:pt x="1495" y="0"/>
                      <a:pt x="24" y="519"/>
                      <a:pt x="0" y="527"/>
                    </a:cubicBezTo>
                    <a:lnTo>
                      <a:pt x="36" y="1098"/>
                    </a:lnTo>
                    <a:cubicBezTo>
                      <a:pt x="60" y="1082"/>
                      <a:pt x="1513" y="569"/>
                      <a:pt x="4258" y="569"/>
                    </a:cubicBezTo>
                    <a:cubicBezTo>
                      <a:pt x="5651" y="569"/>
                      <a:pt x="7377" y="701"/>
                      <a:pt x="9418" y="1098"/>
                    </a:cubicBezTo>
                    <a:lnTo>
                      <a:pt x="9430" y="527"/>
                    </a:lnTo>
                    <a:cubicBezTo>
                      <a:pt x="7392" y="132"/>
                      <a:pt x="5665" y="0"/>
                      <a:pt x="42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0" name="Google Shape;1210;p48"/>
              <p:cNvSpPr/>
              <p:nvPr/>
            </p:nvSpPr>
            <p:spPr>
              <a:xfrm rot="1957181">
                <a:off x="1411320" y="3245924"/>
                <a:ext cx="311164" cy="36462"/>
              </a:xfrm>
              <a:custGeom>
                <a:avLst/>
                <a:gdLst/>
                <a:ahLst/>
                <a:cxnLst/>
                <a:rect l="l" t="t" r="r" b="b"/>
                <a:pathLst>
                  <a:path w="9430" h="1105" extrusionOk="0">
                    <a:moveTo>
                      <a:pt x="4268" y="1"/>
                    </a:moveTo>
                    <a:cubicBezTo>
                      <a:pt x="1496" y="1"/>
                      <a:pt x="24" y="525"/>
                      <a:pt x="0" y="533"/>
                    </a:cubicBezTo>
                    <a:lnTo>
                      <a:pt x="36" y="1104"/>
                    </a:lnTo>
                    <a:cubicBezTo>
                      <a:pt x="60" y="1088"/>
                      <a:pt x="1513" y="575"/>
                      <a:pt x="4258" y="575"/>
                    </a:cubicBezTo>
                    <a:cubicBezTo>
                      <a:pt x="5651" y="575"/>
                      <a:pt x="7377" y="707"/>
                      <a:pt x="9418" y="1104"/>
                    </a:cubicBezTo>
                    <a:lnTo>
                      <a:pt x="9430" y="533"/>
                    </a:lnTo>
                    <a:cubicBezTo>
                      <a:pt x="7392" y="134"/>
                      <a:pt x="5665" y="1"/>
                      <a:pt x="426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1" name="Google Shape;1211;p48"/>
              <p:cNvSpPr/>
              <p:nvPr/>
            </p:nvSpPr>
            <p:spPr>
              <a:xfrm rot="1957181">
                <a:off x="1390935" y="3277872"/>
                <a:ext cx="311164" cy="36264"/>
              </a:xfrm>
              <a:custGeom>
                <a:avLst/>
                <a:gdLst/>
                <a:ahLst/>
                <a:cxnLst/>
                <a:rect l="l" t="t" r="r" b="b"/>
                <a:pathLst>
                  <a:path w="9430" h="1099" extrusionOk="0">
                    <a:moveTo>
                      <a:pt x="4268" y="0"/>
                    </a:moveTo>
                    <a:cubicBezTo>
                      <a:pt x="1495" y="0"/>
                      <a:pt x="24" y="519"/>
                      <a:pt x="0" y="527"/>
                    </a:cubicBezTo>
                    <a:lnTo>
                      <a:pt x="36" y="1098"/>
                    </a:lnTo>
                    <a:cubicBezTo>
                      <a:pt x="60" y="1090"/>
                      <a:pt x="1521" y="572"/>
                      <a:pt x="4279" y="572"/>
                    </a:cubicBezTo>
                    <a:cubicBezTo>
                      <a:pt x="5669" y="572"/>
                      <a:pt x="7388" y="703"/>
                      <a:pt x="9418" y="1098"/>
                    </a:cubicBezTo>
                    <a:lnTo>
                      <a:pt x="9430" y="527"/>
                    </a:lnTo>
                    <a:cubicBezTo>
                      <a:pt x="7392" y="132"/>
                      <a:pt x="5665" y="0"/>
                      <a:pt x="42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2" name="Google Shape;1212;p48"/>
              <p:cNvSpPr/>
              <p:nvPr/>
            </p:nvSpPr>
            <p:spPr>
              <a:xfrm rot="1957181">
                <a:off x="1370657" y="3309455"/>
                <a:ext cx="311164" cy="36462"/>
              </a:xfrm>
              <a:custGeom>
                <a:avLst/>
                <a:gdLst/>
                <a:ahLst/>
                <a:cxnLst/>
                <a:rect l="l" t="t" r="r" b="b"/>
                <a:pathLst>
                  <a:path w="9430" h="1105" extrusionOk="0">
                    <a:moveTo>
                      <a:pt x="4268" y="1"/>
                    </a:moveTo>
                    <a:cubicBezTo>
                      <a:pt x="1496" y="1"/>
                      <a:pt x="24" y="525"/>
                      <a:pt x="0" y="533"/>
                    </a:cubicBezTo>
                    <a:lnTo>
                      <a:pt x="36" y="1104"/>
                    </a:lnTo>
                    <a:cubicBezTo>
                      <a:pt x="60" y="1096"/>
                      <a:pt x="1521" y="578"/>
                      <a:pt x="4279" y="578"/>
                    </a:cubicBezTo>
                    <a:cubicBezTo>
                      <a:pt x="5669" y="578"/>
                      <a:pt x="7388" y="709"/>
                      <a:pt x="9418" y="1104"/>
                    </a:cubicBezTo>
                    <a:lnTo>
                      <a:pt x="9430" y="533"/>
                    </a:lnTo>
                    <a:cubicBezTo>
                      <a:pt x="7392" y="134"/>
                      <a:pt x="5665" y="1"/>
                      <a:pt x="426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3" name="Google Shape;1213;p48"/>
              <p:cNvSpPr/>
              <p:nvPr/>
            </p:nvSpPr>
            <p:spPr>
              <a:xfrm rot="1957181">
                <a:off x="1350272" y="3341403"/>
                <a:ext cx="311164" cy="36264"/>
              </a:xfrm>
              <a:custGeom>
                <a:avLst/>
                <a:gdLst/>
                <a:ahLst/>
                <a:cxnLst/>
                <a:rect l="l" t="t" r="r" b="b"/>
                <a:pathLst>
                  <a:path w="9430" h="1099" extrusionOk="0">
                    <a:moveTo>
                      <a:pt x="4268" y="0"/>
                    </a:moveTo>
                    <a:cubicBezTo>
                      <a:pt x="1495" y="0"/>
                      <a:pt x="24" y="519"/>
                      <a:pt x="0" y="527"/>
                    </a:cubicBezTo>
                    <a:lnTo>
                      <a:pt x="36" y="1098"/>
                    </a:lnTo>
                    <a:cubicBezTo>
                      <a:pt x="60" y="1090"/>
                      <a:pt x="1521" y="572"/>
                      <a:pt x="4279" y="572"/>
                    </a:cubicBezTo>
                    <a:cubicBezTo>
                      <a:pt x="5669" y="572"/>
                      <a:pt x="7388" y="703"/>
                      <a:pt x="9418" y="1098"/>
                    </a:cubicBezTo>
                    <a:lnTo>
                      <a:pt x="9430" y="527"/>
                    </a:lnTo>
                    <a:cubicBezTo>
                      <a:pt x="7392" y="132"/>
                      <a:pt x="5665" y="0"/>
                      <a:pt x="42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4" name="Google Shape;1214;p48"/>
              <p:cNvSpPr/>
              <p:nvPr/>
            </p:nvSpPr>
            <p:spPr>
              <a:xfrm rot="1957181">
                <a:off x="1329941" y="3373169"/>
                <a:ext cx="311164" cy="36264"/>
              </a:xfrm>
              <a:custGeom>
                <a:avLst/>
                <a:gdLst/>
                <a:ahLst/>
                <a:cxnLst/>
                <a:rect l="l" t="t" r="r" b="b"/>
                <a:pathLst>
                  <a:path w="9430" h="1099" extrusionOk="0">
                    <a:moveTo>
                      <a:pt x="4268" y="0"/>
                    </a:moveTo>
                    <a:cubicBezTo>
                      <a:pt x="1495" y="0"/>
                      <a:pt x="24" y="519"/>
                      <a:pt x="0" y="527"/>
                    </a:cubicBezTo>
                    <a:lnTo>
                      <a:pt x="36" y="1098"/>
                    </a:lnTo>
                    <a:cubicBezTo>
                      <a:pt x="60" y="1090"/>
                      <a:pt x="1521" y="572"/>
                      <a:pt x="4279" y="572"/>
                    </a:cubicBezTo>
                    <a:cubicBezTo>
                      <a:pt x="5669" y="572"/>
                      <a:pt x="7388" y="703"/>
                      <a:pt x="9418" y="1098"/>
                    </a:cubicBezTo>
                    <a:lnTo>
                      <a:pt x="9430" y="527"/>
                    </a:lnTo>
                    <a:cubicBezTo>
                      <a:pt x="7392" y="132"/>
                      <a:pt x="5665" y="0"/>
                      <a:pt x="426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5" name="Google Shape;1215;p48"/>
              <p:cNvSpPr/>
              <p:nvPr/>
            </p:nvSpPr>
            <p:spPr>
              <a:xfrm rot="1957181">
                <a:off x="1309556" y="3405117"/>
                <a:ext cx="311164" cy="36066"/>
              </a:xfrm>
              <a:custGeom>
                <a:avLst/>
                <a:gdLst/>
                <a:ahLst/>
                <a:cxnLst/>
                <a:rect l="l" t="t" r="r" b="b"/>
                <a:pathLst>
                  <a:path w="9430" h="1093" extrusionOk="0">
                    <a:moveTo>
                      <a:pt x="4268" y="1"/>
                    </a:moveTo>
                    <a:cubicBezTo>
                      <a:pt x="1496" y="1"/>
                      <a:pt x="24" y="525"/>
                      <a:pt x="0" y="532"/>
                    </a:cubicBezTo>
                    <a:lnTo>
                      <a:pt x="36" y="1092"/>
                    </a:lnTo>
                    <a:cubicBezTo>
                      <a:pt x="60" y="1084"/>
                      <a:pt x="1521" y="566"/>
                      <a:pt x="4279" y="566"/>
                    </a:cubicBezTo>
                    <a:cubicBezTo>
                      <a:pt x="5669" y="566"/>
                      <a:pt x="7388" y="697"/>
                      <a:pt x="9418" y="1092"/>
                    </a:cubicBezTo>
                    <a:lnTo>
                      <a:pt x="9430" y="532"/>
                    </a:lnTo>
                    <a:cubicBezTo>
                      <a:pt x="7392" y="134"/>
                      <a:pt x="5665" y="1"/>
                      <a:pt x="426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6" name="Google Shape;1216;p48"/>
              <p:cNvSpPr/>
              <p:nvPr/>
            </p:nvSpPr>
            <p:spPr>
              <a:xfrm rot="1957181">
                <a:off x="1060656" y="3794679"/>
                <a:ext cx="311164" cy="36165"/>
              </a:xfrm>
              <a:custGeom>
                <a:avLst/>
                <a:gdLst/>
                <a:ahLst/>
                <a:cxnLst/>
                <a:rect l="l" t="t" r="r" b="b"/>
                <a:pathLst>
                  <a:path w="9430" h="1096" extrusionOk="0">
                    <a:moveTo>
                      <a:pt x="24" y="0"/>
                    </a:moveTo>
                    <a:lnTo>
                      <a:pt x="0" y="572"/>
                    </a:lnTo>
                    <a:cubicBezTo>
                      <a:pt x="1703" y="917"/>
                      <a:pt x="3429" y="1084"/>
                      <a:pt x="5155" y="1096"/>
                    </a:cubicBezTo>
                    <a:cubicBezTo>
                      <a:pt x="7930" y="1096"/>
                      <a:pt x="9406" y="584"/>
                      <a:pt x="9430" y="572"/>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7" name="Google Shape;1217;p48"/>
              <p:cNvSpPr/>
              <p:nvPr/>
            </p:nvSpPr>
            <p:spPr>
              <a:xfrm rot="1957181">
                <a:off x="1080988" y="3762913"/>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72"/>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8" name="Google Shape;1218;p48"/>
              <p:cNvSpPr/>
              <p:nvPr/>
            </p:nvSpPr>
            <p:spPr>
              <a:xfrm rot="1957181">
                <a:off x="1101319" y="3731148"/>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60"/>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19" name="Google Shape;1219;p48"/>
              <p:cNvSpPr/>
              <p:nvPr/>
            </p:nvSpPr>
            <p:spPr>
              <a:xfrm rot="1957181">
                <a:off x="1121651" y="3699382"/>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60"/>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20" name="Google Shape;1220;p48"/>
              <p:cNvSpPr/>
              <p:nvPr/>
            </p:nvSpPr>
            <p:spPr>
              <a:xfrm rot="1957181">
                <a:off x="1142089" y="3667252"/>
                <a:ext cx="311164" cy="36561"/>
              </a:xfrm>
              <a:custGeom>
                <a:avLst/>
                <a:gdLst/>
                <a:ahLst/>
                <a:cxnLst/>
                <a:rect l="l" t="t" r="r" b="b"/>
                <a:pathLst>
                  <a:path w="9430" h="1108" extrusionOk="0">
                    <a:moveTo>
                      <a:pt x="24" y="0"/>
                    </a:moveTo>
                    <a:lnTo>
                      <a:pt x="0" y="572"/>
                    </a:lnTo>
                    <a:cubicBezTo>
                      <a:pt x="1703" y="917"/>
                      <a:pt x="3429" y="1096"/>
                      <a:pt x="5155" y="1108"/>
                    </a:cubicBezTo>
                    <a:cubicBezTo>
                      <a:pt x="7930" y="1108"/>
                      <a:pt x="9406" y="584"/>
                      <a:pt x="9430" y="572"/>
                    </a:cubicBezTo>
                    <a:lnTo>
                      <a:pt x="9394" y="0"/>
                    </a:lnTo>
                    <a:cubicBezTo>
                      <a:pt x="9370" y="16"/>
                      <a:pt x="7917" y="530"/>
                      <a:pt x="5175" y="530"/>
                    </a:cubicBezTo>
                    <a:cubicBezTo>
                      <a:pt x="3784" y="530"/>
                      <a:pt x="2060" y="397"/>
                      <a:pt x="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21" name="Google Shape;1221;p48"/>
              <p:cNvSpPr/>
              <p:nvPr/>
            </p:nvSpPr>
            <p:spPr>
              <a:xfrm rot="1957181">
                <a:off x="1162313" y="3635851"/>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60"/>
                    </a:cubicBezTo>
                    <a:lnTo>
                      <a:pt x="9394" y="0"/>
                    </a:lnTo>
                    <a:cubicBezTo>
                      <a:pt x="9370" y="8"/>
                      <a:pt x="7909" y="522"/>
                      <a:pt x="5155" y="522"/>
                    </a:cubicBezTo>
                    <a:cubicBezTo>
                      <a:pt x="3767" y="522"/>
                      <a:pt x="2050" y="391"/>
                      <a:pt x="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22" name="Google Shape;1222;p48"/>
              <p:cNvSpPr/>
              <p:nvPr/>
            </p:nvSpPr>
            <p:spPr>
              <a:xfrm rot="1957181">
                <a:off x="1182752" y="3603721"/>
                <a:ext cx="311164" cy="36561"/>
              </a:xfrm>
              <a:custGeom>
                <a:avLst/>
                <a:gdLst/>
                <a:ahLst/>
                <a:cxnLst/>
                <a:rect l="l" t="t" r="r" b="b"/>
                <a:pathLst>
                  <a:path w="9430" h="1108" extrusionOk="0">
                    <a:moveTo>
                      <a:pt x="24" y="0"/>
                    </a:moveTo>
                    <a:lnTo>
                      <a:pt x="0" y="572"/>
                    </a:lnTo>
                    <a:cubicBezTo>
                      <a:pt x="1703" y="917"/>
                      <a:pt x="3429" y="1096"/>
                      <a:pt x="5155" y="1108"/>
                    </a:cubicBezTo>
                    <a:cubicBezTo>
                      <a:pt x="7930" y="1108"/>
                      <a:pt x="9406" y="584"/>
                      <a:pt x="9430" y="572"/>
                    </a:cubicBezTo>
                    <a:lnTo>
                      <a:pt x="9394" y="0"/>
                    </a:lnTo>
                    <a:cubicBezTo>
                      <a:pt x="9370" y="16"/>
                      <a:pt x="7917" y="530"/>
                      <a:pt x="5175" y="530"/>
                    </a:cubicBezTo>
                    <a:cubicBezTo>
                      <a:pt x="3784" y="530"/>
                      <a:pt x="2060" y="397"/>
                      <a:pt x="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23" name="Google Shape;1223;p48"/>
              <p:cNvSpPr/>
              <p:nvPr/>
            </p:nvSpPr>
            <p:spPr>
              <a:xfrm rot="1957181">
                <a:off x="1202976" y="3572320"/>
                <a:ext cx="311164" cy="36165"/>
              </a:xfrm>
              <a:custGeom>
                <a:avLst/>
                <a:gdLst/>
                <a:ahLst/>
                <a:cxnLst/>
                <a:rect l="l" t="t" r="r" b="b"/>
                <a:pathLst>
                  <a:path w="9430" h="1096" extrusionOk="0">
                    <a:moveTo>
                      <a:pt x="24" y="0"/>
                    </a:moveTo>
                    <a:lnTo>
                      <a:pt x="0" y="572"/>
                    </a:lnTo>
                    <a:cubicBezTo>
                      <a:pt x="1703" y="905"/>
                      <a:pt x="3429" y="1084"/>
                      <a:pt x="5155" y="1096"/>
                    </a:cubicBezTo>
                    <a:cubicBezTo>
                      <a:pt x="7930" y="1096"/>
                      <a:pt x="9406" y="572"/>
                      <a:pt x="9430" y="560"/>
                    </a:cubicBezTo>
                    <a:lnTo>
                      <a:pt x="9394" y="0"/>
                    </a:lnTo>
                    <a:cubicBezTo>
                      <a:pt x="9370" y="8"/>
                      <a:pt x="7909" y="527"/>
                      <a:pt x="5154" y="527"/>
                    </a:cubicBezTo>
                    <a:cubicBezTo>
                      <a:pt x="3766" y="527"/>
                      <a:pt x="2050" y="395"/>
                      <a:pt x="2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24" name="Google Shape;1224;p48"/>
              <p:cNvSpPr/>
              <p:nvPr/>
            </p:nvSpPr>
            <p:spPr>
              <a:xfrm rot="1957181">
                <a:off x="1224496" y="3542453"/>
                <a:ext cx="310801" cy="29896"/>
              </a:xfrm>
              <a:custGeom>
                <a:avLst/>
                <a:gdLst/>
                <a:ahLst/>
                <a:cxnLst/>
                <a:rect l="l" t="t" r="r" b="b"/>
                <a:pathLst>
                  <a:path w="9419" h="906" extrusionOk="0">
                    <a:moveTo>
                      <a:pt x="13" y="1"/>
                    </a:moveTo>
                    <a:lnTo>
                      <a:pt x="1" y="572"/>
                    </a:lnTo>
                    <a:cubicBezTo>
                      <a:pt x="49" y="572"/>
                      <a:pt x="3204" y="906"/>
                      <a:pt x="5966" y="906"/>
                    </a:cubicBezTo>
                    <a:cubicBezTo>
                      <a:pt x="7359" y="906"/>
                      <a:pt x="8669" y="822"/>
                      <a:pt x="9419" y="561"/>
                    </a:cubicBezTo>
                    <a:lnTo>
                      <a:pt x="9383" y="1"/>
                    </a:lnTo>
                    <a:cubicBezTo>
                      <a:pt x="8645" y="251"/>
                      <a:pt x="7366" y="334"/>
                      <a:pt x="5985" y="334"/>
                    </a:cubicBezTo>
                    <a:cubicBezTo>
                      <a:pt x="3225" y="334"/>
                      <a:pt x="60" y="1"/>
                      <a:pt x="1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25" name="Google Shape;1225;p48"/>
              <p:cNvSpPr/>
              <p:nvPr/>
            </p:nvSpPr>
            <p:spPr>
              <a:xfrm rot="1957181">
                <a:off x="1286509" y="3444072"/>
                <a:ext cx="310405" cy="32766"/>
              </a:xfrm>
              <a:custGeom>
                <a:avLst/>
                <a:gdLst/>
                <a:ahLst/>
                <a:cxnLst/>
                <a:rect l="l" t="t" r="r" b="b"/>
                <a:pathLst>
                  <a:path w="9407" h="993" extrusionOk="0">
                    <a:moveTo>
                      <a:pt x="4979" y="1"/>
                    </a:moveTo>
                    <a:cubicBezTo>
                      <a:pt x="2215" y="1"/>
                      <a:pt x="33" y="413"/>
                      <a:pt x="1" y="421"/>
                    </a:cubicBezTo>
                    <a:lnTo>
                      <a:pt x="13" y="993"/>
                    </a:lnTo>
                    <a:cubicBezTo>
                      <a:pt x="45" y="993"/>
                      <a:pt x="2235" y="575"/>
                      <a:pt x="5005" y="575"/>
                    </a:cubicBezTo>
                    <a:cubicBezTo>
                      <a:pt x="6389" y="575"/>
                      <a:pt x="7919" y="679"/>
                      <a:pt x="9395" y="993"/>
                    </a:cubicBezTo>
                    <a:lnTo>
                      <a:pt x="9407" y="421"/>
                    </a:lnTo>
                    <a:cubicBezTo>
                      <a:pt x="7917" y="106"/>
                      <a:pt x="6374" y="1"/>
                      <a:pt x="49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26" name="Google Shape;1226;p48"/>
              <p:cNvSpPr/>
              <p:nvPr/>
            </p:nvSpPr>
            <p:spPr>
              <a:xfrm rot="1957181">
                <a:off x="1265190" y="3482115"/>
                <a:ext cx="310009" cy="24649"/>
              </a:xfrm>
              <a:custGeom>
                <a:avLst/>
                <a:gdLst/>
                <a:ahLst/>
                <a:cxnLst/>
                <a:rect l="l" t="t" r="r" b="b"/>
                <a:pathLst>
                  <a:path w="9395" h="747" extrusionOk="0">
                    <a:moveTo>
                      <a:pt x="5454" y="0"/>
                    </a:moveTo>
                    <a:cubicBezTo>
                      <a:pt x="2684" y="0"/>
                      <a:pt x="41" y="175"/>
                      <a:pt x="1" y="175"/>
                    </a:cubicBezTo>
                    <a:lnTo>
                      <a:pt x="1" y="746"/>
                    </a:lnTo>
                    <a:cubicBezTo>
                      <a:pt x="41" y="746"/>
                      <a:pt x="2684" y="577"/>
                      <a:pt x="5454" y="577"/>
                    </a:cubicBezTo>
                    <a:cubicBezTo>
                      <a:pt x="6839" y="577"/>
                      <a:pt x="8256" y="619"/>
                      <a:pt x="9395" y="746"/>
                    </a:cubicBezTo>
                    <a:lnTo>
                      <a:pt x="9395" y="175"/>
                    </a:lnTo>
                    <a:cubicBezTo>
                      <a:pt x="8256" y="44"/>
                      <a:pt x="6839" y="0"/>
                      <a:pt x="545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27" name="Google Shape;1227;p48"/>
              <p:cNvSpPr/>
              <p:nvPr/>
            </p:nvSpPr>
            <p:spPr>
              <a:xfrm rot="1957181">
                <a:off x="1244356" y="3515037"/>
                <a:ext cx="310009" cy="22438"/>
              </a:xfrm>
              <a:custGeom>
                <a:avLst/>
                <a:gdLst/>
                <a:ahLst/>
                <a:cxnLst/>
                <a:rect l="l" t="t" r="r" b="b"/>
                <a:pathLst>
                  <a:path w="9395" h="680" extrusionOk="0">
                    <a:moveTo>
                      <a:pt x="1" y="1"/>
                    </a:moveTo>
                    <a:lnTo>
                      <a:pt x="1" y="572"/>
                    </a:lnTo>
                    <a:lnTo>
                      <a:pt x="239" y="572"/>
                    </a:lnTo>
                    <a:cubicBezTo>
                      <a:pt x="2180" y="656"/>
                      <a:pt x="3835" y="679"/>
                      <a:pt x="5204" y="679"/>
                    </a:cubicBezTo>
                    <a:cubicBezTo>
                      <a:pt x="7085" y="679"/>
                      <a:pt x="8454" y="632"/>
                      <a:pt x="9395" y="572"/>
                    </a:cubicBezTo>
                    <a:lnTo>
                      <a:pt x="9395" y="1"/>
                    </a:lnTo>
                    <a:cubicBezTo>
                      <a:pt x="8463" y="55"/>
                      <a:pt x="7115" y="106"/>
                      <a:pt x="5269" y="106"/>
                    </a:cubicBezTo>
                    <a:cubicBezTo>
                      <a:pt x="3884" y="106"/>
                      <a:pt x="2219" y="77"/>
                      <a:pt x="23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grpSp>
        <p:nvGrpSpPr>
          <p:cNvPr id="1228" name="Google Shape;1228;p48"/>
          <p:cNvGrpSpPr/>
          <p:nvPr/>
        </p:nvGrpSpPr>
        <p:grpSpPr>
          <a:xfrm>
            <a:off x="9672834" y="1198425"/>
            <a:ext cx="941791" cy="960356"/>
            <a:chOff x="7254625" y="898818"/>
            <a:chExt cx="706343" cy="720267"/>
          </a:xfrm>
        </p:grpSpPr>
        <p:sp>
          <p:nvSpPr>
            <p:cNvPr id="1229" name="Google Shape;1229;p48"/>
            <p:cNvSpPr/>
            <p:nvPr/>
          </p:nvSpPr>
          <p:spPr>
            <a:xfrm rot="2240046">
              <a:off x="7424495" y="977659"/>
              <a:ext cx="428853" cy="499792"/>
            </a:xfrm>
            <a:custGeom>
              <a:avLst/>
              <a:gdLst/>
              <a:ahLst/>
              <a:cxnLst/>
              <a:rect l="l" t="t" r="r" b="b"/>
              <a:pathLst>
                <a:path w="13312" h="15514" extrusionOk="0">
                  <a:moveTo>
                    <a:pt x="1988" y="0"/>
                  </a:moveTo>
                  <a:cubicBezTo>
                    <a:pt x="1310" y="0"/>
                    <a:pt x="750" y="536"/>
                    <a:pt x="714" y="1215"/>
                  </a:cubicBezTo>
                  <a:lnTo>
                    <a:pt x="0" y="15514"/>
                  </a:lnTo>
                  <a:lnTo>
                    <a:pt x="13311" y="15514"/>
                  </a:lnTo>
                  <a:lnTo>
                    <a:pt x="12597" y="1215"/>
                  </a:lnTo>
                  <a:cubicBezTo>
                    <a:pt x="12561" y="536"/>
                    <a:pt x="12002" y="0"/>
                    <a:pt x="1132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30" name="Google Shape;1230;p48"/>
            <p:cNvSpPr/>
            <p:nvPr/>
          </p:nvSpPr>
          <p:spPr>
            <a:xfrm rot="2240046">
              <a:off x="7217375" y="1417858"/>
              <a:ext cx="513613" cy="50675"/>
            </a:xfrm>
            <a:custGeom>
              <a:avLst/>
              <a:gdLst/>
              <a:ahLst/>
              <a:cxnLst/>
              <a:rect l="l" t="t" r="r" b="b"/>
              <a:pathLst>
                <a:path w="15943" h="1573" extrusionOk="0">
                  <a:moveTo>
                    <a:pt x="15179" y="1"/>
                  </a:moveTo>
                  <a:cubicBezTo>
                    <a:pt x="15171" y="1"/>
                    <a:pt x="15164" y="1"/>
                    <a:pt x="15157" y="1"/>
                  </a:cubicBezTo>
                  <a:lnTo>
                    <a:pt x="786" y="1"/>
                  </a:lnTo>
                  <a:cubicBezTo>
                    <a:pt x="358" y="1"/>
                    <a:pt x="0" y="346"/>
                    <a:pt x="0" y="787"/>
                  </a:cubicBezTo>
                  <a:cubicBezTo>
                    <a:pt x="0" y="1215"/>
                    <a:pt x="358" y="1572"/>
                    <a:pt x="786" y="1572"/>
                  </a:cubicBezTo>
                  <a:lnTo>
                    <a:pt x="15157" y="1572"/>
                  </a:lnTo>
                  <a:cubicBezTo>
                    <a:pt x="15598" y="1572"/>
                    <a:pt x="15943" y="1215"/>
                    <a:pt x="15943" y="787"/>
                  </a:cubicBezTo>
                  <a:cubicBezTo>
                    <a:pt x="15943" y="353"/>
                    <a:pt x="15609" y="1"/>
                    <a:pt x="151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31" name="Google Shape;1231;p48"/>
            <p:cNvSpPr/>
            <p:nvPr/>
          </p:nvSpPr>
          <p:spPr>
            <a:xfrm rot="2240046">
              <a:off x="7547288" y="1077866"/>
              <a:ext cx="388197" cy="30701"/>
            </a:xfrm>
            <a:custGeom>
              <a:avLst/>
              <a:gdLst/>
              <a:ahLst/>
              <a:cxnLst/>
              <a:rect l="l" t="t" r="r" b="b"/>
              <a:pathLst>
                <a:path w="12050" h="953" extrusionOk="0">
                  <a:moveTo>
                    <a:pt x="48" y="0"/>
                  </a:moveTo>
                  <a:lnTo>
                    <a:pt x="0" y="953"/>
                  </a:lnTo>
                  <a:lnTo>
                    <a:pt x="12049" y="953"/>
                  </a:lnTo>
                  <a:lnTo>
                    <a:pt x="12002"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32" name="Google Shape;1232;p48"/>
            <p:cNvSpPr/>
            <p:nvPr/>
          </p:nvSpPr>
          <p:spPr>
            <a:xfrm rot="2240046">
              <a:off x="7319277" y="1350688"/>
              <a:ext cx="423087" cy="36500"/>
            </a:xfrm>
            <a:custGeom>
              <a:avLst/>
              <a:gdLst/>
              <a:ahLst/>
              <a:cxnLst/>
              <a:rect l="l" t="t" r="r" b="b"/>
              <a:pathLst>
                <a:path w="13133" h="1133" extrusionOk="0">
                  <a:moveTo>
                    <a:pt x="60" y="1"/>
                  </a:moveTo>
                  <a:lnTo>
                    <a:pt x="0" y="1132"/>
                  </a:lnTo>
                  <a:lnTo>
                    <a:pt x="13133" y="1132"/>
                  </a:lnTo>
                  <a:lnTo>
                    <a:pt x="13085"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33" name="Google Shape;1233;p48"/>
            <p:cNvSpPr/>
            <p:nvPr/>
          </p:nvSpPr>
          <p:spPr>
            <a:xfrm rot="2240046">
              <a:off x="7413222" y="1180976"/>
              <a:ext cx="47969" cy="40785"/>
            </a:xfrm>
            <a:custGeom>
              <a:avLst/>
              <a:gdLst/>
              <a:ahLst/>
              <a:cxnLst/>
              <a:rect l="l" t="t" r="r" b="b"/>
              <a:pathLst>
                <a:path w="1489" h="1266" extrusionOk="0">
                  <a:moveTo>
                    <a:pt x="858" y="0"/>
                  </a:moveTo>
                  <a:cubicBezTo>
                    <a:pt x="286" y="0"/>
                    <a:pt x="1" y="679"/>
                    <a:pt x="405" y="1084"/>
                  </a:cubicBezTo>
                  <a:cubicBezTo>
                    <a:pt x="535" y="1209"/>
                    <a:pt x="693" y="1266"/>
                    <a:pt x="847" y="1266"/>
                  </a:cubicBezTo>
                  <a:cubicBezTo>
                    <a:pt x="1175" y="1266"/>
                    <a:pt x="1489" y="1012"/>
                    <a:pt x="1489" y="631"/>
                  </a:cubicBezTo>
                  <a:cubicBezTo>
                    <a:pt x="1489" y="274"/>
                    <a:pt x="1203" y="0"/>
                    <a:pt x="85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34" name="Google Shape;1234;p48"/>
            <p:cNvSpPr/>
            <p:nvPr/>
          </p:nvSpPr>
          <p:spPr>
            <a:xfrm rot="2240046">
              <a:off x="7505105" y="1250894"/>
              <a:ext cx="47582" cy="40656"/>
            </a:xfrm>
            <a:custGeom>
              <a:avLst/>
              <a:gdLst/>
              <a:ahLst/>
              <a:cxnLst/>
              <a:rect l="l" t="t" r="r" b="b"/>
              <a:pathLst>
                <a:path w="1477" h="1262" extrusionOk="0">
                  <a:moveTo>
                    <a:pt x="846" y="0"/>
                  </a:moveTo>
                  <a:cubicBezTo>
                    <a:pt x="274" y="0"/>
                    <a:pt x="0" y="679"/>
                    <a:pt x="393" y="1072"/>
                  </a:cubicBezTo>
                  <a:cubicBezTo>
                    <a:pt x="525" y="1203"/>
                    <a:pt x="685" y="1262"/>
                    <a:pt x="842" y="1262"/>
                  </a:cubicBezTo>
                  <a:cubicBezTo>
                    <a:pt x="1168" y="1262"/>
                    <a:pt x="1477" y="1009"/>
                    <a:pt x="1477" y="631"/>
                  </a:cubicBezTo>
                  <a:cubicBezTo>
                    <a:pt x="1477" y="274"/>
                    <a:pt x="1191" y="0"/>
                    <a:pt x="84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35" name="Google Shape;1235;p48"/>
            <p:cNvSpPr/>
            <p:nvPr/>
          </p:nvSpPr>
          <p:spPr>
            <a:xfrm rot="2240046">
              <a:off x="7596563" y="1320669"/>
              <a:ext cx="47582" cy="40785"/>
            </a:xfrm>
            <a:custGeom>
              <a:avLst/>
              <a:gdLst/>
              <a:ahLst/>
              <a:cxnLst/>
              <a:rect l="l" t="t" r="r" b="b"/>
              <a:pathLst>
                <a:path w="1477" h="1266" extrusionOk="0">
                  <a:moveTo>
                    <a:pt x="846" y="0"/>
                  </a:moveTo>
                  <a:cubicBezTo>
                    <a:pt x="274" y="0"/>
                    <a:pt x="0" y="679"/>
                    <a:pt x="393" y="1084"/>
                  </a:cubicBezTo>
                  <a:cubicBezTo>
                    <a:pt x="523" y="1209"/>
                    <a:pt x="680" y="1266"/>
                    <a:pt x="835" y="1266"/>
                  </a:cubicBezTo>
                  <a:cubicBezTo>
                    <a:pt x="1163" y="1266"/>
                    <a:pt x="1477" y="1012"/>
                    <a:pt x="1477" y="631"/>
                  </a:cubicBezTo>
                  <a:cubicBezTo>
                    <a:pt x="1477" y="274"/>
                    <a:pt x="1191" y="0"/>
                    <a:pt x="84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36" name="Google Shape;1236;p48"/>
            <p:cNvSpPr/>
            <p:nvPr/>
          </p:nvSpPr>
          <p:spPr>
            <a:xfrm rot="2240046">
              <a:off x="7688060" y="1390457"/>
              <a:ext cx="47582" cy="40785"/>
            </a:xfrm>
            <a:custGeom>
              <a:avLst/>
              <a:gdLst/>
              <a:ahLst/>
              <a:cxnLst/>
              <a:rect l="l" t="t" r="r" b="b"/>
              <a:pathLst>
                <a:path w="1477" h="1266" extrusionOk="0">
                  <a:moveTo>
                    <a:pt x="845" y="0"/>
                  </a:moveTo>
                  <a:cubicBezTo>
                    <a:pt x="274" y="0"/>
                    <a:pt x="0" y="679"/>
                    <a:pt x="393" y="1084"/>
                  </a:cubicBezTo>
                  <a:cubicBezTo>
                    <a:pt x="523" y="1209"/>
                    <a:pt x="680" y="1266"/>
                    <a:pt x="835" y="1266"/>
                  </a:cubicBezTo>
                  <a:cubicBezTo>
                    <a:pt x="1163" y="1266"/>
                    <a:pt x="1477" y="1012"/>
                    <a:pt x="1477" y="631"/>
                  </a:cubicBezTo>
                  <a:cubicBezTo>
                    <a:pt x="1477" y="274"/>
                    <a:pt x="1191" y="0"/>
                    <a:pt x="845"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37" name="Google Shape;1237;p48"/>
            <p:cNvSpPr/>
            <p:nvPr/>
          </p:nvSpPr>
          <p:spPr>
            <a:xfrm rot="2240046">
              <a:off x="7492066" y="1077558"/>
              <a:ext cx="47969" cy="40882"/>
            </a:xfrm>
            <a:custGeom>
              <a:avLst/>
              <a:gdLst/>
              <a:ahLst/>
              <a:cxnLst/>
              <a:rect l="l" t="t" r="r" b="b"/>
              <a:pathLst>
                <a:path w="1489" h="1269" extrusionOk="0">
                  <a:moveTo>
                    <a:pt x="858" y="1"/>
                  </a:moveTo>
                  <a:cubicBezTo>
                    <a:pt x="286" y="1"/>
                    <a:pt x="1" y="680"/>
                    <a:pt x="405" y="1084"/>
                  </a:cubicBezTo>
                  <a:cubicBezTo>
                    <a:pt x="536" y="1212"/>
                    <a:pt x="696" y="1269"/>
                    <a:pt x="852" y="1269"/>
                  </a:cubicBezTo>
                  <a:cubicBezTo>
                    <a:pt x="1178" y="1269"/>
                    <a:pt x="1489" y="1019"/>
                    <a:pt x="1489" y="632"/>
                  </a:cubicBezTo>
                  <a:cubicBezTo>
                    <a:pt x="1489" y="287"/>
                    <a:pt x="1203" y="1"/>
                    <a:pt x="858"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38" name="Google Shape;1238;p48"/>
            <p:cNvSpPr/>
            <p:nvPr/>
          </p:nvSpPr>
          <p:spPr>
            <a:xfrm rot="2240046">
              <a:off x="7583929" y="1147470"/>
              <a:ext cx="47582" cy="40817"/>
            </a:xfrm>
            <a:custGeom>
              <a:avLst/>
              <a:gdLst/>
              <a:ahLst/>
              <a:cxnLst/>
              <a:rect l="l" t="t" r="r" b="b"/>
              <a:pathLst>
                <a:path w="1477" h="1267" extrusionOk="0">
                  <a:moveTo>
                    <a:pt x="846" y="1"/>
                  </a:moveTo>
                  <a:cubicBezTo>
                    <a:pt x="274" y="1"/>
                    <a:pt x="0" y="680"/>
                    <a:pt x="393" y="1084"/>
                  </a:cubicBezTo>
                  <a:cubicBezTo>
                    <a:pt x="523" y="1210"/>
                    <a:pt x="680" y="1266"/>
                    <a:pt x="835" y="1266"/>
                  </a:cubicBezTo>
                  <a:cubicBezTo>
                    <a:pt x="1163" y="1266"/>
                    <a:pt x="1477" y="1012"/>
                    <a:pt x="1477" y="632"/>
                  </a:cubicBezTo>
                  <a:cubicBezTo>
                    <a:pt x="1477" y="287"/>
                    <a:pt x="1191" y="1"/>
                    <a:pt x="84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39" name="Google Shape;1239;p48"/>
            <p:cNvSpPr/>
            <p:nvPr/>
          </p:nvSpPr>
          <p:spPr>
            <a:xfrm rot="2240046">
              <a:off x="7675407" y="1217251"/>
              <a:ext cx="47582" cy="40882"/>
            </a:xfrm>
            <a:custGeom>
              <a:avLst/>
              <a:gdLst/>
              <a:ahLst/>
              <a:cxnLst/>
              <a:rect l="l" t="t" r="r" b="b"/>
              <a:pathLst>
                <a:path w="1477" h="1269" extrusionOk="0">
                  <a:moveTo>
                    <a:pt x="846" y="1"/>
                  </a:moveTo>
                  <a:cubicBezTo>
                    <a:pt x="274" y="1"/>
                    <a:pt x="0" y="680"/>
                    <a:pt x="393" y="1084"/>
                  </a:cubicBezTo>
                  <a:cubicBezTo>
                    <a:pt x="524" y="1212"/>
                    <a:pt x="684" y="1269"/>
                    <a:pt x="840" y="1269"/>
                  </a:cubicBezTo>
                  <a:cubicBezTo>
                    <a:pt x="1166" y="1269"/>
                    <a:pt x="1477" y="1019"/>
                    <a:pt x="1477" y="632"/>
                  </a:cubicBezTo>
                  <a:cubicBezTo>
                    <a:pt x="1477" y="287"/>
                    <a:pt x="1191" y="1"/>
                    <a:pt x="84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0" name="Google Shape;1240;p48"/>
            <p:cNvSpPr/>
            <p:nvPr/>
          </p:nvSpPr>
          <p:spPr>
            <a:xfrm rot="2240046">
              <a:off x="7766903" y="1287039"/>
              <a:ext cx="47582" cy="40882"/>
            </a:xfrm>
            <a:custGeom>
              <a:avLst/>
              <a:gdLst/>
              <a:ahLst/>
              <a:cxnLst/>
              <a:rect l="l" t="t" r="r" b="b"/>
              <a:pathLst>
                <a:path w="1477" h="1269" extrusionOk="0">
                  <a:moveTo>
                    <a:pt x="845" y="1"/>
                  </a:moveTo>
                  <a:cubicBezTo>
                    <a:pt x="274" y="1"/>
                    <a:pt x="0" y="680"/>
                    <a:pt x="393" y="1084"/>
                  </a:cubicBezTo>
                  <a:cubicBezTo>
                    <a:pt x="524" y="1212"/>
                    <a:pt x="684" y="1269"/>
                    <a:pt x="840" y="1269"/>
                  </a:cubicBezTo>
                  <a:cubicBezTo>
                    <a:pt x="1166" y="1269"/>
                    <a:pt x="1477" y="1019"/>
                    <a:pt x="1477" y="632"/>
                  </a:cubicBezTo>
                  <a:cubicBezTo>
                    <a:pt x="1477" y="287"/>
                    <a:pt x="1191" y="1"/>
                    <a:pt x="84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1" name="Google Shape;1241;p48"/>
            <p:cNvSpPr/>
            <p:nvPr/>
          </p:nvSpPr>
          <p:spPr>
            <a:xfrm rot="2240046">
              <a:off x="7503696" y="1167854"/>
              <a:ext cx="47615" cy="40882"/>
            </a:xfrm>
            <a:custGeom>
              <a:avLst/>
              <a:gdLst/>
              <a:ahLst/>
              <a:cxnLst/>
              <a:rect l="l" t="t" r="r" b="b"/>
              <a:pathLst>
                <a:path w="1478" h="1269" extrusionOk="0">
                  <a:moveTo>
                    <a:pt x="846" y="0"/>
                  </a:moveTo>
                  <a:cubicBezTo>
                    <a:pt x="287" y="0"/>
                    <a:pt x="1" y="679"/>
                    <a:pt x="394" y="1084"/>
                  </a:cubicBezTo>
                  <a:cubicBezTo>
                    <a:pt x="525" y="1211"/>
                    <a:pt x="686" y="1268"/>
                    <a:pt x="842" y="1268"/>
                  </a:cubicBezTo>
                  <a:cubicBezTo>
                    <a:pt x="1168" y="1268"/>
                    <a:pt x="1477" y="1021"/>
                    <a:pt x="1477" y="643"/>
                  </a:cubicBezTo>
                  <a:cubicBezTo>
                    <a:pt x="1477" y="286"/>
                    <a:pt x="1192" y="0"/>
                    <a:pt x="84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2" name="Google Shape;1242;p48"/>
            <p:cNvSpPr/>
            <p:nvPr/>
          </p:nvSpPr>
          <p:spPr>
            <a:xfrm rot="2240046">
              <a:off x="7595144" y="1237626"/>
              <a:ext cx="47615" cy="41043"/>
            </a:xfrm>
            <a:custGeom>
              <a:avLst/>
              <a:gdLst/>
              <a:ahLst/>
              <a:cxnLst/>
              <a:rect l="l" t="t" r="r" b="b"/>
              <a:pathLst>
                <a:path w="1478" h="1274" extrusionOk="0">
                  <a:moveTo>
                    <a:pt x="846" y="0"/>
                  </a:moveTo>
                  <a:cubicBezTo>
                    <a:pt x="275" y="0"/>
                    <a:pt x="1" y="691"/>
                    <a:pt x="394" y="1084"/>
                  </a:cubicBezTo>
                  <a:cubicBezTo>
                    <a:pt x="525" y="1215"/>
                    <a:pt x="686" y="1274"/>
                    <a:pt x="842" y="1274"/>
                  </a:cubicBezTo>
                  <a:cubicBezTo>
                    <a:pt x="1168" y="1274"/>
                    <a:pt x="1477" y="1021"/>
                    <a:pt x="1477" y="643"/>
                  </a:cubicBezTo>
                  <a:cubicBezTo>
                    <a:pt x="1477" y="286"/>
                    <a:pt x="1191" y="0"/>
                    <a:pt x="84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3" name="Google Shape;1243;p48"/>
            <p:cNvSpPr/>
            <p:nvPr/>
          </p:nvSpPr>
          <p:spPr>
            <a:xfrm rot="2240046">
              <a:off x="7686641" y="1307414"/>
              <a:ext cx="47615" cy="41043"/>
            </a:xfrm>
            <a:custGeom>
              <a:avLst/>
              <a:gdLst/>
              <a:ahLst/>
              <a:cxnLst/>
              <a:rect l="l" t="t" r="r" b="b"/>
              <a:pathLst>
                <a:path w="1478" h="1274" extrusionOk="0">
                  <a:moveTo>
                    <a:pt x="846" y="0"/>
                  </a:moveTo>
                  <a:cubicBezTo>
                    <a:pt x="275" y="0"/>
                    <a:pt x="1" y="691"/>
                    <a:pt x="394" y="1084"/>
                  </a:cubicBezTo>
                  <a:cubicBezTo>
                    <a:pt x="525" y="1215"/>
                    <a:pt x="686" y="1274"/>
                    <a:pt x="842" y="1274"/>
                  </a:cubicBezTo>
                  <a:cubicBezTo>
                    <a:pt x="1168" y="1274"/>
                    <a:pt x="1477" y="1021"/>
                    <a:pt x="1477" y="643"/>
                  </a:cubicBezTo>
                  <a:cubicBezTo>
                    <a:pt x="1477" y="286"/>
                    <a:pt x="1191" y="0"/>
                    <a:pt x="84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4" name="Google Shape;1244;p48"/>
            <p:cNvSpPr/>
            <p:nvPr/>
          </p:nvSpPr>
          <p:spPr>
            <a:xfrm rot="2240046">
              <a:off x="7586281" y="1059580"/>
              <a:ext cx="47615" cy="40882"/>
            </a:xfrm>
            <a:custGeom>
              <a:avLst/>
              <a:gdLst/>
              <a:ahLst/>
              <a:cxnLst/>
              <a:rect l="l" t="t" r="r" b="b"/>
              <a:pathLst>
                <a:path w="1478" h="1269" extrusionOk="0">
                  <a:moveTo>
                    <a:pt x="846" y="0"/>
                  </a:moveTo>
                  <a:cubicBezTo>
                    <a:pt x="287" y="0"/>
                    <a:pt x="1" y="679"/>
                    <a:pt x="394" y="1084"/>
                  </a:cubicBezTo>
                  <a:cubicBezTo>
                    <a:pt x="525" y="1211"/>
                    <a:pt x="685" y="1268"/>
                    <a:pt x="841" y="1268"/>
                  </a:cubicBezTo>
                  <a:cubicBezTo>
                    <a:pt x="1167" y="1268"/>
                    <a:pt x="1477" y="1018"/>
                    <a:pt x="1477" y="631"/>
                  </a:cubicBezTo>
                  <a:cubicBezTo>
                    <a:pt x="1477" y="286"/>
                    <a:pt x="1192" y="0"/>
                    <a:pt x="84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5" name="Google Shape;1245;p48"/>
            <p:cNvSpPr/>
            <p:nvPr/>
          </p:nvSpPr>
          <p:spPr>
            <a:xfrm rot="2240046">
              <a:off x="7677729" y="1129351"/>
              <a:ext cx="47615" cy="41043"/>
            </a:xfrm>
            <a:custGeom>
              <a:avLst/>
              <a:gdLst/>
              <a:ahLst/>
              <a:cxnLst/>
              <a:rect l="l" t="t" r="r" b="b"/>
              <a:pathLst>
                <a:path w="1478" h="1274" extrusionOk="0">
                  <a:moveTo>
                    <a:pt x="846" y="0"/>
                  </a:moveTo>
                  <a:cubicBezTo>
                    <a:pt x="275" y="0"/>
                    <a:pt x="1" y="691"/>
                    <a:pt x="394" y="1084"/>
                  </a:cubicBezTo>
                  <a:cubicBezTo>
                    <a:pt x="525" y="1215"/>
                    <a:pt x="685" y="1274"/>
                    <a:pt x="841" y="1274"/>
                  </a:cubicBezTo>
                  <a:cubicBezTo>
                    <a:pt x="1167" y="1274"/>
                    <a:pt x="1477" y="1018"/>
                    <a:pt x="1477" y="631"/>
                  </a:cubicBezTo>
                  <a:cubicBezTo>
                    <a:pt x="1477" y="286"/>
                    <a:pt x="1191" y="0"/>
                    <a:pt x="84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6" name="Google Shape;1246;p48"/>
            <p:cNvSpPr/>
            <p:nvPr/>
          </p:nvSpPr>
          <p:spPr>
            <a:xfrm rot="2240046">
              <a:off x="7775550" y="1201276"/>
              <a:ext cx="40688" cy="40688"/>
            </a:xfrm>
            <a:custGeom>
              <a:avLst/>
              <a:gdLst/>
              <a:ahLst/>
              <a:cxnLst/>
              <a:rect l="l" t="t" r="r" b="b"/>
              <a:pathLst>
                <a:path w="1263" h="1263" extrusionOk="0">
                  <a:moveTo>
                    <a:pt x="631" y="0"/>
                  </a:moveTo>
                  <a:cubicBezTo>
                    <a:pt x="286" y="0"/>
                    <a:pt x="0" y="286"/>
                    <a:pt x="0" y="631"/>
                  </a:cubicBezTo>
                  <a:cubicBezTo>
                    <a:pt x="0" y="989"/>
                    <a:pt x="286" y="1262"/>
                    <a:pt x="631" y="1262"/>
                  </a:cubicBezTo>
                  <a:cubicBezTo>
                    <a:pt x="976" y="1262"/>
                    <a:pt x="1262" y="989"/>
                    <a:pt x="1262" y="631"/>
                  </a:cubicBezTo>
                  <a:cubicBezTo>
                    <a:pt x="1262" y="286"/>
                    <a:pt x="976" y="0"/>
                    <a:pt x="631"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nvGrpSpPr>
          <p:cNvPr id="1247" name="Google Shape;1247;p48"/>
          <p:cNvGrpSpPr/>
          <p:nvPr/>
        </p:nvGrpSpPr>
        <p:grpSpPr>
          <a:xfrm>
            <a:off x="8944670" y="841619"/>
            <a:ext cx="1102807" cy="1179725"/>
            <a:chOff x="6708502" y="631214"/>
            <a:chExt cx="827105" cy="884794"/>
          </a:xfrm>
        </p:grpSpPr>
        <p:sp>
          <p:nvSpPr>
            <p:cNvPr id="1248" name="Google Shape;1248;p48"/>
            <p:cNvSpPr/>
            <p:nvPr/>
          </p:nvSpPr>
          <p:spPr>
            <a:xfrm rot="1373588">
              <a:off x="6847103" y="801144"/>
              <a:ext cx="78022" cy="728375"/>
            </a:xfrm>
            <a:custGeom>
              <a:avLst/>
              <a:gdLst/>
              <a:ahLst/>
              <a:cxnLst/>
              <a:rect l="l" t="t" r="r" b="b"/>
              <a:pathLst>
                <a:path w="3121" h="29136" extrusionOk="0">
                  <a:moveTo>
                    <a:pt x="1525" y="1760"/>
                  </a:moveTo>
                  <a:cubicBezTo>
                    <a:pt x="1632" y="1760"/>
                    <a:pt x="1739" y="1829"/>
                    <a:pt x="1751" y="1965"/>
                  </a:cubicBezTo>
                  <a:lnTo>
                    <a:pt x="1751" y="3751"/>
                  </a:lnTo>
                  <a:cubicBezTo>
                    <a:pt x="1751" y="3882"/>
                    <a:pt x="1656" y="3978"/>
                    <a:pt x="1525" y="3978"/>
                  </a:cubicBezTo>
                  <a:cubicBezTo>
                    <a:pt x="1406" y="3978"/>
                    <a:pt x="1299" y="3882"/>
                    <a:pt x="1299" y="3751"/>
                  </a:cubicBezTo>
                  <a:lnTo>
                    <a:pt x="1299" y="1965"/>
                  </a:lnTo>
                  <a:cubicBezTo>
                    <a:pt x="1311" y="1829"/>
                    <a:pt x="1418" y="1760"/>
                    <a:pt x="1525" y="1760"/>
                  </a:cubicBezTo>
                  <a:close/>
                  <a:moveTo>
                    <a:pt x="1561" y="1"/>
                  </a:moveTo>
                  <a:cubicBezTo>
                    <a:pt x="1" y="1"/>
                    <a:pt x="1299" y="29135"/>
                    <a:pt x="1299" y="29135"/>
                  </a:cubicBezTo>
                  <a:lnTo>
                    <a:pt x="1561" y="29135"/>
                  </a:lnTo>
                  <a:cubicBezTo>
                    <a:pt x="1561" y="29135"/>
                    <a:pt x="3120" y="1"/>
                    <a:pt x="1561"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49" name="Google Shape;1249;p48"/>
            <p:cNvSpPr/>
            <p:nvPr/>
          </p:nvSpPr>
          <p:spPr>
            <a:xfrm rot="1373588">
              <a:off x="6945412" y="674656"/>
              <a:ext cx="82472" cy="215218"/>
            </a:xfrm>
            <a:custGeom>
              <a:avLst/>
              <a:gdLst/>
              <a:ahLst/>
              <a:cxnLst/>
              <a:rect l="l" t="t" r="r" b="b"/>
              <a:pathLst>
                <a:path w="3299" h="8609" extrusionOk="0">
                  <a:moveTo>
                    <a:pt x="417" y="1"/>
                  </a:moveTo>
                  <a:lnTo>
                    <a:pt x="24" y="334"/>
                  </a:lnTo>
                  <a:cubicBezTo>
                    <a:pt x="36" y="358"/>
                    <a:pt x="1893" y="2596"/>
                    <a:pt x="643" y="4501"/>
                  </a:cubicBezTo>
                  <a:cubicBezTo>
                    <a:pt x="84" y="5370"/>
                    <a:pt x="0" y="6275"/>
                    <a:pt x="417" y="7049"/>
                  </a:cubicBezTo>
                  <a:cubicBezTo>
                    <a:pt x="917" y="7966"/>
                    <a:pt x="2084" y="8609"/>
                    <a:pt x="3275" y="8609"/>
                  </a:cubicBezTo>
                  <a:lnTo>
                    <a:pt x="3298" y="8109"/>
                  </a:lnTo>
                  <a:cubicBezTo>
                    <a:pt x="2298" y="8109"/>
                    <a:pt x="1286" y="7561"/>
                    <a:pt x="881" y="6799"/>
                  </a:cubicBezTo>
                  <a:cubicBezTo>
                    <a:pt x="548" y="6192"/>
                    <a:pt x="619" y="5489"/>
                    <a:pt x="1084" y="4787"/>
                  </a:cubicBezTo>
                  <a:cubicBezTo>
                    <a:pt x="2536" y="2560"/>
                    <a:pt x="500" y="108"/>
                    <a:pt x="41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50" name="Google Shape;1250;p48"/>
            <p:cNvSpPr/>
            <p:nvPr/>
          </p:nvSpPr>
          <p:spPr>
            <a:xfrm rot="1373588">
              <a:off x="7029065" y="710682"/>
              <a:ext cx="467934" cy="293240"/>
            </a:xfrm>
            <a:custGeom>
              <a:avLst/>
              <a:gdLst/>
              <a:ahLst/>
              <a:cxnLst/>
              <a:rect l="l" t="t" r="r" b="b"/>
              <a:pathLst>
                <a:path w="18718" h="11730" extrusionOk="0">
                  <a:moveTo>
                    <a:pt x="18205" y="1"/>
                  </a:moveTo>
                  <a:cubicBezTo>
                    <a:pt x="17865" y="2187"/>
                    <a:pt x="15166" y="2580"/>
                    <a:pt x="12173" y="2580"/>
                  </a:cubicBezTo>
                  <a:cubicBezTo>
                    <a:pt x="11287" y="2580"/>
                    <a:pt x="10374" y="2546"/>
                    <a:pt x="9490" y="2513"/>
                  </a:cubicBezTo>
                  <a:cubicBezTo>
                    <a:pt x="8693" y="2479"/>
                    <a:pt x="7922" y="2449"/>
                    <a:pt x="7220" y="2449"/>
                  </a:cubicBezTo>
                  <a:cubicBezTo>
                    <a:pt x="6685" y="2449"/>
                    <a:pt x="6189" y="2467"/>
                    <a:pt x="5751" y="2513"/>
                  </a:cubicBezTo>
                  <a:cubicBezTo>
                    <a:pt x="2358" y="2858"/>
                    <a:pt x="2215" y="6311"/>
                    <a:pt x="2132" y="8597"/>
                  </a:cubicBezTo>
                  <a:cubicBezTo>
                    <a:pt x="2108" y="9002"/>
                    <a:pt x="2096" y="9395"/>
                    <a:pt x="2060" y="9705"/>
                  </a:cubicBezTo>
                  <a:cubicBezTo>
                    <a:pt x="2001" y="10228"/>
                    <a:pt x="1810" y="10609"/>
                    <a:pt x="1489" y="10859"/>
                  </a:cubicBezTo>
                  <a:cubicBezTo>
                    <a:pt x="1085" y="11166"/>
                    <a:pt x="549" y="11216"/>
                    <a:pt x="243" y="11216"/>
                  </a:cubicBezTo>
                  <a:cubicBezTo>
                    <a:pt x="98" y="11216"/>
                    <a:pt x="4" y="11205"/>
                    <a:pt x="1" y="11205"/>
                  </a:cubicBezTo>
                  <a:lnTo>
                    <a:pt x="1" y="11729"/>
                  </a:lnTo>
                  <a:lnTo>
                    <a:pt x="310" y="11729"/>
                  </a:lnTo>
                  <a:cubicBezTo>
                    <a:pt x="329" y="11729"/>
                    <a:pt x="349" y="11729"/>
                    <a:pt x="368" y="11729"/>
                  </a:cubicBezTo>
                  <a:cubicBezTo>
                    <a:pt x="883" y="11729"/>
                    <a:pt x="1386" y="11575"/>
                    <a:pt x="1810" y="11276"/>
                  </a:cubicBezTo>
                  <a:cubicBezTo>
                    <a:pt x="2251" y="10931"/>
                    <a:pt x="2501" y="10431"/>
                    <a:pt x="2572" y="9764"/>
                  </a:cubicBezTo>
                  <a:cubicBezTo>
                    <a:pt x="2608" y="9431"/>
                    <a:pt x="2632" y="9038"/>
                    <a:pt x="2644" y="8621"/>
                  </a:cubicBezTo>
                  <a:cubicBezTo>
                    <a:pt x="2739" y="6383"/>
                    <a:pt x="2858" y="3335"/>
                    <a:pt x="5811" y="3025"/>
                  </a:cubicBezTo>
                  <a:cubicBezTo>
                    <a:pt x="6224" y="2985"/>
                    <a:pt x="6694" y="2970"/>
                    <a:pt x="7203" y="2970"/>
                  </a:cubicBezTo>
                  <a:cubicBezTo>
                    <a:pt x="7899" y="2970"/>
                    <a:pt x="8669" y="2998"/>
                    <a:pt x="9466" y="3025"/>
                  </a:cubicBezTo>
                  <a:cubicBezTo>
                    <a:pt x="10324" y="3059"/>
                    <a:pt x="11228" y="3095"/>
                    <a:pt x="12122" y="3095"/>
                  </a:cubicBezTo>
                  <a:cubicBezTo>
                    <a:pt x="15285" y="3095"/>
                    <a:pt x="18318" y="2646"/>
                    <a:pt x="18717" y="84"/>
                  </a:cubicBezTo>
                  <a:lnTo>
                    <a:pt x="18205"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sp>
        <p:nvSpPr>
          <p:cNvPr id="1251" name="Google Shape;1251;p48"/>
          <p:cNvSpPr/>
          <p:nvPr/>
        </p:nvSpPr>
        <p:spPr>
          <a:xfrm rot="-1312401">
            <a:off x="459198" y="4833554"/>
            <a:ext cx="2423263" cy="1431225"/>
          </a:xfrm>
          <a:custGeom>
            <a:avLst/>
            <a:gdLst/>
            <a:ahLst/>
            <a:cxnLst/>
            <a:rect l="l" t="t" r="r" b="b"/>
            <a:pathLst>
              <a:path w="19742" h="11660" extrusionOk="0">
                <a:moveTo>
                  <a:pt x="4214" y="1"/>
                </a:moveTo>
                <a:cubicBezTo>
                  <a:pt x="4088" y="1"/>
                  <a:pt x="3961" y="12"/>
                  <a:pt x="3834" y="33"/>
                </a:cubicBezTo>
                <a:cubicBezTo>
                  <a:pt x="3489" y="93"/>
                  <a:pt x="3168" y="224"/>
                  <a:pt x="2894" y="438"/>
                </a:cubicBezTo>
                <a:cubicBezTo>
                  <a:pt x="2834" y="498"/>
                  <a:pt x="2763" y="557"/>
                  <a:pt x="2715" y="617"/>
                </a:cubicBezTo>
                <a:cubicBezTo>
                  <a:pt x="2656" y="676"/>
                  <a:pt x="2596" y="748"/>
                  <a:pt x="2537" y="807"/>
                </a:cubicBezTo>
                <a:cubicBezTo>
                  <a:pt x="2429" y="938"/>
                  <a:pt x="2346" y="1081"/>
                  <a:pt x="2275" y="1236"/>
                </a:cubicBezTo>
                <a:cubicBezTo>
                  <a:pt x="2132" y="1545"/>
                  <a:pt x="2036" y="1867"/>
                  <a:pt x="2013" y="2212"/>
                </a:cubicBezTo>
                <a:cubicBezTo>
                  <a:pt x="1989" y="2534"/>
                  <a:pt x="1989" y="2867"/>
                  <a:pt x="2013" y="3200"/>
                </a:cubicBezTo>
                <a:cubicBezTo>
                  <a:pt x="2025" y="3355"/>
                  <a:pt x="2036" y="3522"/>
                  <a:pt x="2060" y="3689"/>
                </a:cubicBezTo>
                <a:cubicBezTo>
                  <a:pt x="2096" y="3843"/>
                  <a:pt x="2120" y="4010"/>
                  <a:pt x="2156" y="4177"/>
                </a:cubicBezTo>
                <a:cubicBezTo>
                  <a:pt x="2239" y="4498"/>
                  <a:pt x="2346" y="4808"/>
                  <a:pt x="2477" y="5105"/>
                </a:cubicBezTo>
                <a:cubicBezTo>
                  <a:pt x="2727" y="5713"/>
                  <a:pt x="3060" y="6272"/>
                  <a:pt x="3322" y="6856"/>
                </a:cubicBezTo>
                <a:cubicBezTo>
                  <a:pt x="3394" y="7010"/>
                  <a:pt x="3441" y="7153"/>
                  <a:pt x="3501" y="7308"/>
                </a:cubicBezTo>
                <a:cubicBezTo>
                  <a:pt x="3525" y="7391"/>
                  <a:pt x="3537" y="7463"/>
                  <a:pt x="3560" y="7534"/>
                </a:cubicBezTo>
                <a:cubicBezTo>
                  <a:pt x="3584" y="7606"/>
                  <a:pt x="3608" y="7689"/>
                  <a:pt x="3620" y="7761"/>
                </a:cubicBezTo>
                <a:lnTo>
                  <a:pt x="3656" y="7999"/>
                </a:lnTo>
                <a:cubicBezTo>
                  <a:pt x="3668" y="8082"/>
                  <a:pt x="3668" y="8153"/>
                  <a:pt x="3668" y="8237"/>
                </a:cubicBezTo>
                <a:lnTo>
                  <a:pt x="3668" y="8356"/>
                </a:lnTo>
                <a:cubicBezTo>
                  <a:pt x="3668" y="8392"/>
                  <a:pt x="3656" y="8427"/>
                  <a:pt x="3656" y="8463"/>
                </a:cubicBezTo>
                <a:lnTo>
                  <a:pt x="3632" y="8701"/>
                </a:lnTo>
                <a:cubicBezTo>
                  <a:pt x="3608" y="8784"/>
                  <a:pt x="3584" y="8856"/>
                  <a:pt x="3572" y="8927"/>
                </a:cubicBezTo>
                <a:cubicBezTo>
                  <a:pt x="3549" y="9011"/>
                  <a:pt x="3525" y="9082"/>
                  <a:pt x="3501" y="9154"/>
                </a:cubicBezTo>
                <a:lnTo>
                  <a:pt x="3406" y="9380"/>
                </a:lnTo>
                <a:cubicBezTo>
                  <a:pt x="3382" y="9415"/>
                  <a:pt x="3382" y="9451"/>
                  <a:pt x="3358" y="9487"/>
                </a:cubicBezTo>
                <a:cubicBezTo>
                  <a:pt x="3334" y="9511"/>
                  <a:pt x="3322" y="9546"/>
                  <a:pt x="3299" y="9582"/>
                </a:cubicBezTo>
                <a:cubicBezTo>
                  <a:pt x="3108" y="9832"/>
                  <a:pt x="2858" y="10035"/>
                  <a:pt x="2572" y="10177"/>
                </a:cubicBezTo>
                <a:cubicBezTo>
                  <a:pt x="2429" y="10249"/>
                  <a:pt x="2287" y="10308"/>
                  <a:pt x="2132" y="10356"/>
                </a:cubicBezTo>
                <a:cubicBezTo>
                  <a:pt x="1977" y="10392"/>
                  <a:pt x="1822" y="10416"/>
                  <a:pt x="1655" y="10428"/>
                </a:cubicBezTo>
                <a:cubicBezTo>
                  <a:pt x="1501" y="10428"/>
                  <a:pt x="1346" y="10404"/>
                  <a:pt x="1203" y="10356"/>
                </a:cubicBezTo>
                <a:cubicBezTo>
                  <a:pt x="1048" y="10308"/>
                  <a:pt x="917" y="10225"/>
                  <a:pt x="798" y="10130"/>
                </a:cubicBezTo>
                <a:cubicBezTo>
                  <a:pt x="560" y="9904"/>
                  <a:pt x="382" y="9630"/>
                  <a:pt x="286" y="9332"/>
                </a:cubicBezTo>
                <a:cubicBezTo>
                  <a:pt x="179" y="9023"/>
                  <a:pt x="120" y="8701"/>
                  <a:pt x="96" y="8392"/>
                </a:cubicBezTo>
                <a:cubicBezTo>
                  <a:pt x="36" y="7737"/>
                  <a:pt x="48" y="7094"/>
                  <a:pt x="131" y="6451"/>
                </a:cubicBezTo>
                <a:lnTo>
                  <a:pt x="131" y="6451"/>
                </a:lnTo>
                <a:cubicBezTo>
                  <a:pt x="36" y="7094"/>
                  <a:pt x="1" y="7737"/>
                  <a:pt x="36" y="8392"/>
                </a:cubicBezTo>
                <a:cubicBezTo>
                  <a:pt x="60" y="8713"/>
                  <a:pt x="120" y="9034"/>
                  <a:pt x="227" y="9356"/>
                </a:cubicBezTo>
                <a:cubicBezTo>
                  <a:pt x="310" y="9666"/>
                  <a:pt x="489" y="9951"/>
                  <a:pt x="727" y="10189"/>
                </a:cubicBezTo>
                <a:cubicBezTo>
                  <a:pt x="858" y="10297"/>
                  <a:pt x="1001" y="10380"/>
                  <a:pt x="1155" y="10439"/>
                </a:cubicBezTo>
                <a:cubicBezTo>
                  <a:pt x="1322" y="10499"/>
                  <a:pt x="1489" y="10523"/>
                  <a:pt x="1655" y="10523"/>
                </a:cubicBezTo>
                <a:cubicBezTo>
                  <a:pt x="1822" y="10523"/>
                  <a:pt x="1989" y="10499"/>
                  <a:pt x="2144" y="10451"/>
                </a:cubicBezTo>
                <a:cubicBezTo>
                  <a:pt x="2310" y="10404"/>
                  <a:pt x="2465" y="10344"/>
                  <a:pt x="2608" y="10273"/>
                </a:cubicBezTo>
                <a:cubicBezTo>
                  <a:pt x="2906" y="10130"/>
                  <a:pt x="3179" y="9916"/>
                  <a:pt x="3382" y="9654"/>
                </a:cubicBezTo>
                <a:cubicBezTo>
                  <a:pt x="3406" y="9618"/>
                  <a:pt x="3430" y="9582"/>
                  <a:pt x="3453" y="9546"/>
                </a:cubicBezTo>
                <a:cubicBezTo>
                  <a:pt x="3477" y="9511"/>
                  <a:pt x="3489" y="9475"/>
                  <a:pt x="3513" y="9439"/>
                </a:cubicBezTo>
                <a:lnTo>
                  <a:pt x="3608" y="9213"/>
                </a:lnTo>
                <a:cubicBezTo>
                  <a:pt x="3644" y="9130"/>
                  <a:pt x="3668" y="9058"/>
                  <a:pt x="3691" y="8975"/>
                </a:cubicBezTo>
                <a:cubicBezTo>
                  <a:pt x="3715" y="8892"/>
                  <a:pt x="3739" y="8820"/>
                  <a:pt x="3751" y="8737"/>
                </a:cubicBezTo>
                <a:lnTo>
                  <a:pt x="3787" y="8487"/>
                </a:lnTo>
                <a:cubicBezTo>
                  <a:pt x="3799" y="8451"/>
                  <a:pt x="3799" y="8403"/>
                  <a:pt x="3799" y="8368"/>
                </a:cubicBezTo>
                <a:lnTo>
                  <a:pt x="3799" y="8237"/>
                </a:lnTo>
                <a:lnTo>
                  <a:pt x="3799" y="7987"/>
                </a:lnTo>
                <a:lnTo>
                  <a:pt x="3763" y="7737"/>
                </a:lnTo>
                <a:cubicBezTo>
                  <a:pt x="3751" y="7653"/>
                  <a:pt x="3739" y="7582"/>
                  <a:pt x="3715" y="7499"/>
                </a:cubicBezTo>
                <a:cubicBezTo>
                  <a:pt x="3691" y="7415"/>
                  <a:pt x="3668" y="7332"/>
                  <a:pt x="3644" y="7260"/>
                </a:cubicBezTo>
                <a:cubicBezTo>
                  <a:pt x="3584" y="7094"/>
                  <a:pt x="3537" y="6951"/>
                  <a:pt x="3465" y="6796"/>
                </a:cubicBezTo>
                <a:cubicBezTo>
                  <a:pt x="3203" y="6201"/>
                  <a:pt x="2882" y="5641"/>
                  <a:pt x="2632" y="5046"/>
                </a:cubicBezTo>
                <a:cubicBezTo>
                  <a:pt x="2513" y="4748"/>
                  <a:pt x="2417" y="4451"/>
                  <a:pt x="2334" y="4141"/>
                </a:cubicBezTo>
                <a:cubicBezTo>
                  <a:pt x="2310" y="3986"/>
                  <a:pt x="2275" y="3820"/>
                  <a:pt x="2263" y="3665"/>
                </a:cubicBezTo>
                <a:cubicBezTo>
                  <a:pt x="2251" y="3510"/>
                  <a:pt x="2215" y="3343"/>
                  <a:pt x="2215" y="3189"/>
                </a:cubicBezTo>
                <a:cubicBezTo>
                  <a:pt x="2191" y="2867"/>
                  <a:pt x="2191" y="2546"/>
                  <a:pt x="2227" y="2236"/>
                </a:cubicBezTo>
                <a:cubicBezTo>
                  <a:pt x="2251" y="1915"/>
                  <a:pt x="2334" y="1617"/>
                  <a:pt x="2465" y="1343"/>
                </a:cubicBezTo>
                <a:cubicBezTo>
                  <a:pt x="2537" y="1200"/>
                  <a:pt x="2620" y="1069"/>
                  <a:pt x="2715" y="962"/>
                </a:cubicBezTo>
                <a:cubicBezTo>
                  <a:pt x="2822" y="843"/>
                  <a:pt x="2918" y="736"/>
                  <a:pt x="3037" y="629"/>
                </a:cubicBezTo>
                <a:cubicBezTo>
                  <a:pt x="3275" y="450"/>
                  <a:pt x="3560" y="331"/>
                  <a:pt x="3858" y="283"/>
                </a:cubicBezTo>
                <a:cubicBezTo>
                  <a:pt x="3964" y="267"/>
                  <a:pt x="4071" y="259"/>
                  <a:pt x="4176" y="259"/>
                </a:cubicBezTo>
                <a:cubicBezTo>
                  <a:pt x="4377" y="259"/>
                  <a:pt x="4575" y="288"/>
                  <a:pt x="4763" y="343"/>
                </a:cubicBezTo>
                <a:cubicBezTo>
                  <a:pt x="4906" y="379"/>
                  <a:pt x="5049" y="450"/>
                  <a:pt x="5168" y="533"/>
                </a:cubicBezTo>
                <a:cubicBezTo>
                  <a:pt x="5406" y="712"/>
                  <a:pt x="5608" y="950"/>
                  <a:pt x="5727" y="1236"/>
                </a:cubicBezTo>
                <a:cubicBezTo>
                  <a:pt x="5787" y="1379"/>
                  <a:pt x="5835" y="1522"/>
                  <a:pt x="5870" y="1676"/>
                </a:cubicBezTo>
                <a:cubicBezTo>
                  <a:pt x="5942" y="1986"/>
                  <a:pt x="5989" y="2296"/>
                  <a:pt x="6001" y="2617"/>
                </a:cubicBezTo>
                <a:cubicBezTo>
                  <a:pt x="6025" y="3260"/>
                  <a:pt x="6001" y="3891"/>
                  <a:pt x="5930" y="4534"/>
                </a:cubicBezTo>
                <a:cubicBezTo>
                  <a:pt x="5787" y="5808"/>
                  <a:pt x="5501" y="7082"/>
                  <a:pt x="5346" y="8380"/>
                </a:cubicBezTo>
                <a:cubicBezTo>
                  <a:pt x="5311" y="8701"/>
                  <a:pt x="5287" y="9034"/>
                  <a:pt x="5275" y="9356"/>
                </a:cubicBezTo>
                <a:cubicBezTo>
                  <a:pt x="5251" y="9689"/>
                  <a:pt x="5275" y="10023"/>
                  <a:pt x="5323" y="10356"/>
                </a:cubicBezTo>
                <a:cubicBezTo>
                  <a:pt x="5346" y="10523"/>
                  <a:pt x="5394" y="10689"/>
                  <a:pt x="5454" y="10856"/>
                </a:cubicBezTo>
                <a:cubicBezTo>
                  <a:pt x="5525" y="11023"/>
                  <a:pt x="5620" y="11178"/>
                  <a:pt x="5751" y="11309"/>
                </a:cubicBezTo>
                <a:cubicBezTo>
                  <a:pt x="5882" y="11440"/>
                  <a:pt x="6049" y="11535"/>
                  <a:pt x="6239" y="11582"/>
                </a:cubicBezTo>
                <a:lnTo>
                  <a:pt x="6370" y="11618"/>
                </a:lnTo>
                <a:lnTo>
                  <a:pt x="6501" y="11630"/>
                </a:lnTo>
                <a:lnTo>
                  <a:pt x="6751" y="11654"/>
                </a:lnTo>
                <a:cubicBezTo>
                  <a:pt x="6809" y="11658"/>
                  <a:pt x="6866" y="11660"/>
                  <a:pt x="6924" y="11660"/>
                </a:cubicBezTo>
                <a:cubicBezTo>
                  <a:pt x="7211" y="11660"/>
                  <a:pt x="7495" y="11610"/>
                  <a:pt x="7763" y="11511"/>
                </a:cubicBezTo>
                <a:cubicBezTo>
                  <a:pt x="8097" y="11380"/>
                  <a:pt x="8371" y="11130"/>
                  <a:pt x="8549" y="10809"/>
                </a:cubicBezTo>
                <a:cubicBezTo>
                  <a:pt x="8704" y="10511"/>
                  <a:pt x="8799" y="10166"/>
                  <a:pt x="8835" y="9832"/>
                </a:cubicBezTo>
                <a:cubicBezTo>
                  <a:pt x="8859" y="9499"/>
                  <a:pt x="8859" y="9165"/>
                  <a:pt x="8835" y="8832"/>
                </a:cubicBezTo>
                <a:cubicBezTo>
                  <a:pt x="8764" y="8177"/>
                  <a:pt x="8656" y="7534"/>
                  <a:pt x="8502" y="6891"/>
                </a:cubicBezTo>
                <a:lnTo>
                  <a:pt x="8263" y="5951"/>
                </a:lnTo>
                <a:cubicBezTo>
                  <a:pt x="8228" y="5796"/>
                  <a:pt x="8192" y="5629"/>
                  <a:pt x="8156" y="5486"/>
                </a:cubicBezTo>
                <a:cubicBezTo>
                  <a:pt x="8132" y="5332"/>
                  <a:pt x="8109" y="5177"/>
                  <a:pt x="8109" y="5022"/>
                </a:cubicBezTo>
                <a:cubicBezTo>
                  <a:pt x="8037" y="4391"/>
                  <a:pt x="8109" y="3760"/>
                  <a:pt x="8335" y="3177"/>
                </a:cubicBezTo>
                <a:cubicBezTo>
                  <a:pt x="8454" y="2891"/>
                  <a:pt x="8633" y="2641"/>
                  <a:pt x="8871" y="2450"/>
                </a:cubicBezTo>
                <a:cubicBezTo>
                  <a:pt x="9097" y="2248"/>
                  <a:pt x="9383" y="2129"/>
                  <a:pt x="9680" y="2093"/>
                </a:cubicBezTo>
                <a:cubicBezTo>
                  <a:pt x="9729" y="2089"/>
                  <a:pt x="9778" y="2087"/>
                  <a:pt x="9828" y="2087"/>
                </a:cubicBezTo>
                <a:cubicBezTo>
                  <a:pt x="10079" y="2087"/>
                  <a:pt x="10333" y="2139"/>
                  <a:pt x="10561" y="2248"/>
                </a:cubicBezTo>
                <a:cubicBezTo>
                  <a:pt x="10835" y="2379"/>
                  <a:pt x="11073" y="2581"/>
                  <a:pt x="11252" y="2819"/>
                </a:cubicBezTo>
                <a:cubicBezTo>
                  <a:pt x="11597" y="3343"/>
                  <a:pt x="11752" y="3974"/>
                  <a:pt x="11657" y="4593"/>
                </a:cubicBezTo>
                <a:cubicBezTo>
                  <a:pt x="11585" y="5225"/>
                  <a:pt x="11454" y="5867"/>
                  <a:pt x="11371" y="6510"/>
                </a:cubicBezTo>
                <a:cubicBezTo>
                  <a:pt x="11323" y="6832"/>
                  <a:pt x="11300" y="7165"/>
                  <a:pt x="11288" y="7487"/>
                </a:cubicBezTo>
                <a:cubicBezTo>
                  <a:pt x="11276" y="7820"/>
                  <a:pt x="11311" y="8153"/>
                  <a:pt x="11395" y="8475"/>
                </a:cubicBezTo>
                <a:cubicBezTo>
                  <a:pt x="11478" y="8808"/>
                  <a:pt x="11657" y="9106"/>
                  <a:pt x="11883" y="9356"/>
                </a:cubicBezTo>
                <a:cubicBezTo>
                  <a:pt x="12002" y="9487"/>
                  <a:pt x="12133" y="9594"/>
                  <a:pt x="12288" y="9677"/>
                </a:cubicBezTo>
                <a:cubicBezTo>
                  <a:pt x="12443" y="9761"/>
                  <a:pt x="12609" y="9808"/>
                  <a:pt x="12776" y="9820"/>
                </a:cubicBezTo>
                <a:cubicBezTo>
                  <a:pt x="12816" y="9823"/>
                  <a:pt x="12856" y="9824"/>
                  <a:pt x="12896" y="9824"/>
                </a:cubicBezTo>
                <a:cubicBezTo>
                  <a:pt x="13034" y="9824"/>
                  <a:pt x="13168" y="9807"/>
                  <a:pt x="13288" y="9761"/>
                </a:cubicBezTo>
                <a:cubicBezTo>
                  <a:pt x="13455" y="9713"/>
                  <a:pt x="13609" y="9642"/>
                  <a:pt x="13752" y="9546"/>
                </a:cubicBezTo>
                <a:cubicBezTo>
                  <a:pt x="14026" y="9380"/>
                  <a:pt x="14288" y="9154"/>
                  <a:pt x="14502" y="8904"/>
                </a:cubicBezTo>
                <a:cubicBezTo>
                  <a:pt x="14931" y="8415"/>
                  <a:pt x="15300" y="7868"/>
                  <a:pt x="15574" y="7272"/>
                </a:cubicBezTo>
                <a:cubicBezTo>
                  <a:pt x="15717" y="6987"/>
                  <a:pt x="15848" y="6677"/>
                  <a:pt x="15967" y="6379"/>
                </a:cubicBezTo>
                <a:cubicBezTo>
                  <a:pt x="16074" y="6070"/>
                  <a:pt x="16205" y="5784"/>
                  <a:pt x="16360" y="5498"/>
                </a:cubicBezTo>
                <a:cubicBezTo>
                  <a:pt x="16526" y="5225"/>
                  <a:pt x="16741" y="4974"/>
                  <a:pt x="16991" y="4784"/>
                </a:cubicBezTo>
                <a:cubicBezTo>
                  <a:pt x="17110" y="4689"/>
                  <a:pt x="17253" y="4605"/>
                  <a:pt x="17396" y="4534"/>
                </a:cubicBezTo>
                <a:cubicBezTo>
                  <a:pt x="17550" y="4474"/>
                  <a:pt x="17693" y="4427"/>
                  <a:pt x="17860" y="4403"/>
                </a:cubicBezTo>
                <a:cubicBezTo>
                  <a:pt x="17988" y="4384"/>
                  <a:pt x="18117" y="4374"/>
                  <a:pt x="18245" y="4374"/>
                </a:cubicBezTo>
                <a:cubicBezTo>
                  <a:pt x="18437" y="4374"/>
                  <a:pt x="18627" y="4396"/>
                  <a:pt x="18812" y="4439"/>
                </a:cubicBezTo>
                <a:cubicBezTo>
                  <a:pt x="19134" y="4510"/>
                  <a:pt x="19443" y="4605"/>
                  <a:pt x="19741" y="4736"/>
                </a:cubicBezTo>
                <a:cubicBezTo>
                  <a:pt x="19443" y="4605"/>
                  <a:pt x="19134" y="4486"/>
                  <a:pt x="18824" y="4415"/>
                </a:cubicBezTo>
                <a:cubicBezTo>
                  <a:pt x="18614" y="4360"/>
                  <a:pt x="18398" y="4336"/>
                  <a:pt x="18184" y="4336"/>
                </a:cubicBezTo>
                <a:cubicBezTo>
                  <a:pt x="18071" y="4336"/>
                  <a:pt x="17959" y="4343"/>
                  <a:pt x="17848" y="4355"/>
                </a:cubicBezTo>
                <a:cubicBezTo>
                  <a:pt x="17693" y="4379"/>
                  <a:pt x="17527" y="4427"/>
                  <a:pt x="17372" y="4486"/>
                </a:cubicBezTo>
                <a:cubicBezTo>
                  <a:pt x="17229" y="4558"/>
                  <a:pt x="17086" y="4629"/>
                  <a:pt x="16955" y="4724"/>
                </a:cubicBezTo>
                <a:cubicBezTo>
                  <a:pt x="16681" y="4927"/>
                  <a:pt x="16467" y="5177"/>
                  <a:pt x="16288" y="5463"/>
                </a:cubicBezTo>
                <a:cubicBezTo>
                  <a:pt x="16122" y="5736"/>
                  <a:pt x="15979" y="6034"/>
                  <a:pt x="15872" y="6344"/>
                </a:cubicBezTo>
                <a:cubicBezTo>
                  <a:pt x="15752" y="6641"/>
                  <a:pt x="15622" y="6939"/>
                  <a:pt x="15467" y="7225"/>
                </a:cubicBezTo>
                <a:cubicBezTo>
                  <a:pt x="15181" y="7796"/>
                  <a:pt x="14824" y="8332"/>
                  <a:pt x="14395" y="8808"/>
                </a:cubicBezTo>
                <a:cubicBezTo>
                  <a:pt x="14181" y="9046"/>
                  <a:pt x="13931" y="9249"/>
                  <a:pt x="13657" y="9415"/>
                </a:cubicBezTo>
                <a:cubicBezTo>
                  <a:pt x="13423" y="9572"/>
                  <a:pt x="13136" y="9655"/>
                  <a:pt x="12846" y="9655"/>
                </a:cubicBezTo>
                <a:cubicBezTo>
                  <a:pt x="12827" y="9655"/>
                  <a:pt x="12807" y="9654"/>
                  <a:pt x="12788" y="9654"/>
                </a:cubicBezTo>
                <a:cubicBezTo>
                  <a:pt x="12633" y="9642"/>
                  <a:pt x="12490" y="9594"/>
                  <a:pt x="12359" y="9523"/>
                </a:cubicBezTo>
                <a:cubicBezTo>
                  <a:pt x="12228" y="9451"/>
                  <a:pt x="12109" y="9356"/>
                  <a:pt x="12002" y="9237"/>
                </a:cubicBezTo>
                <a:cubicBezTo>
                  <a:pt x="11800" y="9011"/>
                  <a:pt x="11645" y="8737"/>
                  <a:pt x="11573" y="8427"/>
                </a:cubicBezTo>
                <a:cubicBezTo>
                  <a:pt x="11502" y="8130"/>
                  <a:pt x="11466" y="7808"/>
                  <a:pt x="11478" y="7499"/>
                </a:cubicBezTo>
                <a:cubicBezTo>
                  <a:pt x="11490" y="7177"/>
                  <a:pt x="11526" y="6856"/>
                  <a:pt x="11573" y="6534"/>
                </a:cubicBezTo>
                <a:cubicBezTo>
                  <a:pt x="11657" y="5903"/>
                  <a:pt x="11788" y="5272"/>
                  <a:pt x="11883" y="4617"/>
                </a:cubicBezTo>
                <a:cubicBezTo>
                  <a:pt x="11978" y="3939"/>
                  <a:pt x="11823" y="3248"/>
                  <a:pt x="11442" y="2677"/>
                </a:cubicBezTo>
                <a:cubicBezTo>
                  <a:pt x="11240" y="2403"/>
                  <a:pt x="10978" y="2177"/>
                  <a:pt x="10669" y="2022"/>
                </a:cubicBezTo>
                <a:cubicBezTo>
                  <a:pt x="10407" y="1896"/>
                  <a:pt x="10130" y="1833"/>
                  <a:pt x="9851" y="1833"/>
                </a:cubicBezTo>
                <a:cubicBezTo>
                  <a:pt x="9786" y="1833"/>
                  <a:pt x="9721" y="1836"/>
                  <a:pt x="9656" y="1843"/>
                </a:cubicBezTo>
                <a:cubicBezTo>
                  <a:pt x="9311" y="1879"/>
                  <a:pt x="8978" y="2022"/>
                  <a:pt x="8704" y="2248"/>
                </a:cubicBezTo>
                <a:cubicBezTo>
                  <a:pt x="8442" y="2462"/>
                  <a:pt x="8228" y="2748"/>
                  <a:pt x="8097" y="3069"/>
                </a:cubicBezTo>
                <a:cubicBezTo>
                  <a:pt x="7847" y="3689"/>
                  <a:pt x="7763" y="4367"/>
                  <a:pt x="7835" y="5034"/>
                </a:cubicBezTo>
                <a:cubicBezTo>
                  <a:pt x="7847" y="5201"/>
                  <a:pt x="7859" y="5367"/>
                  <a:pt x="7894" y="5534"/>
                </a:cubicBezTo>
                <a:cubicBezTo>
                  <a:pt x="7930" y="5701"/>
                  <a:pt x="7966" y="5856"/>
                  <a:pt x="8002" y="6022"/>
                </a:cubicBezTo>
                <a:lnTo>
                  <a:pt x="8228" y="6963"/>
                </a:lnTo>
                <a:cubicBezTo>
                  <a:pt x="8383" y="7582"/>
                  <a:pt x="8490" y="8213"/>
                  <a:pt x="8549" y="8856"/>
                </a:cubicBezTo>
                <a:cubicBezTo>
                  <a:pt x="8573" y="9165"/>
                  <a:pt x="8573" y="9487"/>
                  <a:pt x="8549" y="9796"/>
                </a:cubicBezTo>
                <a:cubicBezTo>
                  <a:pt x="8513" y="10106"/>
                  <a:pt x="8430" y="10404"/>
                  <a:pt x="8299" y="10678"/>
                </a:cubicBezTo>
                <a:cubicBezTo>
                  <a:pt x="8156" y="10928"/>
                  <a:pt x="7930" y="11130"/>
                  <a:pt x="7656" y="11237"/>
                </a:cubicBezTo>
                <a:cubicBezTo>
                  <a:pt x="7427" y="11323"/>
                  <a:pt x="7181" y="11363"/>
                  <a:pt x="6940" y="11363"/>
                </a:cubicBezTo>
                <a:cubicBezTo>
                  <a:pt x="6880" y="11363"/>
                  <a:pt x="6822" y="11361"/>
                  <a:pt x="6763" y="11356"/>
                </a:cubicBezTo>
                <a:lnTo>
                  <a:pt x="6525" y="11332"/>
                </a:lnTo>
                <a:lnTo>
                  <a:pt x="6418" y="11320"/>
                </a:lnTo>
                <a:lnTo>
                  <a:pt x="6311" y="11297"/>
                </a:lnTo>
                <a:cubicBezTo>
                  <a:pt x="6180" y="11261"/>
                  <a:pt x="6061" y="11201"/>
                  <a:pt x="5966" y="11106"/>
                </a:cubicBezTo>
                <a:cubicBezTo>
                  <a:pt x="5858" y="10999"/>
                  <a:pt x="5787" y="10880"/>
                  <a:pt x="5727" y="10749"/>
                </a:cubicBezTo>
                <a:cubicBezTo>
                  <a:pt x="5680" y="10594"/>
                  <a:pt x="5632" y="10451"/>
                  <a:pt x="5620" y="10297"/>
                </a:cubicBezTo>
                <a:cubicBezTo>
                  <a:pt x="5561" y="9987"/>
                  <a:pt x="5549" y="9666"/>
                  <a:pt x="5561" y="9356"/>
                </a:cubicBezTo>
                <a:cubicBezTo>
                  <a:pt x="5573" y="9034"/>
                  <a:pt x="5596" y="8725"/>
                  <a:pt x="5644" y="8403"/>
                </a:cubicBezTo>
                <a:cubicBezTo>
                  <a:pt x="5787" y="7118"/>
                  <a:pt x="6061" y="5856"/>
                  <a:pt x="6204" y="4546"/>
                </a:cubicBezTo>
                <a:cubicBezTo>
                  <a:pt x="6275" y="3903"/>
                  <a:pt x="6299" y="3248"/>
                  <a:pt x="6263" y="2593"/>
                </a:cubicBezTo>
                <a:cubicBezTo>
                  <a:pt x="6251" y="2260"/>
                  <a:pt x="6204" y="1926"/>
                  <a:pt x="6132" y="1605"/>
                </a:cubicBezTo>
                <a:cubicBezTo>
                  <a:pt x="6097" y="1438"/>
                  <a:pt x="6037" y="1272"/>
                  <a:pt x="5977" y="1117"/>
                </a:cubicBezTo>
                <a:cubicBezTo>
                  <a:pt x="5835" y="807"/>
                  <a:pt x="5608" y="522"/>
                  <a:pt x="5323" y="319"/>
                </a:cubicBezTo>
                <a:cubicBezTo>
                  <a:pt x="5180" y="224"/>
                  <a:pt x="5025" y="141"/>
                  <a:pt x="4858" y="93"/>
                </a:cubicBezTo>
                <a:cubicBezTo>
                  <a:pt x="4647" y="33"/>
                  <a:pt x="4431" y="1"/>
                  <a:pt x="4214"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 name="Title 1"/>
          <p:cNvSpPr>
            <a:spLocks noGrp="1"/>
          </p:cNvSpPr>
          <p:nvPr>
            <p:ph type="title"/>
          </p:nvPr>
        </p:nvSpPr>
        <p:spPr>
          <a:xfrm>
            <a:off x="1121073" y="2341315"/>
            <a:ext cx="9821200" cy="1940800"/>
          </a:xfrm>
        </p:spPr>
        <p:txBody>
          <a:bodyPr/>
          <a:lstStyle/>
          <a:p>
            <a:pPr>
              <a:lnSpc>
                <a:spcPct val="150000"/>
              </a:lnSpc>
            </a:pPr>
            <a:r>
              <a:rPr lang="en-US" sz="4267" dirty="0">
                <a:latin typeface="+mn-lt"/>
              </a:rPr>
              <a:t>CẢM ƠN CÁC THẦY CÔ VÀ CÁC EM </a:t>
            </a:r>
            <a:br>
              <a:rPr lang="en-US" sz="4267" dirty="0">
                <a:latin typeface="+mn-lt"/>
              </a:rPr>
            </a:br>
            <a:r>
              <a:rPr lang="en-US" sz="4267" dirty="0">
                <a:solidFill>
                  <a:schemeClr val="accent3"/>
                </a:solidFill>
                <a:latin typeface="+mn-lt"/>
              </a:rPr>
              <a:t>ĐÃ LẮNG NGHE BÀI GIẢNG!</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770510">
            <a:off x="1463751" y="231150"/>
            <a:ext cx="963915" cy="923430"/>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pic>
        <p:nvPicPr>
          <p:cNvPr id="4" name="Picture 3">
            <a:hlinkClick r:id="rId8"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9">
            <a:extLst>
              <a:ext uri="{28A0092B-C50C-407E-A947-70E740481C1C}">
                <a14:useLocalDpi xmlns:a14="http://schemas.microsoft.com/office/drawing/2010/main" val="0"/>
              </a:ext>
            </a:extLst>
          </a:blip>
          <a:srcRect t="10052" b="11202"/>
          <a:stretch/>
        </p:blipFill>
        <p:spPr>
          <a:xfrm>
            <a:off x="7446645" y="6219825"/>
            <a:ext cx="1506247" cy="558165"/>
          </a:xfrm>
          <a:prstGeom prst="rect">
            <a:avLst/>
          </a:prstGeom>
        </p:spPr>
      </p:pic>
      <p:pic>
        <p:nvPicPr>
          <p:cNvPr id="7" name="Picture 6">
            <a:extLst>
              <a:ext uri="{FF2B5EF4-FFF2-40B4-BE49-F238E27FC236}">
                <a16:creationId xmlns:a16="http://schemas.microsoft.com/office/drawing/2014/main" id="{87E375FB-EA4C-137B-30B4-463640EC0C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403" y="1122946"/>
            <a:ext cx="6693164" cy="4563979"/>
          </a:xfrm>
          <a:prstGeom prst="rect">
            <a:avLst/>
          </a:prstGeom>
        </p:spPr>
      </p:pic>
      <p:pic>
        <p:nvPicPr>
          <p:cNvPr id="11" name="1a">
            <a:hlinkClick r:id="rId11" action="ppaction://hlinksldjump"/>
            <a:extLst>
              <a:ext uri="{FF2B5EF4-FFF2-40B4-BE49-F238E27FC236}">
                <a16:creationId xmlns:a16="http://schemas.microsoft.com/office/drawing/2014/main" id="{21A12E45-26D6-6227-44F0-DDB7E983A5E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17173" y="903567"/>
            <a:ext cx="3422185" cy="2500273"/>
          </a:xfrm>
          <a:prstGeom prst="rect">
            <a:avLst/>
          </a:prstGeom>
        </p:spPr>
      </p:pic>
      <p:pic>
        <p:nvPicPr>
          <p:cNvPr id="14" name="2a">
            <a:hlinkClick r:id="rId13" action="ppaction://hlinksldjump"/>
            <a:extLst>
              <a:ext uri="{FF2B5EF4-FFF2-40B4-BE49-F238E27FC236}">
                <a16:creationId xmlns:a16="http://schemas.microsoft.com/office/drawing/2014/main" id="{2BE5DA66-1A2D-0EF0-C3E2-D38625F6A0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69659" y="896721"/>
            <a:ext cx="3665621" cy="2615864"/>
          </a:xfrm>
          <a:prstGeom prst="rect">
            <a:avLst/>
          </a:prstGeom>
        </p:spPr>
      </p:pic>
      <p:pic>
        <p:nvPicPr>
          <p:cNvPr id="15" name="3a">
            <a:hlinkClick r:id="rId15" action="ppaction://hlinksldjump"/>
            <a:extLst>
              <a:ext uri="{FF2B5EF4-FFF2-40B4-BE49-F238E27FC236}">
                <a16:creationId xmlns:a16="http://schemas.microsoft.com/office/drawing/2014/main" id="{32F9D594-F7AA-8E29-1AAC-8649E4AE5B5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17173" y="3214892"/>
            <a:ext cx="3437812" cy="2907015"/>
          </a:xfrm>
          <a:prstGeom prst="rect">
            <a:avLst/>
          </a:prstGeom>
        </p:spPr>
      </p:pic>
      <p:pic>
        <p:nvPicPr>
          <p:cNvPr id="16" name="4a">
            <a:hlinkClick r:id="rId8" action="ppaction://hlinksldjump"/>
            <a:extLst>
              <a:ext uri="{FF2B5EF4-FFF2-40B4-BE49-F238E27FC236}">
                <a16:creationId xmlns:a16="http://schemas.microsoft.com/office/drawing/2014/main" id="{C4363D8C-3A06-8081-514A-D13998FD539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069659" y="3233406"/>
            <a:ext cx="3665621" cy="2907014"/>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1250066" y="1354238"/>
            <a:ext cx="7969348" cy="1323439"/>
          </a:xfrm>
          <a:prstGeom prst="rect">
            <a:avLst/>
          </a:prstGeom>
          <a:noFill/>
        </p:spPr>
        <p:txBody>
          <a:bodyPr wrap="square" rtlCol="0">
            <a:spAutoFit/>
          </a:bodyPr>
          <a:lstStyle/>
          <a:p>
            <a:pPr algn="ctr"/>
            <a:r>
              <a:rPr lang="en-US" sz="4000" dirty="0" err="1">
                <a:solidFill>
                  <a:schemeClr val="bg1"/>
                </a:solidFill>
              </a:rPr>
              <a:t>Có</a:t>
            </a:r>
            <a:r>
              <a:rPr lang="en-US" sz="4000" dirty="0">
                <a:solidFill>
                  <a:schemeClr val="bg1"/>
                </a:solidFill>
              </a:rPr>
              <a:t> </a:t>
            </a:r>
            <a:r>
              <a:rPr lang="en-US" sz="4000" dirty="0" err="1">
                <a:solidFill>
                  <a:schemeClr val="bg1"/>
                </a:solidFill>
              </a:rPr>
              <a:t>cổ</a:t>
            </a:r>
            <a:r>
              <a:rPr lang="en-US" sz="4000" dirty="0">
                <a:solidFill>
                  <a:schemeClr val="bg1"/>
                </a:solidFill>
              </a:rPr>
              <a:t> </a:t>
            </a:r>
            <a:r>
              <a:rPr lang="en-US" sz="4000" dirty="0" err="1">
                <a:solidFill>
                  <a:schemeClr val="bg1"/>
                </a:solidFill>
              </a:rPr>
              <a:t>mà</a:t>
            </a:r>
            <a:r>
              <a:rPr lang="en-US" sz="4000" dirty="0">
                <a:solidFill>
                  <a:schemeClr val="bg1"/>
                </a:solidFill>
              </a:rPr>
              <a:t> </a:t>
            </a:r>
            <a:r>
              <a:rPr lang="en-US" sz="4000" dirty="0" err="1">
                <a:solidFill>
                  <a:schemeClr val="bg1"/>
                </a:solidFill>
              </a:rPr>
              <a:t>chẳng</a:t>
            </a:r>
            <a:r>
              <a:rPr lang="en-US" sz="4000" dirty="0">
                <a:solidFill>
                  <a:schemeClr val="bg1"/>
                </a:solidFill>
              </a:rPr>
              <a:t> </a:t>
            </a:r>
            <a:r>
              <a:rPr lang="en-US" sz="4000" dirty="0" err="1">
                <a:solidFill>
                  <a:schemeClr val="bg1"/>
                </a:solidFill>
              </a:rPr>
              <a:t>có</a:t>
            </a:r>
            <a:r>
              <a:rPr lang="en-US" sz="4000" dirty="0">
                <a:solidFill>
                  <a:schemeClr val="bg1"/>
                </a:solidFill>
              </a:rPr>
              <a:t> </a:t>
            </a:r>
            <a:r>
              <a:rPr lang="en-US" sz="4000" dirty="0" err="1">
                <a:solidFill>
                  <a:schemeClr val="bg1"/>
                </a:solidFill>
              </a:rPr>
              <a:t>đầu</a:t>
            </a:r>
            <a:r>
              <a:rPr lang="en-US" sz="4000" dirty="0">
                <a:solidFill>
                  <a:schemeClr val="bg1"/>
                </a:solidFill>
              </a:rPr>
              <a:t> </a:t>
            </a:r>
          </a:p>
          <a:p>
            <a:pPr algn="ctr"/>
            <a:r>
              <a:rPr lang="en-US" sz="4000" dirty="0" err="1">
                <a:solidFill>
                  <a:schemeClr val="bg1"/>
                </a:solidFill>
              </a:rPr>
              <a:t>Có</a:t>
            </a:r>
            <a:r>
              <a:rPr lang="en-US" sz="4000" dirty="0">
                <a:solidFill>
                  <a:schemeClr val="bg1"/>
                </a:solidFill>
              </a:rPr>
              <a:t> </a:t>
            </a:r>
            <a:r>
              <a:rPr lang="en-US" sz="4000" dirty="0" err="1">
                <a:solidFill>
                  <a:schemeClr val="bg1"/>
                </a:solidFill>
              </a:rPr>
              <a:t>tay</a:t>
            </a:r>
            <a:r>
              <a:rPr lang="en-US" sz="4000" dirty="0">
                <a:solidFill>
                  <a:schemeClr val="bg1"/>
                </a:solidFill>
              </a:rPr>
              <a:t> </a:t>
            </a:r>
            <a:r>
              <a:rPr lang="en-US" sz="4000" dirty="0" err="1">
                <a:solidFill>
                  <a:schemeClr val="bg1"/>
                </a:solidFill>
              </a:rPr>
              <a:t>mà</a:t>
            </a:r>
            <a:r>
              <a:rPr lang="en-US" sz="4000" dirty="0">
                <a:solidFill>
                  <a:schemeClr val="bg1"/>
                </a:solidFill>
              </a:rPr>
              <a:t> </a:t>
            </a:r>
            <a:r>
              <a:rPr lang="en-US" sz="4000" dirty="0" err="1">
                <a:solidFill>
                  <a:schemeClr val="bg1"/>
                </a:solidFill>
              </a:rPr>
              <a:t>chẳng</a:t>
            </a:r>
            <a:r>
              <a:rPr lang="en-US" sz="4000" dirty="0">
                <a:solidFill>
                  <a:schemeClr val="bg1"/>
                </a:solidFill>
              </a:rPr>
              <a:t> </a:t>
            </a:r>
            <a:r>
              <a:rPr lang="en-US" sz="4000" dirty="0" err="1">
                <a:solidFill>
                  <a:schemeClr val="bg1"/>
                </a:solidFill>
              </a:rPr>
              <a:t>có</a:t>
            </a:r>
            <a:r>
              <a:rPr lang="en-US" sz="4000" dirty="0">
                <a:solidFill>
                  <a:schemeClr val="bg1"/>
                </a:solidFill>
              </a:rPr>
              <a:t> </a:t>
            </a:r>
            <a:r>
              <a:rPr lang="en-US" sz="4000" dirty="0" err="1">
                <a:solidFill>
                  <a:schemeClr val="bg1"/>
                </a:solidFill>
              </a:rPr>
              <a:t>chân</a:t>
            </a:r>
            <a:r>
              <a:rPr lang="en-US" sz="4000" dirty="0">
                <a:solidFill>
                  <a:schemeClr val="bg1"/>
                </a:solidFill>
              </a:rPr>
              <a:t> </a:t>
            </a:r>
            <a:r>
              <a:rPr lang="en-US" sz="4000" dirty="0" err="1">
                <a:solidFill>
                  <a:schemeClr val="bg1"/>
                </a:solidFill>
              </a:rPr>
              <a:t>là</a:t>
            </a:r>
            <a:r>
              <a:rPr lang="en-US" sz="4000" dirty="0">
                <a:solidFill>
                  <a:schemeClr val="bg1"/>
                </a:solidFill>
              </a:rPr>
              <a:t> </a:t>
            </a:r>
            <a:r>
              <a:rPr lang="en-US" sz="4000" dirty="0" err="1">
                <a:solidFill>
                  <a:schemeClr val="bg1"/>
                </a:solidFill>
              </a:rPr>
              <a:t>cái</a:t>
            </a:r>
            <a:r>
              <a:rPr lang="en-US" sz="4000" dirty="0">
                <a:solidFill>
                  <a:schemeClr val="bg1"/>
                </a:solidFill>
              </a:rPr>
              <a:t> </a:t>
            </a:r>
            <a:r>
              <a:rPr lang="en-US" sz="4000" dirty="0" err="1">
                <a:solidFill>
                  <a:schemeClr val="bg1"/>
                </a:solidFill>
              </a:rPr>
              <a:t>gì</a:t>
            </a:r>
            <a:endParaRPr lang="en-US" sz="400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B29C377-1663-4A93-951F-A769749FB432}"/>
              </a:ext>
            </a:extLst>
          </p:cNvPr>
          <p:cNvSpPr txBox="1"/>
          <p:nvPr/>
        </p:nvSpPr>
        <p:spPr>
          <a:xfrm>
            <a:off x="1250066" y="3300714"/>
            <a:ext cx="8506676" cy="1200329"/>
          </a:xfrm>
          <a:prstGeom prst="rect">
            <a:avLst/>
          </a:prstGeom>
          <a:noFill/>
        </p:spPr>
        <p:txBody>
          <a:bodyPr wrap="square" rtlCol="0">
            <a:spAutoFit/>
          </a:bodyPr>
          <a:lstStyle/>
          <a:p>
            <a:pPr algn="ctr"/>
            <a:r>
              <a:rPr lang="en-US" sz="7200" dirty="0" err="1">
                <a:solidFill>
                  <a:schemeClr val="bg1"/>
                </a:solidFill>
                <a:latin typeface="Times New Roman" panose="02020603050405020304" pitchFamily="18" charset="0"/>
                <a:cs typeface="Times New Roman" panose="02020603050405020304" pitchFamily="18" charset="0"/>
              </a:rPr>
              <a:t>Cái</a:t>
            </a:r>
            <a:r>
              <a:rPr lang="en-US" sz="7200" dirty="0">
                <a:solidFill>
                  <a:schemeClr val="bg1"/>
                </a:solidFill>
                <a:latin typeface="Times New Roman" panose="02020603050405020304" pitchFamily="18" charset="0"/>
                <a:cs typeface="Times New Roman" panose="02020603050405020304" pitchFamily="18" charset="0"/>
              </a:rPr>
              <a:t> </a:t>
            </a:r>
            <a:r>
              <a:rPr lang="en-US" sz="7200" dirty="0" err="1">
                <a:solidFill>
                  <a:schemeClr val="bg1"/>
                </a:solidFill>
                <a:latin typeface="Times New Roman" panose="02020603050405020304" pitchFamily="18" charset="0"/>
                <a:cs typeface="Times New Roman" panose="02020603050405020304" pitchFamily="18" charset="0"/>
              </a:rPr>
              <a:t>áo</a:t>
            </a:r>
            <a:endParaRPr lang="en-US" sz="7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1250066" y="1354238"/>
            <a:ext cx="9279674" cy="3323987"/>
          </a:xfrm>
          <a:prstGeom prst="rect">
            <a:avLst/>
          </a:prstGeom>
          <a:noFill/>
        </p:spPr>
        <p:txBody>
          <a:bodyPr wrap="square" rtlCol="0">
            <a:spAutoFit/>
          </a:bodyPr>
          <a:lstStyle/>
          <a:p>
            <a:r>
              <a:rPr lang="en-US" sz="3600" dirty="0" err="1">
                <a:solidFill>
                  <a:schemeClr val="bg1"/>
                </a:solidFill>
              </a:rPr>
              <a:t>Cái</a:t>
            </a:r>
            <a:r>
              <a:rPr lang="en-US" sz="3600" dirty="0">
                <a:solidFill>
                  <a:schemeClr val="bg1"/>
                </a:solidFill>
              </a:rPr>
              <a:t> </a:t>
            </a:r>
            <a:r>
              <a:rPr lang="en-US" sz="3600" dirty="0" err="1">
                <a:solidFill>
                  <a:schemeClr val="bg1"/>
                </a:solidFill>
              </a:rPr>
              <a:t>gì</a:t>
            </a:r>
            <a:r>
              <a:rPr lang="en-US" sz="3600" dirty="0">
                <a:solidFill>
                  <a:schemeClr val="bg1"/>
                </a:solidFill>
              </a:rPr>
              <a:t> </a:t>
            </a:r>
            <a:r>
              <a:rPr lang="en-US" sz="3600" dirty="0" err="1">
                <a:solidFill>
                  <a:schemeClr val="bg1"/>
                </a:solidFill>
              </a:rPr>
              <a:t>bằng</a:t>
            </a:r>
            <a:r>
              <a:rPr lang="en-US" sz="3600" dirty="0">
                <a:solidFill>
                  <a:schemeClr val="bg1"/>
                </a:solidFill>
              </a:rPr>
              <a:t> </a:t>
            </a:r>
            <a:r>
              <a:rPr lang="en-US" sz="3600" dirty="0" err="1">
                <a:solidFill>
                  <a:schemeClr val="bg1"/>
                </a:solidFill>
              </a:rPr>
              <a:t>vải</a:t>
            </a:r>
            <a:endParaRPr lang="en-US" sz="3600" dirty="0">
              <a:solidFill>
                <a:schemeClr val="bg1"/>
              </a:solidFill>
            </a:endParaRPr>
          </a:p>
          <a:p>
            <a:r>
              <a:rPr lang="en-US" sz="3600" dirty="0" err="1">
                <a:solidFill>
                  <a:schemeClr val="bg1"/>
                </a:solidFill>
              </a:rPr>
              <a:t>Dùng</a:t>
            </a:r>
            <a:r>
              <a:rPr lang="en-US" sz="3600" dirty="0">
                <a:solidFill>
                  <a:schemeClr val="bg1"/>
                </a:solidFill>
              </a:rPr>
              <a:t> </a:t>
            </a:r>
            <a:r>
              <a:rPr lang="en-US" sz="3600" dirty="0" err="1">
                <a:solidFill>
                  <a:schemeClr val="bg1"/>
                </a:solidFill>
              </a:rPr>
              <a:t>để</a:t>
            </a:r>
            <a:r>
              <a:rPr lang="en-US" sz="3600" dirty="0">
                <a:solidFill>
                  <a:schemeClr val="bg1"/>
                </a:solidFill>
              </a:rPr>
              <a:t> </a:t>
            </a:r>
            <a:r>
              <a:rPr lang="en-US" sz="3600" dirty="0" err="1">
                <a:solidFill>
                  <a:schemeClr val="bg1"/>
                </a:solidFill>
              </a:rPr>
              <a:t>đội</a:t>
            </a:r>
            <a:r>
              <a:rPr lang="en-US" sz="3600" dirty="0">
                <a:solidFill>
                  <a:schemeClr val="bg1"/>
                </a:solidFill>
              </a:rPr>
              <a:t> </a:t>
            </a:r>
            <a:r>
              <a:rPr lang="en-US" sz="3600" dirty="0" err="1">
                <a:solidFill>
                  <a:schemeClr val="bg1"/>
                </a:solidFill>
              </a:rPr>
              <a:t>đầu</a:t>
            </a:r>
            <a:endParaRPr lang="en-US" sz="3600" dirty="0">
              <a:solidFill>
                <a:schemeClr val="bg1"/>
              </a:solidFill>
            </a:endParaRPr>
          </a:p>
          <a:p>
            <a:r>
              <a:rPr lang="en-US" sz="3600" dirty="0" err="1">
                <a:solidFill>
                  <a:schemeClr val="bg1"/>
                </a:solidFill>
              </a:rPr>
              <a:t>Trời</a:t>
            </a:r>
            <a:r>
              <a:rPr lang="en-US" sz="3600" dirty="0">
                <a:solidFill>
                  <a:schemeClr val="bg1"/>
                </a:solidFill>
              </a:rPr>
              <a:t> </a:t>
            </a:r>
            <a:r>
              <a:rPr lang="en-US" sz="3600" dirty="0" err="1">
                <a:solidFill>
                  <a:schemeClr val="bg1"/>
                </a:solidFill>
              </a:rPr>
              <a:t>nắng</a:t>
            </a:r>
            <a:r>
              <a:rPr lang="en-US" sz="3600" dirty="0">
                <a:solidFill>
                  <a:schemeClr val="bg1"/>
                </a:solidFill>
              </a:rPr>
              <a:t> </a:t>
            </a:r>
            <a:r>
              <a:rPr lang="en-US" sz="3600" dirty="0" err="1">
                <a:solidFill>
                  <a:schemeClr val="bg1"/>
                </a:solidFill>
              </a:rPr>
              <a:t>chang</a:t>
            </a:r>
            <a:r>
              <a:rPr lang="en-US" sz="3600" dirty="0">
                <a:solidFill>
                  <a:schemeClr val="bg1"/>
                </a:solidFill>
              </a:rPr>
              <a:t> </a:t>
            </a:r>
            <a:r>
              <a:rPr lang="en-US" sz="3600" dirty="0" err="1">
                <a:solidFill>
                  <a:schemeClr val="bg1"/>
                </a:solidFill>
              </a:rPr>
              <a:t>chang</a:t>
            </a:r>
            <a:r>
              <a:rPr lang="en-US" sz="3600" dirty="0">
                <a:solidFill>
                  <a:schemeClr val="bg1"/>
                </a:solidFill>
              </a:rPr>
              <a:t> </a:t>
            </a:r>
          </a:p>
          <a:p>
            <a:r>
              <a:rPr lang="en-US" sz="3600" dirty="0">
                <a:solidFill>
                  <a:schemeClr val="bg1"/>
                </a:solidFill>
              </a:rPr>
              <a:t>Che </a:t>
            </a:r>
            <a:r>
              <a:rPr lang="en-US" sz="3600" dirty="0" err="1">
                <a:solidFill>
                  <a:schemeClr val="bg1"/>
                </a:solidFill>
              </a:rPr>
              <a:t>đầu</a:t>
            </a:r>
            <a:r>
              <a:rPr lang="en-US" sz="3600" dirty="0">
                <a:solidFill>
                  <a:schemeClr val="bg1"/>
                </a:solidFill>
              </a:rPr>
              <a:t> </a:t>
            </a:r>
            <a:r>
              <a:rPr lang="en-US" sz="3600" dirty="0" err="1">
                <a:solidFill>
                  <a:schemeClr val="bg1"/>
                </a:solidFill>
              </a:rPr>
              <a:t>cho</a:t>
            </a:r>
            <a:r>
              <a:rPr lang="en-US" sz="3600" dirty="0">
                <a:solidFill>
                  <a:schemeClr val="bg1"/>
                </a:solidFill>
              </a:rPr>
              <a:t> </a:t>
            </a:r>
            <a:r>
              <a:rPr lang="en-US" sz="3600" dirty="0" err="1">
                <a:solidFill>
                  <a:schemeClr val="bg1"/>
                </a:solidFill>
              </a:rPr>
              <a:t>bé</a:t>
            </a:r>
            <a:r>
              <a:rPr lang="en-US" sz="3600" dirty="0">
                <a:solidFill>
                  <a:schemeClr val="bg1"/>
                </a:solidFill>
              </a:rPr>
              <a:t>?</a:t>
            </a:r>
          </a:p>
          <a:p>
            <a:pPr algn="ctr"/>
            <a:endParaRPr lang="en-US" sz="6600"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6D634D9-AB63-4CB6-AA06-E200A0D86A17}"/>
              </a:ext>
            </a:extLst>
          </p:cNvPr>
          <p:cNvSpPr txBox="1"/>
          <p:nvPr/>
        </p:nvSpPr>
        <p:spPr>
          <a:xfrm>
            <a:off x="1250066" y="3300714"/>
            <a:ext cx="8827188" cy="1107996"/>
          </a:xfrm>
          <a:prstGeom prst="rect">
            <a:avLst/>
          </a:prstGeom>
          <a:noFill/>
        </p:spPr>
        <p:txBody>
          <a:bodyPr wrap="square" rtlCol="0">
            <a:spAutoFit/>
          </a:bodyPr>
          <a:lstStyle/>
          <a:p>
            <a:pPr algn="ctr"/>
            <a:r>
              <a:rPr lang="en-US" sz="6600" dirty="0" err="1">
                <a:solidFill>
                  <a:schemeClr val="bg1"/>
                </a:solidFill>
                <a:latin typeface="Times New Roman" panose="02020603050405020304" pitchFamily="18" charset="0"/>
                <a:cs typeface="Times New Roman" panose="02020603050405020304" pitchFamily="18" charset="0"/>
              </a:rPr>
              <a:t>Cái</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mũ</a:t>
            </a:r>
            <a:r>
              <a:rPr lang="en-US" sz="6600" dirty="0">
                <a:solidFill>
                  <a:schemeClr val="bg1"/>
                </a:solidFill>
                <a:latin typeface="Times New Roman" panose="02020603050405020304" pitchFamily="18" charset="0"/>
                <a:cs typeface="Times New Roman" panose="02020603050405020304" pitchFamily="18" charset="0"/>
              </a:rPr>
              <a:t> </a:t>
            </a:r>
            <a:r>
              <a:rPr lang="en-US" sz="6600" dirty="0" err="1">
                <a:solidFill>
                  <a:schemeClr val="bg1"/>
                </a:solidFill>
                <a:latin typeface="Times New Roman" panose="02020603050405020304" pitchFamily="18" charset="0"/>
                <a:cs typeface="Times New Roman" panose="02020603050405020304" pitchFamily="18" charset="0"/>
              </a:rPr>
              <a:t>vải</a:t>
            </a:r>
            <a:endParaRPr lang="en-US" sz="6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250066" y="1354238"/>
            <a:ext cx="8921456" cy="1200329"/>
          </a:xfrm>
          <a:prstGeom prst="rect">
            <a:avLst/>
          </a:prstGeom>
          <a:noFill/>
        </p:spPr>
        <p:txBody>
          <a:bodyPr wrap="square" rtlCol="0">
            <a:spAutoFit/>
          </a:bodyPr>
          <a:lstStyle/>
          <a:p>
            <a:pPr algn="ctr"/>
            <a:r>
              <a:rPr lang="en-US" sz="3600" dirty="0" err="1">
                <a:solidFill>
                  <a:schemeClr val="bg1"/>
                </a:solidFill>
              </a:rPr>
              <a:t>Vừa</a:t>
            </a:r>
            <a:r>
              <a:rPr lang="en-US" sz="3600" dirty="0">
                <a:solidFill>
                  <a:schemeClr val="bg1"/>
                </a:solidFill>
              </a:rPr>
              <a:t> </a:t>
            </a:r>
            <a:r>
              <a:rPr lang="en-US" sz="3600" dirty="0" err="1">
                <a:solidFill>
                  <a:schemeClr val="bg1"/>
                </a:solidFill>
              </a:rPr>
              <a:t>bằng</a:t>
            </a:r>
            <a:r>
              <a:rPr lang="en-US" sz="3600" dirty="0">
                <a:solidFill>
                  <a:schemeClr val="bg1"/>
                </a:solidFill>
              </a:rPr>
              <a:t> </a:t>
            </a:r>
            <a:r>
              <a:rPr lang="en-US" sz="3600" dirty="0" err="1">
                <a:solidFill>
                  <a:schemeClr val="bg1"/>
                </a:solidFill>
              </a:rPr>
              <a:t>cái</a:t>
            </a:r>
            <a:r>
              <a:rPr lang="en-US" sz="3600" dirty="0">
                <a:solidFill>
                  <a:schemeClr val="bg1"/>
                </a:solidFill>
              </a:rPr>
              <a:t> </a:t>
            </a:r>
            <a:r>
              <a:rPr lang="en-US" sz="3600" dirty="0" err="1">
                <a:solidFill>
                  <a:schemeClr val="bg1"/>
                </a:solidFill>
              </a:rPr>
              <a:t>trống</a:t>
            </a:r>
            <a:r>
              <a:rPr lang="en-US" sz="3600" dirty="0">
                <a:solidFill>
                  <a:schemeClr val="bg1"/>
                </a:solidFill>
              </a:rPr>
              <a:t> </a:t>
            </a:r>
            <a:r>
              <a:rPr lang="en-US" sz="3600" dirty="0" err="1">
                <a:solidFill>
                  <a:schemeClr val="bg1"/>
                </a:solidFill>
              </a:rPr>
              <a:t>mà</a:t>
            </a:r>
            <a:r>
              <a:rPr lang="en-US" sz="3600" dirty="0">
                <a:solidFill>
                  <a:schemeClr val="bg1"/>
                </a:solidFill>
              </a:rPr>
              <a:t> </a:t>
            </a:r>
            <a:r>
              <a:rPr lang="en-US" sz="3600" dirty="0" err="1">
                <a:solidFill>
                  <a:schemeClr val="bg1"/>
                </a:solidFill>
              </a:rPr>
              <a:t>thủng</a:t>
            </a:r>
            <a:r>
              <a:rPr lang="en-US" sz="3600" dirty="0">
                <a:solidFill>
                  <a:schemeClr val="bg1"/>
                </a:solidFill>
              </a:rPr>
              <a:t> </a:t>
            </a:r>
            <a:r>
              <a:rPr lang="en-US" sz="3600" dirty="0" err="1">
                <a:solidFill>
                  <a:schemeClr val="bg1"/>
                </a:solidFill>
              </a:rPr>
              <a:t>hai</a:t>
            </a:r>
            <a:r>
              <a:rPr lang="en-US" sz="3600" dirty="0">
                <a:solidFill>
                  <a:schemeClr val="bg1"/>
                </a:solidFill>
              </a:rPr>
              <a:t> </a:t>
            </a:r>
            <a:r>
              <a:rPr lang="en-US" sz="3600" dirty="0" err="1">
                <a:solidFill>
                  <a:schemeClr val="bg1"/>
                </a:solidFill>
              </a:rPr>
              <a:t>đầu</a:t>
            </a:r>
            <a:r>
              <a:rPr lang="en-US" sz="3600" dirty="0">
                <a:solidFill>
                  <a:schemeClr val="bg1"/>
                </a:solidFill>
              </a:rPr>
              <a:t>?</a:t>
            </a:r>
          </a:p>
          <a:p>
            <a:pPr algn="ctr"/>
            <a:r>
              <a:rPr lang="en-US" sz="3600" dirty="0" err="1">
                <a:solidFill>
                  <a:schemeClr val="bg1"/>
                </a:solidFill>
                <a:latin typeface="Times New Roman" panose="02020603050405020304" pitchFamily="18" charset="0"/>
                <a:cs typeface="Times New Roman" panose="02020603050405020304" pitchFamily="18" charset="0"/>
              </a:rPr>
              <a:t>Là</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cái</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gì</a:t>
            </a:r>
            <a:r>
              <a:rPr lang="en-US" sz="3600" dirty="0">
                <a:solidFill>
                  <a:schemeClr val="bg1"/>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BA46285-AC70-4F24-87DC-EF5358B6E211}"/>
              </a:ext>
            </a:extLst>
          </p:cNvPr>
          <p:cNvSpPr txBox="1"/>
          <p:nvPr/>
        </p:nvSpPr>
        <p:spPr>
          <a:xfrm>
            <a:off x="1250066" y="3300714"/>
            <a:ext cx="7893934" cy="1200329"/>
          </a:xfrm>
          <a:prstGeom prst="rect">
            <a:avLst/>
          </a:prstGeom>
          <a:noFill/>
        </p:spPr>
        <p:txBody>
          <a:bodyPr wrap="square" rtlCol="0">
            <a:spAutoFit/>
          </a:bodyPr>
          <a:lstStyle/>
          <a:p>
            <a:pPr algn="ctr"/>
            <a:r>
              <a:rPr lang="en-US" sz="7200" dirty="0" err="1">
                <a:solidFill>
                  <a:schemeClr val="bg1"/>
                </a:solidFill>
                <a:latin typeface="Times New Roman" panose="02020603050405020304" pitchFamily="18" charset="0"/>
                <a:cs typeface="Times New Roman" panose="02020603050405020304" pitchFamily="18" charset="0"/>
              </a:rPr>
              <a:t>Cái</a:t>
            </a:r>
            <a:r>
              <a:rPr lang="en-US" sz="7200" dirty="0">
                <a:solidFill>
                  <a:schemeClr val="bg1"/>
                </a:solidFill>
                <a:latin typeface="Times New Roman" panose="02020603050405020304" pitchFamily="18" charset="0"/>
                <a:cs typeface="Times New Roman" panose="02020603050405020304" pitchFamily="18" charset="0"/>
              </a:rPr>
              <a:t> </a:t>
            </a:r>
            <a:r>
              <a:rPr lang="en-US" sz="7200" dirty="0" err="1">
                <a:solidFill>
                  <a:schemeClr val="bg1"/>
                </a:solidFill>
                <a:latin typeface="Times New Roman" panose="02020603050405020304" pitchFamily="18" charset="0"/>
                <a:cs typeface="Times New Roman" panose="02020603050405020304" pitchFamily="18" charset="0"/>
              </a:rPr>
              <a:t>váy</a:t>
            </a:r>
            <a:endParaRPr lang="en-US" sz="7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1250065" y="1354238"/>
            <a:ext cx="8487823" cy="2062103"/>
          </a:xfrm>
          <a:prstGeom prst="rect">
            <a:avLst/>
          </a:prstGeom>
          <a:noFill/>
        </p:spPr>
        <p:txBody>
          <a:bodyPr wrap="square" rtlCol="0">
            <a:spAutoFit/>
          </a:bodyPr>
          <a:lstStyle/>
          <a:p>
            <a:r>
              <a:rPr lang="en-US" sz="3200" dirty="0" err="1">
                <a:solidFill>
                  <a:schemeClr val="bg1"/>
                </a:solidFill>
              </a:rPr>
              <a:t>Một</a:t>
            </a:r>
            <a:r>
              <a:rPr lang="en-US" sz="3200" dirty="0">
                <a:solidFill>
                  <a:schemeClr val="bg1"/>
                </a:solidFill>
              </a:rPr>
              <a:t> </a:t>
            </a:r>
            <a:r>
              <a:rPr lang="en-US" sz="3200" dirty="0" err="1">
                <a:solidFill>
                  <a:schemeClr val="bg1"/>
                </a:solidFill>
              </a:rPr>
              <a:t>mình</a:t>
            </a:r>
            <a:r>
              <a:rPr lang="en-US" sz="3200" dirty="0">
                <a:solidFill>
                  <a:schemeClr val="bg1"/>
                </a:solidFill>
              </a:rPr>
              <a:t> </a:t>
            </a:r>
            <a:r>
              <a:rPr lang="en-US" sz="3200" dirty="0" err="1">
                <a:solidFill>
                  <a:schemeClr val="bg1"/>
                </a:solidFill>
              </a:rPr>
              <a:t>mà</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ba</a:t>
            </a:r>
            <a:r>
              <a:rPr lang="en-US" sz="3200" dirty="0">
                <a:solidFill>
                  <a:schemeClr val="bg1"/>
                </a:solidFill>
              </a:rPr>
              <a:t> </a:t>
            </a:r>
            <a:r>
              <a:rPr lang="en-US" sz="3200" dirty="0" err="1">
                <a:solidFill>
                  <a:schemeClr val="bg1"/>
                </a:solidFill>
              </a:rPr>
              <a:t>mồm</a:t>
            </a:r>
            <a:endParaRPr lang="en-US" sz="3200" dirty="0">
              <a:solidFill>
                <a:schemeClr val="bg1"/>
              </a:solidFill>
            </a:endParaRPr>
          </a:p>
          <a:p>
            <a:r>
              <a:rPr lang="en-US" sz="3200" dirty="0" err="1">
                <a:solidFill>
                  <a:schemeClr val="bg1"/>
                </a:solidFill>
              </a:rPr>
              <a:t>Giàu</a:t>
            </a:r>
            <a:r>
              <a:rPr lang="en-US" sz="3200" dirty="0">
                <a:solidFill>
                  <a:schemeClr val="bg1"/>
                </a:solidFill>
              </a:rPr>
              <a:t> </a:t>
            </a:r>
            <a:r>
              <a:rPr lang="en-US" sz="3200" dirty="0" err="1">
                <a:solidFill>
                  <a:schemeClr val="bg1"/>
                </a:solidFill>
              </a:rPr>
              <a:t>nghèo</a:t>
            </a:r>
            <a:r>
              <a:rPr lang="en-US" sz="3200" dirty="0">
                <a:solidFill>
                  <a:schemeClr val="bg1"/>
                </a:solidFill>
              </a:rPr>
              <a:t> </a:t>
            </a:r>
            <a:r>
              <a:rPr lang="en-US" sz="3200" dirty="0" err="1">
                <a:solidFill>
                  <a:schemeClr val="bg1"/>
                </a:solidFill>
              </a:rPr>
              <a:t>đều</a:t>
            </a:r>
            <a:r>
              <a:rPr lang="en-US" sz="3200" dirty="0">
                <a:solidFill>
                  <a:schemeClr val="bg1"/>
                </a:solidFill>
              </a:rPr>
              <a:t> </a:t>
            </a:r>
            <a:r>
              <a:rPr lang="en-US" sz="3200" dirty="0" err="1">
                <a:solidFill>
                  <a:schemeClr val="bg1"/>
                </a:solidFill>
              </a:rPr>
              <a:t>cần</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sớm</a:t>
            </a:r>
            <a:r>
              <a:rPr lang="en-US" sz="3200" dirty="0">
                <a:solidFill>
                  <a:schemeClr val="bg1"/>
                </a:solidFill>
              </a:rPr>
              <a:t> </a:t>
            </a:r>
            <a:r>
              <a:rPr lang="en-US" sz="3200" dirty="0" err="1">
                <a:solidFill>
                  <a:schemeClr val="bg1"/>
                </a:solidFill>
              </a:rPr>
              <a:t>hôm</a:t>
            </a:r>
            <a:endParaRPr lang="en-US" sz="3200" dirty="0">
              <a:solidFill>
                <a:schemeClr val="bg1"/>
              </a:solidFill>
            </a:endParaRPr>
          </a:p>
          <a:p>
            <a:r>
              <a:rPr lang="en-US" sz="3200" dirty="0" err="1">
                <a:solidFill>
                  <a:schemeClr val="bg1"/>
                </a:solidFill>
              </a:rPr>
              <a:t>Mỏng</a:t>
            </a:r>
            <a:r>
              <a:rPr lang="en-US" sz="3200" dirty="0">
                <a:solidFill>
                  <a:schemeClr val="bg1"/>
                </a:solidFill>
              </a:rPr>
              <a:t> </a:t>
            </a:r>
            <a:r>
              <a:rPr lang="en-US" sz="3200" dirty="0" err="1">
                <a:solidFill>
                  <a:schemeClr val="bg1"/>
                </a:solidFill>
              </a:rPr>
              <a:t>dài</a:t>
            </a:r>
            <a:r>
              <a:rPr lang="en-US" sz="3200" dirty="0">
                <a:solidFill>
                  <a:schemeClr val="bg1"/>
                </a:solidFill>
              </a:rPr>
              <a:t> </a:t>
            </a:r>
            <a:r>
              <a:rPr lang="en-US" sz="3200" dirty="0" err="1">
                <a:solidFill>
                  <a:schemeClr val="bg1"/>
                </a:solidFill>
              </a:rPr>
              <a:t>dày</a:t>
            </a:r>
            <a:r>
              <a:rPr lang="en-US" sz="3200" dirty="0">
                <a:solidFill>
                  <a:schemeClr val="bg1"/>
                </a:solidFill>
              </a:rPr>
              <a:t> </a:t>
            </a:r>
            <a:r>
              <a:rPr lang="en-US" sz="3200" dirty="0" err="1">
                <a:solidFill>
                  <a:schemeClr val="bg1"/>
                </a:solidFill>
              </a:rPr>
              <a:t>ngắn</a:t>
            </a:r>
            <a:r>
              <a:rPr lang="en-US" sz="3200" dirty="0">
                <a:solidFill>
                  <a:schemeClr val="bg1"/>
                </a:solidFill>
              </a:rPr>
              <a:t> </a:t>
            </a:r>
            <a:r>
              <a:rPr lang="en-US" sz="3200" dirty="0" err="1">
                <a:solidFill>
                  <a:schemeClr val="bg1"/>
                </a:solidFill>
              </a:rPr>
              <a:t>đủ</a:t>
            </a:r>
            <a:r>
              <a:rPr lang="en-US" sz="3200" dirty="0">
                <a:solidFill>
                  <a:schemeClr val="bg1"/>
                </a:solidFill>
              </a:rPr>
              <a:t> </a:t>
            </a:r>
            <a:r>
              <a:rPr lang="en-US" sz="3200" dirty="0" err="1">
                <a:solidFill>
                  <a:schemeClr val="bg1"/>
                </a:solidFill>
              </a:rPr>
              <a:t>loại</a:t>
            </a:r>
            <a:r>
              <a:rPr lang="en-US" sz="3200" dirty="0">
                <a:solidFill>
                  <a:schemeClr val="bg1"/>
                </a:solidFill>
              </a:rPr>
              <a:t> </a:t>
            </a:r>
          </a:p>
          <a:p>
            <a:r>
              <a:rPr lang="en-US" sz="3200" dirty="0" err="1">
                <a:solidFill>
                  <a:schemeClr val="bg1"/>
                </a:solidFill>
              </a:rPr>
              <a:t>Thiếu</a:t>
            </a:r>
            <a:r>
              <a:rPr lang="en-US" sz="3200" dirty="0">
                <a:solidFill>
                  <a:schemeClr val="bg1"/>
                </a:solidFill>
              </a:rPr>
              <a:t> </a:t>
            </a:r>
            <a:r>
              <a:rPr lang="en-US" sz="3200" dirty="0" err="1">
                <a:solidFill>
                  <a:schemeClr val="bg1"/>
                </a:solidFill>
              </a:rPr>
              <a:t>tôi</a:t>
            </a:r>
            <a:r>
              <a:rPr lang="en-US" sz="3200" dirty="0">
                <a:solidFill>
                  <a:schemeClr val="bg1"/>
                </a:solidFill>
              </a:rPr>
              <a:t> </a:t>
            </a:r>
            <a:r>
              <a:rPr lang="en-US" sz="3200" dirty="0" err="1">
                <a:solidFill>
                  <a:schemeClr val="bg1"/>
                </a:solidFill>
              </a:rPr>
              <a:t>đố</a:t>
            </a:r>
            <a:r>
              <a:rPr lang="en-US" sz="3200" dirty="0">
                <a:solidFill>
                  <a:schemeClr val="bg1"/>
                </a:solidFill>
              </a:rPr>
              <a:t> ai </a:t>
            </a:r>
            <a:r>
              <a:rPr lang="en-US" sz="3200" dirty="0" err="1">
                <a:solidFill>
                  <a:schemeClr val="bg1"/>
                </a:solidFill>
              </a:rPr>
              <a:t>dám</a:t>
            </a:r>
            <a:r>
              <a:rPr lang="en-US" sz="3200" dirty="0">
                <a:solidFill>
                  <a:schemeClr val="bg1"/>
                </a:solidFill>
              </a:rPr>
              <a:t> </a:t>
            </a:r>
            <a:r>
              <a:rPr lang="en-US" sz="3200" dirty="0" err="1">
                <a:solidFill>
                  <a:schemeClr val="bg1"/>
                </a:solidFill>
              </a:rPr>
              <a:t>ra</a:t>
            </a:r>
            <a:r>
              <a:rPr lang="en-US" sz="3200" dirty="0">
                <a:solidFill>
                  <a:schemeClr val="bg1"/>
                </a:solidFill>
              </a:rPr>
              <a:t> </a:t>
            </a:r>
            <a:r>
              <a:rPr lang="en-US" sz="3200" dirty="0" err="1">
                <a:solidFill>
                  <a:schemeClr val="bg1"/>
                </a:solidFill>
              </a:rPr>
              <a:t>đường</a:t>
            </a:r>
            <a:r>
              <a:rPr lang="en-US" sz="3200" dirty="0">
                <a:solidFill>
                  <a:schemeClr val="bg1"/>
                </a:solidFill>
              </a:rPr>
              <a:t>?</a:t>
            </a:r>
          </a:p>
        </p:txBody>
      </p:sp>
      <p:sp>
        <p:nvSpPr>
          <p:cNvPr id="6" name="TextBox 5">
            <a:extLst>
              <a:ext uri="{FF2B5EF4-FFF2-40B4-BE49-F238E27FC236}">
                <a16:creationId xmlns:a16="http://schemas.microsoft.com/office/drawing/2014/main" id="{F6E535D8-67EC-45C9-8FD9-E06670C45FE9}"/>
              </a:ext>
            </a:extLst>
          </p:cNvPr>
          <p:cNvSpPr txBox="1"/>
          <p:nvPr/>
        </p:nvSpPr>
        <p:spPr>
          <a:xfrm>
            <a:off x="1250066" y="3300714"/>
            <a:ext cx="8638652" cy="1200329"/>
          </a:xfrm>
          <a:prstGeom prst="rect">
            <a:avLst/>
          </a:prstGeom>
          <a:noFill/>
        </p:spPr>
        <p:txBody>
          <a:bodyPr wrap="square" rtlCol="0">
            <a:spAutoFit/>
          </a:bodyPr>
          <a:lstStyle/>
          <a:p>
            <a:pPr algn="ctr"/>
            <a:r>
              <a:rPr lang="en-US" sz="7200" dirty="0" err="1">
                <a:solidFill>
                  <a:schemeClr val="bg1"/>
                </a:solidFill>
                <a:latin typeface="Times New Roman" panose="02020603050405020304" pitchFamily="18" charset="0"/>
                <a:cs typeface="Times New Roman" panose="02020603050405020304" pitchFamily="18" charset="0"/>
              </a:rPr>
              <a:t>Cái</a:t>
            </a:r>
            <a:r>
              <a:rPr lang="en-US" sz="7200" dirty="0">
                <a:solidFill>
                  <a:schemeClr val="bg1"/>
                </a:solidFill>
                <a:latin typeface="Times New Roman" panose="02020603050405020304" pitchFamily="18" charset="0"/>
                <a:cs typeface="Times New Roman" panose="02020603050405020304" pitchFamily="18" charset="0"/>
              </a:rPr>
              <a:t> </a:t>
            </a:r>
            <a:r>
              <a:rPr lang="en-US" sz="7200" dirty="0" err="1">
                <a:solidFill>
                  <a:schemeClr val="bg1"/>
                </a:solidFill>
                <a:latin typeface="Times New Roman" panose="02020603050405020304" pitchFamily="18" charset="0"/>
                <a:cs typeface="Times New Roman" panose="02020603050405020304" pitchFamily="18" charset="0"/>
              </a:rPr>
              <a:t>quần</a:t>
            </a:r>
            <a:endParaRPr lang="en-US" sz="7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351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4" name="Rectangle 3">
            <a:hlinkClick r:id="rId3" action="ppaction://hlinkfile"/>
          </p:cNvPr>
          <p:cNvSpPr/>
          <p:nvPr/>
        </p:nvSpPr>
        <p:spPr>
          <a:xfrm>
            <a:off x="1500730" y="1782286"/>
            <a:ext cx="9010676" cy="1490152"/>
          </a:xfrm>
          <a:prstGeom prst="rect">
            <a:avLst/>
          </a:prstGeom>
        </p:spPr>
        <p:txBody>
          <a:bodyPr wrap="square">
            <a:spAutoFit/>
          </a:bodyPr>
          <a:lstStyle/>
          <a:p>
            <a:pPr algn="ctr">
              <a:lnSpc>
                <a:spcPct val="150000"/>
              </a:lnSpc>
            </a:pPr>
            <a:r>
              <a:rPr lang="en-US" sz="3200" b="1" dirty="0">
                <a:solidFill>
                  <a:schemeClr val="accent5"/>
                </a:solidFill>
              </a:rPr>
              <a:t>N</a:t>
            </a:r>
            <a:r>
              <a:rPr lang="vi-VN" sz="3200" b="1" dirty="0">
                <a:solidFill>
                  <a:schemeClr val="accent5"/>
                </a:solidFill>
              </a:rPr>
              <a:t>hảy điệu nhảy </a:t>
            </a:r>
            <a:r>
              <a:rPr lang="vi-VN" sz="3200" b="1" i="1" dirty="0">
                <a:solidFill>
                  <a:schemeClr val="accent5"/>
                </a:solidFill>
              </a:rPr>
              <a:t>Sửa soạn ra đường </a:t>
            </a:r>
            <a:r>
              <a:rPr lang="vi-VN" sz="3200" b="1" dirty="0">
                <a:solidFill>
                  <a:schemeClr val="accent5"/>
                </a:solidFill>
              </a:rPr>
              <a:t>trên nền nhạc vui nhộn</a:t>
            </a:r>
            <a:endParaRPr lang="en-US" sz="3200" b="1" dirty="0">
              <a:solidFill>
                <a:schemeClr val="accent5"/>
              </a:solidFill>
            </a:endParaRPr>
          </a:p>
        </p:txBody>
      </p:sp>
    </p:spTree>
    <p:extLst>
      <p:ext uri="{BB962C8B-B14F-4D97-AF65-F5344CB8AC3E}">
        <p14:creationId xmlns:p14="http://schemas.microsoft.com/office/powerpoint/2010/main" val="19750020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4" name="Rectangle 3"/>
          <p:cNvSpPr/>
          <p:nvPr/>
        </p:nvSpPr>
        <p:spPr>
          <a:xfrm>
            <a:off x="184557" y="0"/>
            <a:ext cx="12340205" cy="751488"/>
          </a:xfrm>
          <a:prstGeom prst="rect">
            <a:avLst/>
          </a:prstGeom>
        </p:spPr>
        <p:txBody>
          <a:bodyPr wrap="square">
            <a:spAutoFit/>
          </a:bodyPr>
          <a:lstStyle/>
          <a:p>
            <a:pPr algn="ctr">
              <a:lnSpc>
                <a:spcPct val="150000"/>
              </a:lnSpc>
            </a:pPr>
            <a:r>
              <a:rPr lang="en-US" sz="3200" b="1" dirty="0">
                <a:solidFill>
                  <a:schemeClr val="accent5"/>
                </a:solidFill>
              </a:rPr>
              <a:t>N</a:t>
            </a:r>
            <a:r>
              <a:rPr lang="vi-VN" sz="3200" b="1" dirty="0">
                <a:solidFill>
                  <a:schemeClr val="accent5"/>
                </a:solidFill>
              </a:rPr>
              <a:t>hảy điệu nhảy </a:t>
            </a:r>
            <a:r>
              <a:rPr lang="vi-VN" sz="3200" b="1" i="1" dirty="0">
                <a:solidFill>
                  <a:schemeClr val="accent5"/>
                </a:solidFill>
              </a:rPr>
              <a:t>Sửa soạn ra đường </a:t>
            </a:r>
            <a:r>
              <a:rPr lang="vi-VN" sz="3200" b="1" dirty="0">
                <a:solidFill>
                  <a:schemeClr val="accent5"/>
                </a:solidFill>
              </a:rPr>
              <a:t>trên nền nhạc vui nhộn</a:t>
            </a:r>
            <a:endParaRPr lang="en-US" sz="3200" b="1" dirty="0">
              <a:solidFill>
                <a:schemeClr val="accent5"/>
              </a:solidFill>
            </a:endParaRPr>
          </a:p>
        </p:txBody>
      </p:sp>
      <p:pic>
        <p:nvPicPr>
          <p:cNvPr id="2" name="dự giờ">
            <a:hlinkClick r:id="" action="ppaction://media"/>
            <a:extLst>
              <a:ext uri="{FF2B5EF4-FFF2-40B4-BE49-F238E27FC236}">
                <a16:creationId xmlns:a16="http://schemas.microsoft.com/office/drawing/2014/main" id="{CA538C87-8A99-A680-2492-63DF021658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0185" y="868934"/>
            <a:ext cx="9753600" cy="54864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6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TotalTime>
  <Words>293</Words>
  <Application>Microsoft Office PowerPoint</Application>
  <PresentationFormat>Widescreen</PresentationFormat>
  <Paragraphs>40</Paragraphs>
  <Slides>21</Slides>
  <Notes>14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Nunito</vt:lpstr>
      <vt:lpstr>Wingdings</vt:lpstr>
      <vt:lpstr>.VnUniverse</vt:lpstr>
      <vt:lpstr>Barlow</vt:lpstr>
      <vt:lpstr>Calibri</vt:lpstr>
      <vt:lpstr>Calibri Light</vt:lpstr>
      <vt:lpstr>Times New Roman</vt:lpstr>
      <vt:lpstr>Roboto Condensed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NHÀ THIẾT KẾ TÀI BA</vt:lpstr>
      <vt:lpstr>PowerPoint Presentation</vt:lpstr>
      <vt:lpstr>KẾT LUẬN</vt:lpstr>
      <vt:lpstr>VẬN DỤNG</vt:lpstr>
      <vt:lpstr>HƯỚNG DẪN VỀ NHÀ</vt:lpstr>
      <vt:lpstr>CẢM ƠN CÁC THẦY CÔ VÀ CÁC EM  ĐÃ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HP</cp:lastModifiedBy>
  <cp:revision>77</cp:revision>
  <dcterms:created xsi:type="dcterms:W3CDTF">2018-11-27T03:58:53Z</dcterms:created>
  <dcterms:modified xsi:type="dcterms:W3CDTF">2022-12-31T08:33:30Z</dcterms:modified>
</cp:coreProperties>
</file>