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1" r:id="rId3"/>
    <p:sldMasterId id="2147483705" r:id="rId4"/>
    <p:sldMasterId id="2147483717" r:id="rId5"/>
  </p:sldMasterIdLst>
  <p:notesMasterIdLst>
    <p:notesMasterId r:id="rId28"/>
  </p:notesMasterIdLst>
  <p:sldIdLst>
    <p:sldId id="257" r:id="rId6"/>
    <p:sldId id="262" r:id="rId7"/>
    <p:sldId id="256" r:id="rId8"/>
    <p:sldId id="2007577121" r:id="rId9"/>
    <p:sldId id="258" r:id="rId10"/>
    <p:sldId id="259" r:id="rId11"/>
    <p:sldId id="260" r:id="rId12"/>
    <p:sldId id="261" r:id="rId13"/>
    <p:sldId id="2884" r:id="rId14"/>
    <p:sldId id="523" r:id="rId15"/>
    <p:sldId id="2896" r:id="rId16"/>
    <p:sldId id="2897" r:id="rId17"/>
    <p:sldId id="265" r:id="rId18"/>
    <p:sldId id="2007577120" r:id="rId19"/>
    <p:sldId id="2901" r:id="rId20"/>
    <p:sldId id="2893" r:id="rId21"/>
    <p:sldId id="2007577116" r:id="rId22"/>
    <p:sldId id="2007577122" r:id="rId23"/>
    <p:sldId id="2007577123" r:id="rId24"/>
    <p:sldId id="2007577119" r:id="rId25"/>
    <p:sldId id="2892" r:id="rId26"/>
    <p:sldId id="28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5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8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362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2021/7/17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6B4B0-531A-49F3-A480-D513D24B874D}"/>
              </a:ext>
            </a:extLst>
          </p:cNvPr>
          <p:cNvSpPr txBox="1"/>
          <p:nvPr userDrawn="1"/>
        </p:nvSpPr>
        <p:spPr>
          <a:xfrm>
            <a:off x="8885718" y="41508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DC9A12A-98C9-4B96-BAEB-8D901F6594B4}"/>
              </a:ext>
            </a:extLst>
          </p:cNvPr>
          <p:cNvSpPr txBox="1"/>
          <p:nvPr userDrawn="1"/>
        </p:nvSpPr>
        <p:spPr>
          <a:xfrm>
            <a:off x="8885718" y="41508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slide" Target="slide7.xml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image" Target="../media/image18.png"/><Relationship Id="rId5" Type="http://schemas.openxmlformats.org/officeDocument/2006/relationships/image" Target="../media/image15.gif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B96FF-061F-4FD5-8760-711EFD5F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81" y="1541721"/>
            <a:ext cx="8942739" cy="2595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C1F13-6F1B-435E-BBFA-6A2C55D165A6}"/>
              </a:ext>
            </a:extLst>
          </p:cNvPr>
          <p:cNvSpPr txBox="1"/>
          <p:nvPr/>
        </p:nvSpPr>
        <p:spPr>
          <a:xfrm>
            <a:off x="2140688" y="4362172"/>
            <a:ext cx="7910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tắp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FDD36F-A038-418C-974D-F75AFB401110}"/>
              </a:ext>
            </a:extLst>
          </p:cNvPr>
          <p:cNvCxnSpPr/>
          <p:nvPr/>
        </p:nvCxnSpPr>
        <p:spPr>
          <a:xfrm>
            <a:off x="1041991" y="1488559"/>
            <a:ext cx="447630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8AD5CB-4003-464E-8BC5-018ED6007372}"/>
              </a:ext>
            </a:extLst>
          </p:cNvPr>
          <p:cNvCxnSpPr/>
          <p:nvPr/>
        </p:nvCxnSpPr>
        <p:spPr>
          <a:xfrm>
            <a:off x="455427" y="2530549"/>
            <a:ext cx="1128114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9380AB-D762-45CB-AE6A-F2EC0E14FD7A}"/>
              </a:ext>
            </a:extLst>
          </p:cNvPr>
          <p:cNvCxnSpPr>
            <a:cxnSpLocks/>
          </p:cNvCxnSpPr>
          <p:nvPr/>
        </p:nvCxnSpPr>
        <p:spPr>
          <a:xfrm>
            <a:off x="6096000" y="531628"/>
            <a:ext cx="0" cy="579474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F23EEB-7A77-4A27-BF33-9EE4304EAE3B}"/>
              </a:ext>
            </a:extLst>
          </p:cNvPr>
          <p:cNvSpPr/>
          <p:nvPr/>
        </p:nvSpPr>
        <p:spPr>
          <a:xfrm>
            <a:off x="7176977" y="648591"/>
            <a:ext cx="2498650" cy="1275900"/>
          </a:xfrm>
          <a:custGeom>
            <a:avLst/>
            <a:gdLst>
              <a:gd name="connsiteX0" fmla="*/ 2317897 w 2317897"/>
              <a:gd name="connsiteY0" fmla="*/ 0 h 1414130"/>
              <a:gd name="connsiteX1" fmla="*/ 1010093 w 2317897"/>
              <a:gd name="connsiteY1" fmla="*/ 446568 h 1414130"/>
              <a:gd name="connsiteX2" fmla="*/ 1509823 w 2317897"/>
              <a:gd name="connsiteY2" fmla="*/ 1073889 h 1414130"/>
              <a:gd name="connsiteX3" fmla="*/ 0 w 2317897"/>
              <a:gd name="connsiteY3" fmla="*/ 1414130 h 1414130"/>
              <a:gd name="connsiteX4" fmla="*/ 0 w 2317897"/>
              <a:gd name="connsiteY4" fmla="*/ 141413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897" h="1414130">
                <a:moveTo>
                  <a:pt x="2317897" y="0"/>
                </a:moveTo>
                <a:cubicBezTo>
                  <a:pt x="1731334" y="133793"/>
                  <a:pt x="1144772" y="267587"/>
                  <a:pt x="1010093" y="446568"/>
                </a:cubicBezTo>
                <a:cubicBezTo>
                  <a:pt x="875414" y="625549"/>
                  <a:pt x="1678172" y="912629"/>
                  <a:pt x="1509823" y="1073889"/>
                </a:cubicBezTo>
                <a:cubicBezTo>
                  <a:pt x="1341474" y="1235149"/>
                  <a:pt x="0" y="1414130"/>
                  <a:pt x="0" y="1414130"/>
                </a:cubicBezTo>
                <a:lnTo>
                  <a:pt x="0" y="14141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78E555-D07E-49BF-88B3-9AD4ADDC8695}"/>
              </a:ext>
            </a:extLst>
          </p:cNvPr>
          <p:cNvSpPr txBox="1"/>
          <p:nvPr/>
        </p:nvSpPr>
        <p:spPr>
          <a:xfrm>
            <a:off x="1826142" y="2011533"/>
            <a:ext cx="434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36EAF-7300-42D3-A9DD-884C3215D104}"/>
              </a:ext>
            </a:extLst>
          </p:cNvPr>
          <p:cNvSpPr txBox="1"/>
          <p:nvPr/>
        </p:nvSpPr>
        <p:spPr>
          <a:xfrm>
            <a:off x="7505702" y="2007329"/>
            <a:ext cx="434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endParaRPr lang="en-US" sz="28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7287C0-61C5-49F4-81C8-E781B6F8C52D}"/>
              </a:ext>
            </a:extLst>
          </p:cNvPr>
          <p:cNvGrpSpPr/>
          <p:nvPr/>
        </p:nvGrpSpPr>
        <p:grpSpPr>
          <a:xfrm>
            <a:off x="1041991" y="3572538"/>
            <a:ext cx="4476307" cy="657911"/>
            <a:chOff x="1041991" y="3572538"/>
            <a:chExt cx="4476307" cy="65791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EA57A6-9351-4ADC-B75A-A883FF42A6B2}"/>
                </a:ext>
              </a:extLst>
            </p:cNvPr>
            <p:cNvCxnSpPr/>
            <p:nvPr/>
          </p:nvCxnSpPr>
          <p:spPr>
            <a:xfrm>
              <a:off x="1041991" y="3629247"/>
              <a:ext cx="4476307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71D27A-F8F3-4631-8B76-7D40BE3C0088}"/>
                </a:ext>
              </a:extLst>
            </p:cNvPr>
            <p:cNvSpPr/>
            <p:nvPr/>
          </p:nvSpPr>
          <p:spPr>
            <a:xfrm>
              <a:off x="1318437" y="3572538"/>
              <a:ext cx="127576" cy="1134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804366B-7360-4A88-A0AA-5544D0434CA4}"/>
                </a:ext>
              </a:extLst>
            </p:cNvPr>
            <p:cNvSpPr/>
            <p:nvPr/>
          </p:nvSpPr>
          <p:spPr>
            <a:xfrm>
              <a:off x="3589794" y="3590261"/>
              <a:ext cx="127576" cy="1134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4A1F3AA-BCF2-4EDE-B4F6-A80D3376C7D5}"/>
                </a:ext>
              </a:extLst>
            </p:cNvPr>
            <p:cNvSpPr/>
            <p:nvPr/>
          </p:nvSpPr>
          <p:spPr>
            <a:xfrm>
              <a:off x="4691572" y="3586718"/>
              <a:ext cx="127576" cy="1134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A2D3E-2EB1-4254-90C9-58B4D60D615D}"/>
                </a:ext>
              </a:extLst>
            </p:cNvPr>
            <p:cNvSpPr txBox="1"/>
            <p:nvPr/>
          </p:nvSpPr>
          <p:spPr>
            <a:xfrm>
              <a:off x="1155852" y="3707229"/>
              <a:ext cx="695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EA4BB9-C48D-4192-AE3F-E9D01100665A}"/>
                </a:ext>
              </a:extLst>
            </p:cNvPr>
            <p:cNvSpPr txBox="1"/>
            <p:nvPr/>
          </p:nvSpPr>
          <p:spPr>
            <a:xfrm>
              <a:off x="3414720" y="3707229"/>
              <a:ext cx="695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DBE4FB-E30E-4C7D-A6B1-DE9BDCB61520}"/>
                </a:ext>
              </a:extLst>
            </p:cNvPr>
            <p:cNvSpPr txBox="1"/>
            <p:nvPr/>
          </p:nvSpPr>
          <p:spPr>
            <a:xfrm>
              <a:off x="4471376" y="3707229"/>
              <a:ext cx="695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9F8093-597E-42F0-97A5-C30EBF1859C1}"/>
              </a:ext>
            </a:extLst>
          </p:cNvPr>
          <p:cNvCxnSpPr>
            <a:cxnSpLocks/>
          </p:cNvCxnSpPr>
          <p:nvPr/>
        </p:nvCxnSpPr>
        <p:spPr>
          <a:xfrm flipV="1">
            <a:off x="6581216" y="3232298"/>
            <a:ext cx="1080863" cy="128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2D1318-01AC-486C-90AB-4A8B954E616F}"/>
              </a:ext>
            </a:extLst>
          </p:cNvPr>
          <p:cNvCxnSpPr>
            <a:cxnSpLocks/>
          </p:cNvCxnSpPr>
          <p:nvPr/>
        </p:nvCxnSpPr>
        <p:spPr>
          <a:xfrm>
            <a:off x="7622775" y="3232297"/>
            <a:ext cx="1735168" cy="102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243FCF-0DAE-431A-BD05-266861DEE3A1}"/>
              </a:ext>
            </a:extLst>
          </p:cNvPr>
          <p:cNvCxnSpPr>
            <a:cxnSpLocks/>
          </p:cNvCxnSpPr>
          <p:nvPr/>
        </p:nvCxnSpPr>
        <p:spPr>
          <a:xfrm flipV="1">
            <a:off x="9336677" y="3397101"/>
            <a:ext cx="1526774" cy="85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12A4332-9683-4F7F-A6E8-BF43D4ED0E72}"/>
              </a:ext>
            </a:extLst>
          </p:cNvPr>
          <p:cNvSpPr/>
          <p:nvPr/>
        </p:nvSpPr>
        <p:spPr>
          <a:xfrm>
            <a:off x="7598291" y="3232296"/>
            <a:ext cx="127576" cy="1134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02D56F-6E80-42F3-8A6A-478D961FD681}"/>
              </a:ext>
            </a:extLst>
          </p:cNvPr>
          <p:cNvSpPr/>
          <p:nvPr/>
        </p:nvSpPr>
        <p:spPr>
          <a:xfrm>
            <a:off x="6517428" y="4402203"/>
            <a:ext cx="127576" cy="1134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FC85F7F-00EE-4D28-B194-262B7350D21A}"/>
              </a:ext>
            </a:extLst>
          </p:cNvPr>
          <p:cNvSpPr/>
          <p:nvPr/>
        </p:nvSpPr>
        <p:spPr>
          <a:xfrm>
            <a:off x="9318639" y="4173739"/>
            <a:ext cx="127576" cy="1134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8CBAC21-D257-4A17-9ED6-CCA0D6DA9B17}"/>
              </a:ext>
            </a:extLst>
          </p:cNvPr>
          <p:cNvSpPr/>
          <p:nvPr/>
        </p:nvSpPr>
        <p:spPr>
          <a:xfrm>
            <a:off x="10757032" y="3372290"/>
            <a:ext cx="127576" cy="1134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90F3CD-8A05-4047-B944-7B2B773189A6}"/>
              </a:ext>
            </a:extLst>
          </p:cNvPr>
          <p:cNvSpPr txBox="1"/>
          <p:nvPr/>
        </p:nvSpPr>
        <p:spPr>
          <a:xfrm>
            <a:off x="6275144" y="3886169"/>
            <a:ext cx="69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77A688-992C-48D4-8FA8-9D395E7A268B}"/>
              </a:ext>
            </a:extLst>
          </p:cNvPr>
          <p:cNvSpPr txBox="1"/>
          <p:nvPr/>
        </p:nvSpPr>
        <p:spPr>
          <a:xfrm>
            <a:off x="10710419" y="3610973"/>
            <a:ext cx="69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761078-D965-4421-91F2-8CAD8E278259}"/>
              </a:ext>
            </a:extLst>
          </p:cNvPr>
          <p:cNvSpPr txBox="1"/>
          <p:nvPr/>
        </p:nvSpPr>
        <p:spPr>
          <a:xfrm>
            <a:off x="7262762" y="2846001"/>
            <a:ext cx="69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04AF6E-CD80-4A60-8FFB-31978FC99CE0}"/>
              </a:ext>
            </a:extLst>
          </p:cNvPr>
          <p:cNvSpPr txBox="1"/>
          <p:nvPr/>
        </p:nvSpPr>
        <p:spPr>
          <a:xfrm>
            <a:off x="9098443" y="4287158"/>
            <a:ext cx="69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648AD2-2FE6-40AD-A10D-BC4BC9B1F171}"/>
              </a:ext>
            </a:extLst>
          </p:cNvPr>
          <p:cNvSpPr txBox="1"/>
          <p:nvPr/>
        </p:nvSpPr>
        <p:spPr>
          <a:xfrm>
            <a:off x="837334" y="4381488"/>
            <a:ext cx="5105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A,B, C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endParaRPr lang="en-US" sz="2800" dirty="0"/>
          </a:p>
          <a:p>
            <a:r>
              <a:rPr lang="en-US" sz="2800" dirty="0"/>
              <a:t>A, B, C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5E0A92-D85B-415C-876D-3D45621F9789}"/>
              </a:ext>
            </a:extLst>
          </p:cNvPr>
          <p:cNvSpPr txBox="1"/>
          <p:nvPr/>
        </p:nvSpPr>
        <p:spPr>
          <a:xfrm>
            <a:off x="6284990" y="4810378"/>
            <a:ext cx="528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ABCD </a:t>
            </a:r>
            <a:r>
              <a:rPr lang="en-US" sz="2800" dirty="0" err="1"/>
              <a:t>gồm</a:t>
            </a:r>
            <a:r>
              <a:rPr lang="en-US" sz="2800" dirty="0"/>
              <a:t> 3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AB, BC, CD.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081001" y="2151727"/>
            <a:ext cx="5547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Hình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thành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kiến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thức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667CB-62DD-42EB-B08C-D824D2363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02" y="757918"/>
            <a:ext cx="856570" cy="83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BF1F-D0BB-4DBB-9A58-E78356F0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"/>
          <a:stretch/>
        </p:blipFill>
        <p:spPr>
          <a:xfrm>
            <a:off x="471488" y="2038349"/>
            <a:ext cx="3879397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35BEA-D159-4F9E-B9B7-D11B7E9F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3" y="2200274"/>
            <a:ext cx="3505200" cy="260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CC471-4ED4-4944-A107-C8DDAA04B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2038349"/>
            <a:ext cx="3495675" cy="26193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F9875-8620-4954-AFE8-64E6E9F29825}"/>
              </a:ext>
            </a:extLst>
          </p:cNvPr>
          <p:cNvCxnSpPr>
            <a:cxnSpLocks/>
          </p:cNvCxnSpPr>
          <p:nvPr/>
        </p:nvCxnSpPr>
        <p:spPr>
          <a:xfrm>
            <a:off x="4339999" y="1820634"/>
            <a:ext cx="0" cy="45057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CD6DF-141B-41F5-A13E-ABCA33FA80CE}"/>
              </a:ext>
            </a:extLst>
          </p:cNvPr>
          <p:cNvCxnSpPr>
            <a:cxnSpLocks/>
          </p:cNvCxnSpPr>
          <p:nvPr/>
        </p:nvCxnSpPr>
        <p:spPr>
          <a:xfrm>
            <a:off x="7954056" y="1820634"/>
            <a:ext cx="0" cy="45057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3B1A85-83E1-4A21-B07C-82D7D9417B18}"/>
              </a:ext>
            </a:extLst>
          </p:cNvPr>
          <p:cNvSpPr txBox="1"/>
          <p:nvPr/>
        </p:nvSpPr>
        <p:spPr>
          <a:xfrm>
            <a:off x="1551214" y="882283"/>
            <a:ext cx="932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Chỉ</a:t>
            </a:r>
            <a:r>
              <a:rPr lang="en-US" sz="2800" dirty="0">
                <a:solidFill>
                  <a:schemeClr val="accent1"/>
                </a:solidFill>
              </a:rPr>
              <a:t> ra </a:t>
            </a:r>
            <a:r>
              <a:rPr lang="en-US" sz="2800" dirty="0" err="1">
                <a:solidFill>
                  <a:schemeClr val="accent1"/>
                </a:solidFill>
              </a:rPr>
              <a:t>đường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đường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mỗi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hình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sau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FAF8F715-AB9E-4CF2-BC1F-07BADFDB239A}"/>
              </a:ext>
            </a:extLst>
          </p:cNvPr>
          <p:cNvSpPr/>
          <p:nvPr/>
        </p:nvSpPr>
        <p:spPr>
          <a:xfrm>
            <a:off x="2569038" y="1656353"/>
            <a:ext cx="1756672" cy="1014547"/>
          </a:xfrm>
          <a:prstGeom prst="borderCallout2">
            <a:avLst>
              <a:gd name="adj1" fmla="val 18750"/>
              <a:gd name="adj2" fmla="val 962"/>
              <a:gd name="adj3" fmla="val 18750"/>
              <a:gd name="adj4" fmla="val -16667"/>
              <a:gd name="adj5" fmla="val 78493"/>
              <a:gd name="adj6" fmla="val -426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cong</a:t>
            </a:r>
            <a:endParaRPr lang="en-US" sz="3200" dirty="0"/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480A206-BF96-4E96-94BB-325AF8A3859F}"/>
              </a:ext>
            </a:extLst>
          </p:cNvPr>
          <p:cNvSpPr/>
          <p:nvPr/>
        </p:nvSpPr>
        <p:spPr>
          <a:xfrm>
            <a:off x="2166266" y="4975009"/>
            <a:ext cx="1756672" cy="1014547"/>
          </a:xfrm>
          <a:prstGeom prst="borderCallout2">
            <a:avLst>
              <a:gd name="adj1" fmla="val 18750"/>
              <a:gd name="adj2" fmla="val -897"/>
              <a:gd name="adj3" fmla="val 18750"/>
              <a:gd name="adj4" fmla="val -16667"/>
              <a:gd name="adj5" fmla="val -33095"/>
              <a:gd name="adj6" fmla="val -5135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endParaRPr lang="en-US" sz="3200" dirty="0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F183B9D6-BDB2-4CCE-BC2D-19213CF2BF5F}"/>
              </a:ext>
            </a:extLst>
          </p:cNvPr>
          <p:cNvSpPr/>
          <p:nvPr/>
        </p:nvSpPr>
        <p:spPr>
          <a:xfrm>
            <a:off x="5780322" y="5050326"/>
            <a:ext cx="1756672" cy="1014547"/>
          </a:xfrm>
          <a:prstGeom prst="borderCallout2">
            <a:avLst>
              <a:gd name="adj1" fmla="val 18750"/>
              <a:gd name="adj2" fmla="val 962"/>
              <a:gd name="adj3" fmla="val 18750"/>
              <a:gd name="adj4" fmla="val -16667"/>
              <a:gd name="adj5" fmla="val -115713"/>
              <a:gd name="adj6" fmla="val -600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endParaRPr lang="en-US" sz="3200" dirty="0"/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4CD63CC3-ADC4-4E71-84A1-3D33ECDB06FC}"/>
              </a:ext>
            </a:extLst>
          </p:cNvPr>
          <p:cNvSpPr/>
          <p:nvPr/>
        </p:nvSpPr>
        <p:spPr>
          <a:xfrm>
            <a:off x="4901986" y="1405503"/>
            <a:ext cx="1756672" cy="1014547"/>
          </a:xfrm>
          <a:prstGeom prst="borderCallout2">
            <a:avLst>
              <a:gd name="adj1" fmla="val 47720"/>
              <a:gd name="adj2" fmla="val 100730"/>
              <a:gd name="adj3" fmla="val 61669"/>
              <a:gd name="adj4" fmla="val 134535"/>
              <a:gd name="adj5" fmla="val 137506"/>
              <a:gd name="adj6" fmla="val 12649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cong</a:t>
            </a:r>
            <a:endParaRPr lang="en-US" sz="3200" dirty="0"/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69F1294B-BCDB-41BE-A2F1-4E77F571E216}"/>
              </a:ext>
            </a:extLst>
          </p:cNvPr>
          <p:cNvSpPr/>
          <p:nvPr/>
        </p:nvSpPr>
        <p:spPr>
          <a:xfrm>
            <a:off x="8968833" y="1405503"/>
            <a:ext cx="1756672" cy="1014547"/>
          </a:xfrm>
          <a:prstGeom prst="borderCallout2">
            <a:avLst>
              <a:gd name="adj1" fmla="val 47720"/>
              <a:gd name="adj2" fmla="val 100730"/>
              <a:gd name="adj3" fmla="val 61669"/>
              <a:gd name="adj4" fmla="val 134535"/>
              <a:gd name="adj5" fmla="val 120339"/>
              <a:gd name="adj6" fmla="val 1240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cong</a:t>
            </a:r>
            <a:endParaRPr lang="en-US" sz="3200" dirty="0"/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81713A49-1A25-4DD4-8A8B-261D14982F49}"/>
              </a:ext>
            </a:extLst>
          </p:cNvPr>
          <p:cNvSpPr/>
          <p:nvPr/>
        </p:nvSpPr>
        <p:spPr>
          <a:xfrm>
            <a:off x="9123599" y="5050326"/>
            <a:ext cx="1756672" cy="1014547"/>
          </a:xfrm>
          <a:prstGeom prst="borderCallout2">
            <a:avLst>
              <a:gd name="adj1" fmla="val 18750"/>
              <a:gd name="adj2" fmla="val 2202"/>
              <a:gd name="adj3" fmla="val 18750"/>
              <a:gd name="adj4" fmla="val -16667"/>
              <a:gd name="adj5" fmla="val -70649"/>
              <a:gd name="adj6" fmla="val -1603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3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F80837-E573-482E-80AA-0B724F53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08" y="1109660"/>
            <a:ext cx="876300" cy="828675"/>
          </a:xfrm>
          <a:prstGeom prst="flowChartConnector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480105-B81B-4C4D-B58F-4EA834696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387" y="2126698"/>
            <a:ext cx="7777091" cy="3499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E04C48-E7A0-4DFC-8C16-3172EA1B8ED6}"/>
              </a:ext>
            </a:extLst>
          </p:cNvPr>
          <p:cNvSpPr txBox="1"/>
          <p:nvPr/>
        </p:nvSpPr>
        <p:spPr>
          <a:xfrm>
            <a:off x="1897508" y="1231611"/>
            <a:ext cx="779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Nêu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tên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ba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điểm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thẳng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hàng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612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238102-B3C8-4F42-A7A0-4F151E32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3" y="370794"/>
            <a:ext cx="914719" cy="979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A8848A-CB26-41A2-B0E8-EAF51CCC9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08" t="1225"/>
          <a:stretch/>
        </p:blipFill>
        <p:spPr>
          <a:xfrm>
            <a:off x="1438042" y="1395006"/>
            <a:ext cx="10148367" cy="47483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1EBB73-1048-408E-973E-B20673A63126}"/>
              </a:ext>
            </a:extLst>
          </p:cNvPr>
          <p:cNvSpPr txBox="1"/>
          <p:nvPr/>
        </p:nvSpPr>
        <p:spPr>
          <a:xfrm>
            <a:off x="1700108" y="395722"/>
            <a:ext cx="8867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Nêu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đoạn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thẳng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mỗi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gấp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dưới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đây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3010570"/>
            <a:ext cx="3028932" cy="3847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05C82-FB25-40F4-9F0B-50A545DA3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042" y="1200255"/>
            <a:ext cx="5457073" cy="2868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FE8AA-4CEF-4ADD-BEFC-CE8D5244B034}"/>
              </a:ext>
            </a:extLst>
          </p:cNvPr>
          <p:cNvSpPr txBox="1"/>
          <p:nvPr/>
        </p:nvSpPr>
        <p:spPr>
          <a:xfrm>
            <a:off x="2370221" y="4068888"/>
            <a:ext cx="69061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ABCD </a:t>
            </a:r>
            <a:r>
              <a:rPr lang="en-US" sz="3200" dirty="0" err="1"/>
              <a:t>gồm</a:t>
            </a:r>
            <a:r>
              <a:rPr lang="en-US" sz="3200" dirty="0"/>
              <a:t> 3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AB, BC, CD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CF067-7CD9-4237-AC70-F4BA60C54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412" y="221220"/>
            <a:ext cx="914719" cy="9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3372" y="40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3010570"/>
            <a:ext cx="3028932" cy="384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FE8AA-4CEF-4ADD-BEFC-CE8D5244B034}"/>
              </a:ext>
            </a:extLst>
          </p:cNvPr>
          <p:cNvSpPr txBox="1"/>
          <p:nvPr/>
        </p:nvSpPr>
        <p:spPr>
          <a:xfrm>
            <a:off x="2370221" y="4068888"/>
            <a:ext cx="69061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EGHIKLM </a:t>
            </a:r>
            <a:r>
              <a:rPr lang="en-US" sz="3200" dirty="0" err="1"/>
              <a:t>gồm</a:t>
            </a:r>
            <a:r>
              <a:rPr lang="en-US" sz="3200" dirty="0"/>
              <a:t> 6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EG, GH, HI, KL, LM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CF067-7CD9-4237-AC70-F4BA60C54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412" y="221220"/>
            <a:ext cx="914719" cy="97903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7BDF87F-9E8F-4E0C-AAFD-2469FD7FD9A6}"/>
              </a:ext>
            </a:extLst>
          </p:cNvPr>
          <p:cNvGrpSpPr/>
          <p:nvPr/>
        </p:nvGrpSpPr>
        <p:grpSpPr>
          <a:xfrm>
            <a:off x="2397633" y="1145231"/>
            <a:ext cx="7430921" cy="1674612"/>
            <a:chOff x="1067179" y="974558"/>
            <a:chExt cx="7430921" cy="1674612"/>
          </a:xfrm>
          <a:solidFill>
            <a:srgbClr val="7030A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27F11A-0ECB-4628-A58D-693FA294E7DD}"/>
                </a:ext>
              </a:extLst>
            </p:cNvPr>
            <p:cNvCxnSpPr>
              <a:cxnSpLocks/>
            </p:cNvCxnSpPr>
            <p:nvPr/>
          </p:nvCxnSpPr>
          <p:spPr>
            <a:xfrm>
              <a:off x="1130968" y="2574759"/>
              <a:ext cx="2719137" cy="17702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C1F955-611B-4DFC-8228-CB102CD6F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0105" y="1098332"/>
              <a:ext cx="2199114" cy="50871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BB1938-BE18-4AEA-A83E-96AC522CD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0105" y="1123767"/>
              <a:ext cx="0" cy="1468695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9112FB-E497-4120-BACD-159AF7CE83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9219" y="1098333"/>
              <a:ext cx="303455" cy="1494128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B627B5-AC8A-49AB-8A53-8C39BA737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674" y="986589"/>
              <a:ext cx="866273" cy="163131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BC63CE-F10B-4AC0-B66F-7AD6716D57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8946" y="974558"/>
              <a:ext cx="1227222" cy="1503947"/>
            </a:xfrm>
            <a:prstGeom prst="lin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3BB5BF7E-0FB4-45F1-A180-3EBCE2FE2158}"/>
                </a:ext>
              </a:extLst>
            </p:cNvPr>
            <p:cNvSpPr/>
            <p:nvPr/>
          </p:nvSpPr>
          <p:spPr>
            <a:xfrm>
              <a:off x="1067179" y="2526900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CC836490-7F6A-4B64-B50F-B3301BA298D7}"/>
                </a:ext>
              </a:extLst>
            </p:cNvPr>
            <p:cNvSpPr/>
            <p:nvPr/>
          </p:nvSpPr>
          <p:spPr>
            <a:xfrm>
              <a:off x="3786318" y="2535751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EA16F17-7707-4010-B18C-E81961C64342}"/>
                </a:ext>
              </a:extLst>
            </p:cNvPr>
            <p:cNvSpPr/>
            <p:nvPr/>
          </p:nvSpPr>
          <p:spPr>
            <a:xfrm>
              <a:off x="6314092" y="2504480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24E64DE1-CBA2-46AE-BEC9-FF294AD63EF0}"/>
                </a:ext>
              </a:extLst>
            </p:cNvPr>
            <p:cNvSpPr/>
            <p:nvPr/>
          </p:nvSpPr>
          <p:spPr>
            <a:xfrm>
              <a:off x="3786318" y="1108557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CEEDC081-B277-43D6-BD43-6A88DB266031}"/>
                </a:ext>
              </a:extLst>
            </p:cNvPr>
            <p:cNvSpPr/>
            <p:nvPr/>
          </p:nvSpPr>
          <p:spPr>
            <a:xfrm>
              <a:off x="5985518" y="1051847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9C0EBC49-231E-4DF3-B565-88A4CB479CC7}"/>
                </a:ext>
              </a:extLst>
            </p:cNvPr>
            <p:cNvSpPr/>
            <p:nvPr/>
          </p:nvSpPr>
          <p:spPr>
            <a:xfrm>
              <a:off x="7167014" y="974558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97110A44-B1C6-4933-BE8F-59CEE1A5110B}"/>
                </a:ext>
              </a:extLst>
            </p:cNvPr>
            <p:cNvSpPr/>
            <p:nvPr/>
          </p:nvSpPr>
          <p:spPr>
            <a:xfrm>
              <a:off x="8370524" y="2369396"/>
              <a:ext cx="127576" cy="11341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5D1059F-088C-4838-A650-DD46607EE353}"/>
              </a:ext>
            </a:extLst>
          </p:cNvPr>
          <p:cNvSpPr txBox="1"/>
          <p:nvPr/>
        </p:nvSpPr>
        <p:spPr>
          <a:xfrm>
            <a:off x="1683412" y="2401977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25675F-16B9-4E6E-94E8-F7E7DADF053C}"/>
              </a:ext>
            </a:extLst>
          </p:cNvPr>
          <p:cNvSpPr txBox="1"/>
          <p:nvPr/>
        </p:nvSpPr>
        <p:spPr>
          <a:xfrm>
            <a:off x="4786988" y="2778345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CEE6C-4D66-4189-9F9B-8A022E2F89A8}"/>
              </a:ext>
            </a:extLst>
          </p:cNvPr>
          <p:cNvSpPr txBox="1"/>
          <p:nvPr/>
        </p:nvSpPr>
        <p:spPr>
          <a:xfrm>
            <a:off x="7088290" y="2558058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D31C11-6F30-4BC0-8CE9-93743CC4B497}"/>
              </a:ext>
            </a:extLst>
          </p:cNvPr>
          <p:cNvSpPr txBox="1"/>
          <p:nvPr/>
        </p:nvSpPr>
        <p:spPr>
          <a:xfrm>
            <a:off x="4671267" y="799991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AA388A-1331-4670-8CF8-62EE23C9341F}"/>
              </a:ext>
            </a:extLst>
          </p:cNvPr>
          <p:cNvSpPr txBox="1"/>
          <p:nvPr/>
        </p:nvSpPr>
        <p:spPr>
          <a:xfrm>
            <a:off x="7074040" y="566803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9E53BF-78EA-4515-B024-11092FF8D305}"/>
              </a:ext>
            </a:extLst>
          </p:cNvPr>
          <p:cNvSpPr txBox="1"/>
          <p:nvPr/>
        </p:nvSpPr>
        <p:spPr>
          <a:xfrm>
            <a:off x="8072543" y="703104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835949-28C4-47D8-A99B-4275FEFCE1D6}"/>
              </a:ext>
            </a:extLst>
          </p:cNvPr>
          <p:cNvSpPr txBox="1"/>
          <p:nvPr/>
        </p:nvSpPr>
        <p:spPr>
          <a:xfrm>
            <a:off x="9811634" y="2258440"/>
            <a:ext cx="9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472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3010570"/>
            <a:ext cx="3028932" cy="384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FE8AA-4CEF-4ADD-BEFC-CE8D5244B034}"/>
              </a:ext>
            </a:extLst>
          </p:cNvPr>
          <p:cNvSpPr txBox="1"/>
          <p:nvPr/>
        </p:nvSpPr>
        <p:spPr>
          <a:xfrm>
            <a:off x="2298738" y="4718594"/>
            <a:ext cx="69061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TUVXY </a:t>
            </a:r>
            <a:r>
              <a:rPr lang="en-US" sz="3200" dirty="0" err="1"/>
              <a:t>gồm</a:t>
            </a:r>
            <a:r>
              <a:rPr lang="en-US" sz="3200" dirty="0"/>
              <a:t> 4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TU, UV, VX, XY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CF067-7CD9-4237-AC70-F4BA60C54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412" y="221220"/>
            <a:ext cx="914719" cy="979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181B0-4655-4A8A-840F-1DCDA446A9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6" t="3293" r="2923" b="2771"/>
          <a:stretch/>
        </p:blipFill>
        <p:spPr>
          <a:xfrm>
            <a:off x="3308683" y="710737"/>
            <a:ext cx="5101390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TRÒ CHƠI: NUÔI CÁ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F6C41-1ED1-4EEC-961D-383DFAFE02E2}"/>
              </a:ext>
            </a:extLst>
          </p:cNvPr>
          <p:cNvSpPr txBox="1"/>
          <p:nvPr/>
        </p:nvSpPr>
        <p:spPr>
          <a:xfrm>
            <a:off x="1338981" y="769508"/>
            <a:ext cx="97631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cũ</a:t>
            </a:r>
            <a:r>
              <a:rPr lang="en-US" sz="3200" dirty="0"/>
              <a:t> qua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808771" y="2295305"/>
            <a:ext cx="5361334" cy="1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61E8A-3123-49EB-93E6-C26BAA74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51" y="828174"/>
            <a:ext cx="1047750" cy="990600"/>
          </a:xfrm>
          <a:prstGeom prst="flowChartConnector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87234-C536-4E54-A603-C22A9A11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4" y="2209485"/>
            <a:ext cx="10531751" cy="382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F0706-79E0-409D-9E40-0CE38C94CB33}"/>
              </a:ext>
            </a:extLst>
          </p:cNvPr>
          <p:cNvSpPr txBox="1"/>
          <p:nvPr/>
        </p:nvSpPr>
        <p:spPr>
          <a:xfrm>
            <a:off x="1997242" y="984585"/>
            <a:ext cx="875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Tìm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ảnh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bởi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cong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gấp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tranh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40678-6811-4EC9-8600-0130628FB592}"/>
              </a:ext>
            </a:extLst>
          </p:cNvPr>
          <p:cNvSpPr txBox="1"/>
          <p:nvPr/>
        </p:nvSpPr>
        <p:spPr>
          <a:xfrm>
            <a:off x="1956390" y="161851"/>
            <a:ext cx="929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-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5E632AF-C9BC-44BE-9CEA-4661A66B5763}"/>
              </a:ext>
            </a:extLst>
          </p:cNvPr>
          <p:cNvSpPr/>
          <p:nvPr/>
        </p:nvSpPr>
        <p:spPr>
          <a:xfrm>
            <a:off x="1435395" y="794623"/>
            <a:ext cx="3285461" cy="2437675"/>
          </a:xfrm>
          <a:prstGeom prst="triangle">
            <a:avLst>
              <a:gd name="adj" fmla="val 325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FC4AF-0C2B-4E07-B7EB-CD4EBAFCEEC8}"/>
              </a:ext>
            </a:extLst>
          </p:cNvPr>
          <p:cNvSpPr txBox="1"/>
          <p:nvPr/>
        </p:nvSpPr>
        <p:spPr>
          <a:xfrm>
            <a:off x="4747687" y="1555661"/>
            <a:ext cx="616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bao </a:t>
            </a:r>
            <a:r>
              <a:rPr lang="en-US" sz="3200" dirty="0" err="1">
                <a:solidFill>
                  <a:schemeClr val="bg1"/>
                </a:solidFill>
              </a:rPr>
              <a:t>nhiêu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đoạn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806" y="52011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398" y="418320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699" y="39482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79400" y="489229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B8D4CC1D-76F4-43F6-BC66-2F24EFC3429C}"/>
              </a:ext>
            </a:extLst>
          </p:cNvPr>
          <p:cNvSpPr/>
          <p:nvPr/>
        </p:nvSpPr>
        <p:spPr>
          <a:xfrm>
            <a:off x="1236306" y="901360"/>
            <a:ext cx="3964736" cy="229639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7658B-0302-4E0A-8E0E-9B467A1509CE}"/>
              </a:ext>
            </a:extLst>
          </p:cNvPr>
          <p:cNvSpPr txBox="1"/>
          <p:nvPr/>
        </p:nvSpPr>
        <p:spPr>
          <a:xfrm>
            <a:off x="6271840" y="1404561"/>
            <a:ext cx="412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bao </a:t>
            </a:r>
            <a:r>
              <a:rPr lang="en-US" sz="3200" dirty="0" err="1">
                <a:solidFill>
                  <a:schemeClr val="bg1"/>
                </a:solidFill>
              </a:rPr>
              <a:t>nhiêu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đoạn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46" y="782995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552" y="51203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218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880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1144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8F49FF1-617B-4C1D-8FDA-117CA38E00F6}"/>
              </a:ext>
            </a:extLst>
          </p:cNvPr>
          <p:cNvSpPr/>
          <p:nvPr/>
        </p:nvSpPr>
        <p:spPr>
          <a:xfrm>
            <a:off x="2142407" y="708001"/>
            <a:ext cx="3125972" cy="2873296"/>
          </a:xfrm>
          <a:prstGeom prst="rightArrow">
            <a:avLst>
              <a:gd name="adj1" fmla="val 50000"/>
              <a:gd name="adj2" fmla="val 474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C46D85-E8A9-43BC-8D07-1B8954890238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142" y="21276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773" y="417169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08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61356" y="39002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8628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61468DF0-1EAE-4D16-A402-16403AE1A505}"/>
              </a:ext>
            </a:extLst>
          </p:cNvPr>
          <p:cNvSpPr/>
          <p:nvPr/>
        </p:nvSpPr>
        <p:spPr>
          <a:xfrm rot="10800000">
            <a:off x="1318437" y="520320"/>
            <a:ext cx="3923414" cy="2754508"/>
          </a:xfrm>
          <a:prstGeom prst="chevron">
            <a:avLst>
              <a:gd name="adj" fmla="val 339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89447-3E0C-4190-A757-C14D0C544FA7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982" y="968876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Vô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6E33788-B552-4576-9919-98A99087804F}"/>
              </a:ext>
            </a:extLst>
          </p:cNvPr>
          <p:cNvSpPr/>
          <p:nvPr/>
        </p:nvSpPr>
        <p:spPr>
          <a:xfrm>
            <a:off x="1701208" y="520320"/>
            <a:ext cx="2796363" cy="280981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F517A-5AB5-4AF7-8853-D71D45D1FE75}"/>
              </a:ext>
            </a:extLst>
          </p:cNvPr>
          <p:cNvSpPr txBox="1"/>
          <p:nvPr/>
        </p:nvSpPr>
        <p:spPr>
          <a:xfrm>
            <a:off x="6104976" y="1555661"/>
            <a:ext cx="467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040806" y="1027660"/>
            <a:ext cx="9876423" cy="36259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A12D8-FE76-42D3-BC53-2F86A037152D}"/>
              </a:ext>
            </a:extLst>
          </p:cNvPr>
          <p:cNvSpPr txBox="1"/>
          <p:nvPr/>
        </p:nvSpPr>
        <p:spPr>
          <a:xfrm>
            <a:off x="1307804" y="144498"/>
            <a:ext cx="10728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7030A0"/>
                </a:solidFill>
              </a:rPr>
              <a:t>Bản quyền thuộc về: FB Hương Thảo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437</Words>
  <Application>Microsoft Office PowerPoint</Application>
  <PresentationFormat>Widescreen</PresentationFormat>
  <Paragraphs>103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Microsoft YaHei</vt:lpstr>
      <vt:lpstr>Arial</vt:lpstr>
      <vt:lpstr>Arial-Rounded</vt:lpstr>
      <vt:lpstr>Bungee Inline</vt:lpstr>
      <vt:lpstr>Calibri</vt:lpstr>
      <vt:lpstr>Montserrat Alternates Black</vt:lpstr>
      <vt:lpstr>Utm AVO</vt:lpstr>
      <vt:lpstr>自定义设计方案</vt:lpstr>
      <vt:lpstr>第一PPT，www.1ppt.com</vt:lpstr>
      <vt:lpstr>5_Office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14</cp:revision>
  <dcterms:created xsi:type="dcterms:W3CDTF">2021-07-09T06:30:31Z</dcterms:created>
  <dcterms:modified xsi:type="dcterms:W3CDTF">2021-07-17T08:10:51Z</dcterms:modified>
</cp:coreProperties>
</file>