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36" r:id="rId6"/>
  </p:sldMasterIdLst>
  <p:notesMasterIdLst>
    <p:notesMasterId r:id="rId27"/>
  </p:notesMasterIdLst>
  <p:sldIdLst>
    <p:sldId id="257" r:id="rId7"/>
    <p:sldId id="474" r:id="rId8"/>
    <p:sldId id="262" r:id="rId9"/>
    <p:sldId id="263" r:id="rId10"/>
    <p:sldId id="2007577095" r:id="rId11"/>
    <p:sldId id="2007577096" r:id="rId12"/>
    <p:sldId id="261" r:id="rId13"/>
    <p:sldId id="259" r:id="rId14"/>
    <p:sldId id="260" r:id="rId15"/>
    <p:sldId id="258" r:id="rId16"/>
    <p:sldId id="295" r:id="rId17"/>
    <p:sldId id="2007577097" r:id="rId18"/>
    <p:sldId id="2007577098" r:id="rId19"/>
    <p:sldId id="285" r:id="rId20"/>
    <p:sldId id="318" r:id="rId21"/>
    <p:sldId id="2007577099" r:id="rId22"/>
    <p:sldId id="2007577100" r:id="rId23"/>
    <p:sldId id="314" r:id="rId24"/>
    <p:sldId id="2007577101" r:id="rId25"/>
    <p:sldId id="20075770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E5828-03B8-4E81-BB72-34E06982127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90E7B-FFAC-4E4E-A708-7C0139957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8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5320-CFA9-423E-8E5B-A49AD446D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48496-71BF-4A09-BB33-63750E35E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5154C-ACB3-42B1-868B-A7E8BC9B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707EA-851C-4558-8948-DFF93624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10870-189B-49A6-8EFA-B8766D45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0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1ECB-7986-47F0-8FDC-F1B111DD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98B11-BCC6-4D09-AFFF-5262CE844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A768D-477D-41F6-9ABE-9C9F1509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95A6-6AD5-4124-AA7B-4253B847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5BBB-D439-44E0-8F4B-E2AAF14C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BE264-4D33-4DBD-AE54-0423B959A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EFD69-AFCE-4748-BF61-EEC7A56FC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BBF74-CFD4-41C7-B4FA-2CDEDD17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E0AC-2E0D-4B9E-B154-49CE400F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3F8E-F636-4B15-B01E-945C351B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6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166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0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012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4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74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10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951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2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45FD-9F9D-4D50-AB47-8DFEDC98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3C151-5CE0-4AFC-B05A-BA8B3C332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EB4A8-B67D-44CD-82B1-07051CB7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E099C-8B5D-43E3-BC13-750794782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7E441-80A0-4B7B-B734-8B82F192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82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733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49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2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89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4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82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4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33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7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80C8-5033-4F21-9231-E80A86F4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D8D4B-5A1B-4158-AA32-58CFD85C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61C8B-B4D0-40AA-BE57-00264C4A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88F4-2BE8-4560-A8FC-FF2D12A5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4AFD0-9207-42C0-859F-BC4DEA0F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3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1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03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7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2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49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64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99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3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7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C3D3-7A03-4616-AFB7-22CDB0C7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5D20-3F8D-4459-8ECE-CDCEF8678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9CD22-0455-4122-85D7-8DF48588C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E5443-CBB4-4D0F-A408-5A2C1631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7C7C5-D67E-44D7-A441-DEAC7C2A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968F2-DC8B-49FC-9266-2A245005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42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88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72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65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33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3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16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89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7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21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4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012-44A5-4DDE-9E67-229E12C9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D563E-F542-40F0-BD38-226D738D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5D50-2793-43D7-A968-0DE1D4E7F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00B29-F576-42FE-96FF-9172ADC3B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D70FE-5A77-4C57-B0A6-507B6A2C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0343-D86C-44D6-93E6-85A65506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A2B858-5EB6-404A-B28C-802628FA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BA666-13C3-46CE-BF13-FCEC55A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8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43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06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09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7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24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3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6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42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7FE7-A33C-439E-A600-DB50F035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376ED-6729-479F-9CE9-0986D294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D1F78-B3F6-45CE-BD23-249B94E3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B7C4A-2E91-429E-AC56-AB9F1C1F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4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11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59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08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35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54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101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20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5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84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46238-FB59-41F5-82FB-6243DE61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2AA6B-C03D-4D0A-931B-07162F50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FB9C5-C611-4D2A-A68D-43289411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143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7217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2468-FAF5-4E8D-8996-C63FA01B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BE26E-E3B6-4F43-909D-0B8ECDEE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4A955-5C84-4CA5-9AB5-95F45419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89A6F-28EF-45A1-9D6D-E4817BFA1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FD383-5FBE-4D72-B2BB-F60BD78D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C6F3A-8FB7-4562-A257-87890F9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E717-A213-4FB5-95E0-F677EA43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186E74-D44F-4D11-B23F-4CBC23571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8178C-70E7-4EAF-889F-11CCEF4AE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13869-5774-49FB-A51C-93C9B261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722F9-F48E-409B-910C-3D198F73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F3D17-CD9D-4C98-8AEA-4A55194F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7165E-E9A3-44F4-A03F-A20387E2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F34DC-E3AC-4088-81CE-BAF98FCE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F792-74D3-4A48-9A2D-5F79F1958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0F861-FECF-4AEF-848E-D07645A5AD9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2FE2-7F89-4D04-B3C0-3B674E5AD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0B87B-A802-48BA-88EE-F92E39D3C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7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3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2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gif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3.gif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12" Type="http://schemas.openxmlformats.org/officeDocument/2006/relationships/image" Target="../media/image20.jpeg"/><Relationship Id="rId17" Type="http://schemas.openxmlformats.org/officeDocument/2006/relationships/image" Target="../media/image29.gif"/><Relationship Id="rId2" Type="http://schemas.openxmlformats.org/officeDocument/2006/relationships/audio" Target="../media/audio3.wav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19.jpeg"/><Relationship Id="rId5" Type="http://schemas.openxmlformats.org/officeDocument/2006/relationships/image" Target="../media/image25.gif"/><Relationship Id="rId15" Type="http://schemas.openxmlformats.org/officeDocument/2006/relationships/image" Target="../media/image27.jpe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20.jpeg"/><Relationship Id="rId5" Type="http://schemas.openxmlformats.org/officeDocument/2006/relationships/image" Target="../media/image30.gif"/><Relationship Id="rId15" Type="http://schemas.openxmlformats.org/officeDocument/2006/relationships/image" Target="../media/image28.jpe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9.gif"/><Relationship Id="rId3" Type="http://schemas.openxmlformats.org/officeDocument/2006/relationships/audio" Target="../media/audio4.wav"/><Relationship Id="rId7" Type="http://schemas.openxmlformats.org/officeDocument/2006/relationships/image" Target="../media/image18.jpeg"/><Relationship Id="rId12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1.gif"/><Relationship Id="rId11" Type="http://schemas.openxmlformats.org/officeDocument/2006/relationships/image" Target="../media/image27.jpeg"/><Relationship Id="rId5" Type="http://schemas.openxmlformats.org/officeDocument/2006/relationships/image" Target="../media/image30.gif"/><Relationship Id="rId10" Type="http://schemas.openxmlformats.org/officeDocument/2006/relationships/image" Target="../media/image22.jpe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18.jpeg"/><Relationship Id="rId12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gif"/><Relationship Id="rId11" Type="http://schemas.openxmlformats.org/officeDocument/2006/relationships/image" Target="../media/image28.jpeg"/><Relationship Id="rId5" Type="http://schemas.openxmlformats.org/officeDocument/2006/relationships/image" Target="../media/image31.gif"/><Relationship Id="rId10" Type="http://schemas.openxmlformats.org/officeDocument/2006/relationships/image" Target="../media/image27.jpeg"/><Relationship Id="rId4" Type="http://schemas.openxmlformats.org/officeDocument/2006/relationships/image" Target="../media/image15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gif"/><Relationship Id="rId11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2.jpeg"/><Relationship Id="rId4" Type="http://schemas.openxmlformats.org/officeDocument/2006/relationships/audio" Target="../media/audio5.wav"/><Relationship Id="rId9" Type="http://schemas.openxmlformats.org/officeDocument/2006/relationships/image" Target="../media/image18.jpeg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776717" y="48252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9F13-1DE3-48E4-A6A8-1684293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52ADB-9658-49A3-B17A-525E6B8E7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60DD8-CEE0-4F87-88A9-5EFA3AEF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0908F-EF99-431E-8D6E-4BC40E78F237}"/>
              </a:ext>
            </a:extLst>
          </p:cNvPr>
          <p:cNvSpPr txBox="1"/>
          <p:nvPr/>
        </p:nvSpPr>
        <p:spPr>
          <a:xfrm>
            <a:off x="2402957" y="1238693"/>
            <a:ext cx="7293935" cy="219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3DAFE-C754-4E9F-AF71-F031F5A992FA}"/>
              </a:ext>
            </a:extLst>
          </p:cNvPr>
          <p:cNvSpPr/>
          <p:nvPr/>
        </p:nvSpPr>
        <p:spPr>
          <a:xfrm>
            <a:off x="2903060" y="2548274"/>
            <a:ext cx="60031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xi -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AAC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92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85185E-6 L -4.7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867FF-2E8A-4E46-8ED2-2B5C55CF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1" y="0"/>
            <a:ext cx="9572625" cy="3895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FD11-D326-4BB3-B4F6-E2F8104F7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37" y="3512843"/>
            <a:ext cx="91535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47AD1-83BF-4847-830F-56C8C783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3" y="0"/>
            <a:ext cx="8039100" cy="828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9B544-2B90-400A-B720-B420269B8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39" y="1129376"/>
            <a:ext cx="8429625" cy="53435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93485C-4275-42A4-928B-AFFBF4757509}"/>
              </a:ext>
            </a:extLst>
          </p:cNvPr>
          <p:cNvCxnSpPr>
            <a:cxnSpLocks/>
          </p:cNvCxnSpPr>
          <p:nvPr/>
        </p:nvCxnSpPr>
        <p:spPr>
          <a:xfrm flipV="1">
            <a:off x="5114260" y="1850065"/>
            <a:ext cx="3423684" cy="8931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7B8B7C-B461-42E4-8935-9D05CA6ED7ED}"/>
              </a:ext>
            </a:extLst>
          </p:cNvPr>
          <p:cNvCxnSpPr/>
          <p:nvPr/>
        </p:nvCxnSpPr>
        <p:spPr>
          <a:xfrm flipH="1" flipV="1">
            <a:off x="7219507" y="1775637"/>
            <a:ext cx="946298" cy="25411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49B1BA-CEA1-44D2-8524-78E9775864E9}"/>
              </a:ext>
            </a:extLst>
          </p:cNvPr>
          <p:cNvCxnSpPr/>
          <p:nvPr/>
        </p:nvCxnSpPr>
        <p:spPr>
          <a:xfrm flipH="1" flipV="1">
            <a:off x="5518298" y="1850065"/>
            <a:ext cx="3912781" cy="40191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27682" y="4857636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               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A19C2-D764-4851-8C4B-6A7E1261B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809" y="366680"/>
            <a:ext cx="8703186" cy="135498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88C94-FF26-4F68-90B8-F80857E5F14E}"/>
              </a:ext>
            </a:extLst>
          </p:cNvPr>
          <p:cNvSpPr/>
          <p:nvPr/>
        </p:nvSpPr>
        <p:spPr>
          <a:xfrm>
            <a:off x="180753" y="0"/>
            <a:ext cx="1892596" cy="6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3. </a:t>
            </a:r>
            <a:r>
              <a:rPr lang="en-US" sz="4000" dirty="0" err="1"/>
              <a:t>Số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E182F-E330-43FF-A1D3-49BAD762B5FD}"/>
              </a:ext>
            </a:extLst>
          </p:cNvPr>
          <p:cNvSpPr txBox="1"/>
          <p:nvPr/>
        </p:nvSpPr>
        <p:spPr>
          <a:xfrm>
            <a:off x="404037" y="1222744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 dm =       cm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08ABA-06A4-4BB6-B550-722F94FB2677}"/>
              </a:ext>
            </a:extLst>
          </p:cNvPr>
          <p:cNvSpPr/>
          <p:nvPr/>
        </p:nvSpPr>
        <p:spPr>
          <a:xfrm>
            <a:off x="2413591" y="1414130"/>
            <a:ext cx="595423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AE6B2-75D5-4DB1-89C9-0743DA2D33F4}"/>
              </a:ext>
            </a:extLst>
          </p:cNvPr>
          <p:cNvSpPr txBox="1"/>
          <p:nvPr/>
        </p:nvSpPr>
        <p:spPr>
          <a:xfrm>
            <a:off x="308344" y="2775097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10 cm =       dm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4797F-09DE-4B6B-8885-D2F3F07505BC}"/>
              </a:ext>
            </a:extLst>
          </p:cNvPr>
          <p:cNvSpPr/>
          <p:nvPr/>
        </p:nvSpPr>
        <p:spPr>
          <a:xfrm>
            <a:off x="2530549" y="2941939"/>
            <a:ext cx="595423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E5FD6-B469-4432-A423-0059D3C667EC}"/>
              </a:ext>
            </a:extLst>
          </p:cNvPr>
          <p:cNvSpPr txBox="1"/>
          <p:nvPr/>
        </p:nvSpPr>
        <p:spPr>
          <a:xfrm>
            <a:off x="5333999" y="1222743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 dm =       cm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1AF38A-9D48-44E6-B0F7-70C59BF846DA}"/>
              </a:ext>
            </a:extLst>
          </p:cNvPr>
          <p:cNvSpPr/>
          <p:nvPr/>
        </p:nvSpPr>
        <p:spPr>
          <a:xfrm>
            <a:off x="7357730" y="1374464"/>
            <a:ext cx="595423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3D3C3-69C7-4109-85E8-43C0F33E966B}"/>
              </a:ext>
            </a:extLst>
          </p:cNvPr>
          <p:cNvSpPr txBox="1"/>
          <p:nvPr/>
        </p:nvSpPr>
        <p:spPr>
          <a:xfrm>
            <a:off x="5333999" y="2764463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 cm =      dm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D0674-7EA3-405B-A674-533B97A7A04C}"/>
              </a:ext>
            </a:extLst>
          </p:cNvPr>
          <p:cNvSpPr/>
          <p:nvPr/>
        </p:nvSpPr>
        <p:spPr>
          <a:xfrm>
            <a:off x="7520764" y="2893677"/>
            <a:ext cx="595423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E21968-E16E-47A3-AD67-EE2D46DFC2D7}"/>
              </a:ext>
            </a:extLst>
          </p:cNvPr>
          <p:cNvSpPr/>
          <p:nvPr/>
        </p:nvSpPr>
        <p:spPr>
          <a:xfrm>
            <a:off x="2307265" y="1407189"/>
            <a:ext cx="818707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05F85A-AD81-4FA9-B7F8-B021097730DE}"/>
              </a:ext>
            </a:extLst>
          </p:cNvPr>
          <p:cNvSpPr/>
          <p:nvPr/>
        </p:nvSpPr>
        <p:spPr>
          <a:xfrm>
            <a:off x="2413591" y="2941939"/>
            <a:ext cx="818707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32BD91-D72B-41F0-871D-CC8A2ADA0D0B}"/>
              </a:ext>
            </a:extLst>
          </p:cNvPr>
          <p:cNvSpPr/>
          <p:nvPr/>
        </p:nvSpPr>
        <p:spPr>
          <a:xfrm>
            <a:off x="7246087" y="1374464"/>
            <a:ext cx="818707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832A8-EF62-4F02-B809-EC3A9144E84B}"/>
              </a:ext>
            </a:extLst>
          </p:cNvPr>
          <p:cNvSpPr/>
          <p:nvPr/>
        </p:nvSpPr>
        <p:spPr>
          <a:xfrm>
            <a:off x="7432158" y="2893677"/>
            <a:ext cx="744279" cy="527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4429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88C94-FF26-4F68-90B8-F80857E5F14E}"/>
              </a:ext>
            </a:extLst>
          </p:cNvPr>
          <p:cNvSpPr/>
          <p:nvPr/>
        </p:nvSpPr>
        <p:spPr>
          <a:xfrm>
            <a:off x="180753" y="0"/>
            <a:ext cx="3763926" cy="6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4.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E182F-E330-43FF-A1D3-49BAD762B5FD}"/>
              </a:ext>
            </a:extLst>
          </p:cNvPr>
          <p:cNvSpPr txBox="1"/>
          <p:nvPr/>
        </p:nvSpPr>
        <p:spPr>
          <a:xfrm>
            <a:off x="308344" y="1733107"/>
            <a:ext cx="4444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dm  + 6 dm 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EC62F6-D721-4B6C-89E8-2E91298F1A31}"/>
              </a:ext>
            </a:extLst>
          </p:cNvPr>
          <p:cNvSpPr/>
          <p:nvPr/>
        </p:nvSpPr>
        <p:spPr>
          <a:xfrm>
            <a:off x="4214036" y="488285"/>
            <a:ext cx="6184605" cy="6698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: 12 dm + 5 dm = 17 dm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C9C3BD-A8A8-4B85-B564-2B5154A55ACE}"/>
              </a:ext>
            </a:extLst>
          </p:cNvPr>
          <p:cNvSpPr txBox="1"/>
          <p:nvPr/>
        </p:nvSpPr>
        <p:spPr>
          <a:xfrm>
            <a:off x="308344" y="3139075"/>
            <a:ext cx="4444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dm - 7 dm 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3B5153-D273-4A81-A537-10C857D53ABB}"/>
              </a:ext>
            </a:extLst>
          </p:cNvPr>
          <p:cNvSpPr txBox="1"/>
          <p:nvPr/>
        </p:nvSpPr>
        <p:spPr>
          <a:xfrm>
            <a:off x="5801832" y="1733107"/>
            <a:ext cx="6081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dm + 4 dm - 3 dm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D4410-0A03-477E-BE3F-8AF02C88AC77}"/>
              </a:ext>
            </a:extLst>
          </p:cNvPr>
          <p:cNvSpPr txBox="1"/>
          <p:nvPr/>
        </p:nvSpPr>
        <p:spPr>
          <a:xfrm>
            <a:off x="5358809" y="3122751"/>
            <a:ext cx="6081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dm - 8 dm  - 10 dm 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49CDE-91C7-463B-AB8A-A2CEC5A745A1}"/>
              </a:ext>
            </a:extLst>
          </p:cNvPr>
          <p:cNvSpPr txBox="1"/>
          <p:nvPr/>
        </p:nvSpPr>
        <p:spPr>
          <a:xfrm>
            <a:off x="4093533" y="1794662"/>
            <a:ext cx="170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19 dm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2B1DB5-EE2A-4801-A11E-09194A1E9E4B}"/>
              </a:ext>
            </a:extLst>
          </p:cNvPr>
          <p:cNvSpPr txBox="1"/>
          <p:nvPr/>
        </p:nvSpPr>
        <p:spPr>
          <a:xfrm>
            <a:off x="3898604" y="3184306"/>
            <a:ext cx="170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20 dm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5BD6EC-EDB6-4093-A2F0-A8AE02577ED6}"/>
              </a:ext>
            </a:extLst>
          </p:cNvPr>
          <p:cNvSpPr txBox="1"/>
          <p:nvPr/>
        </p:nvSpPr>
        <p:spPr>
          <a:xfrm>
            <a:off x="10916091" y="1794662"/>
            <a:ext cx="170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 dm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674ACB-B6EA-46DD-B0A4-763AE8BBE4A1}"/>
              </a:ext>
            </a:extLst>
          </p:cNvPr>
          <p:cNvSpPr txBox="1"/>
          <p:nvPr/>
        </p:nvSpPr>
        <p:spPr>
          <a:xfrm>
            <a:off x="10799133" y="3130913"/>
            <a:ext cx="170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30 dm</a:t>
            </a:r>
          </a:p>
        </p:txBody>
      </p:sp>
    </p:spTree>
    <p:extLst>
      <p:ext uri="{BB962C8B-B14F-4D97-AF65-F5344CB8AC3E}">
        <p14:creationId xmlns:p14="http://schemas.microsoft.com/office/powerpoint/2010/main" val="3782423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5" grpId="0"/>
      <p:bldP spid="26" grpId="0"/>
      <p:bldP spid="27" grpId="0"/>
      <p:bldP spid="4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81"/>
            <a:ext cx="12443380" cy="6334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88C94-FF26-4F68-90B8-F80857E5F14E}"/>
              </a:ext>
            </a:extLst>
          </p:cNvPr>
          <p:cNvSpPr/>
          <p:nvPr/>
        </p:nvSpPr>
        <p:spPr>
          <a:xfrm>
            <a:off x="818708" y="138223"/>
            <a:ext cx="9409814" cy="141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giấy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sợ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i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)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độ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dài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1dm, 2dm, 3dm.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dán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băng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giấy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1 dm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240B6-A827-431A-8E5F-0D3738F4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59" y="1849012"/>
            <a:ext cx="6399881" cy="356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">
            <a:extLst>
              <a:ext uri="{FF2B5EF4-FFF2-40B4-BE49-F238E27FC236}">
                <a16:creationId xmlns:a16="http://schemas.microsoft.com/office/drawing/2014/main" id="{C7932827-1B07-4AB0-BF2B-6A7F9A6DC9DB}"/>
              </a:ext>
            </a:extLst>
          </p:cNvPr>
          <p:cNvSpPr txBox="1"/>
          <p:nvPr/>
        </p:nvSpPr>
        <p:spPr>
          <a:xfrm>
            <a:off x="1729779" y="14481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529" y="1807723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err="1">
                <a:solidFill>
                  <a:srgbClr val="0070C0"/>
                </a:solidFill>
              </a:rPr>
              <a:t>Củng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cố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học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C778B-7616-4839-947A-756C7BB68066}"/>
              </a:ext>
            </a:extLst>
          </p:cNvPr>
          <p:cNvSpPr txBox="1"/>
          <p:nvPr/>
        </p:nvSpPr>
        <p:spPr>
          <a:xfrm>
            <a:off x="2328530" y="17946"/>
            <a:ext cx="8652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GẤU CON HAM ĂN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9132" y="4038239"/>
            <a:ext cx="554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By: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Hương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Thảo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eat Vibes" panose="0200050708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98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96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97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763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99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847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55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30102" y="58571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502164" y="45387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25105" y="41936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461" y="55698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783" y="455866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811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9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74731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615431" y="45036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96636" y="40068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96200" y="53577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2683266" y="852088"/>
            <a:ext cx="724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4. 92 ? 91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8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=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4221187" y="848494"/>
            <a:ext cx="371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56 ? 57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5" grpId="0" animBg="1"/>
      <p:bldP spid="95" grpId="1" animBg="1"/>
      <p:bldP spid="101" grpId="0"/>
      <p:bldP spid="10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324</Words>
  <Application>Microsoft Office PowerPoint</Application>
  <PresentationFormat>Widescreen</PresentationFormat>
  <Paragraphs>67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Arial-Rounded</vt:lpstr>
      <vt:lpstr>Bungee Inline</vt:lpstr>
      <vt:lpstr>Calibri</vt:lpstr>
      <vt:lpstr>Calibri Light</vt:lpstr>
      <vt:lpstr>Great Vibes</vt:lpstr>
      <vt:lpstr>ITC Avant Garde Std Bk</vt:lpstr>
      <vt:lpstr>Montserrat Alternates Black</vt:lpstr>
      <vt:lpstr>UTM Avo</vt:lpstr>
      <vt:lpstr>方正卡通简体</vt:lpstr>
      <vt:lpstr>Office Theme</vt:lpstr>
      <vt:lpstr>Office 主题​​</vt:lpstr>
      <vt:lpstr>3_Office Theme</vt:lpstr>
      <vt:lpstr>4_Office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7</cp:revision>
  <dcterms:created xsi:type="dcterms:W3CDTF">2021-06-23T13:38:51Z</dcterms:created>
  <dcterms:modified xsi:type="dcterms:W3CDTF">2021-07-17T08:24:55Z</dcterms:modified>
</cp:coreProperties>
</file>