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3" r:id="rId1"/>
    <p:sldMasterId id="2147483835" r:id="rId2"/>
  </p:sldMasterIdLst>
  <p:notesMasterIdLst>
    <p:notesMasterId r:id="rId13"/>
  </p:notesMasterIdLst>
  <p:sldIdLst>
    <p:sldId id="328" r:id="rId3"/>
    <p:sldId id="276" r:id="rId4"/>
    <p:sldId id="265" r:id="rId5"/>
    <p:sldId id="326" r:id="rId6"/>
    <p:sldId id="329" r:id="rId7"/>
    <p:sldId id="330" r:id="rId8"/>
    <p:sldId id="331" r:id="rId9"/>
    <p:sldId id="332" r:id="rId10"/>
    <p:sldId id="333" r:id="rId11"/>
    <p:sldId id="30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85" d="100"/>
          <a:sy n="85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0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8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A45BF-78A6-4805-B166-47FC266EE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A45BF-78A6-4805-B166-47FC266EE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467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tranthao121004@gmail.com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73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93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4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93625-993B-4488-B9B5-8AFA30857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F3A206-705B-49B7-BF99-A57EE8FB2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3ACB0-BC6A-43DC-A8C7-0439980CF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E02D9-A544-4B47-99F9-1C89D6D97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E518-E41F-4700-A2BA-A1968F3D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6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D2024-EF0E-4AAD-A215-15649B175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D4026-5F29-4868-81F9-8AC3E34B4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839BC-AA3E-475D-BBF5-E6D16E30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E71FB-07A3-4434-A4B0-FD3FF6C2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CCA26-E888-44B6-AD40-8B44E906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2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5AF83A-3AA1-4F94-A61E-6E9EE595F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F28B68-EFA2-481C-A827-00551E5EB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2AD5-6116-4763-9FA2-50D32CE9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6F4A9-3FE1-4635-9AEF-B620C10E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894C5-C0C1-4188-995F-87041D228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57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030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165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506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873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899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64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13AB0-99FE-4E3B-A1C1-7F4C4BC9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8F606-3268-4FF5-9771-20B58E78B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B47F8-D639-4EBF-8124-153E51ED2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6BDA7-19CB-41E3-B048-07B4F5201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5B91D-025E-4975-B10C-CCAC85D40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05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16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488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932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062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12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6D9BB-BFB8-4A51-BC66-8CDFFC017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D07BC-7118-4AB7-8C73-FE214733E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DD8EE-0575-4B5F-81F8-9B18E35FC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35A1A-0767-4694-BC51-14E317688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2FA01-3CF5-4E4F-A7A7-0B59B43E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0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52227-603F-470F-9FC0-26F21C91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9182E-DB1F-442E-A004-A85999504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81714-8262-4E50-A3BE-221464C51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0F563-495D-453C-ADE6-9EFE694AD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8061D-A833-4B7F-9B15-5ED38B56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FB74C-A162-48F7-8825-A1E4B47F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8356A-C588-482C-BA85-D6A52FEA3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01196-BB9A-45CB-A530-FE6D27B94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B64CB-83D2-42A9-91F8-E9AF177C8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69B4FF-AF60-4BCC-8523-DBA110754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BB7491-11B5-4BC1-9FE6-D12E57F17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A8747-986F-44E5-BF3C-26B2E56F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DAADD1-F08E-41B4-B203-89D063B44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803694-CFC5-4EBB-8370-DAE69273C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8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825C0-657E-416A-BD46-388850D71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5A771F-1CF9-4FBB-B8A4-8936501C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FA952-B1AB-4ECB-BBFC-A83AE71A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5C34F-5E1E-4F4C-94CB-9BA5549DB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2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9D9EEE-BA42-4C6F-B6CB-5F5E66A05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633DAA-6AB1-48FF-905E-1DA4A586C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D7269-1252-4E69-AC48-CCD0AAF5D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1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A2636-5F1D-4101-A30C-967BFB847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1A95F-6B35-47A6-9F4B-2E5F31B48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E99B4-2B4D-4695-BE87-6B36D2F39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E50CB-B74A-421E-9ED2-6C9C68083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CD5CE-FF47-45B5-8CD1-7F1E4E6F2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5D68C-2B92-40B8-8A61-9EF26E5E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9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73B44-B3C2-41FA-BE3A-4F9902AA1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E69DA2-F5E1-49C0-8A0E-E90504DFA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DED82-488A-4CFD-B5DE-5FE332F0F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59D3F-67AD-4150-8C92-66FD35E73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79D0D-EFA0-432E-901E-DE5BE93AC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5065B-DC6E-4DF1-9BA5-8D2288343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7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826718-1022-4CC7-B189-0772900F2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707AF-0FA0-4F64-8F39-95AA708E7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4BC5A-9E89-4708-8DE5-41C3AF994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E558A-40FF-4787-A091-6A3CE00C59AC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9308E-F90F-4AE1-BBC7-258B367BE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8C060-345B-476E-A39E-DAFB5C518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680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48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D08807-07C6-430C-8900-2E9682658693}"/>
              </a:ext>
            </a:extLst>
          </p:cNvPr>
          <p:cNvSpPr/>
          <p:nvPr/>
        </p:nvSpPr>
        <p:spPr>
          <a:xfrm>
            <a:off x="282221" y="2105561"/>
            <a:ext cx="1190977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40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Bài</a:t>
            </a:r>
            <a:r>
              <a:rPr lang="en-US" sz="4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23: </a:t>
            </a:r>
          </a:p>
          <a:p>
            <a:pPr lvl="0" algn="ctr"/>
            <a:r>
              <a:rPr lang="en-US" sz="40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Bài</a:t>
            </a:r>
            <a:r>
              <a:rPr lang="en-US" sz="4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toán</a:t>
            </a:r>
            <a:r>
              <a:rPr lang="en-US" sz="4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liên</a:t>
            </a:r>
            <a:r>
              <a:rPr lang="en-US" sz="4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quan</a:t>
            </a:r>
            <a:r>
              <a:rPr lang="en-US" sz="4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đến</a:t>
            </a:r>
            <a:r>
              <a:rPr lang="en-US" sz="4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phép</a:t>
            </a:r>
            <a:r>
              <a:rPr lang="en-US" sz="4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cộng</a:t>
            </a:r>
            <a:r>
              <a:rPr lang="en-US" sz="4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phép</a:t>
            </a:r>
            <a:r>
              <a:rPr lang="en-US" sz="4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trừ</a:t>
            </a:r>
            <a:endParaRPr lang="en-US" sz="40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98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35627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419100"/>
            <a:ext cx="35099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13" y="809833"/>
            <a:ext cx="7145338" cy="5748810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85" y="2507381"/>
            <a:ext cx="4655117" cy="46551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05" y="67097"/>
            <a:ext cx="1630009" cy="1485472"/>
          </a:xfrm>
          <a:prstGeom prst="rect">
            <a:avLst/>
          </a:prstGeom>
        </p:spPr>
      </p:pic>
      <p:sp>
        <p:nvSpPr>
          <p:cNvPr id="24" name="矩形 39"/>
          <p:cNvSpPr>
            <a:spLocks noChangeArrowheads="1"/>
          </p:cNvSpPr>
          <p:nvPr/>
        </p:nvSpPr>
        <p:spPr bwMode="auto">
          <a:xfrm>
            <a:off x="5331698" y="2507381"/>
            <a:ext cx="2676473" cy="154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sng" strike="noStrike" kern="1200" cap="none" spc="0" normalizeH="0" baseline="0" noProof="0" dirty="0" err="1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Tiết</a:t>
            </a:r>
            <a:r>
              <a:rPr kumimoji="0" lang="en-US" altLang="zh-CN" sz="7200" b="1" i="0" u="sng" strike="noStrike" kern="1200" cap="none" spc="0" normalizeH="0" baseline="0" noProof="0" dirty="0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 1</a:t>
            </a:r>
            <a:endParaRPr kumimoji="0" lang="zh-CN" altLang="en-US" sz="7200" b="1" i="0" u="sng" strike="noStrike" kern="1200" cap="none" spc="0" normalizeH="0" baseline="0" noProof="0" dirty="0">
              <a:ln>
                <a:noFill/>
              </a:ln>
              <a:solidFill>
                <a:srgbClr val="F39800"/>
              </a:solidFill>
              <a:effectLst/>
              <a:uLnTx/>
              <a:uFillTx/>
              <a:latin typeface="Arial" panose="020B0604020202020204" pitchFamily="34" charset="0"/>
              <a:ea typeface="汉仪小麦体简" panose="00020600040101010101" pitchFamily="18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FD9748-7971-4CBD-B00B-9397201A6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98" y="975217"/>
            <a:ext cx="10752855" cy="448803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4285BB-DF21-42AC-9597-68FBFA452B05}"/>
              </a:ext>
            </a:extLst>
          </p:cNvPr>
          <p:cNvSpPr/>
          <p:nvPr/>
        </p:nvSpPr>
        <p:spPr>
          <a:xfrm>
            <a:off x="3356658" y="3657600"/>
            <a:ext cx="555585" cy="5324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8FB40-64D2-4FC6-8ABB-A88EC547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02B89B5-E656-431B-9AAF-166DA9AE5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5483" y="3671288"/>
            <a:ext cx="1186466" cy="192094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B67068-DA86-472B-80FC-966ECB112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725" y="177583"/>
            <a:ext cx="9380357" cy="900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8A4CD8-4564-476C-AFB6-047F0CEE1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475" y="1746478"/>
            <a:ext cx="5194903" cy="19209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EC8747-0749-40A1-93CE-71CBFADE2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8446" y="3667423"/>
            <a:ext cx="5794792" cy="282545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788E0C8-02FC-4FE1-9677-F62CA81E72B4}"/>
              </a:ext>
            </a:extLst>
          </p:cNvPr>
          <p:cNvSpPr/>
          <p:nvPr/>
        </p:nvSpPr>
        <p:spPr>
          <a:xfrm>
            <a:off x="5958446" y="4896091"/>
            <a:ext cx="743296" cy="6922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6B8285-B4B6-4AF5-ADE7-0A9D177B28F5}"/>
              </a:ext>
            </a:extLst>
          </p:cNvPr>
          <p:cNvSpPr/>
          <p:nvPr/>
        </p:nvSpPr>
        <p:spPr>
          <a:xfrm>
            <a:off x="6791824" y="4896090"/>
            <a:ext cx="592824" cy="69227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+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199F50A-5498-4525-B24D-C4C2131F12F7}"/>
              </a:ext>
            </a:extLst>
          </p:cNvPr>
          <p:cNvSpPr/>
          <p:nvPr/>
        </p:nvSpPr>
        <p:spPr>
          <a:xfrm>
            <a:off x="7403939" y="4896091"/>
            <a:ext cx="743296" cy="6922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9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F91D657-DE05-42B6-9CD0-96120A1FCF5D}"/>
              </a:ext>
            </a:extLst>
          </p:cNvPr>
          <p:cNvSpPr/>
          <p:nvPr/>
        </p:nvSpPr>
        <p:spPr>
          <a:xfrm>
            <a:off x="8484194" y="4896089"/>
            <a:ext cx="743296" cy="6922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19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136A026-FA6B-4725-9E49-B0B3C596B0CB}"/>
              </a:ext>
            </a:extLst>
          </p:cNvPr>
          <p:cNvSpPr/>
          <p:nvPr/>
        </p:nvSpPr>
        <p:spPr>
          <a:xfrm>
            <a:off x="8484194" y="5681770"/>
            <a:ext cx="743296" cy="6922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B83BC64-933E-4DFB-B51F-187712AD84C3}"/>
              </a:ext>
            </a:extLst>
          </p:cNvPr>
          <p:cNvSpPr/>
          <p:nvPr/>
        </p:nvSpPr>
        <p:spPr>
          <a:xfrm>
            <a:off x="3437632" y="2789497"/>
            <a:ext cx="743296" cy="6922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27748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4216F81D-B050-467B-860D-96F61319D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44289" y="2726357"/>
            <a:ext cx="6008994" cy="280333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1A8FA0-36AC-416C-9FC3-94D3A90FA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787" y="171298"/>
            <a:ext cx="9766842" cy="10194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7F9268-A978-4B38-A83B-BB2580CB49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645" y="3873736"/>
            <a:ext cx="1260283" cy="16559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44A730-9A0D-42A0-B6B2-E4312A481C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963" y="1504709"/>
            <a:ext cx="4030115" cy="2315457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36CC778-8327-4446-A6FD-63EDD3F3C9D6}"/>
              </a:ext>
            </a:extLst>
          </p:cNvPr>
          <p:cNvSpPr/>
          <p:nvPr/>
        </p:nvSpPr>
        <p:spPr>
          <a:xfrm>
            <a:off x="2118167" y="1736203"/>
            <a:ext cx="555585" cy="54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9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DBDDF79-E265-4CD9-8DD2-015E26E552BC}"/>
              </a:ext>
            </a:extLst>
          </p:cNvPr>
          <p:cNvSpPr/>
          <p:nvPr/>
        </p:nvSpPr>
        <p:spPr>
          <a:xfrm>
            <a:off x="2395959" y="2390432"/>
            <a:ext cx="555585" cy="54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F6CB2AC-C521-442C-8411-E035BA76CAA4}"/>
              </a:ext>
            </a:extLst>
          </p:cNvPr>
          <p:cNvSpPr/>
          <p:nvPr/>
        </p:nvSpPr>
        <p:spPr>
          <a:xfrm>
            <a:off x="5744289" y="3873735"/>
            <a:ext cx="656511" cy="6519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9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956977C-5E73-4D75-AB06-4137190E769B}"/>
              </a:ext>
            </a:extLst>
          </p:cNvPr>
          <p:cNvSpPr/>
          <p:nvPr/>
        </p:nvSpPr>
        <p:spPr>
          <a:xfrm>
            <a:off x="6489598" y="3914047"/>
            <a:ext cx="686705" cy="65196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+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5FE77DB-28A0-4198-82FA-F8E0426787C4}"/>
              </a:ext>
            </a:extLst>
          </p:cNvPr>
          <p:cNvSpPr/>
          <p:nvPr/>
        </p:nvSpPr>
        <p:spPr>
          <a:xfrm>
            <a:off x="7233258" y="3914047"/>
            <a:ext cx="656511" cy="6519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0BF6B58-FA18-4429-8C97-9085534B25B7}"/>
              </a:ext>
            </a:extLst>
          </p:cNvPr>
          <p:cNvSpPr/>
          <p:nvPr/>
        </p:nvSpPr>
        <p:spPr>
          <a:xfrm>
            <a:off x="8274980" y="3914047"/>
            <a:ext cx="753273" cy="6519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12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4C4763C-48D3-4A5B-931C-D4A96D79817B}"/>
              </a:ext>
            </a:extLst>
          </p:cNvPr>
          <p:cNvSpPr/>
          <p:nvPr/>
        </p:nvSpPr>
        <p:spPr>
          <a:xfrm>
            <a:off x="8159233" y="4721868"/>
            <a:ext cx="753273" cy="6519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12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2EF712C-DC96-4D48-BF61-D494352A3C83}"/>
              </a:ext>
            </a:extLst>
          </p:cNvPr>
          <p:cNvSpPr/>
          <p:nvPr/>
        </p:nvSpPr>
        <p:spPr>
          <a:xfrm>
            <a:off x="2951544" y="2934442"/>
            <a:ext cx="555585" cy="6519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0938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419100"/>
            <a:ext cx="35099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13" y="809833"/>
            <a:ext cx="7145338" cy="5748810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85" y="2507381"/>
            <a:ext cx="4655117" cy="46551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05" y="67097"/>
            <a:ext cx="1630009" cy="1485472"/>
          </a:xfrm>
          <a:prstGeom prst="rect">
            <a:avLst/>
          </a:prstGeom>
        </p:spPr>
      </p:pic>
      <p:sp>
        <p:nvSpPr>
          <p:cNvPr id="24" name="矩形 39"/>
          <p:cNvSpPr>
            <a:spLocks noChangeArrowheads="1"/>
          </p:cNvSpPr>
          <p:nvPr/>
        </p:nvSpPr>
        <p:spPr bwMode="auto">
          <a:xfrm>
            <a:off x="5331698" y="2507381"/>
            <a:ext cx="2676473" cy="154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sng" strike="noStrike" kern="1200" cap="none" spc="0" normalizeH="0" baseline="0" noProof="0" dirty="0" err="1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Tiết</a:t>
            </a:r>
            <a:r>
              <a:rPr kumimoji="0" lang="en-US" altLang="zh-CN" sz="7200" b="1" i="0" u="sng" strike="noStrike" kern="1200" cap="none" spc="0" normalizeH="0" baseline="0" noProof="0" dirty="0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 2</a:t>
            </a:r>
            <a:endParaRPr kumimoji="0" lang="zh-CN" altLang="en-US" sz="7200" b="1" i="0" u="sng" strike="noStrike" kern="1200" cap="none" spc="0" normalizeH="0" baseline="0" noProof="0" dirty="0">
              <a:ln>
                <a:noFill/>
              </a:ln>
              <a:solidFill>
                <a:srgbClr val="F39800"/>
              </a:solidFill>
              <a:effectLst/>
              <a:uLnTx/>
              <a:uFillTx/>
              <a:latin typeface="Arial" panose="020B0604020202020204" pitchFamily="34" charset="0"/>
              <a:ea typeface="汉仪小麦体简" panose="00020600040101010101" pitchFamily="18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484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A6AED3-EDD6-4D9A-9AFE-8A4989699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18" y="865509"/>
            <a:ext cx="10782963" cy="467136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30F751-7BF0-48E8-B1AD-05992818C35A}"/>
              </a:ext>
            </a:extLst>
          </p:cNvPr>
          <p:cNvSpPr/>
          <p:nvPr/>
        </p:nvSpPr>
        <p:spPr>
          <a:xfrm>
            <a:off x="2534856" y="3657600"/>
            <a:ext cx="625033" cy="50928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0473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368FA-98B9-407C-AF44-69D9119B8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2A2B2D-FED3-4658-82AD-BBB64306C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17" y="276224"/>
            <a:ext cx="9949375" cy="10201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DA89A2-A269-4155-BF61-746D52F02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428" y="3788960"/>
            <a:ext cx="1417658" cy="1857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96C08FF-107C-4163-8A78-7E0E79397B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5166" y="2076507"/>
            <a:ext cx="4361505" cy="17500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EFF089D-5CD9-4DA9-AFE2-E30D603784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0113" y="3212838"/>
            <a:ext cx="5219645" cy="2551354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383519B-5F7D-4B87-9BCF-522A85B3C7E4}"/>
              </a:ext>
            </a:extLst>
          </p:cNvPr>
          <p:cNvSpPr/>
          <p:nvPr/>
        </p:nvSpPr>
        <p:spPr>
          <a:xfrm>
            <a:off x="5666672" y="4278849"/>
            <a:ext cx="757584" cy="6519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16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7A698FA-D5DD-49A0-A955-BC62930956CC}"/>
              </a:ext>
            </a:extLst>
          </p:cNvPr>
          <p:cNvSpPr/>
          <p:nvPr/>
        </p:nvSpPr>
        <p:spPr>
          <a:xfrm>
            <a:off x="6424256" y="4278848"/>
            <a:ext cx="686705" cy="65196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EBE1B76-753E-4258-9E27-F1097A51E98D}"/>
              </a:ext>
            </a:extLst>
          </p:cNvPr>
          <p:cNvSpPr/>
          <p:nvPr/>
        </p:nvSpPr>
        <p:spPr>
          <a:xfrm>
            <a:off x="7110961" y="4230087"/>
            <a:ext cx="686705" cy="6519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113AD98-DE6C-4939-A2C6-4C7247F9587C}"/>
              </a:ext>
            </a:extLst>
          </p:cNvPr>
          <p:cNvSpPr/>
          <p:nvPr/>
        </p:nvSpPr>
        <p:spPr>
          <a:xfrm>
            <a:off x="8149935" y="4230087"/>
            <a:ext cx="686705" cy="6519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/>
              <a:t>11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5273DE3-43BD-455B-9484-82BB4DBC0EC1}"/>
              </a:ext>
            </a:extLst>
          </p:cNvPr>
          <p:cNvSpPr/>
          <p:nvPr/>
        </p:nvSpPr>
        <p:spPr>
          <a:xfrm>
            <a:off x="8093419" y="5040976"/>
            <a:ext cx="686705" cy="6519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/>
              <a:t>11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5336E02-03B2-444D-93A9-0C4C5A86E2BD}"/>
              </a:ext>
            </a:extLst>
          </p:cNvPr>
          <p:cNvSpPr/>
          <p:nvPr/>
        </p:nvSpPr>
        <p:spPr>
          <a:xfrm>
            <a:off x="2799213" y="3074766"/>
            <a:ext cx="686705" cy="6519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2171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19F9A3-3F27-4CAC-8C41-02E3E4CF4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868" y="442370"/>
            <a:ext cx="10386187" cy="1016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840338-44A2-4B08-BC8F-37018C8C1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182" y="3617390"/>
            <a:ext cx="1249524" cy="1867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1B6408-1EB7-4929-8262-C8F323A340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1012" y="1825662"/>
            <a:ext cx="4343099" cy="1867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2B4AF9-BC86-4922-9731-76E7833415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0055" y="3831823"/>
            <a:ext cx="5717090" cy="245322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25399C9-0CFA-4F35-81CF-03D65132C9F8}"/>
              </a:ext>
            </a:extLst>
          </p:cNvPr>
          <p:cNvSpPr/>
          <p:nvPr/>
        </p:nvSpPr>
        <p:spPr>
          <a:xfrm>
            <a:off x="5099513" y="4832691"/>
            <a:ext cx="757584" cy="6519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11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C593DE6-00CE-4054-8FFE-1514F339C269}"/>
              </a:ext>
            </a:extLst>
          </p:cNvPr>
          <p:cNvSpPr/>
          <p:nvPr/>
        </p:nvSpPr>
        <p:spPr>
          <a:xfrm>
            <a:off x="5857097" y="4832690"/>
            <a:ext cx="686705" cy="65196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30AF659-EB37-4316-9367-1D7AD8A9FEA3}"/>
              </a:ext>
            </a:extLst>
          </p:cNvPr>
          <p:cNvSpPr/>
          <p:nvPr/>
        </p:nvSpPr>
        <p:spPr>
          <a:xfrm>
            <a:off x="6543802" y="4832690"/>
            <a:ext cx="757584" cy="6519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0E7AA29-18D0-4B76-852B-2D888F472EB8}"/>
              </a:ext>
            </a:extLst>
          </p:cNvPr>
          <p:cNvSpPr/>
          <p:nvPr/>
        </p:nvSpPr>
        <p:spPr>
          <a:xfrm>
            <a:off x="7535750" y="4832689"/>
            <a:ext cx="630504" cy="6519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9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5F1E02D-F49B-4C04-A0CD-81D4D94738C5}"/>
              </a:ext>
            </a:extLst>
          </p:cNvPr>
          <p:cNvSpPr/>
          <p:nvPr/>
        </p:nvSpPr>
        <p:spPr>
          <a:xfrm>
            <a:off x="7535751" y="5633087"/>
            <a:ext cx="630503" cy="6519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9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6B5AF85-3899-4616-B39A-57C6D432CAF9}"/>
              </a:ext>
            </a:extLst>
          </p:cNvPr>
          <p:cNvSpPr/>
          <p:nvPr/>
        </p:nvSpPr>
        <p:spPr>
          <a:xfrm>
            <a:off x="2402612" y="1825661"/>
            <a:ext cx="629955" cy="6519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076BC5A-3C03-4389-AE7D-8ED59B73AB3D}"/>
              </a:ext>
            </a:extLst>
          </p:cNvPr>
          <p:cNvSpPr/>
          <p:nvPr/>
        </p:nvSpPr>
        <p:spPr>
          <a:xfrm>
            <a:off x="2816166" y="2477627"/>
            <a:ext cx="595231" cy="53179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D0C0B8-7E31-4C83-8769-598EA9CE79EB}"/>
              </a:ext>
            </a:extLst>
          </p:cNvPr>
          <p:cNvSpPr/>
          <p:nvPr/>
        </p:nvSpPr>
        <p:spPr>
          <a:xfrm>
            <a:off x="2890536" y="3025190"/>
            <a:ext cx="630503" cy="6519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4413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135</TotalTime>
  <Words>112</Words>
  <Application>Microsoft Office PowerPoint</Application>
  <PresentationFormat>Widescreen</PresentationFormat>
  <Paragraphs>45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UTM Avo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tran thao</cp:lastModifiedBy>
  <cp:revision>23</cp:revision>
  <dcterms:created xsi:type="dcterms:W3CDTF">2021-05-17T05:01:00Z</dcterms:created>
  <dcterms:modified xsi:type="dcterms:W3CDTF">2021-07-17T08:51:18Z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