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705" r:id="rId5"/>
    <p:sldMasterId id="2147483717" r:id="rId6"/>
    <p:sldMasterId id="2147483743" r:id="rId7"/>
  </p:sldMasterIdLst>
  <p:notesMasterIdLst>
    <p:notesMasterId r:id="rId40"/>
  </p:notesMasterIdLst>
  <p:sldIdLst>
    <p:sldId id="290" r:id="rId8"/>
    <p:sldId id="258" r:id="rId9"/>
    <p:sldId id="259" r:id="rId10"/>
    <p:sldId id="260" r:id="rId11"/>
    <p:sldId id="261" r:id="rId12"/>
    <p:sldId id="262" r:id="rId13"/>
    <p:sldId id="263" r:id="rId14"/>
    <p:sldId id="256" r:id="rId15"/>
    <p:sldId id="310" r:id="rId16"/>
    <p:sldId id="299" r:id="rId17"/>
    <p:sldId id="297" r:id="rId18"/>
    <p:sldId id="286" r:id="rId19"/>
    <p:sldId id="301" r:id="rId20"/>
    <p:sldId id="287" r:id="rId21"/>
    <p:sldId id="288" r:id="rId22"/>
    <p:sldId id="289" r:id="rId23"/>
    <p:sldId id="302" r:id="rId24"/>
    <p:sldId id="303" r:id="rId25"/>
    <p:sldId id="304" r:id="rId26"/>
    <p:sldId id="291" r:id="rId27"/>
    <p:sldId id="305" r:id="rId28"/>
    <p:sldId id="264" r:id="rId29"/>
    <p:sldId id="306" r:id="rId30"/>
    <p:sldId id="292" r:id="rId31"/>
    <p:sldId id="307" r:id="rId32"/>
    <p:sldId id="308" r:id="rId33"/>
    <p:sldId id="311" r:id="rId34"/>
    <p:sldId id="266" r:id="rId35"/>
    <p:sldId id="285" r:id="rId36"/>
    <p:sldId id="293" r:id="rId37"/>
    <p:sldId id="312" r:id="rId38"/>
    <p:sldId id="28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38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6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3E781EE-CE52-4F2C-8677-65F31CBADC22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8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82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4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9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5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43457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858418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458940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707869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90798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872640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169957"/>
      </p:ext>
    </p:extLst>
  </p:cSld>
  <p:clrMapOvr>
    <a:masterClrMapping/>
  </p:clrMapOvr>
  <p:transition spd="slow" advClick="0" advTm="1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4148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302666"/>
      </p:ext>
    </p:extLst>
  </p:cSld>
  <p:clrMapOvr>
    <a:masterClrMapping/>
  </p:clrMapOvr>
  <p:transition spd="slow" advClick="0" advTm="1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228810"/>
      </p:ext>
    </p:extLst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310186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5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971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1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69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717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317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0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917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890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251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06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261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621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618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91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441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3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908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982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974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155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8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0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2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7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1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64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0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9" Type="http://schemas.openxmlformats.org/officeDocument/2006/relationships/slide" Target="slide29.xml"/><Relationship Id="rId3" Type="http://schemas.openxmlformats.org/officeDocument/2006/relationships/slide" Target="slide25.xml"/><Relationship Id="rId21" Type="http://schemas.openxmlformats.org/officeDocument/2006/relationships/slide" Target="slide21.xml"/><Relationship Id="rId34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openxmlformats.org/officeDocument/2006/relationships/slide" Target="slide15.xml"/><Relationship Id="rId17" Type="http://schemas.openxmlformats.org/officeDocument/2006/relationships/slide" Target="slide16.xml"/><Relationship Id="rId25" Type="http://schemas.openxmlformats.org/officeDocument/2006/relationships/slide" Target="slide26.xml"/><Relationship Id="rId33" Type="http://schemas.openxmlformats.org/officeDocument/2006/relationships/image" Target="../media/image39.png"/><Relationship Id="rId38" Type="http://schemas.openxmlformats.org/officeDocument/2006/relationships/image" Target="../media/image43.gif"/><Relationship Id="rId2" Type="http://schemas.openxmlformats.org/officeDocument/2006/relationships/image" Target="../media/image25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64.xml"/><Relationship Id="rId6" Type="http://schemas.openxmlformats.org/officeDocument/2006/relationships/slide" Target="slide19.xml"/><Relationship Id="rId11" Type="http://schemas.microsoft.com/office/2007/relationships/hdphoto" Target="../media/hdphoto5.wdp"/><Relationship Id="rId24" Type="http://schemas.openxmlformats.org/officeDocument/2006/relationships/image" Target="../media/image34.png"/><Relationship Id="rId32" Type="http://schemas.openxmlformats.org/officeDocument/2006/relationships/image" Target="../media/image38.png"/><Relationship Id="rId37" Type="http://schemas.openxmlformats.org/officeDocument/2006/relationships/image" Target="../media/image42.gif"/><Relationship Id="rId5" Type="http://schemas.microsoft.com/office/2007/relationships/hdphoto" Target="../media/hdphoto3.wdp"/><Relationship Id="rId15" Type="http://schemas.openxmlformats.org/officeDocument/2006/relationships/slide" Target="slide17.xml"/><Relationship Id="rId23" Type="http://schemas.openxmlformats.org/officeDocument/2006/relationships/slide" Target="slide23.xml"/><Relationship Id="rId28" Type="http://schemas.openxmlformats.org/officeDocument/2006/relationships/image" Target="../media/image36.png"/><Relationship Id="rId36" Type="http://schemas.microsoft.com/office/2007/relationships/hdphoto" Target="../media/hdphoto8.wdp"/><Relationship Id="rId10" Type="http://schemas.openxmlformats.org/officeDocument/2006/relationships/image" Target="../media/image28.png"/><Relationship Id="rId19" Type="http://schemas.openxmlformats.org/officeDocument/2006/relationships/slide" Target="slide20.xml"/><Relationship Id="rId31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slide" Target="slide18.xml"/><Relationship Id="rId14" Type="http://schemas.microsoft.com/office/2007/relationships/hdphoto" Target="../media/hdphoto6.wdp"/><Relationship Id="rId22" Type="http://schemas.openxmlformats.org/officeDocument/2006/relationships/image" Target="../media/image33.png"/><Relationship Id="rId27" Type="http://schemas.openxmlformats.org/officeDocument/2006/relationships/slide" Target="slide24.xml"/><Relationship Id="rId30" Type="http://schemas.openxmlformats.org/officeDocument/2006/relationships/slide" Target="slide22.xml"/><Relationship Id="rId35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4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4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4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4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4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4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4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4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4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4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4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4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12.wdp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9.jpe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0.xml"/><Relationship Id="rId1" Type="http://schemas.openxmlformats.org/officeDocument/2006/relationships/video" Target="file:///D:\Screen%20Recording%20(13-10-2020%207-58-20%20PM).wm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51" y="184481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1-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34" y="442341"/>
            <a:ext cx="4508426" cy="663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1-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1"/>
            <a:ext cx="40591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26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23238-7238-4734-9D18-64A34A9C7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374" y="1250816"/>
            <a:ext cx="7972425" cy="37338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AA6297A-CC5A-42E0-81B3-A49AC5B33D05}"/>
              </a:ext>
            </a:extLst>
          </p:cNvPr>
          <p:cNvSpPr/>
          <p:nvPr/>
        </p:nvSpPr>
        <p:spPr>
          <a:xfrm>
            <a:off x="194552" y="1250816"/>
            <a:ext cx="2879387" cy="1969039"/>
          </a:xfrm>
          <a:prstGeom prst="cloudCallout">
            <a:avLst>
              <a:gd name="adj1" fmla="val 49710"/>
              <a:gd name="adj2" fmla="val 672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46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59FC68-148F-453B-8542-0121522DF287}"/>
              </a:ext>
            </a:extLst>
          </p:cNvPr>
          <p:cNvSpPr txBox="1"/>
          <p:nvPr/>
        </p:nvSpPr>
        <p:spPr>
          <a:xfrm>
            <a:off x="6799634" y="145915"/>
            <a:ext cx="420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: Tranthao121004@gmail.com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717ED6-6BB5-4AB4-B239-B9F357F2C360}"/>
              </a:ext>
            </a:extLst>
          </p:cNvPr>
          <p:cNvSpPr/>
          <p:nvPr/>
        </p:nvSpPr>
        <p:spPr>
          <a:xfrm>
            <a:off x="201840" y="132783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+ 2 = 11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F3C8AB-2685-4000-8AD4-3ED42B788F0D}"/>
              </a:ext>
            </a:extLst>
          </p:cNvPr>
          <p:cNvSpPr/>
          <p:nvPr/>
        </p:nvSpPr>
        <p:spPr>
          <a:xfrm>
            <a:off x="201841" y="201849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+ 3 = 12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2E4535-10C3-4B6F-B147-CCB1E7A48F00}"/>
              </a:ext>
            </a:extLst>
          </p:cNvPr>
          <p:cNvSpPr/>
          <p:nvPr/>
        </p:nvSpPr>
        <p:spPr>
          <a:xfrm>
            <a:off x="201842" y="271402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+ 4 = 13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BE4CB-C4B5-4F65-B0CF-7B651416013B}"/>
              </a:ext>
            </a:extLst>
          </p:cNvPr>
          <p:cNvSpPr/>
          <p:nvPr/>
        </p:nvSpPr>
        <p:spPr>
          <a:xfrm>
            <a:off x="204277" y="339981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+ 5 = 14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7108BB-0003-4D8F-9475-0712CF9D1BC0}"/>
              </a:ext>
            </a:extLst>
          </p:cNvPr>
          <p:cNvSpPr/>
          <p:nvPr/>
        </p:nvSpPr>
        <p:spPr>
          <a:xfrm>
            <a:off x="204276" y="410020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+ 6 = 15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30EBA3-ED2D-42DF-9D93-BC5FDD2BEC28}"/>
              </a:ext>
            </a:extLst>
          </p:cNvPr>
          <p:cNvSpPr/>
          <p:nvPr/>
        </p:nvSpPr>
        <p:spPr>
          <a:xfrm>
            <a:off x="204275" y="4776283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+ 7 = 16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F3F1BC-D1AF-4618-9AA2-F1484872184F}"/>
              </a:ext>
            </a:extLst>
          </p:cNvPr>
          <p:cNvSpPr/>
          <p:nvPr/>
        </p:nvSpPr>
        <p:spPr>
          <a:xfrm>
            <a:off x="204273" y="545235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+ 8 = 17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0E7C00-A5E6-4C0B-B94F-A894831060A8}"/>
              </a:ext>
            </a:extLst>
          </p:cNvPr>
          <p:cNvSpPr/>
          <p:nvPr/>
        </p:nvSpPr>
        <p:spPr>
          <a:xfrm>
            <a:off x="204274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+ 9 = 18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6A5267-0793-456F-9268-A17DDF47BBAB}"/>
              </a:ext>
            </a:extLst>
          </p:cNvPr>
          <p:cNvSpPr/>
          <p:nvPr/>
        </p:nvSpPr>
        <p:spPr>
          <a:xfrm>
            <a:off x="1619646" y="2028208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+ 3 = 11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7EB7B1-E912-4C73-AA61-49E6B60DAD9B}"/>
              </a:ext>
            </a:extLst>
          </p:cNvPr>
          <p:cNvSpPr/>
          <p:nvPr/>
        </p:nvSpPr>
        <p:spPr>
          <a:xfrm>
            <a:off x="1619646" y="272860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+ 4 = 12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460C0B-3DC7-40AC-895C-B04FB2A3EF22}"/>
              </a:ext>
            </a:extLst>
          </p:cNvPr>
          <p:cNvSpPr/>
          <p:nvPr/>
        </p:nvSpPr>
        <p:spPr>
          <a:xfrm>
            <a:off x="1619648" y="342900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+ 5 = 13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248AAE-ADF5-4E21-855B-B83866062EAD}"/>
              </a:ext>
            </a:extLst>
          </p:cNvPr>
          <p:cNvSpPr/>
          <p:nvPr/>
        </p:nvSpPr>
        <p:spPr>
          <a:xfrm>
            <a:off x="1619648" y="410020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+ 5 = 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91074DF-A7DE-470E-83CE-8E4C96815915}"/>
              </a:ext>
            </a:extLst>
          </p:cNvPr>
          <p:cNvSpPr/>
          <p:nvPr/>
        </p:nvSpPr>
        <p:spPr>
          <a:xfrm>
            <a:off x="1619648" y="4771418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+ 6 = 15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2016D75-F8CD-466D-A693-8668A2E2048D}"/>
              </a:ext>
            </a:extLst>
          </p:cNvPr>
          <p:cNvSpPr/>
          <p:nvPr/>
        </p:nvSpPr>
        <p:spPr>
          <a:xfrm>
            <a:off x="1619648" y="545235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+ 8 = 16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442583F-F109-4A5E-9B9F-F378F9E6055F}"/>
              </a:ext>
            </a:extLst>
          </p:cNvPr>
          <p:cNvSpPr/>
          <p:nvPr/>
        </p:nvSpPr>
        <p:spPr>
          <a:xfrm>
            <a:off x="1619647" y="619652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+ 9 = 17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9A5D10D-019E-43ED-9120-BB679C14178F}"/>
              </a:ext>
            </a:extLst>
          </p:cNvPr>
          <p:cNvSpPr/>
          <p:nvPr/>
        </p:nvSpPr>
        <p:spPr>
          <a:xfrm>
            <a:off x="3073932" y="274320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+ 4 = 11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D9D2580-3AD2-4453-B4CD-89A466F23B1E}"/>
              </a:ext>
            </a:extLst>
          </p:cNvPr>
          <p:cNvSpPr/>
          <p:nvPr/>
        </p:nvSpPr>
        <p:spPr>
          <a:xfrm>
            <a:off x="3073933" y="3433865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+ 5 = 12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4A3DB1-EE5B-42DC-ACD5-0E4DD978116C}"/>
              </a:ext>
            </a:extLst>
          </p:cNvPr>
          <p:cNvSpPr/>
          <p:nvPr/>
        </p:nvSpPr>
        <p:spPr>
          <a:xfrm>
            <a:off x="3073933" y="410264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+ 6 = 13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F9C95C5-E6B3-40C3-853C-E16CDBE49E59}"/>
              </a:ext>
            </a:extLst>
          </p:cNvPr>
          <p:cNvSpPr/>
          <p:nvPr/>
        </p:nvSpPr>
        <p:spPr>
          <a:xfrm>
            <a:off x="3073933" y="4776283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+ 7 = 14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9F00C8-9ECA-477D-B530-80F414386AC3}"/>
              </a:ext>
            </a:extLst>
          </p:cNvPr>
          <p:cNvSpPr/>
          <p:nvPr/>
        </p:nvSpPr>
        <p:spPr>
          <a:xfrm>
            <a:off x="3073932" y="543776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+ 8 = 15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E1537BB-FCCC-43E0-A9F6-45C50CCE0821}"/>
              </a:ext>
            </a:extLst>
          </p:cNvPr>
          <p:cNvSpPr/>
          <p:nvPr/>
        </p:nvSpPr>
        <p:spPr>
          <a:xfrm>
            <a:off x="3098262" y="619165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+ 9 = 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7556D47-CF01-4404-96B9-EA3B858260AA}"/>
              </a:ext>
            </a:extLst>
          </p:cNvPr>
          <p:cNvSpPr/>
          <p:nvPr/>
        </p:nvSpPr>
        <p:spPr>
          <a:xfrm>
            <a:off x="4508767" y="342900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+ 5 = 11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EC27F01-DDF4-4D2B-8C76-716D5F99F923}"/>
              </a:ext>
            </a:extLst>
          </p:cNvPr>
          <p:cNvSpPr/>
          <p:nvPr/>
        </p:nvSpPr>
        <p:spPr>
          <a:xfrm>
            <a:off x="4528218" y="410507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+ 6 = 12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F988C99-72D4-498B-9133-555E7AB9E83D}"/>
              </a:ext>
            </a:extLst>
          </p:cNvPr>
          <p:cNvSpPr/>
          <p:nvPr/>
        </p:nvSpPr>
        <p:spPr>
          <a:xfrm>
            <a:off x="4528217" y="475682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+ 7 = 13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1D89C83-FEA0-4307-9DFA-22FF240AA310}"/>
              </a:ext>
            </a:extLst>
          </p:cNvPr>
          <p:cNvSpPr/>
          <p:nvPr/>
        </p:nvSpPr>
        <p:spPr>
          <a:xfrm>
            <a:off x="4523358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+ 8 = 14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E93059B-A067-4C3D-8B96-5D0A6CCDEF2D}"/>
              </a:ext>
            </a:extLst>
          </p:cNvPr>
          <p:cNvSpPr/>
          <p:nvPr/>
        </p:nvSpPr>
        <p:spPr>
          <a:xfrm>
            <a:off x="4591474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+ 9 = 15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C1B7B6D-25AA-4B81-9CA3-348246D4C986}"/>
              </a:ext>
            </a:extLst>
          </p:cNvPr>
          <p:cNvSpPr/>
          <p:nvPr/>
        </p:nvSpPr>
        <p:spPr>
          <a:xfrm>
            <a:off x="5972801" y="4119665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+ 6 = 11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5355FB1-95DF-4264-A82E-9580B3342EDA}"/>
              </a:ext>
            </a:extLst>
          </p:cNvPr>
          <p:cNvSpPr/>
          <p:nvPr/>
        </p:nvSpPr>
        <p:spPr>
          <a:xfrm>
            <a:off x="5972800" y="475682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+ 7 = 12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7DA50A2-D8B7-4DA6-A1C7-4275362EFC39}"/>
              </a:ext>
            </a:extLst>
          </p:cNvPr>
          <p:cNvSpPr/>
          <p:nvPr/>
        </p:nvSpPr>
        <p:spPr>
          <a:xfrm>
            <a:off x="5972790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+ 8 = 13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C74339B-3811-491C-8DAE-19898CF88613}"/>
              </a:ext>
            </a:extLst>
          </p:cNvPr>
          <p:cNvSpPr/>
          <p:nvPr/>
        </p:nvSpPr>
        <p:spPr>
          <a:xfrm>
            <a:off x="6011715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+ 9 = 14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D021318-D7BC-497D-8277-1F240C93BFD9}"/>
              </a:ext>
            </a:extLst>
          </p:cNvPr>
          <p:cNvSpPr/>
          <p:nvPr/>
        </p:nvSpPr>
        <p:spPr>
          <a:xfrm>
            <a:off x="7417383" y="476169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 + 7 = 11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FBEB6ED-F648-45C0-AC69-1FA0FAAB88C3}"/>
              </a:ext>
            </a:extLst>
          </p:cNvPr>
          <p:cNvSpPr/>
          <p:nvPr/>
        </p:nvSpPr>
        <p:spPr>
          <a:xfrm>
            <a:off x="7417383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 + 8 = 12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9157B43-1A64-40A4-AB7F-5186277D7ABC}"/>
              </a:ext>
            </a:extLst>
          </p:cNvPr>
          <p:cNvSpPr/>
          <p:nvPr/>
        </p:nvSpPr>
        <p:spPr>
          <a:xfrm>
            <a:off x="7456281" y="61478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 + 9 = 13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EDCDBF3-5A2A-4867-B245-6C488FEE4025}"/>
              </a:ext>
            </a:extLst>
          </p:cNvPr>
          <p:cNvSpPr/>
          <p:nvPr/>
        </p:nvSpPr>
        <p:spPr>
          <a:xfrm>
            <a:off x="8861976" y="54231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 + 8 = 11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B2212E-998F-4897-85FB-1724E0504561}"/>
              </a:ext>
            </a:extLst>
          </p:cNvPr>
          <p:cNvSpPr/>
          <p:nvPr/>
        </p:nvSpPr>
        <p:spPr>
          <a:xfrm>
            <a:off x="8900808" y="61478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 + 9 = 12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23B3E8D-2BDC-4597-B3A0-53692CD29ED7}"/>
              </a:ext>
            </a:extLst>
          </p:cNvPr>
          <p:cNvSpPr/>
          <p:nvPr/>
        </p:nvSpPr>
        <p:spPr>
          <a:xfrm>
            <a:off x="10345335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 + 9 = 11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2069D28-FA12-4251-9A1F-8DB2B91CE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08" y="1344840"/>
            <a:ext cx="512559" cy="52671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91FB9D8-8DB6-406D-BA79-BF3FBB440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87" y="2028208"/>
            <a:ext cx="512559" cy="52671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5C27853-8D89-4626-9270-CF397360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2028208"/>
            <a:ext cx="512559" cy="5267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0FE420E-9D6D-4812-BAE7-E96D552F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48" y="2689387"/>
            <a:ext cx="512559" cy="52671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129712A-69B5-4365-8A76-1651A5C84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2722314"/>
            <a:ext cx="512559" cy="5267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4AC78FA-3897-4281-89A6-69A4FFE9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898" y="2751499"/>
            <a:ext cx="512559" cy="5267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E87A14B-31EC-4FB9-86D4-21D0EDCCB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87" y="3393523"/>
            <a:ext cx="512559" cy="5267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62D4690-2D1B-4107-9FAE-E9E0B4E97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95" y="3406397"/>
            <a:ext cx="512559" cy="5267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F09ADA6-F879-485A-BEDC-3F16D64D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180" y="3406397"/>
            <a:ext cx="512559" cy="52671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C5AC683-FDFC-45B9-9849-28859CBDF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231" y="3464770"/>
            <a:ext cx="512559" cy="5267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D579BDB-CD8C-4CDE-B2AA-2DE730F50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90" y="4093920"/>
            <a:ext cx="512559" cy="5267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1F0FF5-531E-4CD9-B463-A4E9B043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548" y="4087042"/>
            <a:ext cx="512559" cy="5267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FA383C2-3348-49B8-88E1-AAD07202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318" y="4127467"/>
            <a:ext cx="512559" cy="5267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0651D26-C8FC-4A5B-A46B-5B8D65DC9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165" y="4137259"/>
            <a:ext cx="512559" cy="52671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F71CB6A-4D64-43C9-8E59-BC1339C94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824" y="4137259"/>
            <a:ext cx="512559" cy="52671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529F9E4-A7EB-46CD-B71A-13AA5B1F9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90" y="4797870"/>
            <a:ext cx="512559" cy="52671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69E77E0-43A1-4EC0-B4FB-08DB1A86A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026" y="4808904"/>
            <a:ext cx="512559" cy="52671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0890A85-E9AE-4A39-B1E2-63E2AF0F2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738" y="4763620"/>
            <a:ext cx="512559" cy="52671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ECA83EB-E978-451B-902F-56578DA0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491" y="4773794"/>
            <a:ext cx="512559" cy="52671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6B04630-20D0-4D04-B31E-C7DE028F2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722" y="4797870"/>
            <a:ext cx="512559" cy="52671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AFA99F6-A930-4A26-8261-DC047E519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407" y="4745687"/>
            <a:ext cx="512559" cy="52671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CFD0433-0BF2-4D7B-A3E7-F4A0F378A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38" y="5482605"/>
            <a:ext cx="512559" cy="52671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47D051E-2C33-4809-93A2-0EABC45C0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790" y="5471100"/>
            <a:ext cx="512559" cy="52671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712C715-10FD-4303-87F4-054E5866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454" y="5425611"/>
            <a:ext cx="512559" cy="52671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B6C1C80-F338-4F3A-BEEE-21D61D72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94" y="5455302"/>
            <a:ext cx="512559" cy="52671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9A47C64-0432-46D7-A166-243679D79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823" y="5492770"/>
            <a:ext cx="512559" cy="52671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8394CE9-A74F-43C2-87F4-E3B57643B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407" y="5441924"/>
            <a:ext cx="512559" cy="52671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9E4B602-EE38-4303-83C0-FF3DD928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195" y="5412014"/>
            <a:ext cx="512559" cy="52671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F84CB4E-378F-4A16-95E3-043906864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86" y="6200667"/>
            <a:ext cx="512559" cy="52671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B3C355F-4801-4F1B-B392-61A16210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6165911"/>
            <a:ext cx="512559" cy="52671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3985BA2-44C7-464C-BFF2-EAA9F0DB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558" y="6186084"/>
            <a:ext cx="512559" cy="52671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BA2ED3F-0824-4CF0-8F5E-E3B3422D0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304" y="6157116"/>
            <a:ext cx="512559" cy="52671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29C78E9-F39E-4B02-9D5B-8BA91C0B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784" y="6165911"/>
            <a:ext cx="512559" cy="52671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0505DC3-4ED5-42A9-85E5-C478D90D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264" y="6165911"/>
            <a:ext cx="512559" cy="52671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F0E43CF-B909-46BE-9F7D-ED257A82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590" y="6165911"/>
            <a:ext cx="512559" cy="52671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3899E76-B241-488F-9549-F12D9DF10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569" y="6200667"/>
            <a:ext cx="512559" cy="526718"/>
          </a:xfrm>
          <a:prstGeom prst="rect">
            <a:avLst/>
          </a:prstGeom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472DA986-8596-4ADC-8F1C-77CB83AB2EC5}"/>
              </a:ext>
            </a:extLst>
          </p:cNvPr>
          <p:cNvSpPr/>
          <p:nvPr/>
        </p:nvSpPr>
        <p:spPr>
          <a:xfrm>
            <a:off x="5549304" y="1344840"/>
            <a:ext cx="5535609" cy="1210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169792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9400"/>
            <a:ext cx="4876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800" y="177800"/>
            <a:ext cx="3251200" cy="247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28" name="Picture 4" descr="C:\Users\ADMIN\Desktop\Tai nguyen thiet ke tro choi\Bảng gỗ\bat dau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5538525"/>
            <a:ext cx="2686049" cy="11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ac Gunb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98400" y="5702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7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6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264A4-DA7D-482C-BC63-D9ECE94D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258E2-E451-4E49-BBAD-817EA9DA4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8CA3BA-23D0-4E27-ADB9-F4E55F1B4DF3}"/>
              </a:ext>
            </a:extLst>
          </p:cNvPr>
          <p:cNvSpPr/>
          <p:nvPr/>
        </p:nvSpPr>
        <p:spPr>
          <a:xfrm>
            <a:off x="1828800" y="1935125"/>
            <a:ext cx="8155172" cy="30409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474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\Desktop\Baby Panda\zuize_post_61b57e73ce10529cb023fc5bcfca651a (2)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1" y="532022"/>
            <a:ext cx="982945" cy="10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by Panda\zuize_post_61b57e73ce10529cb023fc5bcfca651a (3)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649" y1="31466" x2="35545" y2="40086"/>
                        <a14:foregroundMark x1="63033" y1="26293" x2="70142" y2="38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82601"/>
            <a:ext cx="899581" cy="9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by Panda\0d25afb0d2617e2_w1000_h1000 (2)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715552" cy="88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by Panda\0d25afb0d2617e2_w1000_h1000 (3)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533525"/>
            <a:ext cx="881345" cy="10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2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196125"/>
            <a:ext cx="1039284" cy="13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543984"/>
            <a:ext cx="1104900" cy="10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Picture3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359107"/>
            <a:ext cx="886884" cy="12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Picture4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553840"/>
            <a:ext cx="910167" cy="103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Picture5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38151"/>
            <a:ext cx="1032933" cy="117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Picture6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1" y="-74084"/>
            <a:ext cx="927100" cy="16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Tai nguyen thiet ke tro choi\Baby Panda\brown-bear-clipart-happy-bear-10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4871" y1="9314" x2="32604" y2="21569"/>
                        <a14:foregroundMark x1="62823" y1="9804" x2="69781" y2="19444"/>
                        <a14:foregroundMark x1="80318" y1="4085" x2="73559" y2="9314"/>
                        <a14:foregroundMark x1="35388" y1="2451" x2="41153" y2="8497"/>
                        <a14:foregroundMark x1="3976" y1="18954" x2="16700" y2="27614"/>
                        <a14:foregroundMark x1="15109" y1="19771" x2="5169" y2="17157"/>
                        <a14:foregroundMark x1="48111" y1="16340" x2="71372" y2="15033"/>
                        <a14:foregroundMark x1="51292" y1="35458" x2="62425" y2="42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33" y="76200"/>
            <a:ext cx="1202267" cy="14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ADMIN\Desktop\Tai nguyen thiet ke tro choi\Baby Panda\d6bf31e6d6611693ad238db294ea956a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584201"/>
            <a:ext cx="751012" cy="87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Picture1 (2)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4" y="1152595"/>
            <a:ext cx="1944015" cy="14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ADMIN\Desktop\Picture3a (2)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6" y="2547608"/>
            <a:ext cx="1707000" cy="12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ADMIN\Desktop\Picture6a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77894"/>
            <a:ext cx="2420359" cy="1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:\Users\ADMIN\Desktop\Picture7 (2)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97614"/>
            <a:ext cx="2203095" cy="13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808719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17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9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39" action="ppaction://hlinksldjump"/>
            <a:extLst>
              <a:ext uri="{FF2B5EF4-FFF2-40B4-BE49-F238E27FC236}">
                <a16:creationId xmlns:a16="http://schemas.microsoft.com/office/drawing/2014/main" id="{34F52905-F149-4A48-A90F-23A6E4AF56AF}"/>
              </a:ext>
            </a:extLst>
          </p:cNvPr>
          <p:cNvSpPr/>
          <p:nvPr/>
        </p:nvSpPr>
        <p:spPr>
          <a:xfrm>
            <a:off x="9848740" y="76200"/>
            <a:ext cx="1981308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3" grpId="0"/>
      <p:bldP spid="33" grpId="1"/>
      <p:bldP spid="36" grpId="0"/>
      <p:bldP spid="36" grpId="1"/>
      <p:bldP spid="39" grpId="0"/>
      <p:bldP spid="3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9067" y="4038600"/>
            <a:ext cx="273344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+ 5 =</a:t>
            </a:r>
            <a:r>
              <a:rPr kumimoji="0" lang="en-US" sz="5867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4186" y="734458"/>
            <a:ext cx="3155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2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+ 8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16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9067" y="4038600"/>
            <a:ext cx="273344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+ 4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13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29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3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+ 7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8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14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4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2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+ 9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16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9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3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+ 9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15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8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3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+ 3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4186" y="734458"/>
            <a:ext cx="3155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22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9067" y="4038600"/>
            <a:ext cx="273344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+ 8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4187" y="734458"/>
            <a:ext cx="3155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9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9067" y="4038600"/>
            <a:ext cx="273344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+ 6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6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13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6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3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+ 7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13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1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+ 5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14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5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2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+ 9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8" y="734458"/>
            <a:ext cx="3201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14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46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863578-07AF-43E8-96FF-9F05EACAA14C}"/>
              </a:ext>
            </a:extLst>
          </p:cNvPr>
          <p:cNvSpPr txBox="1"/>
          <p:nvPr/>
        </p:nvSpPr>
        <p:spPr>
          <a:xfrm>
            <a:off x="5291847" y="2568102"/>
            <a:ext cx="3531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7816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76200"/>
            <a:ext cx="11010507" cy="67818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89814" y="327942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2433" y="3279428"/>
            <a:ext cx="118777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23641" y="225347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553146" y="2722147"/>
            <a:ext cx="124591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 + 8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162746" y="327942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286973" y="1705624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+ 8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089769" y="2262905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118050" y="276778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390669" y="2722147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89814" y="5742966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220011" y="520610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264004" y="579583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583701" y="6290507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+ 9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553146" y="577085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799055" y="526400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99055" y="579056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014354" y="5185685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254763" y="520610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648305" y="576338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57601" y="2279375"/>
            <a:ext cx="6230297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84386" y="2668540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8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creen Recording (13-10-2020 7-58-20 PM)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49"/>
            <a:ext cx="11943761" cy="561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995863" y="1409700"/>
            <a:ext cx="569912" cy="60325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3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9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8"/>
                  </p:tgtEl>
                </p:cond>
              </p:nextCondLst>
            </p:seq>
            <p:video>
              <p:cMediaNode vol="100000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93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0E54F6-EC29-4DEE-A2CA-3D9A3987224B}"/>
              </a:ext>
            </a:extLst>
          </p:cNvPr>
          <p:cNvSpPr txBox="1"/>
          <p:nvPr/>
        </p:nvSpPr>
        <p:spPr>
          <a:xfrm>
            <a:off x="1573763" y="643812"/>
            <a:ext cx="1021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</a:rPr>
              <a:t>Vườn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nhà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Tùng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có</a:t>
            </a:r>
            <a:r>
              <a:rPr lang="en-US" sz="3600" dirty="0">
                <a:solidFill>
                  <a:srgbClr val="7030A0"/>
                </a:solidFill>
              </a:rPr>
              <a:t> 7 </a:t>
            </a:r>
            <a:r>
              <a:rPr lang="en-US" sz="3600" dirty="0" err="1">
                <a:solidFill>
                  <a:srgbClr val="7030A0"/>
                </a:solidFill>
              </a:rPr>
              <a:t>cây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na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và</a:t>
            </a:r>
            <a:r>
              <a:rPr lang="en-US" sz="3600" dirty="0">
                <a:solidFill>
                  <a:srgbClr val="7030A0"/>
                </a:solidFill>
              </a:rPr>
              <a:t> 9 </a:t>
            </a:r>
            <a:r>
              <a:rPr lang="en-US" sz="3600" dirty="0" err="1">
                <a:solidFill>
                  <a:srgbClr val="7030A0"/>
                </a:solidFill>
              </a:rPr>
              <a:t>cây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xoài</a:t>
            </a:r>
            <a:r>
              <a:rPr lang="en-US" sz="3600" dirty="0">
                <a:solidFill>
                  <a:srgbClr val="7030A0"/>
                </a:solidFill>
              </a:rPr>
              <a:t>. </a:t>
            </a:r>
            <a:r>
              <a:rPr lang="en-US" sz="3600" dirty="0" err="1">
                <a:solidFill>
                  <a:srgbClr val="7030A0"/>
                </a:solidFill>
              </a:rPr>
              <a:t>Hỏi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vườn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nhà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Tùng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có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tất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cả</a:t>
            </a:r>
            <a:r>
              <a:rPr lang="en-US" sz="3600" dirty="0">
                <a:solidFill>
                  <a:srgbClr val="7030A0"/>
                </a:solidFill>
              </a:rPr>
              <a:t> bao </a:t>
            </a:r>
            <a:r>
              <a:rPr lang="en-US" sz="3600" dirty="0" err="1">
                <a:solidFill>
                  <a:srgbClr val="7030A0"/>
                </a:solidFill>
              </a:rPr>
              <a:t>nhiêu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cây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na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và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cây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xoài</a:t>
            </a:r>
            <a:r>
              <a:rPr lang="en-US" sz="3600" dirty="0">
                <a:solidFill>
                  <a:srgbClr val="7030A0"/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977686-291D-4A29-9CE5-FF6B38E3E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986" y="2092292"/>
            <a:ext cx="7848914" cy="3076867"/>
          </a:xfrm>
          <a:prstGeom prst="rect">
            <a:avLst/>
          </a:prstGeom>
        </p:spPr>
      </p:pic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2B902689-2CA7-425F-8977-4EDE84721EAB}"/>
              </a:ext>
            </a:extLst>
          </p:cNvPr>
          <p:cNvSpPr/>
          <p:nvPr/>
        </p:nvSpPr>
        <p:spPr>
          <a:xfrm>
            <a:off x="-121299" y="1803498"/>
            <a:ext cx="2295331" cy="469329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Muốn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biết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vườn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tất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cả</a:t>
            </a:r>
            <a:r>
              <a:rPr lang="en-US" sz="2800" dirty="0">
                <a:solidFill>
                  <a:schemeClr val="bg1"/>
                </a:solidFill>
              </a:rPr>
              <a:t> bao </a:t>
            </a:r>
            <a:r>
              <a:rPr lang="en-US" sz="2800" dirty="0" err="1">
                <a:solidFill>
                  <a:schemeClr val="bg1"/>
                </a:solidFill>
              </a:rPr>
              <a:t>nhiêu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cây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cây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xoài</a:t>
            </a:r>
            <a:r>
              <a:rPr lang="en-US" sz="2800" dirty="0">
                <a:solidFill>
                  <a:schemeClr val="bg1"/>
                </a:solidFill>
              </a:rPr>
              <a:t> ta </a:t>
            </a:r>
            <a:r>
              <a:rPr lang="en-US" sz="2800" dirty="0" err="1">
                <a:solidFill>
                  <a:schemeClr val="bg1"/>
                </a:solidFill>
              </a:rPr>
              <a:t>dùng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phép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gì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0AC2C7-E944-4203-8A49-5C726D689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875" y="5412113"/>
            <a:ext cx="6734074" cy="1084683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5C49DA24-5C41-4704-9FEE-B2691FACC728}"/>
              </a:ext>
            </a:extLst>
          </p:cNvPr>
          <p:cNvSpPr/>
          <p:nvPr/>
        </p:nvSpPr>
        <p:spPr>
          <a:xfrm>
            <a:off x="4861249" y="5486400"/>
            <a:ext cx="518590" cy="4680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0B9ED4-5219-4F7D-80FF-47FCD463F278}"/>
              </a:ext>
            </a:extLst>
          </p:cNvPr>
          <p:cNvSpPr/>
          <p:nvPr/>
        </p:nvSpPr>
        <p:spPr>
          <a:xfrm>
            <a:off x="5449077" y="5486399"/>
            <a:ext cx="427345" cy="4680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36B1579-6304-40EF-AF45-6E6DF235CD33}"/>
              </a:ext>
            </a:extLst>
          </p:cNvPr>
          <p:cNvSpPr/>
          <p:nvPr/>
        </p:nvSpPr>
        <p:spPr>
          <a:xfrm>
            <a:off x="5945660" y="5486399"/>
            <a:ext cx="518590" cy="4680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F2E3700-C5B1-4CD0-8C79-55ADBB0CB1E3}"/>
              </a:ext>
            </a:extLst>
          </p:cNvPr>
          <p:cNvSpPr/>
          <p:nvPr/>
        </p:nvSpPr>
        <p:spPr>
          <a:xfrm>
            <a:off x="6760911" y="5486399"/>
            <a:ext cx="674129" cy="4680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F5069510-A65B-45C0-9D90-5D10DFBD3DA6}"/>
              </a:ext>
            </a:extLst>
          </p:cNvPr>
          <p:cNvSpPr/>
          <p:nvPr/>
        </p:nvSpPr>
        <p:spPr>
          <a:xfrm>
            <a:off x="7115180" y="6028742"/>
            <a:ext cx="674129" cy="4680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4526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8724" y="279133"/>
            <a:ext cx="525539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93930-7901-4A37-AF4C-765D48A61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3" y="-878550"/>
            <a:ext cx="3117898" cy="311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99C04-70D8-4F55-AD0C-5B0B07F86DEE}"/>
              </a:ext>
            </a:extLst>
          </p:cNvPr>
          <p:cNvSpPr txBox="1"/>
          <p:nvPr/>
        </p:nvSpPr>
        <p:spPr>
          <a:xfrm>
            <a:off x="2360646" y="1894114"/>
            <a:ext cx="8005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12: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Bảng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cộng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nhớ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)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trong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phạm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vi 20.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863578-07AF-43E8-96FF-9F05EACAA14C}"/>
              </a:ext>
            </a:extLst>
          </p:cNvPr>
          <p:cNvSpPr txBox="1"/>
          <p:nvPr/>
        </p:nvSpPr>
        <p:spPr>
          <a:xfrm>
            <a:off x="5291847" y="2568102"/>
            <a:ext cx="3531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/>
              <a:t>Tiết</a:t>
            </a:r>
            <a:r>
              <a:rPr lang="en-US" sz="8000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7893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662</Words>
  <Application>Microsoft Office PowerPoint</Application>
  <PresentationFormat>Widescreen</PresentationFormat>
  <Paragraphs>155</Paragraphs>
  <Slides>32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DengXian</vt:lpstr>
      <vt:lpstr>等线 Light</vt:lpstr>
      <vt:lpstr>Arial</vt:lpstr>
      <vt:lpstr>Calibri</vt:lpstr>
      <vt:lpstr>Calibri Light</vt:lpstr>
      <vt:lpstr>ITC Avant Garde Std Bk</vt:lpstr>
      <vt:lpstr>Montserrat ExtraBold</vt:lpstr>
      <vt:lpstr>Times New Roman</vt:lpstr>
      <vt:lpstr>3_Office Theme</vt:lpstr>
      <vt:lpstr>1_Office Theme</vt:lpstr>
      <vt:lpstr>2_Office Theme</vt:lpstr>
      <vt:lpstr>4_Office 主题</vt:lpstr>
      <vt:lpstr>千图网拥有20W+精美PPT模板 更多PPT模板下载至：www.58pic.com/office/ppt​​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tran thao</cp:lastModifiedBy>
  <cp:revision>32</cp:revision>
  <dcterms:created xsi:type="dcterms:W3CDTF">2021-05-10T04:55:00Z</dcterms:created>
  <dcterms:modified xsi:type="dcterms:W3CDTF">2021-07-01T10:01:54Z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