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704" r:id="rId4"/>
    <p:sldMasterId id="2147483709" r:id="rId5"/>
  </p:sldMasterIdLst>
  <p:notesMasterIdLst>
    <p:notesMasterId r:id="rId23"/>
  </p:notesMasterIdLst>
  <p:sldIdLst>
    <p:sldId id="273" r:id="rId6"/>
    <p:sldId id="274" r:id="rId7"/>
    <p:sldId id="275" r:id="rId8"/>
    <p:sldId id="276" r:id="rId9"/>
    <p:sldId id="277" r:id="rId10"/>
    <p:sldId id="279" r:id="rId11"/>
    <p:sldId id="280" r:id="rId12"/>
    <p:sldId id="522" r:id="rId13"/>
    <p:sldId id="295" r:id="rId14"/>
    <p:sldId id="524" r:id="rId15"/>
    <p:sldId id="525" r:id="rId16"/>
    <p:sldId id="528" r:id="rId17"/>
    <p:sldId id="526" r:id="rId18"/>
    <p:sldId id="324" r:id="rId19"/>
    <p:sldId id="281" r:id="rId20"/>
    <p:sldId id="527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27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2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34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834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66860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31E5-9C54-4096-9F33-FBA5205F8935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10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1700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01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361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8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921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85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75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592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62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69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771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59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0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7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03" r:id="rId14"/>
  </p:sldLayoutIdLst>
  <p:transition/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E31E5-9C54-4096-9F33-FBA5205F8935}" type="datetimeFigureOut">
              <a:rPr lang="en-US" smtClean="0"/>
              <a:t>7/17/2021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C161-EED1-442C-B07B-C55D4BD97D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65492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7/17/2021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4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slide" Target="slide2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4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microsoft.com/office/2007/relationships/hdphoto" Target="../media/hdphoto13.wdp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0.png"/><Relationship Id="rId18" Type="http://schemas.openxmlformats.org/officeDocument/2006/relationships/slide" Target="slide7.xml"/><Relationship Id="rId26" Type="http://schemas.openxmlformats.org/officeDocument/2006/relationships/image" Target="../media/image26.png"/><Relationship Id="rId3" Type="http://schemas.microsoft.com/office/2007/relationships/hdphoto" Target="../media/hdphoto1.wdp"/><Relationship Id="rId21" Type="http://schemas.openxmlformats.org/officeDocument/2006/relationships/image" Target="../media/image23.GIF"/><Relationship Id="rId7" Type="http://schemas.openxmlformats.org/officeDocument/2006/relationships/image" Target="../media/image18.png"/><Relationship Id="rId12" Type="http://schemas.openxmlformats.org/officeDocument/2006/relationships/slide" Target="slide1.xml"/><Relationship Id="rId17" Type="http://schemas.microsoft.com/office/2007/relationships/hdphoto" Target="../media/hdphoto11.wdp"/><Relationship Id="rId25" Type="http://schemas.openxmlformats.org/officeDocument/2006/relationships/image" Target="../media/image25.png"/><Relationship Id="rId2" Type="http://schemas.openxmlformats.org/officeDocument/2006/relationships/image" Target="../media/image4.png"/><Relationship Id="rId16" Type="http://schemas.openxmlformats.org/officeDocument/2006/relationships/image" Target="../media/image21.png"/><Relationship Id="rId20" Type="http://schemas.microsoft.com/office/2007/relationships/hdphoto" Target="../media/hdphoto12.wdp"/><Relationship Id="rId1" Type="http://schemas.openxmlformats.org/officeDocument/2006/relationships/slideLayout" Target="../slideLayouts/slideLayout19.xml"/><Relationship Id="rId6" Type="http://schemas.openxmlformats.org/officeDocument/2006/relationships/slide" Target="slide4.xml"/><Relationship Id="rId11" Type="http://schemas.microsoft.com/office/2007/relationships/hdphoto" Target="../media/hdphoto9.wdp"/><Relationship Id="rId24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openxmlformats.org/officeDocument/2006/relationships/slide" Target="slide6.xml"/><Relationship Id="rId23" Type="http://schemas.microsoft.com/office/2007/relationships/hdphoto" Target="../media/hdphoto3.wdp"/><Relationship Id="rId28" Type="http://schemas.openxmlformats.org/officeDocument/2006/relationships/image" Target="../media/image27.png"/><Relationship Id="rId10" Type="http://schemas.openxmlformats.org/officeDocument/2006/relationships/image" Target="../media/image19.png"/><Relationship Id="rId19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slide" Target="slide5.xml"/><Relationship Id="rId14" Type="http://schemas.microsoft.com/office/2007/relationships/hdphoto" Target="../media/hdphoto10.wdp"/><Relationship Id="rId22" Type="http://schemas.openxmlformats.org/officeDocument/2006/relationships/image" Target="../media/image6.png"/><Relationship Id="rId27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png"/><Relationship Id="rId5" Type="http://schemas.openxmlformats.org/officeDocument/2006/relationships/slide" Target="slide1.xml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7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3" y="4423822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5" y="5927439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29" y="5959645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3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4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3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6" y="5080155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7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7" y="817906"/>
            <a:ext cx="50412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39" y="233309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0" y="5190876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5" y="5300869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902548" y="2938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D439A3-1C39-4814-810C-D28DE80B2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937" y="61913"/>
            <a:ext cx="6885492" cy="834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A30992-3213-459C-A67A-0E922E43B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979" y="776287"/>
            <a:ext cx="7856636" cy="570553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DB5BCE-8315-4207-8242-EA61D4DACC6A}"/>
              </a:ext>
            </a:extLst>
          </p:cNvPr>
          <p:cNvCxnSpPr/>
          <p:nvPr/>
        </p:nvCxnSpPr>
        <p:spPr>
          <a:xfrm>
            <a:off x="3761772" y="1921397"/>
            <a:ext cx="960699" cy="6597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9CA41A-7E5C-4E96-8A0E-CE477DA38EFA}"/>
              </a:ext>
            </a:extLst>
          </p:cNvPr>
          <p:cNvCxnSpPr>
            <a:cxnSpLocks/>
          </p:cNvCxnSpPr>
          <p:nvPr/>
        </p:nvCxnSpPr>
        <p:spPr>
          <a:xfrm flipV="1">
            <a:off x="3761772" y="1504709"/>
            <a:ext cx="763929" cy="17710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E465DFB-AC1C-4C9C-BD7B-C93D4CD5DF24}"/>
              </a:ext>
            </a:extLst>
          </p:cNvPr>
          <p:cNvCxnSpPr>
            <a:cxnSpLocks/>
          </p:cNvCxnSpPr>
          <p:nvPr/>
        </p:nvCxnSpPr>
        <p:spPr>
          <a:xfrm>
            <a:off x="3761772" y="4491172"/>
            <a:ext cx="920911" cy="8621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CD98F1-8242-4ADE-AC93-EDF4095881B9}"/>
              </a:ext>
            </a:extLst>
          </p:cNvPr>
          <p:cNvCxnSpPr>
            <a:cxnSpLocks/>
          </p:cNvCxnSpPr>
          <p:nvPr/>
        </p:nvCxnSpPr>
        <p:spPr>
          <a:xfrm flipV="1">
            <a:off x="3781665" y="4276848"/>
            <a:ext cx="744036" cy="15803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28CBB6-F60D-4DE0-B97F-A25049808ABA}"/>
              </a:ext>
            </a:extLst>
          </p:cNvPr>
          <p:cNvCxnSpPr>
            <a:cxnSpLocks/>
          </p:cNvCxnSpPr>
          <p:nvPr/>
        </p:nvCxnSpPr>
        <p:spPr>
          <a:xfrm flipH="1">
            <a:off x="7373073" y="1921397"/>
            <a:ext cx="752356" cy="8565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CD6B081-7C8C-4CCA-98E1-9697161A54E1}"/>
              </a:ext>
            </a:extLst>
          </p:cNvPr>
          <p:cNvCxnSpPr>
            <a:cxnSpLocks/>
          </p:cNvCxnSpPr>
          <p:nvPr/>
        </p:nvCxnSpPr>
        <p:spPr>
          <a:xfrm flipH="1">
            <a:off x="7373073" y="3200791"/>
            <a:ext cx="752356" cy="22740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F77DCE-796A-49BB-A578-B6603DA794D8}"/>
              </a:ext>
            </a:extLst>
          </p:cNvPr>
          <p:cNvCxnSpPr>
            <a:cxnSpLocks/>
          </p:cNvCxnSpPr>
          <p:nvPr/>
        </p:nvCxnSpPr>
        <p:spPr>
          <a:xfrm flipH="1" flipV="1">
            <a:off x="7373073" y="1747777"/>
            <a:ext cx="752356" cy="2743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E036371-6361-4152-A4D1-BB1ECE2DDBCD}"/>
              </a:ext>
            </a:extLst>
          </p:cNvPr>
          <p:cNvCxnSpPr>
            <a:cxnSpLocks/>
          </p:cNvCxnSpPr>
          <p:nvPr/>
        </p:nvCxnSpPr>
        <p:spPr>
          <a:xfrm flipH="1" flipV="1">
            <a:off x="7509319" y="4525310"/>
            <a:ext cx="545458" cy="1453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134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A92315-9CF9-4F9A-BF45-681C85F28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50707" cy="826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5F38B-3F42-4EC5-B518-A155CAB7B7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29" y="1620515"/>
            <a:ext cx="3104833" cy="1808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60AF3-E35A-42DF-B4FC-A6EF03EDC2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125" y="1620515"/>
            <a:ext cx="2615577" cy="1808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BF118F-88D6-4473-ADDE-B9F1933CD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6189" y="1620514"/>
            <a:ext cx="2521638" cy="17245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A0A366-8442-480E-8614-A9F640547B6F}"/>
              </a:ext>
            </a:extLst>
          </p:cNvPr>
          <p:cNvSpPr txBox="1"/>
          <p:nvPr/>
        </p:nvSpPr>
        <p:spPr>
          <a:xfrm>
            <a:off x="2959053" y="1713357"/>
            <a:ext cx="1551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476EF9-218C-46C2-9E59-C5B5A0094CEE}"/>
              </a:ext>
            </a:extLst>
          </p:cNvPr>
          <p:cNvSpPr txBox="1"/>
          <p:nvPr/>
        </p:nvSpPr>
        <p:spPr>
          <a:xfrm>
            <a:off x="2183549" y="2482798"/>
            <a:ext cx="1551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= 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EF9F60-5E20-4BBE-876A-D73A0923C18E}"/>
              </a:ext>
            </a:extLst>
          </p:cNvPr>
          <p:cNvSpPr txBox="1"/>
          <p:nvPr/>
        </p:nvSpPr>
        <p:spPr>
          <a:xfrm>
            <a:off x="6662952" y="1713357"/>
            <a:ext cx="1551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0AA60A-DA09-4BAA-B922-0D021E07B550}"/>
              </a:ext>
            </a:extLst>
          </p:cNvPr>
          <p:cNvSpPr txBox="1"/>
          <p:nvPr/>
        </p:nvSpPr>
        <p:spPr>
          <a:xfrm>
            <a:off x="5887448" y="2448378"/>
            <a:ext cx="1551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= 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41CFBA-E2E3-4525-A388-72C117F19EAF}"/>
              </a:ext>
            </a:extLst>
          </p:cNvPr>
          <p:cNvSpPr txBox="1"/>
          <p:nvPr/>
        </p:nvSpPr>
        <p:spPr>
          <a:xfrm>
            <a:off x="10348572" y="1673482"/>
            <a:ext cx="1551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= 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CDE6AF-EBF5-44BE-921A-62E455ADDDC8}"/>
              </a:ext>
            </a:extLst>
          </p:cNvPr>
          <p:cNvSpPr txBox="1"/>
          <p:nvPr/>
        </p:nvSpPr>
        <p:spPr>
          <a:xfrm>
            <a:off x="9684381" y="2361900"/>
            <a:ext cx="1551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= 15</a:t>
            </a:r>
          </a:p>
        </p:txBody>
      </p:sp>
    </p:spTree>
    <p:extLst>
      <p:ext uri="{BB962C8B-B14F-4D97-AF65-F5344CB8AC3E}">
        <p14:creationId xmlns:p14="http://schemas.microsoft.com/office/powerpoint/2010/main" val="6568533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274359-CBCD-4325-A1B6-C00123EB7E54}"/>
              </a:ext>
            </a:extLst>
          </p:cNvPr>
          <p:cNvSpPr txBox="1"/>
          <p:nvPr/>
        </p:nvSpPr>
        <p:spPr>
          <a:xfrm>
            <a:off x="4038600" y="1457325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606135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DA3A7-C5B1-43ED-836B-AACA3C27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998F396A-2AB8-40FA-BEA5-8D6E7D55B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7535" y="4441782"/>
            <a:ext cx="9854950" cy="81601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E35C4-939F-4302-A2EB-173400ABD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638626-7E84-483F-8ABE-D736E442D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62" y="92078"/>
            <a:ext cx="2193149" cy="8065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36982F-1527-4F25-B227-FD7817E3E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" y="1600202"/>
            <a:ext cx="2789305" cy="2416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2ED95A-58E1-4E72-94B7-506D57206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091" y="1658075"/>
            <a:ext cx="2465967" cy="23004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EA7D74-B7E6-455E-B66F-8CDB59093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4775" y="1647828"/>
            <a:ext cx="2523645" cy="230046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45DD15C-541B-42B3-A78F-F6275DC70225}"/>
              </a:ext>
            </a:extLst>
          </p:cNvPr>
          <p:cNvSpPr/>
          <p:nvPr/>
        </p:nvSpPr>
        <p:spPr>
          <a:xfrm>
            <a:off x="2407534" y="2025570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11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C082D7-4FD1-42CF-800A-17A739AFCC57}"/>
              </a:ext>
            </a:extLst>
          </p:cNvPr>
          <p:cNvSpPr/>
          <p:nvPr/>
        </p:nvSpPr>
        <p:spPr>
          <a:xfrm>
            <a:off x="2330272" y="2798061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04DD837-97C3-4D56-B901-AEF9DD050E9E}"/>
              </a:ext>
            </a:extLst>
          </p:cNvPr>
          <p:cNvSpPr/>
          <p:nvPr/>
        </p:nvSpPr>
        <p:spPr>
          <a:xfrm>
            <a:off x="5941574" y="2050040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12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DE4E493-81C4-4735-8C04-461FEA45E8FF}"/>
              </a:ext>
            </a:extLst>
          </p:cNvPr>
          <p:cNvSpPr/>
          <p:nvPr/>
        </p:nvSpPr>
        <p:spPr>
          <a:xfrm>
            <a:off x="5941574" y="2809629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1F21A15-B0CF-4995-84AA-C461182FA846}"/>
              </a:ext>
            </a:extLst>
          </p:cNvPr>
          <p:cNvSpPr/>
          <p:nvPr/>
        </p:nvSpPr>
        <p:spPr>
          <a:xfrm>
            <a:off x="9587054" y="2022558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D539D0-FA80-487E-ABF3-566CF2102F7C}"/>
              </a:ext>
            </a:extLst>
          </p:cNvPr>
          <p:cNvSpPr/>
          <p:nvPr/>
        </p:nvSpPr>
        <p:spPr>
          <a:xfrm>
            <a:off x="9587054" y="2848700"/>
            <a:ext cx="1145894" cy="4514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 11</a:t>
            </a:r>
          </a:p>
        </p:txBody>
      </p:sp>
    </p:spTree>
    <p:extLst>
      <p:ext uri="{BB962C8B-B14F-4D97-AF65-F5344CB8AC3E}">
        <p14:creationId xmlns:p14="http://schemas.microsoft.com/office/powerpoint/2010/main" val="97836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97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71438"/>
            <a:ext cx="12273699" cy="700087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914851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668238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942427" y="5537873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119205" y="6206433"/>
            <a:ext cx="690344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20" name="Oval 19"/>
          <p:cNvSpPr/>
          <p:nvPr/>
        </p:nvSpPr>
        <p:spPr>
          <a:xfrm flipV="1">
            <a:off x="3802853" y="5537874"/>
            <a:ext cx="677152" cy="66496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18DD47-FEE3-42E5-B504-E14D7C29F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857835-5D94-4FBC-915B-C31EB7DE2C2E}"/>
              </a:ext>
            </a:extLst>
          </p:cNvPr>
          <p:cNvSpPr txBox="1"/>
          <p:nvPr/>
        </p:nvSpPr>
        <p:spPr>
          <a:xfrm>
            <a:off x="146756" y="306242"/>
            <a:ext cx="1204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5. </a:t>
            </a:r>
            <a:r>
              <a:rPr lang="en-US" sz="3600" dirty="0" err="1">
                <a:solidFill>
                  <a:schemeClr val="bg1"/>
                </a:solidFill>
              </a:rPr>
              <a:t>Thảo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luận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tính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của</a:t>
            </a:r>
            <a:r>
              <a:rPr lang="en-US" sz="3600" dirty="0">
                <a:solidFill>
                  <a:schemeClr val="bg1"/>
                </a:solidFill>
              </a:rPr>
              <a:t> Dung </a:t>
            </a:r>
            <a:r>
              <a:rPr lang="en-US" sz="3600" dirty="0" err="1">
                <a:solidFill>
                  <a:schemeClr val="bg1"/>
                </a:solidFill>
              </a:rPr>
              <a:t>và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Đức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r>
              <a:rPr lang="en-US" sz="3600" dirty="0" err="1">
                <a:solidFill>
                  <a:schemeClr val="bg1"/>
                </a:solidFill>
              </a:rPr>
              <a:t>Em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thích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nào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hơn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4120F9-3799-408D-9124-BEB3164F7EB2}"/>
              </a:ext>
            </a:extLst>
          </p:cNvPr>
          <p:cNvSpPr txBox="1"/>
          <p:nvPr/>
        </p:nvSpPr>
        <p:spPr>
          <a:xfrm>
            <a:off x="4064000" y="1313218"/>
            <a:ext cx="4334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9 + 5 = 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1D9946-0F7E-4A81-896D-FA6AE4CA9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" y="2249129"/>
            <a:ext cx="4861111" cy="38351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5EED59-F3E8-4545-A2DA-66500876D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49129"/>
            <a:ext cx="5513511" cy="34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9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3592F3-7FD1-44CD-8DFC-1B90D35BCBCE}"/>
              </a:ext>
            </a:extLst>
          </p:cNvPr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4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2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2" y="1702780"/>
            <a:ext cx="6959453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21" y="283598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6477410" y="2795793"/>
            <a:ext cx="5941277" cy="411299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5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8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81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758545" y="2992804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5" y="3103326"/>
            <a:ext cx="2348887" cy="1519278"/>
          </a:xfrm>
          <a:prstGeom prst="wedgeEllipseCallout">
            <a:avLst>
              <a:gd name="adj1" fmla="val -29099"/>
              <a:gd name="adj2" fmla="val 7994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9900"/>
                </a:solidFill>
              </a:rPr>
              <a:t>Chúng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cháu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cảm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ơn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bác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rất</a:t>
            </a:r>
            <a:r>
              <a:rPr lang="en-US" sz="2000" dirty="0">
                <a:solidFill>
                  <a:srgbClr val="009900"/>
                </a:solidFill>
              </a:rPr>
              <a:t> </a:t>
            </a:r>
            <a:r>
              <a:rPr lang="en-US" sz="2000" dirty="0" err="1">
                <a:solidFill>
                  <a:srgbClr val="009900"/>
                </a:solidFill>
              </a:rPr>
              <a:t>nhiều</a:t>
            </a:r>
            <a:r>
              <a:rPr lang="en-US" sz="2000" dirty="0">
                <a:solidFill>
                  <a:srgbClr val="009900"/>
                </a:solidFill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7" y="6012866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4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8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79" y="6033346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2" y="6033345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brightnessContrast contrast="-2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5" y="4977209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5" y="5297384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4" y="5351871"/>
            <a:ext cx="675991" cy="8490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+ 7 = 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13778" y="441054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+ 5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14 - 4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06" y="225009"/>
            <a:ext cx="88477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06" y="3453193"/>
            <a:ext cx="6419884" cy="34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017806" y="1527725"/>
            <a:ext cx="638284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15 - 3 = ?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4728" y="4735661"/>
            <a:ext cx="3429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Tai nguyen thiet ke tro choi\Bảng gỗ\Picture1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0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">
            <a:extLst>
              <a:ext uri="{FF2B5EF4-FFF2-40B4-BE49-F238E27FC236}">
                <a16:creationId xmlns:a16="http://schemas.microsoft.com/office/drawing/2014/main" id="{EB85EC11-E79E-42DF-AB49-9A86B585F089}"/>
              </a:ext>
            </a:extLst>
          </p:cNvPr>
          <p:cNvSpPr txBox="1"/>
          <p:nvPr/>
        </p:nvSpPr>
        <p:spPr>
          <a:xfrm>
            <a:off x="1226313" y="2388068"/>
            <a:ext cx="10543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11: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Luyện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tập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229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274359-CBCD-4325-A1B6-C00123EB7E54}"/>
              </a:ext>
            </a:extLst>
          </p:cNvPr>
          <p:cNvSpPr txBox="1"/>
          <p:nvPr/>
        </p:nvSpPr>
        <p:spPr>
          <a:xfrm>
            <a:off x="4038600" y="1457325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014419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208</Words>
  <Application>Microsoft Office PowerPoint</Application>
  <PresentationFormat>Widescreen</PresentationFormat>
  <Paragraphs>48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Arial</vt:lpstr>
      <vt:lpstr>Calibri</vt:lpstr>
      <vt:lpstr>Calibri Light</vt:lpstr>
      <vt:lpstr>ITC Avant Garde Std Bk</vt:lpstr>
      <vt:lpstr>字魂59号-创粗黑</vt:lpstr>
      <vt:lpstr>1_Office Theme</vt:lpstr>
      <vt:lpstr>4_Office 主题</vt:lpstr>
      <vt:lpstr>4_Office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tran thao</cp:lastModifiedBy>
  <cp:revision>27</cp:revision>
  <dcterms:created xsi:type="dcterms:W3CDTF">2021-05-12T03:14:00Z</dcterms:created>
  <dcterms:modified xsi:type="dcterms:W3CDTF">2021-07-17T08:28:01Z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