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7" r:id="rId1"/>
    <p:sldMasterId id="2147483738" r:id="rId2"/>
    <p:sldMasterId id="2147483751" r:id="rId3"/>
  </p:sldMasterIdLst>
  <p:notesMasterIdLst>
    <p:notesMasterId r:id="rId19"/>
  </p:notesMasterIdLst>
  <p:sldIdLst>
    <p:sldId id="302" r:id="rId4"/>
    <p:sldId id="258" r:id="rId5"/>
    <p:sldId id="259" r:id="rId6"/>
    <p:sldId id="260" r:id="rId7"/>
    <p:sldId id="261" r:id="rId8"/>
    <p:sldId id="303" r:id="rId9"/>
    <p:sldId id="295" r:id="rId10"/>
    <p:sldId id="296" r:id="rId11"/>
    <p:sldId id="264" r:id="rId12"/>
    <p:sldId id="304" r:id="rId13"/>
    <p:sldId id="300" r:id="rId14"/>
    <p:sldId id="301" r:id="rId15"/>
    <p:sldId id="305" r:id="rId16"/>
    <p:sldId id="306" r:id="rId17"/>
    <p:sldId id="28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63" d="100"/>
          <a:sy n="63" d="100"/>
        </p:scale>
        <p:origin x="-894" y="-3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9/23/2021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1929788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p:sndAc>
          <p:stSnd>
            <p:snd r:embed="rId1" name="applause.wav"/>
          </p:stSnd>
        </p:sndAc>
      </p:transition>
    </mc:Choice>
    <mc:Fallback xmlns="">
      <p:transition spd="slow">
        <p:sndAc>
          <p:stSnd>
            <p:snd r:embed="rId3" name="applause.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t>9/23/2021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357064628"/>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applause.wav"/>
          </p:stSnd>
        </p:sndAc>
      </p:transition>
    </mc:Choice>
    <mc:Fallback xmlns="">
      <p:transition spd="slow">
        <p:sndAc>
          <p:stSnd>
            <p:snd r:embed="rId3" name="applause.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t>9/23/2021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50850982"/>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applause.wav"/>
          </p:stSnd>
        </p:sndAc>
      </p:transition>
    </mc:Choice>
    <mc:Fallback xmlns="">
      <p:transition spd="slow">
        <p:sndAc>
          <p:stSnd>
            <p:snd r:embed="rId3" name="applause.wav"/>
          </p:st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t>9/23/2021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048454892"/>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applause.wav"/>
          </p:stSnd>
        </p:sndAc>
      </p:transition>
    </mc:Choice>
    <mc:Fallback xmlns="">
      <p:transition spd="slow">
        <p:sndAc>
          <p:stSnd>
            <p:snd r:embed="rId3" name="applause.wav"/>
          </p:st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t>9/23/2021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184028311"/>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applause.wav"/>
          </p:stSnd>
        </p:sndAc>
      </p:transition>
    </mc:Choice>
    <mc:Fallback xmlns="">
      <p:transition spd="slow">
        <p:sndAc>
          <p:stSnd>
            <p:snd r:embed="rId3" name="applause.wav"/>
          </p:stSnd>
        </p:sndAc>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t>9/23/2021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629963569"/>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applause.wav"/>
          </p:stSnd>
        </p:sndAc>
      </p:transition>
    </mc:Choice>
    <mc:Fallback xmlns="">
      <p:transition spd="slow">
        <p:sndAc>
          <p:stSnd>
            <p:snd r:embed="rId3" name="applause.wav"/>
          </p:stSnd>
        </p:sndAc>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t>9/23/2021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745235003"/>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applause.wav"/>
          </p:stSnd>
        </p:sndAc>
      </p:transition>
    </mc:Choice>
    <mc:Fallback xmlns="">
      <p:transition spd="slow">
        <p:sndAc>
          <p:stSnd>
            <p:snd r:embed="rId3" name="applause.wav"/>
          </p:stSnd>
        </p:sndAc>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622207592"/>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applause.wav"/>
          </p:stSnd>
        </p:sndAc>
      </p:transition>
    </mc:Choice>
    <mc:Fallback xmlns="">
      <p:transition spd="slow">
        <p:sndAc>
          <p:stSnd>
            <p:snd r:embed="rId3" name="applause.wav"/>
          </p:stSnd>
        </p:sndAc>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p:sndAc>
          <p:stSnd>
            <p:snd r:embed="rId1" name="applause.wav"/>
          </p:stSnd>
        </p:sndAc>
      </p:transition>
    </mc:Choice>
    <mc:Fallback xmlns="">
      <p:transition spd="slow">
        <p:sndAc>
          <p:stSnd>
            <p:snd r:embed="rId3" name="applause.wav"/>
          </p:stSnd>
        </p:sndAc>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p:sndAc>
          <p:stSnd>
            <p:snd r:embed="rId1" name="applause.wav"/>
          </p:stSnd>
        </p:sndAc>
      </p:transition>
    </mc:Choice>
    <mc:Fallback xmlns="">
      <p:transition spd="slow">
        <p:sndAc>
          <p:stSnd>
            <p:snd r:embed="rId3" name="applause.wav"/>
          </p:stSnd>
        </p:sndAc>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890306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9/23/2021</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sndAc>
          <p:stSnd>
            <p:snd r:embed="rId1" name="applause.wav"/>
          </p:stSnd>
        </p:sndAc>
      </p:transition>
    </mc:Choice>
    <mc:Fallback xmlns="">
      <p:transition spd="slow">
        <p:sndAc>
          <p:stSnd>
            <p:snd r:embed="rId3" name="applause.wav"/>
          </p:stSnd>
        </p:sndAc>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94148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268731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9/23/2021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0922798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9/23/2021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289321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9/23/2021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217582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9/23/2021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0173797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9/23/2021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53598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9/23/2021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92842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11954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034643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9/23/2021</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sndAc>
          <p:stSnd>
            <p:snd r:embed="rId1" name="applause.wav"/>
          </p:stSnd>
        </p:sndAc>
      </p:transition>
    </mc:Choice>
    <mc:Fallback xmlns="">
      <p:transition spd="slow">
        <p:sndAc>
          <p:stSnd>
            <p:snd r:embed="rId3" name="applause.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p:sndAc>
          <p:stSnd>
            <p:snd r:embed="rId1" name="applause.wav"/>
          </p:stSnd>
        </p:sndAc>
      </p:transition>
    </mc:Choice>
    <mc:Fallback xmlns="">
      <p:transition spd="slow">
        <p:sndAc>
          <p:stSnd>
            <p:snd r:embed="rId3" name="applause.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9/23/2021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1891631116"/>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applause.wav"/>
          </p:stSnd>
        </p:sndAc>
      </p:transition>
    </mc:Choice>
    <mc:Fallback xmlns="">
      <p:transition spd="slow">
        <p:sndAc>
          <p:stSnd>
            <p:snd r:embed="rId3" name="applause.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t>9/23/2021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64313236"/>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applause.wav"/>
          </p:stSnd>
        </p:sndAc>
      </p:transition>
    </mc:Choice>
    <mc:Fallback xmlns="">
      <p:transition spd="slow">
        <p:sndAc>
          <p:stSnd>
            <p:snd r:embed="rId3" name="applause.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t>9/23/2021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800751453"/>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applause.wav"/>
          </p:stSnd>
        </p:sndAc>
      </p:transition>
    </mc:Choice>
    <mc:Fallback xmlns="">
      <p:transition spd="slow">
        <p:sndAc>
          <p:stSnd>
            <p:snd r:embed="rId3" name="applause.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t>9/23/2021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713887337"/>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applause.wav"/>
          </p:stSnd>
        </p:sndAc>
      </p:transition>
    </mc:Choice>
    <mc:Fallback xmlns="">
      <p:transition spd="slow">
        <p:sndAc>
          <p:stSnd>
            <p:snd r:embed="rId3" name="applause.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t>9/23/2021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693754398"/>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applause.wav"/>
          </p:stSnd>
        </p:sndAc>
      </p:transition>
    </mc:Choice>
    <mc:Fallback xmlns="">
      <p:transition spd="slow">
        <p:sndAc>
          <p:stSnd>
            <p:snd r:embed="rId3" name="applause.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audio" Target="../media/audio1.wav"/><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audio" Target="../media/audio1.wav"/><Relationship Id="rId2" Type="http://schemas.openxmlformats.org/officeDocument/2006/relationships/slideLayout" Target="../slideLayouts/slideLayout6.xml"/><Relationship Id="rId16"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theme" Target="../theme/theme2.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mc:AlternateContent xmlns:mc="http://schemas.openxmlformats.org/markup-compatibility/2006" xmlns:p14="http://schemas.microsoft.com/office/powerpoint/2010/main">
    <mc:Choice Requires="p14">
      <p:transition spd="slow" p14:dur="2000">
        <p:sndAc>
          <p:stSnd>
            <p:snd r:embed="rId6" name="applause.wav"/>
          </p:stSnd>
        </p:sndAc>
      </p:transition>
    </mc:Choice>
    <mc:Fallback xmlns="">
      <p:transition spd="slow">
        <p:sndAc>
          <p:stSnd>
            <p:snd r:embed="rId8" name="applause.wav"/>
          </p:stSnd>
        </p:sndAc>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071324-6EF5-4D36-B596-0FF7A12D0832}" type="datetimeFigureOut">
              <a:rPr lang="en-US" smtClean="0"/>
              <a:t>9/23/2021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A6FEF3-A5DF-4101-856B-7C377F7334F1}" type="slidenum">
              <a:rPr lang="en-US" smtClean="0"/>
              <a:t>‹#›</a:t>
            </a:fld>
            <a:endParaRPr lang="en-US"/>
          </a:p>
        </p:txBody>
      </p:sp>
    </p:spTree>
    <p:extLst>
      <p:ext uri="{BB962C8B-B14F-4D97-AF65-F5344CB8AC3E}">
        <p14:creationId xmlns:p14="http://schemas.microsoft.com/office/powerpoint/2010/main" val="424307730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668" r:id="rId13"/>
    <p:sldLayoutId id="2147483673" r:id="rId14"/>
  </p:sldLayoutIdLst>
  <mc:AlternateContent xmlns:mc="http://schemas.openxmlformats.org/markup-compatibility/2006" xmlns:p14="http://schemas.microsoft.com/office/powerpoint/2010/main">
    <mc:Choice Requires="p14">
      <p:transition spd="slow" p14:dur="2000">
        <p:sndAc>
          <p:stSnd>
            <p:snd r:embed="rId16" name="applause.wav"/>
          </p:stSnd>
        </p:sndAc>
      </p:transition>
    </mc:Choice>
    <mc:Fallback xmlns="">
      <p:transition spd="slow">
        <p:sndAc>
          <p:stSnd>
            <p:snd r:embed="rId17" name="applause.wav"/>
          </p:stSnd>
        </p:sndAc>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9/23/2021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44617311"/>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6.xml"/><Relationship Id="rId6" Type="http://schemas.microsoft.com/office/2007/relationships/hdphoto" Target="../media/hdphoto3.wdp"/><Relationship Id="rId5" Type="http://schemas.openxmlformats.org/officeDocument/2006/relationships/image" Target="../media/image20.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audio" Target="../media/audio1.wav"/><Relationship Id="rId5" Type="http://schemas.openxmlformats.org/officeDocument/2006/relationships/image" Target="../media/image26.png"/><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audio" Target="../media/audio1.wav"/><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audio" Target="../media/audio1.wav"/><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7.png"/><Relationship Id="rId5" Type="http://schemas.openxmlformats.org/officeDocument/2006/relationships/slideLayout" Target="../slideLayouts/slideLayout19.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3.mp3"/><Relationship Id="rId7" Type="http://schemas.openxmlformats.org/officeDocument/2006/relationships/image" Target="../media/image10.png"/><Relationship Id="rId12"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8.png"/><Relationship Id="rId5" Type="http://schemas.openxmlformats.org/officeDocument/2006/relationships/slideLayout" Target="../slideLayouts/slideLayout20.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3.mp3"/><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slideLayout" Target="../slideLayouts/slideLayout20.xml"/><Relationship Id="rId10" Type="http://schemas.openxmlformats.org/officeDocument/2006/relationships/image" Target="../media/image8.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3.mp3"/><Relationship Id="rId7" Type="http://schemas.openxmlformats.org/officeDocument/2006/relationships/image" Target="../media/image13.png"/><Relationship Id="rId12"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8.png"/><Relationship Id="rId5" Type="http://schemas.openxmlformats.org/officeDocument/2006/relationships/slideLayout" Target="../slideLayouts/slideLayout20.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3.mp3"/><Relationship Id="rId7" Type="http://schemas.openxmlformats.org/officeDocument/2006/relationships/image" Target="../media/image13.png"/><Relationship Id="rId12" Type="http://schemas.openxmlformats.org/officeDocument/2006/relationships/image" Target="../media/image15.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8.png"/><Relationship Id="rId5" Type="http://schemas.openxmlformats.org/officeDocument/2006/relationships/slideLayout" Target="../slideLayouts/slideLayout20.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6.xml"/><Relationship Id="rId6" Type="http://schemas.microsoft.com/office/2007/relationships/hdphoto" Target="../media/hdphoto3.wdp"/><Relationship Id="rId5" Type="http://schemas.openxmlformats.org/officeDocument/2006/relationships/image" Target="../media/image20.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38100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4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9C9C69-BA1F-4AE5-B589-F75726679649}"/>
              </a:ext>
            </a:extLst>
          </p:cNvPr>
          <p:cNvSpPr>
            <a:spLocks noGrp="1"/>
          </p:cNvSpPr>
          <p:nvPr>
            <p:ph type="title"/>
          </p:nvPr>
        </p:nvSpPr>
        <p:spPr/>
        <p:txBody>
          <a:bodyPr/>
          <a:lstStyle/>
          <a:p>
            <a:endParaRPr lang="en-US">
              <a:latin typeface="UTM Avo" panose="02040603050506020204" pitchFamily="18" charset="0"/>
            </a:endParaRPr>
          </a:p>
        </p:txBody>
      </p:sp>
      <p:pic>
        <p:nvPicPr>
          <p:cNvPr id="7" name="Picture 6">
            <a:extLst>
              <a:ext uri="{FF2B5EF4-FFF2-40B4-BE49-F238E27FC236}">
                <a16:creationId xmlns:a16="http://schemas.microsoft.com/office/drawing/2014/main" xmlns="" id="{96952C10-B10A-4A8B-8694-19BFA2FBB54E}"/>
              </a:ext>
            </a:extLst>
          </p:cNvPr>
          <p:cNvPicPr>
            <a:picLocks noChangeAspect="1"/>
          </p:cNvPicPr>
          <p:nvPr/>
        </p:nvPicPr>
        <p:blipFill>
          <a:blip r:embed="rId4"/>
          <a:stretch>
            <a:fillRect/>
          </a:stretch>
        </p:blipFill>
        <p:spPr>
          <a:xfrm>
            <a:off x="1045580" y="681037"/>
            <a:ext cx="7757344" cy="812097"/>
          </a:xfrm>
          <a:prstGeom prst="rect">
            <a:avLst/>
          </a:prstGeom>
        </p:spPr>
      </p:pic>
      <p:sp>
        <p:nvSpPr>
          <p:cNvPr id="8" name="Rectangle 7">
            <a:extLst>
              <a:ext uri="{FF2B5EF4-FFF2-40B4-BE49-F238E27FC236}">
                <a16:creationId xmlns:a16="http://schemas.microsoft.com/office/drawing/2014/main" xmlns="" id="{E1AAD309-8F5A-40CC-B323-4704408CA536}"/>
              </a:ext>
            </a:extLst>
          </p:cNvPr>
          <p:cNvSpPr/>
          <p:nvPr/>
        </p:nvSpPr>
        <p:spPr>
          <a:xfrm>
            <a:off x="3819646" y="1690688"/>
            <a:ext cx="3634450" cy="72842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a:latin typeface="UTM Avo" panose="02040603050506020204" pitchFamily="18" charset="0"/>
              </a:rPr>
              <a:t>52, 39, 0</a:t>
            </a:r>
          </a:p>
        </p:txBody>
      </p:sp>
      <p:pic>
        <p:nvPicPr>
          <p:cNvPr id="10" name="Picture 9">
            <a:extLst>
              <a:ext uri="{FF2B5EF4-FFF2-40B4-BE49-F238E27FC236}">
                <a16:creationId xmlns:a16="http://schemas.microsoft.com/office/drawing/2014/main" xmlns="" id="{132C4AC1-736A-4EC9-A3AB-E3B84751A307}"/>
              </a:ext>
            </a:extLst>
          </p:cNvPr>
          <p:cNvPicPr>
            <a:picLocks noChangeAspect="1"/>
          </p:cNvPicPr>
          <p:nvPr/>
        </p:nvPicPr>
        <p:blipFill>
          <a:blip r:embed="rId5"/>
          <a:stretch>
            <a:fillRect/>
          </a:stretch>
        </p:blipFill>
        <p:spPr>
          <a:xfrm>
            <a:off x="1401380" y="2580551"/>
            <a:ext cx="7427764" cy="625636"/>
          </a:xfrm>
          <a:prstGeom prst="rect">
            <a:avLst/>
          </a:prstGeom>
        </p:spPr>
      </p:pic>
      <p:sp>
        <p:nvSpPr>
          <p:cNvPr id="11" name="Rectangle 10">
            <a:extLst>
              <a:ext uri="{FF2B5EF4-FFF2-40B4-BE49-F238E27FC236}">
                <a16:creationId xmlns:a16="http://schemas.microsoft.com/office/drawing/2014/main" xmlns="" id="{519EBDBB-5712-425B-AF50-374394D921BD}"/>
              </a:ext>
            </a:extLst>
          </p:cNvPr>
          <p:cNvSpPr/>
          <p:nvPr/>
        </p:nvSpPr>
        <p:spPr>
          <a:xfrm>
            <a:off x="3819646" y="3241092"/>
            <a:ext cx="3634450" cy="72842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a:latin typeface="UTM Avo" panose="02040603050506020204" pitchFamily="18" charset="0"/>
              </a:rPr>
              <a:t>20, 74, 12</a:t>
            </a:r>
          </a:p>
        </p:txBody>
      </p:sp>
      <p:pic>
        <p:nvPicPr>
          <p:cNvPr id="13" name="Picture 12">
            <a:extLst>
              <a:ext uri="{FF2B5EF4-FFF2-40B4-BE49-F238E27FC236}">
                <a16:creationId xmlns:a16="http://schemas.microsoft.com/office/drawing/2014/main" xmlns="" id="{771E702A-83AB-4E97-84FD-7F1A46DCA090}"/>
              </a:ext>
            </a:extLst>
          </p:cNvPr>
          <p:cNvPicPr>
            <a:picLocks noChangeAspect="1"/>
          </p:cNvPicPr>
          <p:nvPr/>
        </p:nvPicPr>
        <p:blipFill>
          <a:blip r:embed="rId6"/>
          <a:stretch>
            <a:fillRect/>
          </a:stretch>
        </p:blipFill>
        <p:spPr>
          <a:xfrm>
            <a:off x="1318015" y="4096050"/>
            <a:ext cx="8887874" cy="1696776"/>
          </a:xfrm>
          <a:prstGeom prst="rect">
            <a:avLst/>
          </a:prstGeom>
        </p:spPr>
      </p:pic>
      <p:sp>
        <p:nvSpPr>
          <p:cNvPr id="14" name="Oval 13">
            <a:extLst>
              <a:ext uri="{FF2B5EF4-FFF2-40B4-BE49-F238E27FC236}">
                <a16:creationId xmlns:a16="http://schemas.microsoft.com/office/drawing/2014/main" xmlns="" id="{EDD6ED96-53AB-49DA-A61C-6E38B583F1C0}"/>
              </a:ext>
            </a:extLst>
          </p:cNvPr>
          <p:cNvSpPr/>
          <p:nvPr/>
        </p:nvSpPr>
        <p:spPr>
          <a:xfrm>
            <a:off x="4132162" y="4247910"/>
            <a:ext cx="694481" cy="61146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a:latin typeface="UTM Avo" panose="02040603050506020204" pitchFamily="18" charset="0"/>
              </a:rPr>
              <a:t>&lt;</a:t>
            </a:r>
          </a:p>
        </p:txBody>
      </p:sp>
      <p:sp>
        <p:nvSpPr>
          <p:cNvPr id="16" name="Oval 15">
            <a:extLst>
              <a:ext uri="{FF2B5EF4-FFF2-40B4-BE49-F238E27FC236}">
                <a16:creationId xmlns:a16="http://schemas.microsoft.com/office/drawing/2014/main" xmlns="" id="{8B904916-5E69-4E9F-974F-52A211D625FC}"/>
              </a:ext>
            </a:extLst>
          </p:cNvPr>
          <p:cNvSpPr/>
          <p:nvPr/>
        </p:nvSpPr>
        <p:spPr>
          <a:xfrm>
            <a:off x="4132162" y="5020368"/>
            <a:ext cx="694481" cy="61146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a:latin typeface="UTM Avo" panose="02040603050506020204" pitchFamily="18" charset="0"/>
              </a:rPr>
              <a:t>=</a:t>
            </a:r>
          </a:p>
        </p:txBody>
      </p:sp>
      <p:sp>
        <p:nvSpPr>
          <p:cNvPr id="17" name="Oval 16">
            <a:extLst>
              <a:ext uri="{FF2B5EF4-FFF2-40B4-BE49-F238E27FC236}">
                <a16:creationId xmlns:a16="http://schemas.microsoft.com/office/drawing/2014/main" xmlns="" id="{5E8BDB7D-F7EC-4C34-A4E4-5B9FDF1D3077}"/>
              </a:ext>
            </a:extLst>
          </p:cNvPr>
          <p:cNvSpPr/>
          <p:nvPr/>
        </p:nvSpPr>
        <p:spPr>
          <a:xfrm>
            <a:off x="8481903" y="4247910"/>
            <a:ext cx="694481" cy="61146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a:latin typeface="UTM Avo" panose="02040603050506020204" pitchFamily="18" charset="0"/>
              </a:rPr>
              <a:t>&gt;</a:t>
            </a:r>
          </a:p>
        </p:txBody>
      </p:sp>
      <p:sp>
        <p:nvSpPr>
          <p:cNvPr id="18" name="Oval 17">
            <a:extLst>
              <a:ext uri="{FF2B5EF4-FFF2-40B4-BE49-F238E27FC236}">
                <a16:creationId xmlns:a16="http://schemas.microsoft.com/office/drawing/2014/main" xmlns="" id="{505A44A3-3B32-4197-AB4F-A2008300B302}"/>
              </a:ext>
            </a:extLst>
          </p:cNvPr>
          <p:cNvSpPr/>
          <p:nvPr/>
        </p:nvSpPr>
        <p:spPr>
          <a:xfrm>
            <a:off x="8481903" y="5020368"/>
            <a:ext cx="694481" cy="61146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a:latin typeface="UTM Avo" panose="02040603050506020204" pitchFamily="18" charset="0"/>
              </a:rPr>
              <a:t>&lt;</a:t>
            </a:r>
          </a:p>
        </p:txBody>
      </p:sp>
    </p:spTree>
    <p:extLst>
      <p:ext uri="{BB962C8B-B14F-4D97-AF65-F5344CB8AC3E}">
        <p14:creationId xmlns:p14="http://schemas.microsoft.com/office/powerpoint/2010/main" val="1008403485"/>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wav"/>
          </p:stSnd>
        </p:sndAc>
      </p:transition>
    </mc:Choice>
    <mc:Fallback xmlns="">
      <p:transition spd="slow">
        <p:sndAc>
          <p:stSnd>
            <p:snd r:embed="rId7"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down)">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4" grpId="0" animBg="1"/>
      <p:bldP spid="16"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417481" y="2426305"/>
            <a:ext cx="6692211"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a:solidFill>
                  <a:schemeClr val="bg1"/>
                </a:solidFill>
                <a:latin typeface="Arial" pitchFamily="34" charset="0"/>
                <a:cs typeface="Arial" pitchFamily="34" charset="0"/>
              </a:rPr>
              <a:t>Giải</a:t>
            </a:r>
            <a:r>
              <a:rPr lang="en-US" sz="7200" b="1" dirty="0">
                <a:solidFill>
                  <a:schemeClr val="bg1"/>
                </a:solidFill>
                <a:latin typeface="Arial" pitchFamily="34" charset="0"/>
                <a:cs typeface="Arial" pitchFamily="34" charset="0"/>
              </a:rPr>
              <a:t> </a:t>
            </a:r>
            <a:r>
              <a:rPr lang="en-US" sz="7200" b="1" dirty="0" err="1">
                <a:solidFill>
                  <a:schemeClr val="bg1"/>
                </a:solidFill>
                <a:latin typeface="Arial" pitchFamily="34" charset="0"/>
                <a:cs typeface="Arial" pitchFamily="34" charset="0"/>
              </a:rPr>
              <a:t>lao</a:t>
            </a:r>
            <a:endParaRPr lang="en-US" sz="7200" b="1" dirty="0">
              <a:solidFill>
                <a:schemeClr val="bg1"/>
              </a:solidFill>
              <a:latin typeface="Arial" pitchFamily="34" charset="0"/>
              <a:cs typeface="Arial" pitchFamily="34" charset="0"/>
            </a:endParaRPr>
          </a:p>
        </p:txBody>
      </p:sp>
      <p:sp>
        <p:nvSpPr>
          <p:cNvPr id="3" name="Oval 2"/>
          <p:cNvSpPr/>
          <p:nvPr/>
        </p:nvSpPr>
        <p:spPr>
          <a:xfrm>
            <a:off x="1984743" y="2651261"/>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0" y="1"/>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0782055"/>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wav"/>
          </p:stSnd>
        </p:sndAc>
      </p:transition>
    </mc:Choice>
    <mc:Fallback xmlns="">
      <p:transition spd="slow">
        <p:sndAc>
          <p:stSnd>
            <p:snd r:embed="rId7" name="applause.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y2mate.com - Nhạc thiếu nhi vui nhộn cho bé Tập thể dục buổi sáng_1080p">
            <a:hlinkClick r:id="" action="ppaction://media"/>
          </p:cNvPr>
          <p:cNvPicPr>
            <a:picLocks noGrp="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27378" y="136525"/>
            <a:ext cx="11480800" cy="6444897"/>
          </a:xfrm>
          <a:prstGeom prst="rect">
            <a:avLst/>
          </a:prstGeom>
        </p:spPr>
      </p:pic>
      <p:sp>
        <p:nvSpPr>
          <p:cNvPr id="4" name="Slide Number Placeholder 3"/>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12</a:t>
            </a:fld>
            <a:endParaRPr lang="en-US" dirty="0">
              <a:solidFill>
                <a:prstClr val="black">
                  <a:tint val="75000"/>
                </a:prstClr>
              </a:solidFill>
            </a:endParaRPr>
          </a:p>
        </p:txBody>
      </p:sp>
    </p:spTree>
    <p:extLst>
      <p:ext uri="{BB962C8B-B14F-4D97-AF65-F5344CB8AC3E}">
        <p14:creationId xmlns:p14="http://schemas.microsoft.com/office/powerpoint/2010/main" val="984238207"/>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applause.wav"/>
          </p:stSnd>
        </p:sndAc>
      </p:transition>
    </mc:Choice>
    <mc:Fallback xmlns="">
      <p:transition spd="slow">
        <p:sndAc>
          <p:stSnd>
            <p:snd r:embed="rId6"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79A881-9C6D-4333-8CA8-CF67000CDF00}"/>
              </a:ext>
            </a:extLst>
          </p:cNvPr>
          <p:cNvSpPr>
            <a:spLocks noGrp="1"/>
          </p:cNvSpPr>
          <p:nvPr>
            <p:ph type="title"/>
          </p:nvPr>
        </p:nvSpPr>
        <p:spPr/>
        <p:txBody>
          <a:bodyPr/>
          <a:lstStyle/>
          <a:p>
            <a:endParaRPr lang="en-US">
              <a:latin typeface="UTM Avo" panose="02040603050506020204" pitchFamily="18" charset="0"/>
            </a:endParaRPr>
          </a:p>
        </p:txBody>
      </p:sp>
      <p:pic>
        <p:nvPicPr>
          <p:cNvPr id="9" name="Content Placeholder 8">
            <a:extLst>
              <a:ext uri="{FF2B5EF4-FFF2-40B4-BE49-F238E27FC236}">
                <a16:creationId xmlns:a16="http://schemas.microsoft.com/office/drawing/2014/main" xmlns="" id="{07AF11F6-3817-436F-A99E-1024448AADEB}"/>
              </a:ext>
            </a:extLst>
          </p:cNvPr>
          <p:cNvPicPr>
            <a:picLocks noGrp="1" noChangeAspect="1"/>
          </p:cNvPicPr>
          <p:nvPr>
            <p:ph idx="1"/>
          </p:nvPr>
        </p:nvPicPr>
        <p:blipFill>
          <a:blip r:embed="rId4"/>
          <a:stretch>
            <a:fillRect/>
          </a:stretch>
        </p:blipFill>
        <p:spPr>
          <a:xfrm>
            <a:off x="563266" y="3945467"/>
            <a:ext cx="5688994" cy="1947333"/>
          </a:xfrm>
        </p:spPr>
      </p:pic>
      <p:pic>
        <p:nvPicPr>
          <p:cNvPr id="5" name="Picture 4">
            <a:extLst>
              <a:ext uri="{FF2B5EF4-FFF2-40B4-BE49-F238E27FC236}">
                <a16:creationId xmlns:a16="http://schemas.microsoft.com/office/drawing/2014/main" xmlns="" id="{1580ABC0-79DC-4073-81E5-3C769A4E1FA1}"/>
              </a:ext>
            </a:extLst>
          </p:cNvPr>
          <p:cNvPicPr>
            <a:picLocks noChangeAspect="1"/>
          </p:cNvPicPr>
          <p:nvPr/>
        </p:nvPicPr>
        <p:blipFill>
          <a:blip r:embed="rId5"/>
          <a:stretch>
            <a:fillRect/>
          </a:stretch>
        </p:blipFill>
        <p:spPr>
          <a:xfrm>
            <a:off x="1465342" y="265905"/>
            <a:ext cx="8287835" cy="1794389"/>
          </a:xfrm>
          <a:prstGeom prst="rect">
            <a:avLst/>
          </a:prstGeom>
        </p:spPr>
      </p:pic>
      <p:sp>
        <p:nvSpPr>
          <p:cNvPr id="6" name="Rectangle 5">
            <a:extLst>
              <a:ext uri="{FF2B5EF4-FFF2-40B4-BE49-F238E27FC236}">
                <a16:creationId xmlns:a16="http://schemas.microsoft.com/office/drawing/2014/main" xmlns="" id="{AE197CDF-7130-45A5-BAF4-19AAB8AF4B92}"/>
              </a:ext>
            </a:extLst>
          </p:cNvPr>
          <p:cNvSpPr/>
          <p:nvPr/>
        </p:nvSpPr>
        <p:spPr>
          <a:xfrm>
            <a:off x="2844800" y="2291645"/>
            <a:ext cx="2991556" cy="79022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a:latin typeface="UTM Avo" panose="02040603050506020204" pitchFamily="18" charset="0"/>
              </a:rPr>
              <a:t>26 + 13 = 39</a:t>
            </a:r>
          </a:p>
        </p:txBody>
      </p:sp>
      <p:sp>
        <p:nvSpPr>
          <p:cNvPr id="7" name="Rectangle 6">
            <a:extLst>
              <a:ext uri="{FF2B5EF4-FFF2-40B4-BE49-F238E27FC236}">
                <a16:creationId xmlns:a16="http://schemas.microsoft.com/office/drawing/2014/main" xmlns="" id="{CD3F8983-4C9D-4ED5-AAA1-AF987A092C9E}"/>
              </a:ext>
            </a:extLst>
          </p:cNvPr>
          <p:cNvSpPr/>
          <p:nvPr/>
        </p:nvSpPr>
        <p:spPr>
          <a:xfrm>
            <a:off x="7393799" y="2291645"/>
            <a:ext cx="2991556" cy="79022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a:latin typeface="UTM Avo" panose="02040603050506020204" pitchFamily="18" charset="0"/>
              </a:rPr>
              <a:t>40 + 15 = 55</a:t>
            </a:r>
          </a:p>
        </p:txBody>
      </p:sp>
      <p:sp>
        <p:nvSpPr>
          <p:cNvPr id="10" name="Rectangle 9">
            <a:extLst>
              <a:ext uri="{FF2B5EF4-FFF2-40B4-BE49-F238E27FC236}">
                <a16:creationId xmlns:a16="http://schemas.microsoft.com/office/drawing/2014/main" xmlns="" id="{37ACF519-F115-49E9-885A-2DFE525295A5}"/>
              </a:ext>
            </a:extLst>
          </p:cNvPr>
          <p:cNvSpPr/>
          <p:nvPr/>
        </p:nvSpPr>
        <p:spPr>
          <a:xfrm>
            <a:off x="6044776" y="4326362"/>
            <a:ext cx="2991557" cy="79022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a:latin typeface="UTM Avo" panose="02040603050506020204" pitchFamily="18" charset="0"/>
              </a:rPr>
              <a:t>57 – 24 = 33</a:t>
            </a:r>
          </a:p>
        </p:txBody>
      </p:sp>
      <p:sp>
        <p:nvSpPr>
          <p:cNvPr id="11" name="Rectangle 10">
            <a:extLst>
              <a:ext uri="{FF2B5EF4-FFF2-40B4-BE49-F238E27FC236}">
                <a16:creationId xmlns:a16="http://schemas.microsoft.com/office/drawing/2014/main" xmlns="" id="{0F3EA50A-9077-4808-83B2-D8263108CD83}"/>
              </a:ext>
            </a:extLst>
          </p:cNvPr>
          <p:cNvSpPr/>
          <p:nvPr/>
        </p:nvSpPr>
        <p:spPr>
          <a:xfrm>
            <a:off x="6044775" y="5229473"/>
            <a:ext cx="2472267" cy="79022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a:latin typeface="UTM Avo" panose="02040603050506020204" pitchFamily="18" charset="0"/>
              </a:rPr>
              <a:t>85 – 3 = 82</a:t>
            </a:r>
          </a:p>
        </p:txBody>
      </p:sp>
    </p:spTree>
    <p:extLst>
      <p:ext uri="{BB962C8B-B14F-4D97-AF65-F5344CB8AC3E}">
        <p14:creationId xmlns:p14="http://schemas.microsoft.com/office/powerpoint/2010/main" val="2914009223"/>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wav"/>
          </p:stSnd>
        </p:sndAc>
      </p:transition>
    </mc:Choice>
    <mc:Fallback xmlns="">
      <p:transition spd="slow">
        <p:sndAc>
          <p:stSnd>
            <p:snd r:embed="rId6"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fltVal val="0"/>
                                          </p:val>
                                        </p:tav>
                                        <p:tav tm="100000">
                                          <p:val>
                                            <p:strVal val="#ppt_w"/>
                                          </p:val>
                                        </p:tav>
                                      </p:tavLst>
                                    </p:anim>
                                    <p:anim calcmode="lin" valueType="num">
                                      <p:cBhvr>
                                        <p:cTn id="34" dur="1000" fill="hold"/>
                                        <p:tgtEl>
                                          <p:spTgt spid="10"/>
                                        </p:tgtEl>
                                        <p:attrNameLst>
                                          <p:attrName>ppt_h</p:attrName>
                                        </p:attrNameLst>
                                      </p:cBhvr>
                                      <p:tavLst>
                                        <p:tav tm="0">
                                          <p:val>
                                            <p:fltVal val="0"/>
                                          </p:val>
                                        </p:tav>
                                        <p:tav tm="100000">
                                          <p:val>
                                            <p:strVal val="#ppt_h"/>
                                          </p:val>
                                        </p:tav>
                                      </p:tavLst>
                                    </p:anim>
                                    <p:anim calcmode="lin" valueType="num">
                                      <p:cBhvr>
                                        <p:cTn id="35" dur="1000" fill="hold"/>
                                        <p:tgtEl>
                                          <p:spTgt spid="10"/>
                                        </p:tgtEl>
                                        <p:attrNameLst>
                                          <p:attrName>style.rotation</p:attrName>
                                        </p:attrNameLst>
                                      </p:cBhvr>
                                      <p:tavLst>
                                        <p:tav tm="0">
                                          <p:val>
                                            <p:fltVal val="90"/>
                                          </p:val>
                                        </p:tav>
                                        <p:tav tm="100000">
                                          <p:val>
                                            <p:fltVal val="0"/>
                                          </p:val>
                                        </p:tav>
                                      </p:tavLst>
                                    </p:anim>
                                    <p:animEffect transition="in" filter="fade">
                                      <p:cBhvr>
                                        <p:cTn id="36" dur="10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1000" fill="hold"/>
                                        <p:tgtEl>
                                          <p:spTgt spid="11"/>
                                        </p:tgtEl>
                                        <p:attrNameLst>
                                          <p:attrName>ppt_w</p:attrName>
                                        </p:attrNameLst>
                                      </p:cBhvr>
                                      <p:tavLst>
                                        <p:tav tm="0">
                                          <p:val>
                                            <p:fltVal val="0"/>
                                          </p:val>
                                        </p:tav>
                                        <p:tav tm="100000">
                                          <p:val>
                                            <p:strVal val="#ppt_w"/>
                                          </p:val>
                                        </p:tav>
                                      </p:tavLst>
                                    </p:anim>
                                    <p:anim calcmode="lin" valueType="num">
                                      <p:cBhvr>
                                        <p:cTn id="42" dur="1000" fill="hold"/>
                                        <p:tgtEl>
                                          <p:spTgt spid="11"/>
                                        </p:tgtEl>
                                        <p:attrNameLst>
                                          <p:attrName>ppt_h</p:attrName>
                                        </p:attrNameLst>
                                      </p:cBhvr>
                                      <p:tavLst>
                                        <p:tav tm="0">
                                          <p:val>
                                            <p:fltVal val="0"/>
                                          </p:val>
                                        </p:tav>
                                        <p:tav tm="100000">
                                          <p:val>
                                            <p:strVal val="#ppt_h"/>
                                          </p:val>
                                        </p:tav>
                                      </p:tavLst>
                                    </p:anim>
                                    <p:anim calcmode="lin" valueType="num">
                                      <p:cBhvr>
                                        <p:cTn id="43" dur="1000" fill="hold"/>
                                        <p:tgtEl>
                                          <p:spTgt spid="11"/>
                                        </p:tgtEl>
                                        <p:attrNameLst>
                                          <p:attrName>style.rotation</p:attrName>
                                        </p:attrNameLst>
                                      </p:cBhvr>
                                      <p:tavLst>
                                        <p:tav tm="0">
                                          <p:val>
                                            <p:fltVal val="90"/>
                                          </p:val>
                                        </p:tav>
                                        <p:tav tm="100000">
                                          <p:val>
                                            <p:fltVal val="0"/>
                                          </p:val>
                                        </p:tav>
                                      </p:tavLst>
                                    </p:anim>
                                    <p:animEffect transition="in" filter="fade">
                                      <p:cBhvr>
                                        <p:cTn id="4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7A06BFE9-D359-4DAE-AA7C-94703FC14781}"/>
              </a:ext>
            </a:extLst>
          </p:cNvPr>
          <p:cNvSpPr>
            <a:spLocks noGrp="1"/>
          </p:cNvSpPr>
          <p:nvPr>
            <p:ph idx="1"/>
          </p:nvPr>
        </p:nvSpPr>
        <p:spPr/>
        <p:txBody>
          <a:bodyPr/>
          <a:lstStyle/>
          <a:p>
            <a:endParaRPr lang="en-US" dirty="0">
              <a:latin typeface="UTM Avo" panose="02040603050506020204" pitchFamily="18" charset="0"/>
            </a:endParaRPr>
          </a:p>
        </p:txBody>
      </p:sp>
      <p:pic>
        <p:nvPicPr>
          <p:cNvPr id="12" name="Picture 11">
            <a:extLst>
              <a:ext uri="{FF2B5EF4-FFF2-40B4-BE49-F238E27FC236}">
                <a16:creationId xmlns:a16="http://schemas.microsoft.com/office/drawing/2014/main" xmlns="" id="{F467FE27-DA41-45BA-9B55-8228596B8089}"/>
              </a:ext>
            </a:extLst>
          </p:cNvPr>
          <p:cNvPicPr>
            <a:picLocks noChangeAspect="1"/>
          </p:cNvPicPr>
          <p:nvPr/>
        </p:nvPicPr>
        <p:blipFill>
          <a:blip r:embed="rId4"/>
          <a:stretch>
            <a:fillRect/>
          </a:stretch>
        </p:blipFill>
        <p:spPr>
          <a:xfrm>
            <a:off x="838200" y="987777"/>
            <a:ext cx="9593036" cy="1270000"/>
          </a:xfrm>
          <a:prstGeom prst="rect">
            <a:avLst/>
          </a:prstGeom>
        </p:spPr>
      </p:pic>
      <p:pic>
        <p:nvPicPr>
          <p:cNvPr id="14" name="Picture 13">
            <a:extLst>
              <a:ext uri="{FF2B5EF4-FFF2-40B4-BE49-F238E27FC236}">
                <a16:creationId xmlns:a16="http://schemas.microsoft.com/office/drawing/2014/main" xmlns="" id="{84D51E46-9C27-443C-B403-18DEAD6AC2A3}"/>
              </a:ext>
            </a:extLst>
          </p:cNvPr>
          <p:cNvPicPr>
            <a:picLocks noChangeAspect="1"/>
          </p:cNvPicPr>
          <p:nvPr/>
        </p:nvPicPr>
        <p:blipFill>
          <a:blip r:embed="rId5"/>
          <a:stretch>
            <a:fillRect/>
          </a:stretch>
        </p:blipFill>
        <p:spPr>
          <a:xfrm>
            <a:off x="2517775" y="2678289"/>
            <a:ext cx="6847523" cy="2311400"/>
          </a:xfrm>
          <a:prstGeom prst="rect">
            <a:avLst/>
          </a:prstGeom>
        </p:spPr>
      </p:pic>
      <p:sp>
        <p:nvSpPr>
          <p:cNvPr id="15" name="Rectangle 14">
            <a:extLst>
              <a:ext uri="{FF2B5EF4-FFF2-40B4-BE49-F238E27FC236}">
                <a16:creationId xmlns:a16="http://schemas.microsoft.com/office/drawing/2014/main" xmlns="" id="{7AEC539B-D865-4219-AB8B-A6EC8874CD19}"/>
              </a:ext>
            </a:extLst>
          </p:cNvPr>
          <p:cNvSpPr/>
          <p:nvPr/>
        </p:nvSpPr>
        <p:spPr>
          <a:xfrm>
            <a:off x="4809067" y="3063346"/>
            <a:ext cx="767644" cy="73130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latin typeface="UTM Avo" panose="02040603050506020204" pitchFamily="18" charset="0"/>
              </a:rPr>
              <a:t>28</a:t>
            </a:r>
          </a:p>
        </p:txBody>
      </p:sp>
      <p:sp>
        <p:nvSpPr>
          <p:cNvPr id="16" name="Oval 15">
            <a:extLst>
              <a:ext uri="{FF2B5EF4-FFF2-40B4-BE49-F238E27FC236}">
                <a16:creationId xmlns:a16="http://schemas.microsoft.com/office/drawing/2014/main" xmlns="" id="{1BB904E3-ED9F-438F-A7C8-0918EEB0CD72}"/>
              </a:ext>
            </a:extLst>
          </p:cNvPr>
          <p:cNvSpPr/>
          <p:nvPr/>
        </p:nvSpPr>
        <p:spPr>
          <a:xfrm>
            <a:off x="5712178" y="3043238"/>
            <a:ext cx="767644" cy="73130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latin typeface="UTM Avo" panose="02040603050506020204" pitchFamily="18" charset="0"/>
              </a:rPr>
              <a:t>-</a:t>
            </a:r>
          </a:p>
        </p:txBody>
      </p:sp>
      <p:sp>
        <p:nvSpPr>
          <p:cNvPr id="17" name="Rectangle 16">
            <a:extLst>
              <a:ext uri="{FF2B5EF4-FFF2-40B4-BE49-F238E27FC236}">
                <a16:creationId xmlns:a16="http://schemas.microsoft.com/office/drawing/2014/main" xmlns="" id="{D158780B-8C81-4382-860B-C1ED83CD28BC}"/>
              </a:ext>
            </a:extLst>
          </p:cNvPr>
          <p:cNvSpPr/>
          <p:nvPr/>
        </p:nvSpPr>
        <p:spPr>
          <a:xfrm>
            <a:off x="6615289" y="3043238"/>
            <a:ext cx="767644" cy="73130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latin typeface="UTM Avo" panose="02040603050506020204" pitchFamily="18" charset="0"/>
              </a:rPr>
              <a:t>18</a:t>
            </a:r>
          </a:p>
        </p:txBody>
      </p:sp>
      <p:sp>
        <p:nvSpPr>
          <p:cNvPr id="18" name="Rectangle 17">
            <a:extLst>
              <a:ext uri="{FF2B5EF4-FFF2-40B4-BE49-F238E27FC236}">
                <a16:creationId xmlns:a16="http://schemas.microsoft.com/office/drawing/2014/main" xmlns="" id="{4AE382DB-18A9-419D-B624-92CA8AF7B0D4}"/>
              </a:ext>
            </a:extLst>
          </p:cNvPr>
          <p:cNvSpPr/>
          <p:nvPr/>
        </p:nvSpPr>
        <p:spPr>
          <a:xfrm>
            <a:off x="7868003" y="3036006"/>
            <a:ext cx="767644" cy="73130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latin typeface="UTM Avo" panose="02040603050506020204" pitchFamily="18" charset="0"/>
              </a:rPr>
              <a:t>10</a:t>
            </a:r>
          </a:p>
        </p:txBody>
      </p:sp>
      <p:sp>
        <p:nvSpPr>
          <p:cNvPr id="19" name="Rectangle 18">
            <a:extLst>
              <a:ext uri="{FF2B5EF4-FFF2-40B4-BE49-F238E27FC236}">
                <a16:creationId xmlns:a16="http://schemas.microsoft.com/office/drawing/2014/main" xmlns="" id="{D3DD912C-8795-4DB2-9121-7D90754E14DA}"/>
              </a:ext>
            </a:extLst>
          </p:cNvPr>
          <p:cNvSpPr/>
          <p:nvPr/>
        </p:nvSpPr>
        <p:spPr>
          <a:xfrm>
            <a:off x="7382933" y="4020520"/>
            <a:ext cx="767644" cy="73130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latin typeface="UTM Avo" panose="02040603050506020204" pitchFamily="18" charset="0"/>
              </a:rPr>
              <a:t>10</a:t>
            </a:r>
          </a:p>
        </p:txBody>
      </p:sp>
    </p:spTree>
    <p:extLst>
      <p:ext uri="{BB962C8B-B14F-4D97-AF65-F5344CB8AC3E}">
        <p14:creationId xmlns:p14="http://schemas.microsoft.com/office/powerpoint/2010/main" val="1858828304"/>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wav"/>
          </p:stSnd>
        </p:sndAc>
      </p:transition>
    </mc:Choice>
    <mc:Fallback xmlns="">
      <p:transition spd="slow">
        <p:sndAc>
          <p:stSnd>
            <p:snd r:embed="rId6"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
        <p:nvSpPr>
          <p:cNvPr id="5" name="Rectangle: Rounded Corners 4"/>
          <p:cNvSpPr/>
          <p:nvPr/>
        </p:nvSpPr>
        <p:spPr>
          <a:xfrm>
            <a:off x="8523768" y="5761451"/>
            <a:ext cx="3668232" cy="93034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tranthao121004@gmail.com</a:t>
            </a:r>
          </a:p>
        </p:txBody>
      </p:sp>
    </p:spTree>
  </p:cSld>
  <p:clrMapOvr>
    <a:masterClrMapping/>
  </p:clrMapOvr>
  <mc:AlternateContent xmlns:mc="http://schemas.openxmlformats.org/markup-compatibility/2006" xmlns:p14="http://schemas.microsoft.com/office/powerpoint/2010/main">
    <mc:Choice Requires="p14">
      <p:transition spd="slow" p14:dur="2000">
        <p:sndAc>
          <p:stSnd>
            <p:snd r:embed="rId2" name="applause.wav"/>
          </p:stSnd>
        </p:sndAc>
      </p:transition>
    </mc:Choice>
    <mc:Fallback xmlns="">
      <p:transition spd="slow">
        <p:sndAc>
          <p:stSnd>
            <p:snd r:embed="rId4"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27 – 3 = ?</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a:ea typeface="+mn-ea"/>
                <a:cs typeface="+mn-cs"/>
              </a:rPr>
              <a:t>24</a:t>
            </a:r>
          </a:p>
        </p:txBody>
      </p:sp>
      <p:pic>
        <p:nvPicPr>
          <p:cNvPr id="4" name="Picture 3">
            <a:extLst>
              <a:ext uri="{FF2B5EF4-FFF2-40B4-BE49-F238E27FC236}">
                <a16:creationId xmlns:a16="http://schemas.microsoft.com/office/drawing/2014/main" xmlns="" id="{DA8EDBBD-5596-4FCC-94E2-1D379305889A}"/>
              </a:ext>
            </a:extLst>
          </p:cNvPr>
          <p:cNvPicPr>
            <a:picLocks noChangeAspect="1"/>
          </p:cNvPicPr>
          <p:nvPr/>
        </p:nvPicPr>
        <p:blipFill>
          <a:blip r:embed="rId13"/>
          <a:stretch>
            <a:fillRect/>
          </a:stretch>
        </p:blipFill>
        <p:spPr>
          <a:xfrm>
            <a:off x="8382000" y="457200"/>
            <a:ext cx="3209925" cy="11620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82"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80 – 40 = ?</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40</a:t>
            </a:r>
            <a:endParaRPr kumimoji="0" lang="en-US" sz="6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xmlns="" id="{7DB95196-E153-4DBC-AC1A-DC2D4F809796}"/>
              </a:ext>
            </a:extLst>
          </p:cNvPr>
          <p:cNvPicPr>
            <a:picLocks noChangeAspect="1"/>
          </p:cNvPicPr>
          <p:nvPr/>
        </p:nvPicPr>
        <p:blipFill>
          <a:blip r:embed="rId12"/>
          <a:stretch>
            <a:fillRect/>
          </a:stretch>
        </p:blipFill>
        <p:spPr>
          <a:xfrm>
            <a:off x="8686800" y="457201"/>
            <a:ext cx="3048000" cy="1143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57 – 12 =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45</a:t>
            </a:r>
            <a:endParaRPr kumimoji="0" lang="en-US" sz="5400" b="1" i="0" u="none" strike="noStrike" kern="1200" cap="none" spc="0" normalizeH="0" baseline="0" noProof="0" dirty="0">
              <a:ln>
                <a:noFill/>
              </a:ln>
              <a:solidFill>
                <a:prstClr val="white"/>
              </a:solidFill>
              <a:effectLst/>
              <a:uLnTx/>
              <a:uFillTx/>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30 + 50 =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80</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xmlns="" id="{AA60E9A9-C423-4C07-A0B4-59FD6471519A}"/>
              </a:ext>
            </a:extLst>
          </p:cNvPr>
          <p:cNvPicPr>
            <a:picLocks noChangeAspect="1"/>
          </p:cNvPicPr>
          <p:nvPr/>
        </p:nvPicPr>
        <p:blipFill>
          <a:blip r:embed="rId12"/>
          <a:stretch>
            <a:fillRect/>
          </a:stretch>
        </p:blipFill>
        <p:spPr>
          <a:xfrm>
            <a:off x="8997696" y="227905"/>
            <a:ext cx="2492121" cy="21087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2" name="TextBox 7"/>
          <p:cNvSpPr txBox="1"/>
          <p:nvPr/>
        </p:nvSpPr>
        <p:spPr>
          <a:xfrm>
            <a:off x="3840163" y="2501900"/>
            <a:ext cx="2447925" cy="434975"/>
          </a:xfrm>
          <a:prstGeom prst="rect">
            <a:avLst/>
          </a:prstGeom>
          <a:noFill/>
        </p:spPr>
        <p:txBody>
          <a:bodyPr lIns="0" tIns="0" rIns="0" bIns="0"/>
          <a:lstStyle/>
          <a:p>
            <a:pPr algn="ctr">
              <a:defRPr/>
            </a:pPr>
            <a:endParaRPr lang="en-US" sz="4800"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endParaRPr>
          </a:p>
        </p:txBody>
      </p:sp>
      <p:pic>
        <p:nvPicPr>
          <p:cNvPr id="8"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104" y="-367070"/>
            <a:ext cx="2096378" cy="2268995"/>
          </a:xfrm>
          <a:prstGeom prst="rect">
            <a:avLst/>
          </a:prstGeom>
        </p:spPr>
      </p:pic>
      <p:pic>
        <p:nvPicPr>
          <p:cNvPr id="9"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3983" y="-259981"/>
            <a:ext cx="1694696" cy="2161906"/>
          </a:xfrm>
          <a:prstGeom prst="rect">
            <a:avLst/>
          </a:prstGeom>
        </p:spPr>
      </p:pic>
      <p:sp>
        <p:nvSpPr>
          <p:cNvPr id="11" name="TextBox 10"/>
          <p:cNvSpPr txBox="1"/>
          <p:nvPr/>
        </p:nvSpPr>
        <p:spPr>
          <a:xfrm>
            <a:off x="406935" y="2097424"/>
            <a:ext cx="113781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u="none" strike="noStrike" kern="1200" cap="none" spc="100" normalizeH="0" baseline="0" noProof="0" dirty="0" err="1">
                <a:ln w="22225">
                  <a:solidFill>
                    <a:srgbClr val="FF0000"/>
                  </a:solidFill>
                  <a:prstDash val="solid"/>
                </a:ln>
                <a:solidFill>
                  <a:srgbClr val="FF0000"/>
                </a:solidFill>
                <a:effectLst/>
                <a:uLnTx/>
                <a:uFillTx/>
                <a:latin typeface="+mj-lt"/>
                <a:cs typeface="Times New Roman" panose="02020603050405020304" pitchFamily="18" charset="0"/>
              </a:rPr>
              <a:t>Bài</a:t>
            </a:r>
            <a:r>
              <a:rPr kumimoji="0" lang="en-US" sz="6000" u="none" strike="noStrike" kern="1200" cap="none" spc="100" normalizeH="0" baseline="0" noProof="0" dirty="0">
                <a:ln w="22225">
                  <a:solidFill>
                    <a:srgbClr val="FF0000"/>
                  </a:solidFill>
                  <a:prstDash val="solid"/>
                </a:ln>
                <a:solidFill>
                  <a:srgbClr val="FF0000"/>
                </a:solidFill>
                <a:effectLst/>
                <a:uLnTx/>
                <a:uFillTx/>
                <a:latin typeface="+mj-lt"/>
                <a:cs typeface="Times New Roman" panose="02020603050405020304" pitchFamily="18" charset="0"/>
              </a:rPr>
              <a:t> 7: </a:t>
            </a:r>
            <a:r>
              <a:rPr kumimoji="0" lang="en-US" sz="6000" u="none" strike="noStrike" kern="1200" cap="none" spc="100" normalizeH="0" baseline="0" noProof="0" dirty="0" err="1">
                <a:ln w="22225">
                  <a:solidFill>
                    <a:srgbClr val="FF0000"/>
                  </a:solidFill>
                  <a:prstDash val="solid"/>
                </a:ln>
                <a:solidFill>
                  <a:srgbClr val="FF0000"/>
                </a:solidFill>
                <a:effectLst/>
                <a:uLnTx/>
                <a:uFillTx/>
                <a:latin typeface="+mj-lt"/>
                <a:cs typeface="Times New Roman" panose="02020603050405020304" pitchFamily="18" charset="0"/>
              </a:rPr>
              <a:t>Luyện</a:t>
            </a:r>
            <a:r>
              <a:rPr kumimoji="0" lang="en-US" sz="6000" u="none" strike="noStrike" kern="1200" cap="none" spc="100" normalizeH="0" baseline="0" noProof="0" dirty="0">
                <a:ln w="22225">
                  <a:solidFill>
                    <a:srgbClr val="FF0000"/>
                  </a:solidFill>
                  <a:prstDash val="solid"/>
                </a:ln>
                <a:solidFill>
                  <a:srgbClr val="FF0000"/>
                </a:solidFill>
                <a:effectLst/>
                <a:uLnTx/>
                <a:uFillTx/>
                <a:latin typeface="+mj-lt"/>
                <a:cs typeface="Times New Roman" panose="02020603050405020304" pitchFamily="18" charset="0"/>
              </a:rPr>
              <a:t> tập chung</a:t>
            </a:r>
          </a:p>
        </p:txBody>
      </p:sp>
    </p:spTree>
    <p:extLst>
      <p:ext uri="{BB962C8B-B14F-4D97-AF65-F5344CB8AC3E}">
        <p14:creationId xmlns:p14="http://schemas.microsoft.com/office/powerpoint/2010/main" val="1405434798"/>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wav"/>
          </p:stSnd>
        </p:sndAc>
      </p:transition>
    </mc:Choice>
    <mc:Fallback xmlns="">
      <p:transition spd="slow">
        <p:sndAc>
          <p:stSnd>
            <p:snd r:embed="rId7" name="applause.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26"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435">
                                          <p:stCondLst>
                                            <p:cond delay="0"/>
                                          </p:stCondLst>
                                        </p:cTn>
                                        <p:tgtEl>
                                          <p:spTgt spid="8"/>
                                        </p:tgtEl>
                                      </p:cBhvr>
                                    </p:animEffect>
                                    <p:anim calcmode="lin" valueType="num">
                                      <p:cBhvr>
                                        <p:cTn id="11" dur="1367"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8"/>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8"/>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8"/>
                                        </p:tgtEl>
                                        <p:attrNameLst>
                                          <p:attrName>ppt_y</p:attrName>
                                        </p:attrNameLst>
                                      </p:cBhvr>
                                      <p:tavLst>
                                        <p:tav tm="0" fmla="#ppt_y-sin(pi*$)/81">
                                          <p:val>
                                            <p:fltVal val="0"/>
                                          </p:val>
                                        </p:tav>
                                        <p:tav tm="100000">
                                          <p:val>
                                            <p:fltVal val="1"/>
                                          </p:val>
                                        </p:tav>
                                      </p:tavLst>
                                    </p:anim>
                                    <p:animScale>
                                      <p:cBhvr>
                                        <p:cTn id="16" dur="20">
                                          <p:stCondLst>
                                            <p:cond delay="487"/>
                                          </p:stCondLst>
                                        </p:cTn>
                                        <p:tgtEl>
                                          <p:spTgt spid="8"/>
                                        </p:tgtEl>
                                      </p:cBhvr>
                                      <p:to x="100000" y="60000"/>
                                    </p:animScale>
                                    <p:animScale>
                                      <p:cBhvr>
                                        <p:cTn id="17" dur="124" decel="50000">
                                          <p:stCondLst>
                                            <p:cond delay="507"/>
                                          </p:stCondLst>
                                        </p:cTn>
                                        <p:tgtEl>
                                          <p:spTgt spid="8"/>
                                        </p:tgtEl>
                                      </p:cBhvr>
                                      <p:to x="100000" y="100000"/>
                                    </p:animScale>
                                    <p:animScale>
                                      <p:cBhvr>
                                        <p:cTn id="18" dur="20">
                                          <p:stCondLst>
                                            <p:cond delay="984"/>
                                          </p:stCondLst>
                                        </p:cTn>
                                        <p:tgtEl>
                                          <p:spTgt spid="8"/>
                                        </p:tgtEl>
                                      </p:cBhvr>
                                      <p:to x="100000" y="80000"/>
                                    </p:animScale>
                                    <p:animScale>
                                      <p:cBhvr>
                                        <p:cTn id="19" dur="124" decel="50000">
                                          <p:stCondLst>
                                            <p:cond delay="1004"/>
                                          </p:stCondLst>
                                        </p:cTn>
                                        <p:tgtEl>
                                          <p:spTgt spid="8"/>
                                        </p:tgtEl>
                                      </p:cBhvr>
                                      <p:to x="100000" y="100000"/>
                                    </p:animScale>
                                    <p:animScale>
                                      <p:cBhvr>
                                        <p:cTn id="20" dur="20">
                                          <p:stCondLst>
                                            <p:cond delay="1231"/>
                                          </p:stCondLst>
                                        </p:cTn>
                                        <p:tgtEl>
                                          <p:spTgt spid="8"/>
                                        </p:tgtEl>
                                      </p:cBhvr>
                                      <p:to x="100000" y="90000"/>
                                    </p:animScale>
                                    <p:animScale>
                                      <p:cBhvr>
                                        <p:cTn id="21" dur="124" decel="50000">
                                          <p:stCondLst>
                                            <p:cond delay="1251"/>
                                          </p:stCondLst>
                                        </p:cTn>
                                        <p:tgtEl>
                                          <p:spTgt spid="8"/>
                                        </p:tgtEl>
                                      </p:cBhvr>
                                      <p:to x="100000" y="100000"/>
                                    </p:animScale>
                                    <p:animScale>
                                      <p:cBhvr>
                                        <p:cTn id="22" dur="20">
                                          <p:stCondLst>
                                            <p:cond delay="1356"/>
                                          </p:stCondLst>
                                        </p:cTn>
                                        <p:tgtEl>
                                          <p:spTgt spid="8"/>
                                        </p:tgtEl>
                                      </p:cBhvr>
                                      <p:to x="100000" y="95000"/>
                                    </p:animScale>
                                    <p:animScale>
                                      <p:cBhvr>
                                        <p:cTn id="23" dur="124" decel="50000">
                                          <p:stCondLst>
                                            <p:cond delay="1376"/>
                                          </p:stCondLst>
                                        </p:cTn>
                                        <p:tgtEl>
                                          <p:spTgt spid="8"/>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a:solidFill>
                  <a:schemeClr val="bg1"/>
                </a:solidFill>
                <a:latin typeface="Arial" pitchFamily="34" charset="0"/>
                <a:cs typeface="Arial" pitchFamily="34" charset="0"/>
              </a:rPr>
              <a:t>TIẾT</a:t>
            </a:r>
            <a:r>
              <a:rPr lang="en-US" sz="7200" b="1" dirty="0">
                <a:solidFill>
                  <a:schemeClr val="bg1"/>
                </a:solidFill>
                <a:latin typeface="Arial" pitchFamily="34" charset="0"/>
                <a:cs typeface="Arial" pitchFamily="34" charset="0"/>
              </a:rPr>
              <a:t> 1</a:t>
            </a: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7886248"/>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wav"/>
          </p:stSnd>
        </p:sndAc>
      </p:transition>
    </mc:Choice>
    <mc:Fallback xmlns="">
      <p:transition spd="slow">
        <p:sndAc>
          <p:stSnd>
            <p:snd r:embed="rId7" name="applause.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1665368" y="3917821"/>
            <a:ext cx="919787" cy="667406"/>
          </a:xfrm>
          <a:prstGeom prst="round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dirty="0">
                <a:solidFill>
                  <a:srgbClr val="FF0000"/>
                </a:solidFill>
                <a:latin typeface="UTM Avo" panose="02040603050506020204" pitchFamily="18" charset="0"/>
              </a:rPr>
              <a:t>10</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p:blipFill>
        <p:spPr>
          <a:xfrm>
            <a:off x="729204" y="338792"/>
            <a:ext cx="10347768" cy="3579029"/>
          </a:xfrm>
          <a:prstGeom prst="rect">
            <a:avLst/>
          </a:prstGeom>
        </p:spPr>
      </p:pic>
      <p:sp>
        <p:nvSpPr>
          <p:cNvPr id="18" name="Rounded Rectangle 17"/>
          <p:cNvSpPr/>
          <p:nvPr/>
        </p:nvSpPr>
        <p:spPr>
          <a:xfrm>
            <a:off x="4680119" y="3917821"/>
            <a:ext cx="919787" cy="667406"/>
          </a:xfrm>
          <a:prstGeom prst="round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dirty="0">
                <a:solidFill>
                  <a:srgbClr val="FF0000"/>
                </a:solidFill>
                <a:latin typeface="UTM Avo" panose="02040603050506020204" pitchFamily="18" charset="0"/>
              </a:rPr>
              <a:t>45</a:t>
            </a:r>
          </a:p>
        </p:txBody>
      </p:sp>
      <p:sp>
        <p:nvSpPr>
          <p:cNvPr id="19" name="Rounded Rectangle 18"/>
          <p:cNvSpPr/>
          <p:nvPr/>
        </p:nvSpPr>
        <p:spPr>
          <a:xfrm>
            <a:off x="6902153" y="3917821"/>
            <a:ext cx="919787" cy="667406"/>
          </a:xfrm>
          <a:prstGeom prst="round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dirty="0">
                <a:solidFill>
                  <a:srgbClr val="FF0000"/>
                </a:solidFill>
                <a:latin typeface="UTM Avo" panose="02040603050506020204" pitchFamily="18" charset="0"/>
              </a:rPr>
              <a:t>70</a:t>
            </a:r>
          </a:p>
        </p:txBody>
      </p:sp>
      <p:sp>
        <p:nvSpPr>
          <p:cNvPr id="20" name="Rounded Rectangle 19"/>
          <p:cNvSpPr/>
          <p:nvPr/>
        </p:nvSpPr>
        <p:spPr>
          <a:xfrm>
            <a:off x="9364101" y="3917821"/>
            <a:ext cx="919787" cy="667406"/>
          </a:xfrm>
          <a:prstGeom prst="round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dirty="0">
                <a:solidFill>
                  <a:srgbClr val="FF0000"/>
                </a:solidFill>
                <a:latin typeface="UTM Avo" panose="02040603050506020204" pitchFamily="18" charset="0"/>
              </a:rPr>
              <a:t>97</a:t>
            </a:r>
          </a:p>
        </p:txBody>
      </p:sp>
    </p:spTree>
  </p:cSld>
  <p:clrMapOvr>
    <a:masterClrMapping/>
  </p:clrMapOvr>
  <mc:AlternateContent xmlns:mc="http://schemas.openxmlformats.org/markup-compatibility/2006" xmlns:p14="http://schemas.microsoft.com/office/powerpoint/2010/main">
    <mc:Choice Requires="p14">
      <p:transition spd="slow" p14:dur="2000">
        <p:sndAc>
          <p:stSnd>
            <p:snd r:embed="rId2" name="applause.wav"/>
          </p:stSnd>
        </p:sndAc>
      </p:transition>
    </mc:Choice>
    <mc:Fallback xmlns="">
      <p:transition spd="slow">
        <p:sndAc>
          <p:stSnd>
            <p:snd r:embed="rId4"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linds(horizont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animBg="1"/>
      <p:bldP spid="18" grpId="0" bldLvl="0" animBg="1"/>
      <p:bldP spid="18" grpId="1" animBg="1"/>
      <p:bldP spid="19" grpId="0" bldLvl="0" animBg="1"/>
      <p:bldP spid="19" grpId="1" animBg="1"/>
      <p:bldP spid="20" grpId="0" bldLvl="0" animBg="1"/>
      <p:bldP spid="20" grpId="1" animBg="1"/>
    </p:bldLst>
  </p:timing>
</p:sld>
</file>

<file path=ppt/theme/theme1.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145</Words>
  <Application>Microsoft Office PowerPoint</Application>
  <PresentationFormat>Custom</PresentationFormat>
  <Paragraphs>39</Paragraphs>
  <Slides>15</Slides>
  <Notes>2</Notes>
  <HiddenSlides>0</HiddenSlides>
  <MMClips>12</MMClips>
  <ScaleCrop>false</ScaleCrop>
  <HeadingPairs>
    <vt:vector size="4" baseType="variant">
      <vt:variant>
        <vt:lpstr>Theme</vt:lpstr>
      </vt:variant>
      <vt:variant>
        <vt:i4>3</vt:i4>
      </vt:variant>
      <vt:variant>
        <vt:lpstr>Slide Titles</vt:lpstr>
      </vt:variant>
      <vt:variant>
        <vt:i4>15</vt:i4>
      </vt:variant>
    </vt:vector>
  </HeadingPairs>
  <TitlesOfParts>
    <vt:vector size="18" baseType="lpstr">
      <vt:lpstr>4_Office 主题</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BENR-</dc:creator>
  <cp:lastModifiedBy>A</cp:lastModifiedBy>
  <cp:revision>21</cp:revision>
  <dcterms:created xsi:type="dcterms:W3CDTF">2021-05-07T10:25:00Z</dcterms:created>
  <dcterms:modified xsi:type="dcterms:W3CDTF">2021-09-23T08:29:55Z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