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761" r:id="rId2"/>
    <p:sldMasterId id="2147483777" r:id="rId3"/>
    <p:sldMasterId id="2147483788" r:id="rId4"/>
  </p:sldMasterIdLst>
  <p:notesMasterIdLst>
    <p:notesMasterId r:id="rId32"/>
  </p:notesMasterIdLst>
  <p:sldIdLst>
    <p:sldId id="279" r:id="rId5"/>
    <p:sldId id="280" r:id="rId6"/>
    <p:sldId id="281" r:id="rId7"/>
    <p:sldId id="282" r:id="rId8"/>
    <p:sldId id="283" r:id="rId9"/>
    <p:sldId id="339" r:id="rId10"/>
    <p:sldId id="276" r:id="rId11"/>
    <p:sldId id="259" r:id="rId12"/>
    <p:sldId id="260" r:id="rId13"/>
    <p:sldId id="262" r:id="rId14"/>
    <p:sldId id="263" r:id="rId15"/>
    <p:sldId id="264" r:id="rId16"/>
    <p:sldId id="265" r:id="rId17"/>
    <p:sldId id="266" r:id="rId18"/>
    <p:sldId id="267" r:id="rId19"/>
    <p:sldId id="342" r:id="rId20"/>
    <p:sldId id="343" r:id="rId21"/>
    <p:sldId id="344" r:id="rId22"/>
    <p:sldId id="345" r:id="rId23"/>
    <p:sldId id="272" r:id="rId24"/>
    <p:sldId id="273" r:id="rId25"/>
    <p:sldId id="268" r:id="rId26"/>
    <p:sldId id="346" r:id="rId27"/>
    <p:sldId id="271" r:id="rId28"/>
    <p:sldId id="270" r:id="rId29"/>
    <p:sldId id="275" r:id="rId30"/>
    <p:sldId id="33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4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0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387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466241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95609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191392-46B3-4988-B725-C457EAD2BD85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DE37A7-131E-4749-AAF7-688385F4F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76432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429623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7/5/2021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609864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91122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575076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4E1BB7-1AEA-4241-A1A4-B3E9CE44291D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FDBEA-6FCD-439E-9496-7EE16FD10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44310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83826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879510"/>
      </p:ext>
    </p:extLst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03727"/>
      </p:ext>
    </p:extLst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28680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111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1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97518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315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267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919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025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277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8894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893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3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35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733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4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73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04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574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533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628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40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D98EE-2727-467A-80E2-8EF282F286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58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75" r:id="rId14"/>
  </p:sldLayoutIdLst>
  <p:transition spd="slow">
    <p:random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23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random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2021/7/5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66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D98EE-2727-467A-80E2-8EF282F28633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5D173-C84C-430C-9F4F-EE3DCB5F6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16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9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9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9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9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9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9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9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9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9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9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9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6" Type="http://schemas.openxmlformats.org/officeDocument/2006/relationships/slide" Target="slide9.xml"/><Relationship Id="rId5" Type="http://schemas.microsoft.com/office/2007/relationships/hdphoto" Target="../media/hdphoto10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17" Type="http://schemas.openxmlformats.org/officeDocument/2006/relationships/image" Target="../media/image10.png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jpe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jpe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5.xml"/><Relationship Id="rId7" Type="http://schemas.openxmlformats.org/officeDocument/2006/relationships/audio" Target="../media/audio4.wav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6" Type="http://schemas.openxmlformats.org/officeDocument/2006/relationships/image" Target="../media/image6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.wmf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jpe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5.gif"/><Relationship Id="rId18" Type="http://schemas.openxmlformats.org/officeDocument/2006/relationships/slide" Target="slide12.xml"/><Relationship Id="rId26" Type="http://schemas.openxmlformats.org/officeDocument/2006/relationships/slide" Target="slide20.xml"/><Relationship Id="rId3" Type="http://schemas.openxmlformats.org/officeDocument/2006/relationships/image" Target="../media/image19.png"/><Relationship Id="rId21" Type="http://schemas.openxmlformats.org/officeDocument/2006/relationships/slide" Target="slide15.xml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slide" Target="slide11.xml"/><Relationship Id="rId25" Type="http://schemas.openxmlformats.org/officeDocument/2006/relationships/slide" Target="slide19.xml"/><Relationship Id="rId2" Type="http://schemas.openxmlformats.org/officeDocument/2006/relationships/image" Target="../media/image18.gif"/><Relationship Id="rId16" Type="http://schemas.openxmlformats.org/officeDocument/2006/relationships/slide" Target="slide10.xml"/><Relationship Id="rId20" Type="http://schemas.openxmlformats.org/officeDocument/2006/relationships/slide" Target="slide14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6.wdp"/><Relationship Id="rId11" Type="http://schemas.openxmlformats.org/officeDocument/2006/relationships/image" Target="../media/image23.png"/><Relationship Id="rId24" Type="http://schemas.openxmlformats.org/officeDocument/2006/relationships/slide" Target="slide18.xml"/><Relationship Id="rId5" Type="http://schemas.openxmlformats.org/officeDocument/2006/relationships/image" Target="../media/image20.png"/><Relationship Id="rId15" Type="http://schemas.openxmlformats.org/officeDocument/2006/relationships/slide" Target="slide8.xml"/><Relationship Id="rId23" Type="http://schemas.openxmlformats.org/officeDocument/2006/relationships/slide" Target="slide17.xml"/><Relationship Id="rId10" Type="http://schemas.microsoft.com/office/2007/relationships/hdphoto" Target="../media/hdphoto8.wdp"/><Relationship Id="rId19" Type="http://schemas.openxmlformats.org/officeDocument/2006/relationships/slide" Target="slide13.xml"/><Relationship Id="rId4" Type="http://schemas.microsoft.com/office/2007/relationships/hdphoto" Target="../media/hdphoto5.wdp"/><Relationship Id="rId9" Type="http://schemas.openxmlformats.org/officeDocument/2006/relationships/image" Target="../media/image22.png"/><Relationship Id="rId14" Type="http://schemas.openxmlformats.org/officeDocument/2006/relationships/image" Target="../media/image26.gif"/><Relationship Id="rId22" Type="http://schemas.openxmlformats.org/officeDocument/2006/relationships/slide" Target="slide16.xml"/><Relationship Id="rId27" Type="http://schemas.openxmlformats.org/officeDocument/2006/relationships/slide" Target="slide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+ 2 = 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latin typeface="Calibri"/>
              </a:rPr>
              <a:t>Đáp</a:t>
            </a:r>
            <a:r>
              <a:rPr lang="en-US" sz="66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Calibri"/>
              </a:rPr>
              <a:t>án</a:t>
            </a:r>
            <a:r>
              <a:rPr lang="en-US" sz="6600" dirty="0">
                <a:solidFill>
                  <a:srgbClr val="FF0000"/>
                </a:solidFill>
                <a:latin typeface="Calibri"/>
              </a:rPr>
              <a:t>: 11</a:t>
            </a:r>
          </a:p>
        </p:txBody>
      </p:sp>
      <p:sp>
        <p:nvSpPr>
          <p:cNvPr id="15" name="Left Arrow 14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37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+ 3 = 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</a:rPr>
              <a:t>Đáp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án</a:t>
            </a:r>
            <a:r>
              <a:rPr lang="en-US" sz="6600" dirty="0">
                <a:solidFill>
                  <a:srgbClr val="FF0000"/>
                </a:solidFill>
              </a:rPr>
              <a:t>: 12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51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+ 7 =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</a:rPr>
              <a:t>Đáp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án</a:t>
            </a:r>
            <a:r>
              <a:rPr lang="en-US" sz="6600" dirty="0">
                <a:solidFill>
                  <a:srgbClr val="FF0000"/>
                </a:solidFill>
              </a:rPr>
              <a:t>: 12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64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+ 8 =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</a:rPr>
              <a:t>Đáp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án</a:t>
            </a:r>
            <a:r>
              <a:rPr lang="en-US" sz="6600" dirty="0">
                <a:solidFill>
                  <a:srgbClr val="FF0000"/>
                </a:solidFill>
              </a:rPr>
              <a:t>: 14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01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+ 9 =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</a:rPr>
              <a:t>Đáp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án</a:t>
            </a:r>
            <a:r>
              <a:rPr lang="en-US" sz="6600" dirty="0">
                <a:solidFill>
                  <a:srgbClr val="FF0000"/>
                </a:solidFill>
              </a:rPr>
              <a:t>: 14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25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+ 8 =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</a:rPr>
              <a:t>Đáp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án</a:t>
            </a:r>
            <a:r>
              <a:rPr lang="en-US" sz="6600" dirty="0">
                <a:solidFill>
                  <a:srgbClr val="FF0000"/>
                </a:solidFill>
              </a:rPr>
              <a:t>: 13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7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+ 6 =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</a:rPr>
              <a:t>Đáp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án</a:t>
            </a:r>
            <a:r>
              <a:rPr lang="en-US" sz="6600" dirty="0">
                <a:solidFill>
                  <a:srgbClr val="FF0000"/>
                </a:solidFill>
              </a:rPr>
              <a:t>: 15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6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+ 9 =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</a:rPr>
              <a:t>Đáp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án</a:t>
            </a:r>
            <a:r>
              <a:rPr lang="en-US" sz="6600" dirty="0">
                <a:solidFill>
                  <a:srgbClr val="FF0000"/>
                </a:solidFill>
              </a:rPr>
              <a:t>: 15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8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+ 6 =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</a:rPr>
              <a:t>Đáp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án</a:t>
            </a:r>
            <a:r>
              <a:rPr lang="en-US" sz="6600" dirty="0">
                <a:solidFill>
                  <a:srgbClr val="FF0000"/>
                </a:solidFill>
              </a:rPr>
              <a:t>: 11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70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+ 5 =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</a:rPr>
              <a:t>Đáp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án</a:t>
            </a:r>
            <a:r>
              <a:rPr lang="en-US" sz="6600" dirty="0">
                <a:solidFill>
                  <a:srgbClr val="FF0000"/>
                </a:solidFill>
              </a:rPr>
              <a:t>: 11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77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+ 7 =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</a:rPr>
              <a:t>Đáp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án</a:t>
            </a:r>
            <a:r>
              <a:rPr lang="en-US" sz="6600" dirty="0">
                <a:solidFill>
                  <a:srgbClr val="FF0000"/>
                </a:solidFill>
              </a:rPr>
              <a:t>: 11</a:t>
            </a: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78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Kết quả hình ảnh cho superman chib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9481397" y="5495389"/>
            <a:ext cx="2816911" cy="158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ình ảnh có liên qua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18" y="5345631"/>
            <a:ext cx="1063094" cy="16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743200" y="1"/>
            <a:ext cx="6477001" cy="32766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+ 8 =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2895600" y="3124200"/>
            <a:ext cx="6324600" cy="2209800"/>
          </a:xfrm>
          <a:prstGeom prst="horizontalScroll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rgbClr val="FF0000"/>
                </a:solidFill>
              </a:rPr>
              <a:t>Đáp án: 11</a:t>
            </a:r>
            <a:endParaRPr lang="en-US" sz="6600" dirty="0">
              <a:solidFill>
                <a:srgbClr val="FF0000"/>
              </a:solidFill>
            </a:endParaRPr>
          </a:p>
        </p:txBody>
      </p:sp>
      <p:sp>
        <p:nvSpPr>
          <p:cNvPr id="7" name="Left Arrow 6">
            <a:hlinkClick r:id="rId6" action="ppaction://hlinksldjump"/>
          </p:cNvPr>
          <p:cNvSpPr/>
          <p:nvPr/>
        </p:nvSpPr>
        <p:spPr>
          <a:xfrm>
            <a:off x="1549162" y="31332"/>
            <a:ext cx="813039" cy="656822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76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53292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38158" y="3482830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038158" y="4115971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773502" y="4062953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687956" y="2937858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87954" y="3648397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67512" y="4228520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687955" y="4215353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0570210" y="3358335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527752" y="4130709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570210" y="4083575"/>
            <a:ext cx="601347" cy="58012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42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30" y="-131975"/>
            <a:ext cx="12041170" cy="6858000"/>
          </a:xfrm>
          <a:prstGeom prst="rect">
            <a:avLst/>
          </a:prstGeom>
        </p:spPr>
      </p:pic>
      <p:cxnSp>
        <p:nvCxnSpPr>
          <p:cNvPr id="9" name="Curved Connector 8"/>
          <p:cNvCxnSpPr/>
          <p:nvPr/>
        </p:nvCxnSpPr>
        <p:spPr>
          <a:xfrm rot="10800000" flipV="1">
            <a:off x="1585913" y="2488676"/>
            <a:ext cx="8972108" cy="1992008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flipV="1">
            <a:off x="3076969" y="2349922"/>
            <a:ext cx="4663292" cy="2146251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8087065" y="2488675"/>
            <a:ext cx="2671893" cy="1328056"/>
          </a:xfrm>
          <a:prstGeom prst="curvedConnector3">
            <a:avLst>
              <a:gd name="adj1" fmla="val 50000"/>
            </a:avLst>
          </a:prstGeom>
          <a:ln>
            <a:solidFill>
              <a:schemeClr val="bg2">
                <a:lumMod val="50000"/>
              </a:schemeClr>
            </a:solidFill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/>
          <p:nvPr/>
        </p:nvCxnSpPr>
        <p:spPr>
          <a:xfrm flipV="1">
            <a:off x="4732256" y="2488675"/>
            <a:ext cx="3054284" cy="1328055"/>
          </a:xfrm>
          <a:prstGeom prst="curvedConnector3">
            <a:avLst>
              <a:gd name="adj1" fmla="val 50000"/>
            </a:avLst>
          </a:prstGeom>
          <a:ln>
            <a:solidFill>
              <a:schemeClr val="accent3">
                <a:lumMod val="75000"/>
              </a:schemeClr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rot="10800000">
            <a:off x="2055041" y="2620652"/>
            <a:ext cx="4016927" cy="3125810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rot="10800000">
            <a:off x="2477672" y="2488676"/>
            <a:ext cx="5498506" cy="2903457"/>
          </a:xfrm>
          <a:prstGeom prst="curvedConnector3">
            <a:avLst>
              <a:gd name="adj1" fmla="val 50000"/>
            </a:avLst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 rot="10800000">
            <a:off x="5243044" y="2433087"/>
            <a:ext cx="4732812" cy="150731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urved Connector 20"/>
          <p:cNvCxnSpPr/>
          <p:nvPr/>
        </p:nvCxnSpPr>
        <p:spPr>
          <a:xfrm rot="10800000">
            <a:off x="5362632" y="2377501"/>
            <a:ext cx="4543705" cy="2373609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ular Callout 9"/>
          <p:cNvSpPr/>
          <p:nvPr/>
        </p:nvSpPr>
        <p:spPr>
          <a:xfrm>
            <a:off x="91119" y="3642673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 + 4 = 11</a:t>
            </a:r>
          </a:p>
          <a:p>
            <a:pPr algn="ctr"/>
            <a:r>
              <a:rPr lang="en-US" sz="4000" dirty="0"/>
              <a:t>7 + 5 = 12</a:t>
            </a:r>
          </a:p>
        </p:txBody>
      </p:sp>
      <p:sp>
        <p:nvSpPr>
          <p:cNvPr id="11" name="Rectangular Callout 10"/>
          <p:cNvSpPr/>
          <p:nvPr/>
        </p:nvSpPr>
        <p:spPr>
          <a:xfrm>
            <a:off x="2995360" y="3707246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7+ 9 = 16</a:t>
            </a:r>
          </a:p>
          <a:p>
            <a:pPr algn="ctr"/>
            <a:r>
              <a:rPr lang="en-US" sz="4000" dirty="0"/>
              <a:t>7 + 1 = 8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3129915" y="5455610"/>
            <a:ext cx="2687955" cy="1226441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7+3= 10</a:t>
            </a:r>
          </a:p>
          <a:p>
            <a:pPr algn="ctr"/>
            <a:r>
              <a:rPr lang="en-US" sz="4000" dirty="0"/>
              <a:t>7 + 2 = 9</a:t>
            </a:r>
          </a:p>
        </p:txBody>
      </p:sp>
      <p:sp>
        <p:nvSpPr>
          <p:cNvPr id="14" name="Rectangular Callout 13"/>
          <p:cNvSpPr/>
          <p:nvPr/>
        </p:nvSpPr>
        <p:spPr>
          <a:xfrm>
            <a:off x="5895710" y="3806316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 + 6 = 15</a:t>
            </a:r>
          </a:p>
          <a:p>
            <a:pPr algn="ctr"/>
            <a:r>
              <a:rPr lang="en-US" sz="4000" dirty="0"/>
              <a:t>8 + 5 = 13</a:t>
            </a:r>
          </a:p>
        </p:txBody>
      </p:sp>
      <p:sp>
        <p:nvSpPr>
          <p:cNvPr id="15" name="Rectangular Callout 14"/>
          <p:cNvSpPr/>
          <p:nvPr/>
        </p:nvSpPr>
        <p:spPr>
          <a:xfrm>
            <a:off x="8706956" y="3824605"/>
            <a:ext cx="2687955" cy="1400810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8+ 9 = 17</a:t>
            </a:r>
          </a:p>
          <a:p>
            <a:pPr algn="ctr"/>
            <a:r>
              <a:rPr lang="en-US" sz="4000" dirty="0"/>
              <a:t>8 + 1 = 9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6671704" y="5406389"/>
            <a:ext cx="2687955" cy="1233045"/>
          </a:xfrm>
          <a:prstGeom prst="wedgeRectCallou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8+3= 11</a:t>
            </a:r>
          </a:p>
          <a:p>
            <a:pPr algn="ctr"/>
            <a:r>
              <a:rPr lang="en-US" sz="4000" dirty="0"/>
              <a:t>8 + 2 = 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5184F-FD35-4855-AB97-FA3521B98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623" y="1214683"/>
            <a:ext cx="9782175" cy="2343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4AAF2E-2C0A-4CF7-A28E-F145B8D31658}"/>
              </a:ext>
            </a:extLst>
          </p:cNvPr>
          <p:cNvSpPr txBox="1"/>
          <p:nvPr/>
        </p:nvSpPr>
        <p:spPr>
          <a:xfrm>
            <a:off x="1088020" y="218565"/>
            <a:ext cx="105792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4. </a:t>
            </a:r>
            <a:r>
              <a:rPr lang="en-US" sz="4000" dirty="0" err="1"/>
              <a:t>Chọn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hạng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cho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tính</a:t>
            </a:r>
            <a:r>
              <a:rPr lang="en-US" sz="4000" dirty="0"/>
              <a:t> </a:t>
            </a:r>
            <a:r>
              <a:rPr lang="en-US" sz="4000" dirty="0" err="1"/>
              <a:t>tổng</a:t>
            </a:r>
            <a:endParaRPr lang="en-US" sz="40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4" grpId="0" bldLvl="0" animBg="1"/>
      <p:bldP spid="15" grpId="0" bldLvl="0" animBg="1"/>
      <p:bldP spid="16" grpId="0" bldLvl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A9D4B2-B0AC-4EAD-B5EE-80ED396D1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233" y="1424824"/>
            <a:ext cx="7420041" cy="4008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2B1C17-87E1-40D4-8BF5-F22279344A3A}"/>
              </a:ext>
            </a:extLst>
          </p:cNvPr>
          <p:cNvSpPr txBox="1"/>
          <p:nvPr/>
        </p:nvSpPr>
        <p:spPr>
          <a:xfrm>
            <a:off x="491188" y="136456"/>
            <a:ext cx="103273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5. Sau </a:t>
            </a:r>
            <a:r>
              <a:rPr lang="en-US" sz="2800" dirty="0" err="1"/>
              <a:t>chuyến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tập</a:t>
            </a:r>
            <a:r>
              <a:rPr lang="en-US" sz="2800" dirty="0"/>
              <a:t> </a:t>
            </a:r>
            <a:r>
              <a:rPr lang="en-US" sz="2800" dirty="0" err="1"/>
              <a:t>trải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r>
              <a:rPr lang="en-US" sz="2800" dirty="0"/>
              <a:t>,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6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, </a:t>
            </a:r>
            <a:r>
              <a:rPr lang="en-US" sz="2800" dirty="0" err="1"/>
              <a:t>tổ</a:t>
            </a:r>
            <a:r>
              <a:rPr lang="en-US" sz="2800" dirty="0"/>
              <a:t> 2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7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tổ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12E606-219B-459C-BD12-D01A25631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989" y="5520955"/>
            <a:ext cx="5221705" cy="13370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5F3BD16-A31D-49FC-9364-7350C561492E}"/>
              </a:ext>
            </a:extLst>
          </p:cNvPr>
          <p:cNvSpPr/>
          <p:nvPr/>
        </p:nvSpPr>
        <p:spPr>
          <a:xfrm>
            <a:off x="4343400" y="5520955"/>
            <a:ext cx="505326" cy="53092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A2BFC1-0470-43F9-BC1B-AD0FEACE85E4}"/>
              </a:ext>
            </a:extLst>
          </p:cNvPr>
          <p:cNvSpPr/>
          <p:nvPr/>
        </p:nvSpPr>
        <p:spPr>
          <a:xfrm>
            <a:off x="4848726" y="5520955"/>
            <a:ext cx="505326" cy="53092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+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0BB68CE-C968-447F-AAA3-A4027A6AD41B}"/>
              </a:ext>
            </a:extLst>
          </p:cNvPr>
          <p:cNvSpPr/>
          <p:nvPr/>
        </p:nvSpPr>
        <p:spPr>
          <a:xfrm>
            <a:off x="5514590" y="5520955"/>
            <a:ext cx="505326" cy="53092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B7DD873-A7D8-47F9-89B8-5E5C9A58DB24}"/>
              </a:ext>
            </a:extLst>
          </p:cNvPr>
          <p:cNvSpPr/>
          <p:nvPr/>
        </p:nvSpPr>
        <p:spPr>
          <a:xfrm>
            <a:off x="6332624" y="5520954"/>
            <a:ext cx="633660" cy="53092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063A3DF-303A-4B16-A704-6AA3FE8ED1D5}"/>
              </a:ext>
            </a:extLst>
          </p:cNvPr>
          <p:cNvSpPr/>
          <p:nvPr/>
        </p:nvSpPr>
        <p:spPr>
          <a:xfrm>
            <a:off x="6344656" y="6189477"/>
            <a:ext cx="633660" cy="53092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13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24942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A.14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33401" y="34318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77030" y="746760"/>
            <a:ext cx="3138805" cy="138366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42568" y="3464950"/>
            <a:ext cx="5353380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6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</a:p>
        </p:txBody>
      </p:sp>
      <p:sp>
        <p:nvSpPr>
          <p:cNvPr id="47" name="D"/>
          <p:cNvSpPr/>
          <p:nvPr/>
        </p:nvSpPr>
        <p:spPr>
          <a:xfrm>
            <a:off x="6176780" y="3431827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0460" y="576580"/>
            <a:ext cx="1631315" cy="185991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94673" y="-17516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4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6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.14</a:t>
            </a:r>
          </a:p>
        </p:txBody>
      </p:sp>
      <p:sp>
        <p:nvSpPr>
          <p:cNvPr id="46" name="B"/>
          <p:cNvSpPr/>
          <p:nvPr/>
        </p:nvSpPr>
        <p:spPr>
          <a:xfrm>
            <a:off x="584350" y="2469528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</a:p>
        </p:txBody>
      </p:sp>
      <p:sp>
        <p:nvSpPr>
          <p:cNvPr id="47" name="D"/>
          <p:cNvSpPr/>
          <p:nvPr/>
        </p:nvSpPr>
        <p:spPr>
          <a:xfrm>
            <a:off x="584351" y="3431827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.11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182825" y="764249"/>
            <a:ext cx="179070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+ 9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bldLvl="0" animBg="1"/>
      <p:bldP spid="43" grpId="0" bldLvl="0" animBg="1"/>
      <p:bldP spid="44" grpId="0" bldLvl="0" animBg="1"/>
      <p:bldP spid="44" grpId="1" bldLvl="0" animBg="1"/>
      <p:bldP spid="45" grpId="0" bldLvl="0" animBg="1"/>
      <p:bldP spid="45" grpId="1" bldLvl="0" animBg="1"/>
      <p:bldP spid="46" grpId="0" bldLvl="0" animBg="1"/>
      <p:bldP spid="46" grpId="1" bldLvl="0" animBg="1"/>
      <p:bldP spid="47" grpId="0" bldLvl="0" animBg="1"/>
      <p:bldP spid="47" grpId="1" bldLvl="0" animBg="1"/>
      <p:bldP spid="71" grpId="0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66" grpId="0" bldLvl="0" animBg="1"/>
      <p:bldP spid="67" grpId="0" bldLvl="0" animBg="1"/>
      <p:bldP spid="68" grpId="0" bldLvl="0" animBg="1"/>
      <p:bldP spid="6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36F8BA-A70A-4561-8033-0F1061850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9FDBEA-6FCD-439E-9496-7EE16FD10296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31AA97-8C6B-4E61-B963-0F5ABC9D0C5B}"/>
              </a:ext>
            </a:extLst>
          </p:cNvPr>
          <p:cNvSpPr txBox="1"/>
          <p:nvPr/>
        </p:nvSpPr>
        <p:spPr>
          <a:xfrm>
            <a:off x="609600" y="2194824"/>
            <a:ext cx="10972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6000" b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13: 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6000" b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uyện</a:t>
            </a:r>
            <a:r>
              <a:rPr kumimoji="0" lang="en-US" sz="6000" b="1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60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7534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11397" y="2419339"/>
            <a:ext cx="4905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100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kumimoji="0" lang="zh-CN" altLang="en-US" sz="100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95" y="0"/>
            <a:ext cx="9117211" cy="6858000"/>
          </a:xfrm>
          <a:prstGeom prst="rect">
            <a:avLst/>
          </a:prstGeom>
        </p:spPr>
      </p:pic>
      <p:pic>
        <p:nvPicPr>
          <p:cNvPr id="11" name="Picture 6" descr="Kết quả hình ảnh cho superman chib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42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25">
            <a:off x="8055345" y="4776968"/>
            <a:ext cx="4369950" cy="245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28" b="100000" l="0" r="96750">
                        <a14:foregroundMark x1="45250" y1="43381" x2="40750" y2="54545"/>
                        <a14:foregroundMark x1="47250" y1="42424" x2="45250" y2="50558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29" y="4632023"/>
            <a:ext cx="1612371" cy="252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743201" y="140084"/>
            <a:ext cx="64451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BIỆT ĐỘI ANH HÙNG</a:t>
            </a:r>
          </a:p>
        </p:txBody>
      </p:sp>
      <p:sp>
        <p:nvSpPr>
          <p:cNvPr id="15" name="Horizontal Scroll 14"/>
          <p:cNvSpPr/>
          <p:nvPr/>
        </p:nvSpPr>
        <p:spPr>
          <a:xfrm>
            <a:off x="2667001" y="647701"/>
            <a:ext cx="6477001" cy="3616113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</a:t>
            </a:r>
          </a:p>
          <a:p>
            <a:pPr algn="ctr"/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cướp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Super Mario Kart [Original Soundtrack] - 01 - Main Them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20600" y="6237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1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Bai giang KNS\Công cụ soạn bài\Mây bay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0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Picture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137">
            <a:off x="1486564" y="4240905"/>
            <a:ext cx="1588554" cy="119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Picture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684">
            <a:off x="1780114" y="1425555"/>
            <a:ext cx="1170928" cy="123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 rot="1364045">
            <a:off x="8102898" y="877311"/>
            <a:ext cx="2743200" cy="2261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 rot="560109">
            <a:off x="8509505" y="1623537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3" name="Picture 2" descr="C:\Users\ADMIN\Desktop\TROM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571">
                        <a14:foregroundMark x1="60086" y1="27273" x2="52361" y2="39921"/>
                        <a14:foregroundMark x1="77682" y1="27668" x2="81116" y2="37945"/>
                        <a14:foregroundMark x1="73391" y1="40316" x2="67811" y2="5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76" y="4179786"/>
            <a:ext cx="1203325" cy="130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ROM 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261963"/>
            <a:ext cx="1219200" cy="132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Tro choi bat cuop\BI BAT 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975282"/>
            <a:ext cx="2181223" cy="19954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xplosion 2 11"/>
          <p:cNvSpPr/>
          <p:nvPr/>
        </p:nvSpPr>
        <p:spPr>
          <a:xfrm rot="1364045">
            <a:off x="8179098" y="3772911"/>
            <a:ext cx="2743200" cy="2261892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 rot="560109">
            <a:off x="8585705" y="4519137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8" name="Picture 6" descr="C:\Users\ADMIN\Desktop\Tro choi bat cuop\b bat 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581400"/>
            <a:ext cx="2209800" cy="19911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00201" y="2838272"/>
            <a:ext cx="6596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</a:p>
        </p:txBody>
      </p:sp>
      <p:pic>
        <p:nvPicPr>
          <p:cNvPr id="20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91" y="94822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03" y="2838272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600201" y="2804447"/>
            <a:ext cx="65966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CHIẾN THẮNG</a:t>
            </a:r>
          </a:p>
        </p:txBody>
      </p:sp>
      <p:pic>
        <p:nvPicPr>
          <p:cNvPr id="2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91" y="914401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803" y="2804447"/>
            <a:ext cx="4762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eft Arrow 10">
            <a:hlinkClick r:id="rId15" action="ppaction://hlinksldjump"/>
          </p:cNvPr>
          <p:cNvSpPr/>
          <p:nvPr/>
        </p:nvSpPr>
        <p:spPr>
          <a:xfrm>
            <a:off x="1600201" y="0"/>
            <a:ext cx="697715" cy="502068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1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endParaRPr lang="en-US" sz="1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8-Point Star 9">
            <a:hlinkClick r:id="rId16" action="ppaction://hlinksldjump"/>
          </p:cNvPr>
          <p:cNvSpPr/>
          <p:nvPr/>
        </p:nvSpPr>
        <p:spPr>
          <a:xfrm>
            <a:off x="22098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8-Point Star 29">
            <a:hlinkClick r:id="rId17" action="ppaction://hlinksldjump"/>
          </p:cNvPr>
          <p:cNvSpPr/>
          <p:nvPr/>
        </p:nvSpPr>
        <p:spPr>
          <a:xfrm>
            <a:off x="33528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8-Point Star 30">
            <a:hlinkClick r:id="rId18" action="ppaction://hlinksldjump"/>
          </p:cNvPr>
          <p:cNvSpPr/>
          <p:nvPr/>
        </p:nvSpPr>
        <p:spPr>
          <a:xfrm>
            <a:off x="462601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8-Point Star 31">
            <a:hlinkClick r:id="rId19" action="ppaction://hlinksldjump"/>
          </p:cNvPr>
          <p:cNvSpPr/>
          <p:nvPr/>
        </p:nvSpPr>
        <p:spPr>
          <a:xfrm>
            <a:off x="571500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8-Point Star 32">
            <a:hlinkClick r:id="rId20" action="ppaction://hlinksldjump"/>
          </p:cNvPr>
          <p:cNvSpPr/>
          <p:nvPr/>
        </p:nvSpPr>
        <p:spPr>
          <a:xfrm>
            <a:off x="6912010" y="838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8-Point Star 33">
            <a:hlinkClick r:id="rId21" action="ppaction://hlinksldjump"/>
          </p:cNvPr>
          <p:cNvSpPr/>
          <p:nvPr/>
        </p:nvSpPr>
        <p:spPr>
          <a:xfrm>
            <a:off x="8077200" y="86241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8-Point Star 34">
            <a:hlinkClick r:id="rId22" action="ppaction://hlinksldjump"/>
          </p:cNvPr>
          <p:cNvSpPr/>
          <p:nvPr/>
        </p:nvSpPr>
        <p:spPr>
          <a:xfrm>
            <a:off x="22098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8-Point Star 35">
            <a:hlinkClick r:id="rId23" action="ppaction://hlinksldjump"/>
          </p:cNvPr>
          <p:cNvSpPr/>
          <p:nvPr/>
        </p:nvSpPr>
        <p:spPr>
          <a:xfrm>
            <a:off x="33528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8-Point Star 36">
            <a:hlinkClick r:id="rId24" action="ppaction://hlinksldjump"/>
          </p:cNvPr>
          <p:cNvSpPr/>
          <p:nvPr/>
        </p:nvSpPr>
        <p:spPr>
          <a:xfrm>
            <a:off x="462601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8-Point Star 37">
            <a:hlinkClick r:id="rId25" action="ppaction://hlinksldjump"/>
          </p:cNvPr>
          <p:cNvSpPr/>
          <p:nvPr/>
        </p:nvSpPr>
        <p:spPr>
          <a:xfrm>
            <a:off x="571500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9" name="8-Point Star 38">
            <a:hlinkClick r:id="rId26" action="ppaction://hlinksldjump"/>
          </p:cNvPr>
          <p:cNvSpPr/>
          <p:nvPr/>
        </p:nvSpPr>
        <p:spPr>
          <a:xfrm>
            <a:off x="6912010" y="350520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0" name="8-Point Star 39">
            <a:hlinkClick r:id="rId27" action="ppaction://hlinksldjump"/>
          </p:cNvPr>
          <p:cNvSpPr/>
          <p:nvPr/>
        </p:nvSpPr>
        <p:spPr>
          <a:xfrm>
            <a:off x="8077200" y="3529410"/>
            <a:ext cx="631790" cy="661590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1542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21965E-6 L 0.15799 -0.0016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9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9 -0.00161 L 0.28299 -0.0016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98 -0.00162 L 0.42465 -0.0032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66 -0.00323 L 0.54132 -0.0016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132 -0.00161 L 0.66632 -0.0016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632 -0.00162 L 0.82465 -0.00323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9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21965E-6 L 0.16736 -0.00578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68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36 -0.00578 L 0.29236 -0.0057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236 -0.00578 L 0.44236 -0.0057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236 -0.00578 L 0.55069 -0.00578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069 -0.00578 L 0.66736 -0.0057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736 -0.00578 L 0.8257 -0.0115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-30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  <p:bldP spid="2" grpId="1"/>
      <p:bldP spid="12" grpId="0" animBg="1"/>
      <p:bldP spid="12" grpId="1" animBg="1"/>
      <p:bldP spid="13" grpId="0"/>
      <p:bldP spid="13" grpId="1"/>
      <p:bldP spid="9" grpId="0"/>
      <p:bldP spid="9" grpId="1"/>
      <p:bldP spid="21" grpId="0"/>
      <p:bldP spid="21" grpId="1"/>
      <p:bldP spid="10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490</Words>
  <Application>Microsoft Office PowerPoint</Application>
  <PresentationFormat>Widescreen</PresentationFormat>
  <Paragraphs>161</Paragraphs>
  <Slides>27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等线</vt:lpstr>
      <vt:lpstr>.VnBlack</vt:lpstr>
      <vt:lpstr>Arial</vt:lpstr>
      <vt:lpstr>Arial-Rounded</vt:lpstr>
      <vt:lpstr>Calibri</vt:lpstr>
      <vt:lpstr>Calibri Light</vt:lpstr>
      <vt:lpstr>Comic Sans MS</vt:lpstr>
      <vt:lpstr>ITC Avant Garde Std Bk</vt:lpstr>
      <vt:lpstr>Times New Roman</vt:lpstr>
      <vt:lpstr>Wingdings</vt:lpstr>
      <vt:lpstr>3_Office Theme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tran thao</cp:lastModifiedBy>
  <cp:revision>26</cp:revision>
  <dcterms:created xsi:type="dcterms:W3CDTF">2021-05-12T04:19:00Z</dcterms:created>
  <dcterms:modified xsi:type="dcterms:W3CDTF">2021-07-05T14:28:05Z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