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8" r:id="rId3"/>
  </p:sldMasterIdLst>
  <p:notesMasterIdLst>
    <p:notesMasterId r:id="rId10"/>
  </p:notesMasterIdLst>
  <p:sldIdLst>
    <p:sldId id="260" r:id="rId4"/>
    <p:sldId id="286" r:id="rId5"/>
    <p:sldId id="287" r:id="rId6"/>
    <p:sldId id="288" r:id="rId7"/>
    <p:sldId id="289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7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311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78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71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5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4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0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22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3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77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8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34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0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50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6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485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19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62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4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732" y="2398748"/>
            <a:ext cx="7972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</a:t>
            </a:r>
            <a:r>
              <a:rPr lang="en-US" sz="800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 23 : </a:t>
            </a:r>
            <a:r>
              <a:rPr lang="en-US" sz="800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Luyện</a:t>
            </a:r>
            <a:r>
              <a:rPr lang="en-US" sz="800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 </a:t>
            </a:r>
            <a:r>
              <a:rPr lang="en-US" sz="800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tập</a:t>
            </a:r>
            <a:endParaRPr lang="en-US" sz="800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latin typeface="UTM Cookie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504726-D330-4832-AD6A-BEB7CC98C3D9}"/>
              </a:ext>
            </a:extLst>
          </p:cNvPr>
          <p:cNvSpPr txBox="1"/>
          <p:nvPr/>
        </p:nvSpPr>
        <p:spPr>
          <a:xfrm>
            <a:off x="3466067" y="264442"/>
            <a:ext cx="8006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192F65-7954-4A80-8494-2FA5CF0B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3" y="258932"/>
            <a:ext cx="9267825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8D681-CDD0-442B-A4CD-35741699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23" y="1722361"/>
            <a:ext cx="4004430" cy="249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4C524-1ED2-46FB-B9D1-1DED4680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451" y="1139301"/>
            <a:ext cx="2719526" cy="2183106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11150757-307F-4B56-99AF-8AC46396AA31}"/>
              </a:ext>
            </a:extLst>
          </p:cNvPr>
          <p:cNvSpPr/>
          <p:nvPr/>
        </p:nvSpPr>
        <p:spPr>
          <a:xfrm>
            <a:off x="3628763" y="3976202"/>
            <a:ext cx="6567860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BF0E858-1E22-4653-841B-9EFBEEB06787}"/>
              </a:ext>
            </a:extLst>
          </p:cNvPr>
          <p:cNvSpPr/>
          <p:nvPr/>
        </p:nvSpPr>
        <p:spPr>
          <a:xfrm>
            <a:off x="4431114" y="4866308"/>
            <a:ext cx="4053525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6 + 5 = 11 (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62590023-18A9-49AC-BEAD-9BB5C373649C}"/>
              </a:ext>
            </a:extLst>
          </p:cNvPr>
          <p:cNvSpPr/>
          <p:nvPr/>
        </p:nvSpPr>
        <p:spPr>
          <a:xfrm>
            <a:off x="4849908" y="5639660"/>
            <a:ext cx="3836709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11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10873 -1.48148E-6 C -0.15755 -1.48148E-6 -0.21745 0.02454 -0.21745 0.04468 L -0.21745 0.0893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F256B-D9F8-45BF-B524-A2FF54A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11" y="460057"/>
            <a:ext cx="9163050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E325-ED55-4A77-A5E6-05F4A1E1C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122" y="1460182"/>
            <a:ext cx="5074731" cy="3509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5C40-E72B-40F2-8102-72EDAF93C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86" y="1976626"/>
            <a:ext cx="5055870" cy="25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9DABDC-8FC3-4256-AB8D-BC8FD35269D7}"/>
              </a:ext>
            </a:extLst>
          </p:cNvPr>
          <p:cNvSpPr/>
          <p:nvPr/>
        </p:nvSpPr>
        <p:spPr>
          <a:xfrm>
            <a:off x="1115568" y="2962656"/>
            <a:ext cx="658368" cy="621792"/>
          </a:xfrm>
          <a:prstGeom prst="roundRect">
            <a:avLst/>
          </a:prstGeom>
          <a:ln>
            <a:solidFill>
              <a:srgbClr val="BE208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9320C4-246B-4ED0-BACD-69BB7F92A5C2}"/>
              </a:ext>
            </a:extLst>
          </p:cNvPr>
          <p:cNvSpPr/>
          <p:nvPr/>
        </p:nvSpPr>
        <p:spPr>
          <a:xfrm>
            <a:off x="1873757" y="3007728"/>
            <a:ext cx="557784" cy="576719"/>
          </a:xfrm>
          <a:prstGeom prst="ellipse">
            <a:avLst/>
          </a:prstGeom>
          <a:ln>
            <a:solidFill>
              <a:srgbClr val="BE208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3D5F66-47BD-4CC8-99AF-C06EFF949B0F}"/>
              </a:ext>
            </a:extLst>
          </p:cNvPr>
          <p:cNvSpPr/>
          <p:nvPr/>
        </p:nvSpPr>
        <p:spPr>
          <a:xfrm>
            <a:off x="2531363" y="2962656"/>
            <a:ext cx="658368" cy="621792"/>
          </a:xfrm>
          <a:prstGeom prst="roundRect">
            <a:avLst/>
          </a:prstGeom>
          <a:ln>
            <a:solidFill>
              <a:srgbClr val="BE208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F27137-BEA6-4399-BBF2-61D2342C77C6}"/>
              </a:ext>
            </a:extLst>
          </p:cNvPr>
          <p:cNvSpPr/>
          <p:nvPr/>
        </p:nvSpPr>
        <p:spPr>
          <a:xfrm>
            <a:off x="3546347" y="2962656"/>
            <a:ext cx="658368" cy="621792"/>
          </a:xfrm>
          <a:prstGeom prst="roundRect">
            <a:avLst/>
          </a:prstGeom>
          <a:ln>
            <a:solidFill>
              <a:srgbClr val="BE208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B2F2D2-5BD6-4FE4-AC43-BAA3C60EC85F}"/>
              </a:ext>
            </a:extLst>
          </p:cNvPr>
          <p:cNvSpPr/>
          <p:nvPr/>
        </p:nvSpPr>
        <p:spPr>
          <a:xfrm>
            <a:off x="3546347" y="3738488"/>
            <a:ext cx="658368" cy="621792"/>
          </a:xfrm>
          <a:prstGeom prst="roundRect">
            <a:avLst/>
          </a:prstGeom>
          <a:ln>
            <a:solidFill>
              <a:srgbClr val="BE208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600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95C01-3D98-4E03-8633-8D95AC20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29" y="147314"/>
            <a:ext cx="9334500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F6191-3FB7-4924-9C37-943040B61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100" y="1528439"/>
            <a:ext cx="8439150" cy="41910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A2003B-7E45-4AEF-A522-030C89639FB8}"/>
              </a:ext>
            </a:extLst>
          </p:cNvPr>
          <p:cNvSpPr/>
          <p:nvPr/>
        </p:nvSpPr>
        <p:spPr>
          <a:xfrm>
            <a:off x="541537" y="1775534"/>
            <a:ext cx="3950563" cy="1653466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BBD2EB-2BBB-496B-BD52-B5204EFB68E7}"/>
              </a:ext>
            </a:extLst>
          </p:cNvPr>
          <p:cNvSpPr/>
          <p:nvPr/>
        </p:nvSpPr>
        <p:spPr>
          <a:xfrm>
            <a:off x="3116062" y="5066930"/>
            <a:ext cx="6400800" cy="1431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Hai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+ 30 = 45 (</a:t>
            </a:r>
            <a:r>
              <a:rPr lang="en-US" sz="3200" dirty="0" err="1"/>
              <a:t>bài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: 45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64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7F096-9632-4CCB-A90C-2DEF1C7F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6" y="394685"/>
            <a:ext cx="9395533" cy="1017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6F560-DE54-49A2-8520-107B951F1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844" y="1412534"/>
            <a:ext cx="8372475" cy="414337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3F4C7C7-0D83-4718-A23C-58AE6452E230}"/>
              </a:ext>
            </a:extLst>
          </p:cNvPr>
          <p:cNvSpPr/>
          <p:nvPr/>
        </p:nvSpPr>
        <p:spPr>
          <a:xfrm>
            <a:off x="541537" y="1695635"/>
            <a:ext cx="3950563" cy="173336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6E44DAC7-7413-4C76-8D50-37938C0536CF}"/>
              </a:ext>
            </a:extLst>
          </p:cNvPr>
          <p:cNvSpPr/>
          <p:nvPr/>
        </p:nvSpPr>
        <p:spPr>
          <a:xfrm>
            <a:off x="5945751" y="2670601"/>
            <a:ext cx="5798572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1B2F8E5-614F-4266-B2E5-33879E02F4B8}"/>
              </a:ext>
            </a:extLst>
          </p:cNvPr>
          <p:cNvSpPr/>
          <p:nvPr/>
        </p:nvSpPr>
        <p:spPr>
          <a:xfrm>
            <a:off x="6703798" y="3564505"/>
            <a:ext cx="4053525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12 - 3 = 9 (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931B6805-1EF2-4559-8A22-73BA8F60CCCB}"/>
              </a:ext>
            </a:extLst>
          </p:cNvPr>
          <p:cNvSpPr/>
          <p:nvPr/>
        </p:nvSpPr>
        <p:spPr>
          <a:xfrm>
            <a:off x="7140347" y="4475962"/>
            <a:ext cx="3836709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9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9ADF0B89-EECE-400E-845F-56D0363B9C4F}"/>
              </a:ext>
            </a:extLst>
          </p:cNvPr>
          <p:cNvSpPr/>
          <p:nvPr/>
        </p:nvSpPr>
        <p:spPr>
          <a:xfrm>
            <a:off x="7300008" y="1770762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6000C-2C54-4E89-A141-15274B60A598}"/>
              </a:ext>
            </a:extLst>
          </p:cNvPr>
          <p:cNvSpPr txBox="1"/>
          <p:nvPr/>
        </p:nvSpPr>
        <p:spPr>
          <a:xfrm>
            <a:off x="3297326" y="83622"/>
            <a:ext cx="659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161</Words>
  <Application>Microsoft Office PowerPoint</Application>
  <PresentationFormat>Widescreen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ITC Avant Garde Std Bk</vt:lpstr>
      <vt:lpstr>UTM Avo</vt:lpstr>
      <vt:lpstr>UTM Cookies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tran thao</cp:lastModifiedBy>
  <cp:revision>24</cp:revision>
  <dcterms:created xsi:type="dcterms:W3CDTF">2021-05-14T03:45:18Z</dcterms:created>
  <dcterms:modified xsi:type="dcterms:W3CDTF">2021-07-17T08:52:16Z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