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  <p:sldMasterId id="2147483711" r:id="rId4"/>
    <p:sldMasterId id="2147483723" r:id="rId5"/>
    <p:sldMasterId id="2147483729" r:id="rId6"/>
    <p:sldMasterId id="2147483755" r:id="rId7"/>
  </p:sldMasterIdLst>
  <p:notesMasterIdLst>
    <p:notesMasterId r:id="rId29"/>
  </p:notesMasterIdLst>
  <p:sldIdLst>
    <p:sldId id="426" r:id="rId8"/>
    <p:sldId id="257" r:id="rId9"/>
    <p:sldId id="258" r:id="rId10"/>
    <p:sldId id="259" r:id="rId11"/>
    <p:sldId id="260" r:id="rId12"/>
    <p:sldId id="261" r:id="rId13"/>
    <p:sldId id="281" r:id="rId14"/>
    <p:sldId id="270" r:id="rId15"/>
    <p:sldId id="427" r:id="rId16"/>
    <p:sldId id="428" r:id="rId17"/>
    <p:sldId id="323" r:id="rId18"/>
    <p:sldId id="285" r:id="rId19"/>
    <p:sldId id="425" r:id="rId20"/>
    <p:sldId id="267" r:id="rId21"/>
    <p:sldId id="302" r:id="rId22"/>
    <p:sldId id="256" r:id="rId23"/>
    <p:sldId id="325" r:id="rId24"/>
    <p:sldId id="326" r:id="rId25"/>
    <p:sldId id="327" r:id="rId26"/>
    <p:sldId id="308" r:id="rId27"/>
    <p:sldId id="3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84EC0-E5F8-4B0C-8B2D-6A3992C3BA6B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23173-86AA-4EE7-81E9-148A04633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2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332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5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6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55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3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67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7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11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67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21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74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68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24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77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06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84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60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143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990764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36580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302103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89069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36118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28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206482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364463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64177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24122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508502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82993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103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76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03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29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38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6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7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79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34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03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4349699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5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17592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83274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7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38714"/>
      </p:ext>
    </p:extLst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902937"/>
      </p:ext>
    </p:extLst>
  </p:cSld>
  <p:clrMapOvr>
    <a:masterClrMapping/>
  </p:clrMapOvr>
  <p:transition spd="slow" advClick="0" advTm="2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722288"/>
      </p:ext>
    </p:extLst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31007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577242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272952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520431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888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785941"/>
      </p:ext>
    </p:extLst>
  </p:cSld>
  <p:clrMapOvr>
    <a:masterClrMapping/>
  </p:clrMapOvr>
  <p:transition spd="slow" advClick="0" advTm="2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587523"/>
      </p:ext>
    </p:extLst>
  </p:cSld>
  <p:clrMapOvr>
    <a:masterClrMapping/>
  </p:clrMapOvr>
  <p:transition spd="slow" advClick="0" advTm="2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946932"/>
      </p:ext>
    </p:extLst>
  </p:cSld>
  <p:clrMapOvr>
    <a:masterClrMapping/>
  </p:clrMapOvr>
  <p:transition spd="slow" advClick="0" advTm="2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197347"/>
      </p:ext>
    </p:extLst>
  </p:cSld>
  <p:clrMapOvr>
    <a:masterClrMapping/>
  </p:clrMapOvr>
  <p:transition spd="slow" advClick="0" advTm="2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726845"/>
      </p:ext>
    </p:extLst>
  </p:cSld>
  <p:clrMapOvr>
    <a:masterClrMapping/>
  </p:clrMapOvr>
  <p:transition spd="slow" advClick="0" advTm="2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8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0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3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4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8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7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3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4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48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7.xml"/><Relationship Id="rId7" Type="http://schemas.microsoft.com/office/2007/relationships/hdphoto" Target="../media/hdphoto21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slide" Target="slide19.xml"/><Relationship Id="rId3" Type="http://schemas.openxmlformats.org/officeDocument/2006/relationships/image" Target="../media/image82.jpeg"/><Relationship Id="rId7" Type="http://schemas.openxmlformats.org/officeDocument/2006/relationships/slide" Target="slide17.xml"/><Relationship Id="rId12" Type="http://schemas.openxmlformats.org/officeDocument/2006/relationships/image" Target="../media/image88.png"/><Relationship Id="rId2" Type="http://schemas.openxmlformats.org/officeDocument/2006/relationships/image" Target="../media/image81.jpg"/><Relationship Id="rId16" Type="http://schemas.openxmlformats.org/officeDocument/2006/relationships/image" Target="../media/image91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image" Target="../media/image90.png"/><Relationship Id="rId10" Type="http://schemas.openxmlformats.org/officeDocument/2006/relationships/slide" Target="slide18.xml"/><Relationship Id="rId4" Type="http://schemas.openxmlformats.org/officeDocument/2006/relationships/slide" Target="slide16.xml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5.wav"/><Relationship Id="rId7" Type="http://schemas.openxmlformats.org/officeDocument/2006/relationships/image" Target="../media/image84.png"/><Relationship Id="rId12" Type="http://schemas.openxmlformats.org/officeDocument/2006/relationships/image" Target="../media/image97.gif"/><Relationship Id="rId2" Type="http://schemas.openxmlformats.org/officeDocument/2006/relationships/audio" Target="../media/audio4.wav"/><Relationship Id="rId16" Type="http://schemas.openxmlformats.org/officeDocument/2006/relationships/audio" Target="NUL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3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100.gif"/><Relationship Id="rId10" Type="http://schemas.openxmlformats.org/officeDocument/2006/relationships/image" Target="../media/image95.gif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image" Target="../media/image9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5.wav"/><Relationship Id="rId7" Type="http://schemas.openxmlformats.org/officeDocument/2006/relationships/image" Target="../media/image86.png"/><Relationship Id="rId12" Type="http://schemas.openxmlformats.org/officeDocument/2006/relationships/image" Target="../media/image97.gif"/><Relationship Id="rId2" Type="http://schemas.openxmlformats.org/officeDocument/2006/relationships/audio" Target="../media/audio4.wav"/><Relationship Id="rId16" Type="http://schemas.openxmlformats.org/officeDocument/2006/relationships/audio" Target="NUL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100.gif"/><Relationship Id="rId10" Type="http://schemas.openxmlformats.org/officeDocument/2006/relationships/image" Target="../media/image95.gif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image" Target="../media/image9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5.wav"/><Relationship Id="rId7" Type="http://schemas.openxmlformats.org/officeDocument/2006/relationships/image" Target="../media/image88.png"/><Relationship Id="rId12" Type="http://schemas.openxmlformats.org/officeDocument/2006/relationships/image" Target="../media/image97.gif"/><Relationship Id="rId2" Type="http://schemas.openxmlformats.org/officeDocument/2006/relationships/audio" Target="../media/audio4.wav"/><Relationship Id="rId16" Type="http://schemas.openxmlformats.org/officeDocument/2006/relationships/audio" Target="NUL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7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100.gif"/><Relationship Id="rId10" Type="http://schemas.openxmlformats.org/officeDocument/2006/relationships/image" Target="../media/image95.gif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image" Target="../media/image9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8.gif"/><Relationship Id="rId3" Type="http://schemas.openxmlformats.org/officeDocument/2006/relationships/audio" Target="../media/audio5.wav"/><Relationship Id="rId7" Type="http://schemas.openxmlformats.org/officeDocument/2006/relationships/image" Target="../media/image90.png"/><Relationship Id="rId12" Type="http://schemas.openxmlformats.org/officeDocument/2006/relationships/image" Target="../media/image97.gif"/><Relationship Id="rId2" Type="http://schemas.openxmlformats.org/officeDocument/2006/relationships/audio" Target="../media/audio4.wav"/><Relationship Id="rId16" Type="http://schemas.openxmlformats.org/officeDocument/2006/relationships/audio" Target="NUL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9.png"/><Relationship Id="rId11" Type="http://schemas.openxmlformats.org/officeDocument/2006/relationships/image" Target="../media/image96.gif"/><Relationship Id="rId5" Type="http://schemas.openxmlformats.org/officeDocument/2006/relationships/image" Target="../media/image93.gif"/><Relationship Id="rId15" Type="http://schemas.openxmlformats.org/officeDocument/2006/relationships/image" Target="../media/image100.gif"/><Relationship Id="rId10" Type="http://schemas.openxmlformats.org/officeDocument/2006/relationships/image" Target="../media/image95.gif"/><Relationship Id="rId4" Type="http://schemas.openxmlformats.org/officeDocument/2006/relationships/image" Target="../media/image92.PNG"/><Relationship Id="rId9" Type="http://schemas.openxmlformats.org/officeDocument/2006/relationships/slide" Target="slide15.xml"/><Relationship Id="rId14" Type="http://schemas.openxmlformats.org/officeDocument/2006/relationships/image" Target="../media/image9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48.png"/><Relationship Id="rId21" Type="http://schemas.openxmlformats.org/officeDocument/2006/relationships/image" Target="../media/image39.png"/><Relationship Id="rId34" Type="http://schemas.microsoft.com/office/2007/relationships/hdphoto" Target="../media/hdphoto14.wdp"/><Relationship Id="rId42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43.pn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47.png"/><Relationship Id="rId40" Type="http://schemas.microsoft.com/office/2007/relationships/hdphoto" Target="../media/hdphoto17.wdp"/><Relationship Id="rId5" Type="http://schemas.microsoft.com/office/2007/relationships/hdphoto" Target="../media/hdphoto2.wdp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microsoft.com/office/2007/relationships/hdphoto" Target="../media/hdphoto11.wdp"/><Relationship Id="rId36" Type="http://schemas.microsoft.com/office/2007/relationships/hdphoto" Target="../media/hdphoto15.wdp"/><Relationship Id="rId10" Type="http://schemas.openxmlformats.org/officeDocument/2006/relationships/slide" Target="slide8.xml"/><Relationship Id="rId19" Type="http://schemas.openxmlformats.org/officeDocument/2006/relationships/image" Target="../media/image38.png"/><Relationship Id="rId31" Type="http://schemas.openxmlformats.org/officeDocument/2006/relationships/image" Target="../media/image44.png"/><Relationship Id="rId44" Type="http://schemas.microsoft.com/office/2007/relationships/hdphoto" Target="../media/hdphoto19.wdp"/><Relationship Id="rId4" Type="http://schemas.openxmlformats.org/officeDocument/2006/relationships/image" Target="../media/image32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42.png"/><Relationship Id="rId30" Type="http://schemas.microsoft.com/office/2007/relationships/hdphoto" Target="../media/hdphoto12.wdp"/><Relationship Id="rId35" Type="http://schemas.openxmlformats.org/officeDocument/2006/relationships/image" Target="../media/image46.png"/><Relationship Id="rId43" Type="http://schemas.openxmlformats.org/officeDocument/2006/relationships/image" Target="../media/image50.png"/><Relationship Id="rId8" Type="http://schemas.openxmlformats.org/officeDocument/2006/relationships/slide" Target="slide4.xml"/><Relationship Id="rId3" Type="http://schemas.microsoft.com/office/2007/relationships/hdphoto" Target="../media/hdphoto1.wdp"/><Relationship Id="rId12" Type="http://schemas.openxmlformats.org/officeDocument/2006/relationships/image" Target="../media/image34.GIF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5.wdp"/><Relationship Id="rId5" Type="http://schemas.openxmlformats.org/officeDocument/2006/relationships/image" Target="../media/image53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5.wdp"/><Relationship Id="rId5" Type="http://schemas.openxmlformats.org/officeDocument/2006/relationships/image" Target="../media/image53.pn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898761" y="1958160"/>
            <a:ext cx="6606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8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mừng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thầy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cô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dự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Tiết</a:t>
            </a:r>
            <a:r>
              <a:rPr kumimoji="0" lang="en-US" altLang="zh-CN" sz="4800" b="0" i="0" u="none" strike="noStrike" kern="1200" cap="all" spc="0" normalizeH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0" i="0" u="none" strike="noStrike" kern="1200" cap="all" spc="0" normalizeH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Toán</a:t>
            </a:r>
            <a:endParaRPr kumimoji="0" lang="zh-CN" altLang="en-US" sz="48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1" name="矩形 259"/>
          <p:cNvSpPr>
            <a:spLocks noChangeArrowheads="1"/>
          </p:cNvSpPr>
          <p:nvPr/>
        </p:nvSpPr>
        <p:spPr bwMode="auto">
          <a:xfrm>
            <a:off x="4164417" y="4535213"/>
            <a:ext cx="398860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viên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:…………….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A96978-4D1F-464F-AD34-FC4A55E6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919" y="1335679"/>
            <a:ext cx="6308692" cy="196938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B0A6AE9A-31D4-44D6-B1CB-BFA179A52353}"/>
              </a:ext>
            </a:extLst>
          </p:cNvPr>
          <p:cNvCxnSpPr>
            <a:cxnSpLocks/>
          </p:cNvCxnSpPr>
          <p:nvPr/>
        </p:nvCxnSpPr>
        <p:spPr>
          <a:xfrm>
            <a:off x="5269736" y="2573098"/>
            <a:ext cx="0" cy="85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DA2D39-ED8A-49A2-BAD2-A387FC5536D9}"/>
              </a:ext>
            </a:extLst>
          </p:cNvPr>
          <p:cNvSpPr/>
          <p:nvPr/>
        </p:nvSpPr>
        <p:spPr>
          <a:xfrm>
            <a:off x="4673081" y="3429000"/>
            <a:ext cx="1193309" cy="9342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B28691F-DEF0-460B-AB3D-CE0FF0BDE22D}"/>
              </a:ext>
            </a:extLst>
          </p:cNvPr>
          <p:cNvCxnSpPr>
            <a:cxnSpLocks/>
          </p:cNvCxnSpPr>
          <p:nvPr/>
        </p:nvCxnSpPr>
        <p:spPr>
          <a:xfrm>
            <a:off x="6536676" y="2573098"/>
            <a:ext cx="0" cy="85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B07862-E95B-4841-84CD-ED0C0FF3920F}"/>
              </a:ext>
            </a:extLst>
          </p:cNvPr>
          <p:cNvSpPr/>
          <p:nvPr/>
        </p:nvSpPr>
        <p:spPr>
          <a:xfrm>
            <a:off x="6057349" y="3429000"/>
            <a:ext cx="1193309" cy="9342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ECE83A3-8EDC-47F4-9736-5F00EB57AA87}"/>
              </a:ext>
            </a:extLst>
          </p:cNvPr>
          <p:cNvCxnSpPr>
            <a:cxnSpLocks/>
          </p:cNvCxnSpPr>
          <p:nvPr/>
        </p:nvCxnSpPr>
        <p:spPr>
          <a:xfrm>
            <a:off x="7913785" y="2573098"/>
            <a:ext cx="0" cy="85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18CAAA-2CFE-4CD3-AD7D-773F2E9A4E1A}"/>
              </a:ext>
            </a:extLst>
          </p:cNvPr>
          <p:cNvSpPr/>
          <p:nvPr/>
        </p:nvSpPr>
        <p:spPr>
          <a:xfrm>
            <a:off x="7468130" y="3429000"/>
            <a:ext cx="1049467" cy="9342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3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129410"/>
            <a:ext cx="11745798" cy="2169504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1117600" y="3975016"/>
            <a:ext cx="4323643" cy="725864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+ 5 = 15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7563556" y="3883397"/>
            <a:ext cx="3657599" cy="725864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+ 30 = 50</a:t>
            </a:r>
          </a:p>
        </p:txBody>
      </p:sp>
    </p:spTree>
    <p:extLst>
      <p:ext uri="{BB962C8B-B14F-4D97-AF65-F5344CB8AC3E}">
        <p14:creationId xmlns:p14="http://schemas.microsoft.com/office/powerpoint/2010/main" val="18341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66" y="229344"/>
            <a:ext cx="12056533" cy="4908649"/>
          </a:xfrm>
          <a:prstGeom prst="rect">
            <a:avLst/>
          </a:prstGeom>
        </p:spPr>
      </p:pic>
      <p:sp>
        <p:nvSpPr>
          <p:cNvPr id="17" name="Flowchart: Alternate Process 16"/>
          <p:cNvSpPr/>
          <p:nvPr/>
        </p:nvSpPr>
        <p:spPr>
          <a:xfrm>
            <a:off x="326571" y="5367337"/>
            <a:ext cx="4376058" cy="725864"/>
          </a:xfrm>
          <a:prstGeom prst="flowChartAlternate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+ 5 = 8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391400" y="5400645"/>
            <a:ext cx="4005943" cy="725864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+ 40 =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191825" y="2491193"/>
            <a:ext cx="78083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củng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57279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9677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450435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386916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+ 7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+ 40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+ 40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+ 10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38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B40848-12C0-4601-B556-37B900709B55}"/>
              </a:ext>
            </a:extLst>
          </p:cNvPr>
          <p:cNvSpPr txBox="1"/>
          <p:nvPr/>
        </p:nvSpPr>
        <p:spPr>
          <a:xfrm>
            <a:off x="2987750" y="2297812"/>
            <a:ext cx="7028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Cảm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ơn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các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đã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đón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nghe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>
              <a:fillRect/>
            </a:stretch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>
              <a:fillRect/>
            </a:stretch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1" cstate="print">
                <a:extLst>
                  <a:ext uri="{BEBA8EAE-BF5A-486C-A8C5-ECC9F3942E4B}">
                    <a14:imgProps xmlns:a14="http://schemas.microsoft.com/office/drawing/2010/main">
                      <a14:imgLayer r:embed="rId42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>
                <a:fillRect/>
              </a:stretch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>
                  <a:fillRect/>
                </a:stretch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7" name="Rectangle 4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22E66FC-52B2-4AE9-B24D-C8FFD33DCA3D}"/>
              </a:ext>
            </a:extLst>
          </p:cNvPr>
          <p:cNvSpPr/>
          <p:nvPr/>
        </p:nvSpPr>
        <p:spPr>
          <a:xfrm>
            <a:off x="9421795" y="6015002"/>
            <a:ext cx="2636786" cy="741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10845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cm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cm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50 cm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9576463" y="5979105"/>
            <a:ext cx="2615537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0368" y="375483"/>
            <a:ext cx="4443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6B3728-A7E1-4992-A907-4B3F84E8DE6E}"/>
              </a:ext>
            </a:extLst>
          </p:cNvPr>
          <p:cNvSpPr txBox="1"/>
          <p:nvPr/>
        </p:nvSpPr>
        <p:spPr>
          <a:xfrm>
            <a:off x="4189228" y="1318437"/>
            <a:ext cx="4040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3 dm = ?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dm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dm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dm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dm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058401" y="5999887"/>
            <a:ext cx="213360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66656" y="228600"/>
            <a:ext cx="8504808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866460" y="885880"/>
            <a:ext cx="636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cm = ? dm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 dm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dm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dm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 dm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10591061" y="5999887"/>
            <a:ext cx="1618876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163830" y="983660"/>
            <a:ext cx="565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 dm + 7 dm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68576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1745" y="2347923"/>
            <a:ext cx="11378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j-lt"/>
              </a:rPr>
              <a:t>Bài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j-lt"/>
              </a:rPr>
              <a:t> 5: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hạng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7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BD9CA25-4341-407B-8B1C-FA39A837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44" y="0"/>
            <a:ext cx="9055712" cy="30944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92AE8A9-B4B3-4FBA-8618-E78576B4C477}"/>
              </a:ext>
            </a:extLst>
          </p:cNvPr>
          <p:cNvSpPr txBox="1"/>
          <p:nvPr/>
        </p:nvSpPr>
        <p:spPr>
          <a:xfrm>
            <a:off x="2948331" y="2951660"/>
            <a:ext cx="6069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Calibri"/>
              </a:rPr>
              <a:t>4       +       2    =      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D87D0C3-A8F3-4FE2-A74C-4C6C3D40CB75}"/>
              </a:ext>
            </a:extLst>
          </p:cNvPr>
          <p:cNvSpPr txBox="1"/>
          <p:nvPr/>
        </p:nvSpPr>
        <p:spPr>
          <a:xfrm>
            <a:off x="2508373" y="4133283"/>
            <a:ext cx="1840344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Calibri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/>
              </a:rPr>
              <a:t>hạng</a:t>
            </a:r>
            <a:endParaRPr lang="en-US" sz="4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960A0AF-7DF6-41CB-89B3-4FD3A7317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379" y="4042036"/>
            <a:ext cx="2249619" cy="1072989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269968" y="3718173"/>
            <a:ext cx="0" cy="323863"/>
          </a:xfrm>
          <a:prstGeom prst="straightConnector1">
            <a:avLst/>
          </a:prstGeom>
          <a:noFill/>
          <a:ln w="38100" cap="flat" cmpd="sng" algn="ctr">
            <a:solidFill>
              <a:srgbClr val="01B3C5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6096000" y="3688266"/>
            <a:ext cx="0" cy="389897"/>
          </a:xfrm>
          <a:prstGeom prst="straightConnector1">
            <a:avLst/>
          </a:prstGeom>
          <a:noFill/>
          <a:ln w="38100" cap="flat" cmpd="sng" algn="ctr">
            <a:solidFill>
              <a:srgbClr val="01B3C5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8352623" y="3646890"/>
            <a:ext cx="18314" cy="472648"/>
          </a:xfrm>
          <a:prstGeom prst="straightConnector1">
            <a:avLst/>
          </a:prstGeom>
          <a:noFill/>
          <a:ln w="38100" cap="flat" cmpd="sng" algn="ctr">
            <a:solidFill>
              <a:srgbClr val="01B3C5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81B5CA-E17B-4AAE-BC4E-A861DA882653}"/>
              </a:ext>
            </a:extLst>
          </p:cNvPr>
          <p:cNvSpPr txBox="1"/>
          <p:nvPr/>
        </p:nvSpPr>
        <p:spPr>
          <a:xfrm>
            <a:off x="3136605" y="5290456"/>
            <a:ext cx="629447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Chú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ý: 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4 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+ 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2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cũng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gọi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tổng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2F5D90-8397-4C50-A669-030E272932DD}"/>
              </a:ext>
            </a:extLst>
          </p:cNvPr>
          <p:cNvSpPr txBox="1"/>
          <p:nvPr/>
        </p:nvSpPr>
        <p:spPr>
          <a:xfrm>
            <a:off x="7405566" y="4137380"/>
            <a:ext cx="1894115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Calibri"/>
              </a:rPr>
              <a:t>   Tổng</a:t>
            </a:r>
          </a:p>
        </p:txBody>
      </p:sp>
    </p:spTree>
    <p:extLst>
      <p:ext uri="{BB962C8B-B14F-4D97-AF65-F5344CB8AC3E}">
        <p14:creationId xmlns:p14="http://schemas.microsoft.com/office/powerpoint/2010/main" val="27143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10A35B-CDD6-4ED6-A16D-7434D1435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9" y="150850"/>
            <a:ext cx="8020050" cy="695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8693C0-146C-42AC-BBEB-4345140E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507" y="1535474"/>
            <a:ext cx="6991550" cy="20119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1EAABB45-B758-438F-87A6-6E29BC3BB7B4}"/>
              </a:ext>
            </a:extLst>
          </p:cNvPr>
          <p:cNvCxnSpPr>
            <a:cxnSpLocks/>
          </p:cNvCxnSpPr>
          <p:nvPr/>
        </p:nvCxnSpPr>
        <p:spPr>
          <a:xfrm>
            <a:off x="4994314" y="2801698"/>
            <a:ext cx="0" cy="85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852364-22E1-43A9-AACC-39BBC3AE0933}"/>
              </a:ext>
            </a:extLst>
          </p:cNvPr>
          <p:cNvSpPr/>
          <p:nvPr/>
        </p:nvSpPr>
        <p:spPr>
          <a:xfrm>
            <a:off x="4370208" y="3657600"/>
            <a:ext cx="1193309" cy="9342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17431B52-F6B3-4FE0-BB26-60E8EEB8FCB9}"/>
              </a:ext>
            </a:extLst>
          </p:cNvPr>
          <p:cNvCxnSpPr>
            <a:cxnSpLocks/>
          </p:cNvCxnSpPr>
          <p:nvPr/>
        </p:nvCxnSpPr>
        <p:spPr>
          <a:xfrm>
            <a:off x="6250237" y="2801698"/>
            <a:ext cx="0" cy="85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30C0C7-DDC5-4616-84BF-E57165A3B646}"/>
              </a:ext>
            </a:extLst>
          </p:cNvPr>
          <p:cNvSpPr/>
          <p:nvPr/>
        </p:nvSpPr>
        <p:spPr>
          <a:xfrm>
            <a:off x="5670199" y="3657600"/>
            <a:ext cx="1193309" cy="9342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4996AD7-2322-486E-9B15-E403F4AF2DEC}"/>
              </a:ext>
            </a:extLst>
          </p:cNvPr>
          <p:cNvCxnSpPr>
            <a:cxnSpLocks/>
          </p:cNvCxnSpPr>
          <p:nvPr/>
        </p:nvCxnSpPr>
        <p:spPr>
          <a:xfrm>
            <a:off x="7418026" y="2801698"/>
            <a:ext cx="0" cy="855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B7EFD6-D86A-4845-B6C9-530E7E23756A}"/>
              </a:ext>
            </a:extLst>
          </p:cNvPr>
          <p:cNvSpPr/>
          <p:nvPr/>
        </p:nvSpPr>
        <p:spPr>
          <a:xfrm>
            <a:off x="6970191" y="3657600"/>
            <a:ext cx="1130133" cy="9342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Tổng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2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274</Words>
  <Application>Microsoft Office PowerPoint</Application>
  <PresentationFormat>Custom</PresentationFormat>
  <Paragraphs>72</Paragraphs>
  <Slides>21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1_Office Theme</vt:lpstr>
      <vt:lpstr>3_Office Theme</vt:lpstr>
      <vt:lpstr>千图网拥有20W+精美PPT模板 更多PPT模板下载至：www.58pic.com/office/ppt​​</vt:lpstr>
      <vt:lpstr>Office Theme</vt:lpstr>
      <vt:lpstr>Hoạt động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8</cp:revision>
  <dcterms:created xsi:type="dcterms:W3CDTF">2021-07-03T08:52:33Z</dcterms:created>
  <dcterms:modified xsi:type="dcterms:W3CDTF">2021-09-17T01:41:29Z</dcterms:modified>
</cp:coreProperties>
</file>