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94" r:id="rId2"/>
    <p:sldMasterId id="2147483706" r:id="rId3"/>
    <p:sldMasterId id="2147483718" r:id="rId4"/>
    <p:sldMasterId id="2147483730" r:id="rId5"/>
  </p:sldMasterIdLst>
  <p:notesMasterIdLst>
    <p:notesMasterId r:id="rId21"/>
  </p:notesMasterIdLst>
  <p:sldIdLst>
    <p:sldId id="267" r:id="rId6"/>
    <p:sldId id="302" r:id="rId7"/>
    <p:sldId id="256" r:id="rId8"/>
    <p:sldId id="258" r:id="rId9"/>
    <p:sldId id="259" r:id="rId10"/>
    <p:sldId id="260" r:id="rId11"/>
    <p:sldId id="303" r:id="rId12"/>
    <p:sldId id="295" r:id="rId13"/>
    <p:sldId id="283" r:id="rId14"/>
    <p:sldId id="324" r:id="rId15"/>
    <p:sldId id="323" r:id="rId16"/>
    <p:sldId id="325" r:id="rId17"/>
    <p:sldId id="285" r:id="rId18"/>
    <p:sldId id="266" r:id="rId19"/>
    <p:sldId id="32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5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05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58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92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0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18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58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3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7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6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52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62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32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1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79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8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9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9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4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6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5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43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31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76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1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66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83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21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174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78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09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26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14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5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038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00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67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9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78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265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27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sndAc>
      <p:stSnd>
        <p:snd r:embed="rId15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1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4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0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6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3" Type="http://schemas.openxmlformats.org/officeDocument/2006/relationships/image" Target="../media/image6.jpe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image" Target="../media/image5.jp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2.xml"/><Relationship Id="rId14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2.xml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2.xml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2.xml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94" y="1421826"/>
            <a:ext cx="12006805" cy="195132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DD36BC-9183-4456-BAC8-28D7F2360CCE}"/>
              </a:ext>
            </a:extLst>
          </p:cNvPr>
          <p:cNvCxnSpPr/>
          <p:nvPr/>
        </p:nvCxnSpPr>
        <p:spPr>
          <a:xfrm>
            <a:off x="3206044" y="2991556"/>
            <a:ext cx="0" cy="869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955714-386B-42C3-B240-CBEA475C41A9}"/>
              </a:ext>
            </a:extLst>
          </p:cNvPr>
          <p:cNvSpPr txBox="1"/>
          <p:nvPr/>
        </p:nvSpPr>
        <p:spPr>
          <a:xfrm>
            <a:off x="2393244" y="3860800"/>
            <a:ext cx="204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0D0745-2F41-4E5D-A132-50D2CA58F09F}"/>
              </a:ext>
            </a:extLst>
          </p:cNvPr>
          <p:cNvCxnSpPr/>
          <p:nvPr/>
        </p:nvCxnSpPr>
        <p:spPr>
          <a:xfrm>
            <a:off x="4030133" y="2938528"/>
            <a:ext cx="0" cy="869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FE097C0-24F6-4CF5-8CE4-6B2BE134A8D3}"/>
              </a:ext>
            </a:extLst>
          </p:cNvPr>
          <p:cNvSpPr txBox="1"/>
          <p:nvPr/>
        </p:nvSpPr>
        <p:spPr>
          <a:xfrm>
            <a:off x="3646311" y="3860800"/>
            <a:ext cx="204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bị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6C11F4-9AD2-4D4A-B599-C73EA58D5FE5}"/>
              </a:ext>
            </a:extLst>
          </p:cNvPr>
          <p:cNvCxnSpPr>
            <a:cxnSpLocks/>
          </p:cNvCxnSpPr>
          <p:nvPr/>
        </p:nvCxnSpPr>
        <p:spPr>
          <a:xfrm>
            <a:off x="4899377" y="2938528"/>
            <a:ext cx="1049867" cy="922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F7A7B69-3993-47C9-BEE4-22DCEDEF504A}"/>
              </a:ext>
            </a:extLst>
          </p:cNvPr>
          <p:cNvSpPr txBox="1"/>
          <p:nvPr/>
        </p:nvSpPr>
        <p:spPr>
          <a:xfrm>
            <a:off x="5424310" y="3860800"/>
            <a:ext cx="204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Hiệu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0816C9-5476-4F97-B033-D9508728E1C7}"/>
              </a:ext>
            </a:extLst>
          </p:cNvPr>
          <p:cNvCxnSpPr/>
          <p:nvPr/>
        </p:nvCxnSpPr>
        <p:spPr>
          <a:xfrm>
            <a:off x="9064978" y="3000617"/>
            <a:ext cx="0" cy="869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EEF37EB-666C-4EE2-A3DF-93571733952C}"/>
              </a:ext>
            </a:extLst>
          </p:cNvPr>
          <p:cNvSpPr txBox="1"/>
          <p:nvPr/>
        </p:nvSpPr>
        <p:spPr>
          <a:xfrm>
            <a:off x="8167512" y="3860800"/>
            <a:ext cx="204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C9947D-894E-4EA3-A738-A4C24B7FC705}"/>
              </a:ext>
            </a:extLst>
          </p:cNvPr>
          <p:cNvCxnSpPr/>
          <p:nvPr/>
        </p:nvCxnSpPr>
        <p:spPr>
          <a:xfrm>
            <a:off x="9911645" y="3041836"/>
            <a:ext cx="0" cy="869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AFBFB2-514E-40D1-B4A4-42148F34E557}"/>
              </a:ext>
            </a:extLst>
          </p:cNvPr>
          <p:cNvSpPr txBox="1"/>
          <p:nvPr/>
        </p:nvSpPr>
        <p:spPr>
          <a:xfrm>
            <a:off x="9516533" y="3885940"/>
            <a:ext cx="204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bị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CC4FE4-A760-4068-8885-D95F425D54C7}"/>
              </a:ext>
            </a:extLst>
          </p:cNvPr>
          <p:cNvCxnSpPr>
            <a:cxnSpLocks/>
          </p:cNvCxnSpPr>
          <p:nvPr/>
        </p:nvCxnSpPr>
        <p:spPr>
          <a:xfrm>
            <a:off x="10747021" y="2963668"/>
            <a:ext cx="1049867" cy="922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ABC3B94-0B41-4AFA-9823-0C384AACA69F}"/>
              </a:ext>
            </a:extLst>
          </p:cNvPr>
          <p:cNvSpPr txBox="1"/>
          <p:nvPr/>
        </p:nvSpPr>
        <p:spPr>
          <a:xfrm>
            <a:off x="11238090" y="3860800"/>
            <a:ext cx="204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Hiệu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3" grpId="0"/>
      <p:bldP spid="25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DB7514-5A0F-4A69-ACDF-296DB64CC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765" y="1057628"/>
            <a:ext cx="7820025" cy="2552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9C34B9-F82F-4CED-947A-8FE72B572CE6}"/>
              </a:ext>
            </a:extLst>
          </p:cNvPr>
          <p:cNvSpPr/>
          <p:nvPr/>
        </p:nvSpPr>
        <p:spPr>
          <a:xfrm>
            <a:off x="3556000" y="3849511"/>
            <a:ext cx="4978400" cy="8579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12 – 2 = 10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C0F922-7A54-4B42-A49E-83CF189D0C5E}"/>
              </a:ext>
            </a:extLst>
          </p:cNvPr>
          <p:cNvSpPr/>
          <p:nvPr/>
        </p:nvSpPr>
        <p:spPr>
          <a:xfrm>
            <a:off x="3556000" y="5226756"/>
            <a:ext cx="4978400" cy="8579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60 – 20 = 40</a:t>
            </a:r>
          </a:p>
        </p:txBody>
      </p:sp>
    </p:spTree>
    <p:extLst>
      <p:ext uri="{BB962C8B-B14F-4D97-AF65-F5344CB8AC3E}">
        <p14:creationId xmlns:p14="http://schemas.microsoft.com/office/powerpoint/2010/main" val="37143586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F689C2-6C34-46BF-A891-276EAACF0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757" y="717373"/>
            <a:ext cx="8023931" cy="36605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6F099F-7B6B-48FF-BDBE-A17F2382AF82}"/>
              </a:ext>
            </a:extLst>
          </p:cNvPr>
          <p:cNvSpPr/>
          <p:nvPr/>
        </p:nvSpPr>
        <p:spPr>
          <a:xfrm>
            <a:off x="2743200" y="4377925"/>
            <a:ext cx="3036711" cy="11084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30 + 40 = 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42E07A-6696-46A7-BC49-702B15E37E42}"/>
              </a:ext>
            </a:extLst>
          </p:cNvPr>
          <p:cNvSpPr/>
          <p:nvPr/>
        </p:nvSpPr>
        <p:spPr>
          <a:xfrm>
            <a:off x="6942667" y="4377925"/>
            <a:ext cx="3431822" cy="11084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70 – 30 = 40</a:t>
            </a:r>
          </a:p>
        </p:txBody>
      </p:sp>
    </p:spTree>
    <p:extLst>
      <p:ext uri="{BB962C8B-B14F-4D97-AF65-F5344CB8AC3E}">
        <p14:creationId xmlns:p14="http://schemas.microsoft.com/office/powerpoint/2010/main" val="1060219323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1744158" y="5192684"/>
            <a:ext cx="2714918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30 + 40 = 70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7567630" y="5186296"/>
            <a:ext cx="259237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70 - 30 = 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00" y="0"/>
            <a:ext cx="12219299" cy="475488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/>
                <a:ea typeface="Microsoft YaHei" panose="020B0503020204020204" charset="-122"/>
                <a:cs typeface="Aharoni" panose="02010803020104030203" pitchFamily="2" charset="-79"/>
              </a:rPr>
              <a:t>Củng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/>
                <a:ea typeface="Microsoft YaHei" panose="020B0503020204020204" charset="-122"/>
                <a:cs typeface="Aharoni" panose="02010803020104030203" pitchFamily="2" charset="-79"/>
              </a:rPr>
              <a:t> </a:t>
            </a: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/>
                <a:ea typeface="Microsoft YaHei" panose="020B0503020204020204" charset="-122"/>
                <a:cs typeface="Aharoni" panose="02010803020104030203" pitchFamily="2" charset="-79"/>
              </a:rPr>
              <a:t>cố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/>
                <a:ea typeface="Microsoft YaHei" panose="020B0503020204020204" charset="-122"/>
                <a:cs typeface="Aharoni" panose="02010803020104030203" pitchFamily="2" charset="-79"/>
              </a:rPr>
              <a:t> </a:t>
            </a: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/>
                <a:ea typeface="Microsoft YaHei" panose="020B0503020204020204" charset="-122"/>
                <a:cs typeface="Aharoni" panose="02010803020104030203" pitchFamily="2" charset="-79"/>
              </a:rPr>
              <a:t>bài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/>
                <a:ea typeface="Microsoft YaHei" panose="020B0503020204020204" charset="-122"/>
                <a:cs typeface="Aharoni" panose="02010803020104030203" pitchFamily="2" charset="-79"/>
              </a:rPr>
              <a:t> </a:t>
            </a: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alibri Light"/>
                <a:ea typeface="Microsoft YaHei" panose="020B0503020204020204" charset="-122"/>
                <a:cs typeface="Aharoni" panose="02010803020104030203" pitchFamily="2" charset="-79"/>
              </a:rPr>
              <a:t>học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Calibri Light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57279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1" y="39677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450435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3869164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+ 5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+ 30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+ 2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+ 50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68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4E45F8-EDA5-43FB-8525-148AF428F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60" y="2048192"/>
            <a:ext cx="1390224" cy="22620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D3880C-7842-4955-95CB-1EF5EC89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434" y="24976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6: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trừ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</a:b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số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trừ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-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hiệu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01441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7CC19-646D-4595-9FB0-71D6D7041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70" y="451413"/>
            <a:ext cx="9421791" cy="3564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72236-839E-4030-98D6-36A30DB9B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170" y="4291675"/>
            <a:ext cx="9516144" cy="2329044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182</Words>
  <Application>Microsoft Office PowerPoint</Application>
  <PresentationFormat>Widescreen</PresentationFormat>
  <Paragraphs>42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Calibri Light</vt:lpstr>
      <vt:lpstr>ITC Avant Garde Std Bk</vt:lpstr>
      <vt:lpstr>Tahoma</vt:lpstr>
      <vt:lpstr>UTM Avo</vt:lpstr>
      <vt:lpstr>3_Office Theme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Số bị trừ  - số trừ - hiệu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tran thao</cp:lastModifiedBy>
  <cp:revision>34</cp:revision>
  <dcterms:created xsi:type="dcterms:W3CDTF">2021-05-04T10:26:00Z</dcterms:created>
  <dcterms:modified xsi:type="dcterms:W3CDTF">2021-07-17T14:10:00Z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