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1" r:id="rId3"/>
    <p:sldMasterId id="2147483705" r:id="rId4"/>
    <p:sldMasterId id="2147483717" r:id="rId5"/>
  </p:sldMasterIdLst>
  <p:notesMasterIdLst>
    <p:notesMasterId r:id="rId19"/>
  </p:notesMasterIdLst>
  <p:sldIdLst>
    <p:sldId id="257" r:id="rId6"/>
    <p:sldId id="2884" r:id="rId7"/>
    <p:sldId id="523" r:id="rId8"/>
    <p:sldId id="2896" r:id="rId9"/>
    <p:sldId id="2007577120" r:id="rId10"/>
    <p:sldId id="2897" r:id="rId11"/>
    <p:sldId id="2007577116" r:id="rId12"/>
    <p:sldId id="2890" r:id="rId13"/>
    <p:sldId id="2892" r:id="rId14"/>
    <p:sldId id="2007577121" r:id="rId15"/>
    <p:sldId id="2893" r:id="rId16"/>
    <p:sldId id="2901" r:id="rId17"/>
    <p:sldId id="28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6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6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8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33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34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3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1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5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8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362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2021/7/17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792F37F-A971-4154-B58E-F37D6023B3BC}"/>
              </a:ext>
            </a:extLst>
          </p:cNvPr>
          <p:cNvSpPr txBox="1"/>
          <p:nvPr userDrawn="1"/>
        </p:nvSpPr>
        <p:spPr>
          <a:xfrm>
            <a:off x="8885718" y="41508"/>
            <a:ext cx="4478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3228622" y="1343380"/>
            <a:ext cx="7408736" cy="3603040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2182854" y="2497081"/>
              <a:ext cx="3522295" cy="1048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Vận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dụng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5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" y="3769179"/>
            <a:ext cx="857250" cy="28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9C7B6-7629-4F45-9D3D-BF353E348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247" y="2713953"/>
            <a:ext cx="10165502" cy="35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90E6C-E2CA-472E-A865-86760E691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27" y="551145"/>
            <a:ext cx="1114360" cy="1055709"/>
          </a:xfrm>
          <a:prstGeom prst="flowChartConnector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99F28-59C7-4554-A06A-D6329A0062A6}"/>
              </a:ext>
            </a:extLst>
          </p:cNvPr>
          <p:cNvSpPr txBox="1"/>
          <p:nvPr/>
        </p:nvSpPr>
        <p:spPr>
          <a:xfrm>
            <a:off x="1532357" y="698913"/>
            <a:ext cx="98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Mông</a:t>
            </a:r>
            <a:r>
              <a:rPr lang="en-US" sz="2800" dirty="0"/>
              <a:t> </a:t>
            </a:r>
            <a:r>
              <a:rPr lang="en-US" sz="2800" dirty="0" err="1"/>
              <a:t>Cổ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tường</a:t>
            </a:r>
            <a:r>
              <a:rPr lang="en-US" sz="2800" dirty="0"/>
              <a:t> </a:t>
            </a:r>
            <a:r>
              <a:rPr lang="en-US" sz="2800" dirty="0" err="1"/>
              <a:t>rào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tường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8C9606-D90F-4789-BD5E-E6B07979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30" y="1083308"/>
            <a:ext cx="1114360" cy="1055709"/>
          </a:xfrm>
          <a:prstGeom prst="flowChartConnector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F6DBAF-886E-429C-9E29-8540ED8CFFC1}"/>
              </a:ext>
            </a:extLst>
          </p:cNvPr>
          <p:cNvSpPr txBox="1"/>
          <p:nvPr/>
        </p:nvSpPr>
        <p:spPr>
          <a:xfrm>
            <a:off x="1897508" y="1193514"/>
            <a:ext cx="891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pic>
        <p:nvPicPr>
          <p:cNvPr id="1026" name="Picture 2" descr="Bàn học sinh có giá sách 1m gỗ dầy 1,5 cm">
            <a:extLst>
              <a:ext uri="{FF2B5EF4-FFF2-40B4-BE49-F238E27FC236}">
                <a16:creationId xmlns:a16="http://schemas.microsoft.com/office/drawing/2014/main" id="{7CE36615-4BE7-48C5-BD00-4ABB2037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7" y="2076550"/>
            <a:ext cx="3468550" cy="34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ỬA SỔ MỞ QUAY 3 CÁNH - nhomxingfamienbac">
            <a:extLst>
              <a:ext uri="{FF2B5EF4-FFF2-40B4-BE49-F238E27FC236}">
                <a16:creationId xmlns:a16="http://schemas.microsoft.com/office/drawing/2014/main" id="{0613F426-2CAD-4CFF-A1F6-FFFA78E26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83" y="2356621"/>
            <a:ext cx="3033342" cy="30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Jingjing 01 Quyển sổ mini tình yêu đẹp, sổ tay Kawaii, có kích thước 11*">
            <a:extLst>
              <a:ext uri="{FF2B5EF4-FFF2-40B4-BE49-F238E27FC236}">
                <a16:creationId xmlns:a16="http://schemas.microsoft.com/office/drawing/2014/main" id="{01565E1B-403A-4704-8B8D-A8D4AEE9D9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9B7B2B-02F7-417C-8794-3DC2CAFB81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633" y="2356621"/>
            <a:ext cx="3137693" cy="31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4116A-85D5-4B52-BE49-C806A1E0C92F}"/>
              </a:ext>
            </a:extLst>
          </p:cNvPr>
          <p:cNvSpPr txBox="1"/>
          <p:nvPr/>
        </p:nvSpPr>
        <p:spPr>
          <a:xfrm>
            <a:off x="2867378" y="161851"/>
            <a:ext cx="8353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09075" y="1431697"/>
            <a:ext cx="6276077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2F8430D-666E-46A0-8222-68B93F70F83B}"/>
              </a:ext>
            </a:extLst>
          </p:cNvPr>
          <p:cNvSpPr txBox="1"/>
          <p:nvPr/>
        </p:nvSpPr>
        <p:spPr>
          <a:xfrm>
            <a:off x="8885718" y="41508"/>
            <a:ext cx="4478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3228622" y="1343380"/>
            <a:ext cx="7408736" cy="3603040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2182854" y="2497081"/>
              <a:ext cx="3522295" cy="1048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EF7E5-3B19-46C6-B4D9-DCB4D9110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1"/>
          <a:stretch/>
        </p:blipFill>
        <p:spPr>
          <a:xfrm>
            <a:off x="1977657" y="786809"/>
            <a:ext cx="7974418" cy="49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3228622" y="1343380"/>
            <a:ext cx="7408736" cy="3603040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2182854" y="2497081"/>
              <a:ext cx="3522295" cy="1048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Hoạt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7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E41E3-D9E0-4A01-A594-502BB64E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144" y="2668455"/>
            <a:ext cx="2519450" cy="2035582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CCDC84D-3A59-441E-8AAF-DB84B42A519F}"/>
              </a:ext>
            </a:extLst>
          </p:cNvPr>
          <p:cNvSpPr/>
          <p:nvPr/>
        </p:nvSpPr>
        <p:spPr>
          <a:xfrm>
            <a:off x="6338624" y="2818363"/>
            <a:ext cx="2505739" cy="1735766"/>
          </a:xfrm>
          <a:prstGeom prst="triangle">
            <a:avLst>
              <a:gd name="adj" fmla="val 15416"/>
            </a:avLst>
          </a:prstGeom>
          <a:solidFill>
            <a:srgbClr val="F414E9"/>
          </a:solidFill>
          <a:ln>
            <a:solidFill>
              <a:srgbClr val="F41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56110-431A-4C7B-B661-03FC948FCAA8}"/>
              </a:ext>
            </a:extLst>
          </p:cNvPr>
          <p:cNvSpPr txBox="1"/>
          <p:nvPr/>
        </p:nvSpPr>
        <p:spPr>
          <a:xfrm>
            <a:off x="1820606" y="1485344"/>
            <a:ext cx="982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7C6D30-D7A5-4658-963A-064854E85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30" y="1485344"/>
            <a:ext cx="748819" cy="736543"/>
          </a:xfrm>
          <a:prstGeom prst="flowChartConnector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E2305A-2202-44A5-BFA6-D686CBFFB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44" y="3243956"/>
            <a:ext cx="2995864" cy="1438608"/>
          </a:xfrm>
          <a:prstGeom prst="rect">
            <a:avLst/>
          </a:prstGeom>
        </p:spPr>
      </p:pic>
      <p:sp>
        <p:nvSpPr>
          <p:cNvPr id="16" name="Flowchart: Manual Input 15">
            <a:extLst>
              <a:ext uri="{FF2B5EF4-FFF2-40B4-BE49-F238E27FC236}">
                <a16:creationId xmlns:a16="http://schemas.microsoft.com/office/drawing/2014/main" id="{4059020D-9560-4782-8251-62EEA88958EE}"/>
              </a:ext>
            </a:extLst>
          </p:cNvPr>
          <p:cNvSpPr/>
          <p:nvPr/>
        </p:nvSpPr>
        <p:spPr>
          <a:xfrm rot="11279758">
            <a:off x="3696699" y="3209668"/>
            <a:ext cx="2266352" cy="1507183"/>
          </a:xfrm>
          <a:prstGeom prst="flowChartManualIn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3675754-3813-4BBF-9E34-A8A299C30F2B}"/>
              </a:ext>
            </a:extLst>
          </p:cNvPr>
          <p:cNvSpPr/>
          <p:nvPr/>
        </p:nvSpPr>
        <p:spPr>
          <a:xfrm>
            <a:off x="2563301" y="4554129"/>
            <a:ext cx="4501528" cy="1751632"/>
          </a:xfrm>
          <a:prstGeom prst="cloudCallout">
            <a:avLst>
              <a:gd name="adj1" fmla="val -6299"/>
              <a:gd name="adj2" fmla="val -670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giác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981" y="4324349"/>
            <a:ext cx="1994644" cy="2533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F002E2-79DE-4FCD-942E-BEA2ED061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275" y="1759565"/>
            <a:ext cx="3028932" cy="3338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359AB8-1FCC-4F39-88DC-A3B374981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383" y="2205717"/>
            <a:ext cx="1941252" cy="3199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33063B-9082-4EB3-B861-E75FF5425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458" y="2538752"/>
            <a:ext cx="3581400" cy="2533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46E96-48AF-4534-84E3-F9E184B782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61" t="15375" r="90728" b="2254"/>
          <a:stretch/>
        </p:blipFill>
        <p:spPr>
          <a:xfrm>
            <a:off x="1376375" y="281540"/>
            <a:ext cx="1238250" cy="1196486"/>
          </a:xfrm>
          <a:prstGeom prst="flowChartConnector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75495-B1F6-4C46-911A-F3FCAAFB1777}"/>
              </a:ext>
            </a:extLst>
          </p:cNvPr>
          <p:cNvSpPr txBox="1"/>
          <p:nvPr/>
        </p:nvSpPr>
        <p:spPr>
          <a:xfrm>
            <a:off x="2614625" y="397733"/>
            <a:ext cx="82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Chỉ</a:t>
            </a:r>
            <a:r>
              <a:rPr lang="en-US" sz="3200" dirty="0"/>
              <a:t> ra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endParaRPr lang="en-US" sz="3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997A5D-4877-4A38-BD12-0DF0F0DA0130}"/>
              </a:ext>
            </a:extLst>
          </p:cNvPr>
          <p:cNvSpPr/>
          <p:nvPr/>
        </p:nvSpPr>
        <p:spPr>
          <a:xfrm>
            <a:off x="1452275" y="5098434"/>
            <a:ext cx="2756470" cy="676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 </a:t>
            </a:r>
            <a:r>
              <a:rPr lang="en-US" sz="3600" dirty="0" err="1">
                <a:solidFill>
                  <a:schemeClr val="tx1"/>
                </a:solidFill>
              </a:rPr>
              <a:t>hình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DBFCC7-56BB-40D2-AE36-1B3C69D2B4B1}"/>
              </a:ext>
            </a:extLst>
          </p:cNvPr>
          <p:cNvSpPr/>
          <p:nvPr/>
        </p:nvSpPr>
        <p:spPr>
          <a:xfrm>
            <a:off x="4435185" y="5117620"/>
            <a:ext cx="2756470" cy="676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 </a:t>
            </a:r>
            <a:r>
              <a:rPr lang="en-US" sz="3600" dirty="0" err="1">
                <a:solidFill>
                  <a:schemeClr val="tx1"/>
                </a:solidFill>
              </a:rPr>
              <a:t>hình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7E735F-2EBA-427B-8DFF-02D76099F4F3}"/>
              </a:ext>
            </a:extLst>
          </p:cNvPr>
          <p:cNvSpPr/>
          <p:nvPr/>
        </p:nvSpPr>
        <p:spPr>
          <a:xfrm>
            <a:off x="7418095" y="5136806"/>
            <a:ext cx="2756470" cy="676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 </a:t>
            </a:r>
            <a:r>
              <a:rPr lang="en-US" sz="3600" dirty="0" err="1">
                <a:solidFill>
                  <a:schemeClr val="tx1"/>
                </a:solidFill>
              </a:rPr>
              <a:t>hình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310CE2-0188-4E2D-AC33-B5EDB3ACD9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6" t="7385" r="9837"/>
          <a:stretch/>
        </p:blipFill>
        <p:spPr>
          <a:xfrm>
            <a:off x="804182" y="608485"/>
            <a:ext cx="858172" cy="820626"/>
          </a:xfrm>
          <a:prstGeom prst="flowChartConnector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E385FF-9FAB-40D9-9A02-B8DC863B8508}"/>
              </a:ext>
            </a:extLst>
          </p:cNvPr>
          <p:cNvSpPr txBox="1"/>
          <p:nvPr/>
        </p:nvSpPr>
        <p:spPr>
          <a:xfrm>
            <a:off x="1847411" y="608485"/>
            <a:ext cx="8841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mảnh</a:t>
            </a:r>
            <a:r>
              <a:rPr lang="en-US" sz="3200" dirty="0"/>
              <a:t> </a:t>
            </a:r>
            <a:r>
              <a:rPr lang="en-US" sz="3200" dirty="0" err="1"/>
              <a:t>bìa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45E51-E9CE-4D77-B038-CB987BB4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82" y="1787225"/>
            <a:ext cx="10806503" cy="383854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70F54D-3AB4-488F-BE59-462CB0FC7DD1}"/>
              </a:ext>
            </a:extLst>
          </p:cNvPr>
          <p:cNvCxnSpPr/>
          <p:nvPr/>
        </p:nvCxnSpPr>
        <p:spPr>
          <a:xfrm flipH="1">
            <a:off x="3432132" y="3319397"/>
            <a:ext cx="15156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DC3247-38EC-4CCC-8CFE-152525FCD400}"/>
              </a:ext>
            </a:extLst>
          </p:cNvPr>
          <p:cNvCxnSpPr>
            <a:cxnSpLocks/>
          </p:cNvCxnSpPr>
          <p:nvPr/>
        </p:nvCxnSpPr>
        <p:spPr>
          <a:xfrm flipH="1" flipV="1">
            <a:off x="2192055" y="4197019"/>
            <a:ext cx="5419595" cy="249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AF12D8-7DC7-4B93-BB1B-4678DBA227AA}"/>
              </a:ext>
            </a:extLst>
          </p:cNvPr>
          <p:cNvCxnSpPr>
            <a:cxnSpLocks/>
          </p:cNvCxnSpPr>
          <p:nvPr/>
        </p:nvCxnSpPr>
        <p:spPr>
          <a:xfrm flipH="1" flipV="1">
            <a:off x="2192055" y="4850910"/>
            <a:ext cx="2931090" cy="2221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F4383A-F5D3-48D3-9BF1-34F0E4CA30AC}"/>
              </a:ext>
            </a:extLst>
          </p:cNvPr>
          <p:cNvCxnSpPr>
            <a:cxnSpLocks/>
          </p:cNvCxnSpPr>
          <p:nvPr/>
        </p:nvCxnSpPr>
        <p:spPr>
          <a:xfrm flipH="1" flipV="1">
            <a:off x="1476375" y="3051427"/>
            <a:ext cx="8469290" cy="17084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97E8F-3AEF-4097-8703-C1A0828FF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" t="3234" r="6542" b="6557"/>
          <a:stretch/>
        </p:blipFill>
        <p:spPr>
          <a:xfrm>
            <a:off x="724141" y="702573"/>
            <a:ext cx="900911" cy="881742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34F36A-AA05-4BB5-B562-CB0DB30C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326" y="2314561"/>
            <a:ext cx="8769191" cy="3899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32E39-BAC7-4505-BF28-75A513D02027}"/>
              </a:ext>
            </a:extLst>
          </p:cNvPr>
          <p:cNvSpPr txBox="1"/>
          <p:nvPr/>
        </p:nvSpPr>
        <p:spPr>
          <a:xfrm>
            <a:off x="1704512" y="644223"/>
            <a:ext cx="9656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sơn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da </a:t>
            </a:r>
            <a:r>
              <a:rPr lang="en-US" sz="3200" dirty="0" err="1"/>
              <a:t>trời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mảnh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.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mảnh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7B0AD962-C4FA-47DF-81DC-7A108EA9CC66}"/>
              </a:ext>
            </a:extLst>
          </p:cNvPr>
          <p:cNvSpPr/>
          <p:nvPr/>
        </p:nvSpPr>
        <p:spPr>
          <a:xfrm>
            <a:off x="2342367" y="2793304"/>
            <a:ext cx="413359" cy="45093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E125BD96-2043-4C0F-9330-1251FCEC7448}"/>
              </a:ext>
            </a:extLst>
          </p:cNvPr>
          <p:cNvSpPr/>
          <p:nvPr/>
        </p:nvSpPr>
        <p:spPr>
          <a:xfrm>
            <a:off x="2549046" y="4038700"/>
            <a:ext cx="413359" cy="45093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28960AE8-D9D4-4362-B750-3D5981D9770F}"/>
              </a:ext>
            </a:extLst>
          </p:cNvPr>
          <p:cNvSpPr/>
          <p:nvPr/>
        </p:nvSpPr>
        <p:spPr>
          <a:xfrm>
            <a:off x="3212925" y="5404037"/>
            <a:ext cx="413359" cy="45093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2A210BB1-2515-47BF-8DB0-6D34FA0C275A}"/>
              </a:ext>
            </a:extLst>
          </p:cNvPr>
          <p:cNvSpPr/>
          <p:nvPr/>
        </p:nvSpPr>
        <p:spPr>
          <a:xfrm>
            <a:off x="3626284" y="2978063"/>
            <a:ext cx="413359" cy="45093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576B77BD-EDB6-4054-8586-4BB59BA91712}"/>
              </a:ext>
            </a:extLst>
          </p:cNvPr>
          <p:cNvSpPr/>
          <p:nvPr/>
        </p:nvSpPr>
        <p:spPr>
          <a:xfrm>
            <a:off x="5737403" y="3597156"/>
            <a:ext cx="413359" cy="45093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18F334F9-B473-4213-A629-CA35F9C47450}"/>
              </a:ext>
            </a:extLst>
          </p:cNvPr>
          <p:cNvSpPr/>
          <p:nvPr/>
        </p:nvSpPr>
        <p:spPr>
          <a:xfrm>
            <a:off x="6326129" y="4173354"/>
            <a:ext cx="413359" cy="45093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E7BA81FA-E9B7-4EB0-AE0F-08C2593AC05E}"/>
              </a:ext>
            </a:extLst>
          </p:cNvPr>
          <p:cNvSpPr/>
          <p:nvPr/>
        </p:nvSpPr>
        <p:spPr>
          <a:xfrm>
            <a:off x="4760376" y="4724500"/>
            <a:ext cx="413359" cy="45093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330</Words>
  <Application>Microsoft Office PowerPoint</Application>
  <PresentationFormat>Widescreen</PresentationFormat>
  <Paragraphs>43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Utm AVO</vt:lpstr>
      <vt:lpstr>自定义设计方案</vt:lpstr>
      <vt:lpstr>第一PPT，www.1ppt.com</vt:lpstr>
      <vt:lpstr>5_Office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14</cp:revision>
  <dcterms:created xsi:type="dcterms:W3CDTF">2021-07-09T06:30:31Z</dcterms:created>
  <dcterms:modified xsi:type="dcterms:W3CDTF">2021-07-17T08:09:56Z</dcterms:modified>
</cp:coreProperties>
</file>