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25"/>
  </p:notesMasterIdLst>
  <p:sldIdLst>
    <p:sldId id="257" r:id="rId6"/>
    <p:sldId id="2007577124" r:id="rId7"/>
    <p:sldId id="256" r:id="rId8"/>
    <p:sldId id="259" r:id="rId9"/>
    <p:sldId id="263" r:id="rId10"/>
    <p:sldId id="264" r:id="rId11"/>
    <p:sldId id="2007577125" r:id="rId12"/>
    <p:sldId id="2884" r:id="rId13"/>
    <p:sldId id="2898" r:id="rId14"/>
    <p:sldId id="2893" r:id="rId15"/>
    <p:sldId id="2007577120" r:id="rId16"/>
    <p:sldId id="265" r:id="rId17"/>
    <p:sldId id="2007577123" r:id="rId18"/>
    <p:sldId id="2896" r:id="rId19"/>
    <p:sldId id="2901" r:id="rId20"/>
    <p:sldId id="2899" r:id="rId21"/>
    <p:sldId id="2886" r:id="rId22"/>
    <p:sldId id="2007577122" r:id="rId23"/>
    <p:sldId id="28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9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0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4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70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54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72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3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7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19.png"/><Relationship Id="rId4" Type="http://schemas.openxmlformats.org/officeDocument/2006/relationships/image" Target="../media/image11.jp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image" Target="../media/image28.png"/><Relationship Id="rId26" Type="http://schemas.microsoft.com/office/2007/relationships/hdphoto" Target="../media/hdphoto13.wdp"/><Relationship Id="rId3" Type="http://schemas.openxmlformats.org/officeDocument/2006/relationships/image" Target="../media/image21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slide" Target="slide5.xml"/><Relationship Id="rId17" Type="http://schemas.openxmlformats.org/officeDocument/2006/relationships/slide" Target="slide4.xml"/><Relationship Id="rId25" Type="http://schemas.openxmlformats.org/officeDocument/2006/relationships/image" Target="../media/image33.png"/><Relationship Id="rId2" Type="http://schemas.openxmlformats.org/officeDocument/2006/relationships/image" Target="../media/image20.jpg"/><Relationship Id="rId16" Type="http://schemas.openxmlformats.org/officeDocument/2006/relationships/slide" Target="slide7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39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32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microsoft.com/office/2007/relationships/hdphoto" Target="../media/hdphoto14.wdp"/><Relationship Id="rId10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6.xml"/><Relationship Id="rId22" Type="http://schemas.microsoft.com/office/2007/relationships/hdphoto" Target="../media/hdphoto12.wdp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17.wdp"/><Relationship Id="rId3" Type="http://schemas.openxmlformats.org/officeDocument/2006/relationships/slide" Target="slide3.xml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6C94D90B-B679-4463-8216-A13C176D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7" y="3769179"/>
            <a:ext cx="857250" cy="28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317AF-3714-4855-BB3D-5859803325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8" b="3582"/>
          <a:stretch/>
        </p:blipFill>
        <p:spPr>
          <a:xfrm>
            <a:off x="1467954" y="2213553"/>
            <a:ext cx="4444717" cy="3529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B3706-A12E-4E6C-8DE9-39E661168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848" y="2265260"/>
            <a:ext cx="5239668" cy="3381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BF12EF-7003-4129-9939-0C3870AF02DD}"/>
              </a:ext>
            </a:extLst>
          </p:cNvPr>
          <p:cNvSpPr txBox="1"/>
          <p:nvPr/>
        </p:nvSpPr>
        <p:spPr>
          <a:xfrm>
            <a:off x="3494314" y="1176137"/>
            <a:ext cx="606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1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DD2685-B893-4668-AE92-5ADA63993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747008"/>
            <a:ext cx="2882974" cy="20264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631D72-EED1-43CC-918C-76B6FA58EAC4}"/>
              </a:ext>
            </a:extLst>
          </p:cNvPr>
          <p:cNvCxnSpPr/>
          <p:nvPr/>
        </p:nvCxnSpPr>
        <p:spPr>
          <a:xfrm>
            <a:off x="6209414" y="542260"/>
            <a:ext cx="0" cy="578411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C7D26A-13E7-4C30-8DEF-83F907710D10}"/>
              </a:ext>
            </a:extLst>
          </p:cNvPr>
          <p:cNvSpPr txBox="1"/>
          <p:nvPr/>
        </p:nvSpPr>
        <p:spPr>
          <a:xfrm>
            <a:off x="824798" y="3773446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1 ki – </a:t>
            </a:r>
            <a:r>
              <a:rPr lang="en-US" sz="2800" dirty="0" err="1"/>
              <a:t>lô</a:t>
            </a:r>
            <a:r>
              <a:rPr lang="en-US" sz="2800" dirty="0"/>
              <a:t> - gam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AE5C4-19D3-4CBA-82B4-50A82ECD6727}"/>
              </a:ext>
            </a:extLst>
          </p:cNvPr>
          <p:cNvSpPr txBox="1"/>
          <p:nvPr/>
        </p:nvSpPr>
        <p:spPr>
          <a:xfrm>
            <a:off x="824798" y="4508206"/>
            <a:ext cx="489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Ki – </a:t>
            </a:r>
            <a:r>
              <a:rPr lang="en-US" sz="2800" dirty="0" err="1"/>
              <a:t>lô</a:t>
            </a:r>
            <a:r>
              <a:rPr lang="en-US" sz="2800" dirty="0"/>
              <a:t> – gam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kg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375977-0529-4563-8CBF-91E67D458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41" y="1200150"/>
            <a:ext cx="4848225" cy="2228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43BE6-F73F-44EA-A306-CB22541A9E28}"/>
              </a:ext>
            </a:extLst>
          </p:cNvPr>
          <p:cNvSpPr txBox="1"/>
          <p:nvPr/>
        </p:nvSpPr>
        <p:spPr>
          <a:xfrm>
            <a:off x="6932429" y="4031152"/>
            <a:ext cx="406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Gói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1 kg</a:t>
            </a:r>
          </a:p>
        </p:txBody>
      </p:sp>
    </p:spTree>
    <p:extLst>
      <p:ext uri="{BB962C8B-B14F-4D97-AF65-F5344CB8AC3E}">
        <p14:creationId xmlns:p14="http://schemas.microsoft.com/office/powerpoint/2010/main" val="388398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AF90D-D2B1-4E1E-B6CB-FCC28BBF5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0" t="13087" b="4574"/>
          <a:stretch/>
        </p:blipFill>
        <p:spPr>
          <a:xfrm>
            <a:off x="1041990" y="935664"/>
            <a:ext cx="850605" cy="786809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1C6C1-DE9D-4569-9439-993AC3A42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595" y="877185"/>
            <a:ext cx="1152525" cy="98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1E9A2-A519-4BFC-AB7E-EED1EA45F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5" y="2257480"/>
            <a:ext cx="5244741" cy="2343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EAEBB-CF43-475E-B16C-00AEBD31A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59" y="4810847"/>
            <a:ext cx="4817535" cy="744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F8CED-6AA8-4322-89E5-13464D669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074" y="935664"/>
            <a:ext cx="3157869" cy="4070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55FB58-1EC1-4A70-BB94-C5D4A4DF0F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06" r="6261"/>
          <a:stretch/>
        </p:blipFill>
        <p:spPr>
          <a:xfrm>
            <a:off x="6272552" y="4663434"/>
            <a:ext cx="5461593" cy="105123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CEB66A-F6F1-4926-B541-F9F451B249E3}"/>
              </a:ext>
            </a:extLst>
          </p:cNvPr>
          <p:cNvSpPr/>
          <p:nvPr/>
        </p:nvSpPr>
        <p:spPr>
          <a:xfrm>
            <a:off x="4316818" y="4821480"/>
            <a:ext cx="669851" cy="66492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7E533F4-1D93-4FAC-8DD3-5FA4F0B620B1}"/>
              </a:ext>
            </a:extLst>
          </p:cNvPr>
          <p:cNvSpPr/>
          <p:nvPr/>
        </p:nvSpPr>
        <p:spPr>
          <a:xfrm>
            <a:off x="10457118" y="4762616"/>
            <a:ext cx="669851" cy="66492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2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DB6BD-8706-4C5D-AC8C-4948A8BB1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55" y="608907"/>
            <a:ext cx="1029554" cy="977204"/>
          </a:xfrm>
          <a:prstGeom prst="flowChartConnector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71B693-D4B5-433F-AA97-E8460ABC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18" y="1497483"/>
            <a:ext cx="6326641" cy="1202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F15A6-7CC5-4281-93E9-0401B1FDE101}"/>
              </a:ext>
            </a:extLst>
          </p:cNvPr>
          <p:cNvSpPr txBox="1"/>
          <p:nvPr/>
        </p:nvSpPr>
        <p:spPr>
          <a:xfrm>
            <a:off x="2064709" y="820510"/>
            <a:ext cx="6106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</a:rPr>
              <a:t>Tính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theo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err="1">
                <a:solidFill>
                  <a:srgbClr val="0070C0"/>
                </a:solidFill>
              </a:rPr>
              <a:t>mẫu</a:t>
            </a:r>
            <a:r>
              <a:rPr lang="en-US" sz="3000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366BD-EFD3-44A8-98C5-B1294E905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54" y="2911929"/>
            <a:ext cx="2906054" cy="1563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76AE04-589A-4FAB-8A8A-E35D33B2A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816" y="2911929"/>
            <a:ext cx="4511323" cy="1563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A07035-13F8-4063-B7A7-252A5954455E}"/>
              </a:ext>
            </a:extLst>
          </p:cNvPr>
          <p:cNvSpPr txBox="1"/>
          <p:nvPr/>
        </p:nvSpPr>
        <p:spPr>
          <a:xfrm>
            <a:off x="4192608" y="2917372"/>
            <a:ext cx="172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24 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A2A4E-F554-42B7-A7E6-561BAACB9D74}"/>
              </a:ext>
            </a:extLst>
          </p:cNvPr>
          <p:cNvSpPr txBox="1"/>
          <p:nvPr/>
        </p:nvSpPr>
        <p:spPr>
          <a:xfrm>
            <a:off x="4192607" y="3810001"/>
            <a:ext cx="172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19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66298-CCFE-48CB-BB3A-7BF478C8430B}"/>
              </a:ext>
            </a:extLst>
          </p:cNvPr>
          <p:cNvSpPr txBox="1"/>
          <p:nvPr/>
        </p:nvSpPr>
        <p:spPr>
          <a:xfrm>
            <a:off x="10186986" y="2928258"/>
            <a:ext cx="172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8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4042B-2AE6-49A2-AB53-F760F7AF7C62}"/>
              </a:ext>
            </a:extLst>
          </p:cNvPr>
          <p:cNvSpPr txBox="1"/>
          <p:nvPr/>
        </p:nvSpPr>
        <p:spPr>
          <a:xfrm>
            <a:off x="10186987" y="3810001"/>
            <a:ext cx="172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21 kg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B3C07-C7E3-450E-B088-254CC1F9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55" y="1231377"/>
            <a:ext cx="666750" cy="666750"/>
          </a:xfrm>
          <a:prstGeom prst="flowChartConnector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E36658-82A1-4175-A13A-085B53A8045D}"/>
              </a:ext>
            </a:extLst>
          </p:cNvPr>
          <p:cNvSpPr txBox="1"/>
          <p:nvPr/>
        </p:nvSpPr>
        <p:spPr>
          <a:xfrm>
            <a:off x="1792241" y="1087699"/>
            <a:ext cx="8966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29 kg, </a:t>
            </a:r>
            <a:r>
              <a:rPr lang="en-US" sz="3200" dirty="0" err="1"/>
              <a:t>Huy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Thảo</a:t>
            </a:r>
            <a:r>
              <a:rPr lang="en-US" sz="3200" dirty="0"/>
              <a:t> 3 kg.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Huy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ki- </a:t>
            </a:r>
            <a:r>
              <a:rPr lang="en-US" sz="3200" dirty="0" err="1"/>
              <a:t>lô</a:t>
            </a:r>
            <a:r>
              <a:rPr lang="en-US" sz="3200" dirty="0"/>
              <a:t> – gam?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E365E4-B853-4D69-8359-9C7FC4071EF1}"/>
              </a:ext>
            </a:extLst>
          </p:cNvPr>
          <p:cNvSpPr/>
          <p:nvPr/>
        </p:nvSpPr>
        <p:spPr>
          <a:xfrm>
            <a:off x="1863154" y="2939143"/>
            <a:ext cx="8465692" cy="229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Huy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nặng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ki – </a:t>
            </a:r>
            <a:r>
              <a:rPr lang="en-US" sz="3600" dirty="0" err="1">
                <a:solidFill>
                  <a:schemeClr val="tx1"/>
                </a:solidFill>
              </a:rPr>
              <a:t>lô</a:t>
            </a:r>
            <a:r>
              <a:rPr lang="en-US" sz="3600" dirty="0">
                <a:solidFill>
                  <a:schemeClr val="tx1"/>
                </a:solidFill>
              </a:rPr>
              <a:t> – gam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29 + 3 = 31 ( kg)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</a:rPr>
              <a:t>Đáp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: 31 kg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D00C48-2403-4B5C-A712-9A41AD04F67A}"/>
              </a:ext>
            </a:extLst>
          </p:cNvPr>
          <p:cNvSpPr txBox="1"/>
          <p:nvPr/>
        </p:nvSpPr>
        <p:spPr>
          <a:xfrm>
            <a:off x="5158608" y="2354613"/>
            <a:ext cx="264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Lời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30765-FD5B-4A3E-B2D5-9B1CAB4B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33" y="615043"/>
            <a:ext cx="8763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DBD62-312D-4265-BD7C-967B4F0DCE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9"/>
          <a:stretch/>
        </p:blipFill>
        <p:spPr>
          <a:xfrm>
            <a:off x="1461471" y="1999056"/>
            <a:ext cx="9814124" cy="3951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16712C-0589-4032-A374-724DA3BBF608}"/>
              </a:ext>
            </a:extLst>
          </p:cNvPr>
          <p:cNvSpPr txBox="1"/>
          <p:nvPr/>
        </p:nvSpPr>
        <p:spPr>
          <a:xfrm>
            <a:off x="3391680" y="1341998"/>
            <a:ext cx="767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</a:rPr>
              <a:t>Thực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hành</a:t>
            </a:r>
            <a:r>
              <a:rPr lang="en-US" sz="3200" dirty="0">
                <a:solidFill>
                  <a:srgbClr val="0070C0"/>
                </a:solidFill>
              </a:rPr>
              <a:t> “ </a:t>
            </a:r>
            <a:r>
              <a:rPr lang="en-US" sz="3200" dirty="0" err="1">
                <a:solidFill>
                  <a:srgbClr val="0070C0"/>
                </a:solidFill>
              </a:rPr>
              <a:t>Cân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đồ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vật</a:t>
            </a:r>
            <a:r>
              <a:rPr lang="en-US" sz="3200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DA142-D4D9-4B02-89F5-6D98CB0C331B}"/>
              </a:ext>
            </a:extLst>
          </p:cNvPr>
          <p:cNvSpPr/>
          <p:nvPr/>
        </p:nvSpPr>
        <p:spPr>
          <a:xfrm>
            <a:off x="1835023" y="526430"/>
            <a:ext cx="8033657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Hoạt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nhóm</a:t>
            </a:r>
            <a:r>
              <a:rPr lang="en-US" sz="3200" dirty="0">
                <a:solidFill>
                  <a:schemeClr val="tx1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DAE45-171A-407E-A311-9CAC447A9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25" y="963237"/>
            <a:ext cx="886473" cy="797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D0334-5F7B-4CAC-B0D1-6E8440EDB5DB}"/>
              </a:ext>
            </a:extLst>
          </p:cNvPr>
          <p:cNvSpPr txBox="1"/>
          <p:nvPr/>
        </p:nvSpPr>
        <p:spPr>
          <a:xfrm>
            <a:off x="2177709" y="1100540"/>
            <a:ext cx="858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2C188F-41C4-4761-82EA-37C816569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067" y="2077513"/>
            <a:ext cx="2362200" cy="3019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9510B5-F9E1-4E68-9FCC-167E1E6E3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015" y="4550269"/>
            <a:ext cx="3048000" cy="1495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6CA236-4B06-45AB-AB28-46B9C186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975" y="2110702"/>
            <a:ext cx="1838325" cy="19526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FFD3FD-04C9-4F07-9A10-F133787F6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917" y="2541897"/>
            <a:ext cx="1009282" cy="2090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21DCB4-0402-45DC-A364-D7C629455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349" y="2110702"/>
            <a:ext cx="3435944" cy="14618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020CB6-5AC9-4BD8-B486-2ACEB21085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3771" y="3808926"/>
            <a:ext cx="2274107" cy="2378530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24C4244-3E41-4EEA-87D7-18A3D8AC6FCF}"/>
              </a:ext>
            </a:extLst>
          </p:cNvPr>
          <p:cNvSpPr/>
          <p:nvPr/>
        </p:nvSpPr>
        <p:spPr>
          <a:xfrm>
            <a:off x="6863575" y="5452742"/>
            <a:ext cx="2671672" cy="563162"/>
          </a:xfrm>
          <a:prstGeom prst="wedgeRoundRectCallout">
            <a:avLst>
              <a:gd name="adj1" fmla="val 64372"/>
              <a:gd name="adj2" fmla="val -732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móc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69E12FFE-857C-4DD9-8631-880133C5F82C}"/>
              </a:ext>
            </a:extLst>
          </p:cNvPr>
          <p:cNvSpPr/>
          <p:nvPr/>
        </p:nvSpPr>
        <p:spPr>
          <a:xfrm>
            <a:off x="1153930" y="5139456"/>
            <a:ext cx="2274107" cy="1048000"/>
          </a:xfrm>
          <a:prstGeom prst="wedgeRoundRectCallout">
            <a:avLst>
              <a:gd name="adj1" fmla="val 75382"/>
              <a:gd name="adj2" fmla="val -11814"/>
              <a:gd name="adj3" fmla="val 16667"/>
            </a:avLst>
          </a:prstGeom>
          <a:solidFill>
            <a:srgbClr val="FF75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sức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khỏe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7AA86980-22DD-438A-B9F9-155763D50434}"/>
              </a:ext>
            </a:extLst>
          </p:cNvPr>
          <p:cNvSpPr/>
          <p:nvPr/>
        </p:nvSpPr>
        <p:spPr>
          <a:xfrm>
            <a:off x="6037712" y="1542022"/>
            <a:ext cx="1764638" cy="1048000"/>
          </a:xfrm>
          <a:prstGeom prst="wedgeRoundRectCallout">
            <a:avLst>
              <a:gd name="adj1" fmla="val -73966"/>
              <a:gd name="adj2" fmla="val 5258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lò</a:t>
            </a:r>
            <a:r>
              <a:rPr lang="en-US" sz="3600" dirty="0">
                <a:solidFill>
                  <a:schemeClr val="tx1"/>
                </a:solidFill>
              </a:rPr>
              <a:t> xo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53FDAA51-F12E-427D-AB18-7154F4F7FDDF}"/>
              </a:ext>
            </a:extLst>
          </p:cNvPr>
          <p:cNvSpPr/>
          <p:nvPr/>
        </p:nvSpPr>
        <p:spPr>
          <a:xfrm>
            <a:off x="9465665" y="1048862"/>
            <a:ext cx="2595706" cy="1048000"/>
          </a:xfrm>
          <a:prstGeom prst="wedgeRoundRectCallout">
            <a:avLst>
              <a:gd name="adj1" fmla="val -65947"/>
              <a:gd name="adj2" fmla="val 702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thăng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bằng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835E8C2-8031-4887-820B-A31D6F76D2FB}"/>
              </a:ext>
            </a:extLst>
          </p:cNvPr>
          <p:cNvSpPr/>
          <p:nvPr/>
        </p:nvSpPr>
        <p:spPr>
          <a:xfrm>
            <a:off x="7802348" y="3479451"/>
            <a:ext cx="2274106" cy="547621"/>
          </a:xfrm>
          <a:prstGeom prst="wedgeRoundRectCallout">
            <a:avLst>
              <a:gd name="adj1" fmla="val -67901"/>
              <a:gd name="adj2" fmla="val -638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treo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EE087D82-B420-464B-AD6A-6E2C2E99B4B8}"/>
              </a:ext>
            </a:extLst>
          </p:cNvPr>
          <p:cNvSpPr/>
          <p:nvPr/>
        </p:nvSpPr>
        <p:spPr>
          <a:xfrm>
            <a:off x="953707" y="1711441"/>
            <a:ext cx="1764638" cy="1048000"/>
          </a:xfrm>
          <a:prstGeom prst="wedgeRoundRectCallout">
            <a:avLst>
              <a:gd name="adj1" fmla="val 39540"/>
              <a:gd name="adj2" fmla="val 17827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Cân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sàn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+ 15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6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400" y="704734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70" y="3675734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866958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con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con.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con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624737" y="1431697"/>
            <a:ext cx="6644768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38: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 –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gam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5219804" y="1098288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9773477" y="1418427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4758672" y="1004852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6096000" y="192353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3A9D7C48-EAD5-4D96-99B3-D7C53C7A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57" y="1091781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268</Words>
  <Application>Microsoft Office PowerPoint</Application>
  <PresentationFormat>Widescreen</PresentationFormat>
  <Paragraphs>50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Arial-Rounded</vt:lpstr>
      <vt:lpstr>Calibri</vt:lpstr>
      <vt:lpstr>Comic Sans MS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16</cp:revision>
  <dcterms:created xsi:type="dcterms:W3CDTF">2021-07-09T06:30:31Z</dcterms:created>
  <dcterms:modified xsi:type="dcterms:W3CDTF">2021-07-17T05:46:58Z</dcterms:modified>
</cp:coreProperties>
</file>