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0"/>
  </p:notesMasterIdLst>
  <p:sldIdLst>
    <p:sldId id="2007577306" r:id="rId2"/>
    <p:sldId id="258" r:id="rId3"/>
    <p:sldId id="261" r:id="rId4"/>
    <p:sldId id="262" r:id="rId5"/>
    <p:sldId id="273" r:id="rId6"/>
    <p:sldId id="274" r:id="rId7"/>
    <p:sldId id="268" r:id="rId8"/>
    <p:sldId id="271" r:id="rId9"/>
    <p:sldId id="272" r:id="rId10"/>
    <p:sldId id="2007577316" r:id="rId11"/>
    <p:sldId id="2007577307" r:id="rId12"/>
    <p:sldId id="2007577310" r:id="rId13"/>
    <p:sldId id="2007577308" r:id="rId14"/>
    <p:sldId id="2007577315" r:id="rId15"/>
    <p:sldId id="2007577314" r:id="rId16"/>
    <p:sldId id="2007577312" r:id="rId17"/>
    <p:sldId id="2007577313" r:id="rId18"/>
    <p:sldId id="200757730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40298-2FAC-4888-8CD0-814B43DDFFE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C07BE-21B0-42E1-90E9-C052A2DAE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34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25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0DF9-C6F6-4167-84BB-29A58045471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69C4-C51A-4040-8035-0C967CAE1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0DF9-C6F6-4167-84BB-29A58045471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69C4-C51A-4040-8035-0C967CAE1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5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0DF9-C6F6-4167-84BB-29A58045471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69C4-C51A-4040-8035-0C967CAE1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7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0DF9-C6F6-4167-84BB-29A58045471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69C4-C51A-4040-8035-0C967CAE1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4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0DF9-C6F6-4167-84BB-29A58045471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69C4-C51A-4040-8035-0C967CAE1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6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0DF9-C6F6-4167-84BB-29A58045471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69C4-C51A-4040-8035-0C967CAE1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6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0DF9-C6F6-4167-84BB-29A58045471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69C4-C51A-4040-8035-0C967CAE1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1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0DF9-C6F6-4167-84BB-29A58045471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69C4-C51A-4040-8035-0C967CAE1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1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0DF9-C6F6-4167-84BB-29A58045471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69C4-C51A-4040-8035-0C967CAE1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4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0DF9-C6F6-4167-84BB-29A58045471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69C4-C51A-4040-8035-0C967CAE1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0DF9-C6F6-4167-84BB-29A58045471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69C4-C51A-4040-8035-0C967CAE1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1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C0DF9-C6F6-4167-84BB-29A58045471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969C4-C51A-4040-8035-0C967CAE1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3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2.gif"/><Relationship Id="rId5" Type="http://schemas.openxmlformats.org/officeDocument/2006/relationships/image" Target="../media/image16.gif"/><Relationship Id="rId10" Type="http://schemas.openxmlformats.org/officeDocument/2006/relationships/image" Target="../media/image21.gif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11" Type="http://schemas.openxmlformats.org/officeDocument/2006/relationships/image" Target="../media/image20.gif"/><Relationship Id="rId5" Type="http://schemas.openxmlformats.org/officeDocument/2006/relationships/image" Target="../media/image15.png"/><Relationship Id="rId10" Type="http://schemas.openxmlformats.org/officeDocument/2006/relationships/image" Target="../media/image19.gif"/><Relationship Id="rId4" Type="http://schemas.openxmlformats.org/officeDocument/2006/relationships/image" Target="../media/image21.gif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gif"/><Relationship Id="rId11" Type="http://schemas.openxmlformats.org/officeDocument/2006/relationships/image" Target="../media/image19.gif"/><Relationship Id="rId5" Type="http://schemas.openxmlformats.org/officeDocument/2006/relationships/audio" Target="../media/audio3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image" Target="../media/image17.gif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5.gif"/><Relationship Id="rId7" Type="http://schemas.openxmlformats.org/officeDocument/2006/relationships/image" Target="../media/image17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30.gif"/><Relationship Id="rId4" Type="http://schemas.openxmlformats.org/officeDocument/2006/relationships/image" Target="../media/image26.gif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729" y="1192454"/>
            <a:ext cx="1027343" cy="78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722" y="2275713"/>
            <a:ext cx="553459" cy="41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68" y="2308326"/>
            <a:ext cx="1197182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957" y="2213672"/>
            <a:ext cx="1197182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16" y="2942948"/>
            <a:ext cx="1197182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172" y="2828927"/>
            <a:ext cx="1197182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447" y="4212135"/>
            <a:ext cx="1197182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336" y="3159325"/>
            <a:ext cx="1197182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692" y="3159325"/>
            <a:ext cx="1197182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4271724" y="4496100"/>
            <a:ext cx="36485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cs typeface="Arial" charset="0"/>
            </a:endParaRPr>
          </a:p>
        </p:txBody>
      </p:sp>
      <p:pic>
        <p:nvPicPr>
          <p:cNvPr id="3093" name="Em y182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072" y="4672013"/>
            <a:ext cx="22803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2653049" y="979176"/>
            <a:ext cx="6760736" cy="302550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/>
            <a:r>
              <a:rPr lang="en-US" sz="2475" b="1" kern="10" dirty="0" smtClean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MỪNG QUÝ THẦY CÔ VỀ DỰ GIỜ</a:t>
            </a:r>
            <a:endParaRPr lang="en-US" sz="2475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65" name="Text Box 20"/>
          <p:cNvSpPr txBox="1">
            <a:spLocks noChangeArrowheads="1"/>
          </p:cNvSpPr>
          <p:nvPr/>
        </p:nvSpPr>
        <p:spPr bwMode="auto">
          <a:xfrm>
            <a:off x="2630467" y="5004936"/>
            <a:ext cx="68410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altLang="en-US" sz="20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NGUYỄN THỊ THÚY</a:t>
            </a:r>
            <a:endParaRPr lang="en-US" altLang="en-US" sz="20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 : </a:t>
            </a:r>
            <a:r>
              <a:rPr lang="en-US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2B</a:t>
            </a:r>
            <a:endParaRPr lang="en-US" alt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 HỌC: 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2022-2023</a:t>
            </a:r>
            <a:endParaRPr lang="en-US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778219" y="2805261"/>
            <a:ext cx="6635566" cy="124747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 sz="1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4751" y="3091752"/>
            <a:ext cx="8915400" cy="122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766"/>
              </a:spcBef>
              <a:defRPr/>
            </a:pPr>
            <a:endParaRPr lang="en-US" sz="2025" b="1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766"/>
              </a:spcBef>
              <a:defRPr/>
            </a:pPr>
            <a:r>
              <a:rPr lang="en-US" sz="2025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025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2025" b="1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766"/>
              </a:spcBef>
              <a:defRPr/>
            </a:pP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 RỘNG VỐN TỪ: TỪ NGỮ VỀ TÌNH CẢM GIA ĐÌNH. DẤU PHẨY</a:t>
            </a:r>
            <a:endParaRPr lang="en-US" sz="2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16F13A-6669-4783-8568-4A1A8342D725}"/>
              </a:ext>
            </a:extLst>
          </p:cNvPr>
          <p:cNvSpPr txBox="1"/>
          <p:nvPr/>
        </p:nvSpPr>
        <p:spPr>
          <a:xfrm>
            <a:off x="891250" y="981076"/>
            <a:ext cx="92830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1. </a:t>
            </a:r>
            <a:r>
              <a:rPr lang="en-US" sz="40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4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4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61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19" y="914401"/>
            <a:ext cx="5249754" cy="4739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462" y="940159"/>
            <a:ext cx="5886585" cy="4739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2641" y="5937160"/>
            <a:ext cx="1792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7599" y="5937159"/>
            <a:ext cx="1792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9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2729C5-B346-41FB-BF9F-446DD48A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51" y="365125"/>
            <a:ext cx="11603864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2. 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A5BA1E-6DDC-4B5E-83B4-47BDB4951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60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3FA155-FCF2-4BB2-9DE0-325D041A0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835" y="1982954"/>
            <a:ext cx="6787166" cy="370950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B2AC3EC2-9AE8-4AFA-90B5-331C5AAC3466}"/>
              </a:ext>
            </a:extLst>
          </p:cNvPr>
          <p:cNvSpPr/>
          <p:nvPr/>
        </p:nvSpPr>
        <p:spPr>
          <a:xfrm>
            <a:off x="2356835" y="1916482"/>
            <a:ext cx="3739165" cy="85699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1C2BB65-3956-44FC-B8DD-61CF2F98F974}"/>
              </a:ext>
            </a:extLst>
          </p:cNvPr>
          <p:cNvSpPr/>
          <p:nvPr/>
        </p:nvSpPr>
        <p:spPr>
          <a:xfrm>
            <a:off x="2215166" y="3562883"/>
            <a:ext cx="6473721" cy="8768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B7856C5-DF34-451E-B150-85E5F9078345}"/>
              </a:ext>
            </a:extLst>
          </p:cNvPr>
          <p:cNvSpPr/>
          <p:nvPr/>
        </p:nvSpPr>
        <p:spPr>
          <a:xfrm>
            <a:off x="2215167" y="4439705"/>
            <a:ext cx="6665258" cy="141008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6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9" y="731520"/>
            <a:ext cx="8451668" cy="5342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7224" y="0"/>
            <a:ext cx="3865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42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939" y="430228"/>
            <a:ext cx="5358684" cy="3047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48" y="430229"/>
            <a:ext cx="5129280" cy="30470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8035" y="-154547"/>
            <a:ext cx="3865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48" y="3676373"/>
            <a:ext cx="5129280" cy="3046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939" y="3676373"/>
            <a:ext cx="5358684" cy="304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2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806"/>
          <a:stretch/>
        </p:blipFill>
        <p:spPr>
          <a:xfrm>
            <a:off x="1313646" y="1197735"/>
            <a:ext cx="9569002" cy="5061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4700" y="425002"/>
            <a:ext cx="3273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9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63" y="1061294"/>
            <a:ext cx="6091706" cy="4920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704" y="1287887"/>
            <a:ext cx="6514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861" y="1061293"/>
            <a:ext cx="5834139" cy="492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9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6E53F4-AFD5-47F8-9F7C-AA51761A7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941" y="488041"/>
            <a:ext cx="11973059" cy="4351338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vi-VN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3. </a:t>
            </a:r>
            <a:r>
              <a:rPr lang="en-US" sz="40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4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 phẩy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vào </a:t>
            </a:r>
            <a:r>
              <a:rPr lang="en-US" sz="40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4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vi-VN" sz="4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 trong các đoạn văn </a:t>
            </a:r>
            <a:r>
              <a:rPr lang="vi-VN" sz="4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4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40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Sóc anh sóc em kiếm được rất nhiều hạt dẻ. Hai anh em để dành hạt lớn cho bố mẹ. Hạt vừa hạt nhỏ để hai anh em ăn.</a:t>
            </a:r>
          </a:p>
          <a:p>
            <a:pPr marL="0" indent="0" algn="l">
              <a:buNone/>
            </a:pPr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Chị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vi-VN" sz="4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sóc tớ. Chị thường hướng dẫn tớ làm bài tập chơi với tớ cùng tớ làm việc nhà. Tớ yêu chị lắm!</a:t>
            </a:r>
          </a:p>
          <a:p>
            <a:pPr marL="0" indent="0">
              <a:buNone/>
            </a:pP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48A122-715B-4DC8-8560-E07583657C0E}"/>
              </a:ext>
            </a:extLst>
          </p:cNvPr>
          <p:cNvSpPr txBox="1"/>
          <p:nvPr/>
        </p:nvSpPr>
        <p:spPr>
          <a:xfrm>
            <a:off x="218941" y="379522"/>
            <a:ext cx="1186144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3. 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 </a:t>
            </a:r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 phẩy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vào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nào trong các đoạn văn sau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vi-VN" sz="4000" b="0" i="0" dirty="0" smtClean="0">
                <a:solidFill>
                  <a:srgbClr val="00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Sóc anh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sóc em kiếm được rất nhiều hạt dẻ. Hai anh em để dành hạt lớn cho bố mẹ. Hạt vừa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hạt nhỏ để hai anh em ăn.</a:t>
            </a:r>
          </a:p>
          <a:p>
            <a:pPr algn="l"/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Chị 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vi-VN" sz="4000" b="1" i="0" dirty="0" smtClean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chăm sóc tớ. Chị thường hướng dẫn tớ làm bài tập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chơi với tớ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cùng tớ làm việc nhà. Tớ yêu chị lắm!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00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4187925" y="325120"/>
            <a:ext cx="7656576" cy="6532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1028733"/>
            <a:ext cx="5104384" cy="6014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7432480" y="-123395"/>
            <a:ext cx="4779264" cy="5169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92515" y="1683237"/>
            <a:ext cx="601447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867" dirty="0">
                <a:solidFill>
                  <a:schemeClr val="accent3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1</a:t>
            </a:r>
            <a:endParaRPr lang="zh-CN" altLang="en-US" sz="5867" dirty="0">
              <a:solidFill>
                <a:schemeClr val="accent3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8578" y="2461309"/>
            <a:ext cx="2598604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733" b="1" dirty="0">
                <a:solidFill>
                  <a:srgbClr val="FF0000"/>
                </a:solidFill>
                <a:latin typeface="Antique" panose="00000400000000000000" pitchFamily="2" charset="0"/>
                <a:ea typeface="Yu Mincho Demibold" panose="02020600000000000000" pitchFamily="18" charset="-128"/>
              </a:rPr>
              <a:t>KHỞI ĐỘNG</a:t>
            </a:r>
            <a:endParaRPr lang="zh-CN" altLang="en-US" sz="3733" b="1" dirty="0">
              <a:solidFill>
                <a:srgbClr val="FF0000"/>
              </a:solidFill>
              <a:latin typeface="Antique" panose="00000400000000000000" pitchFamily="2" charset="0"/>
              <a:ea typeface="Yu Mincho Demibold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289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6706" y="804441"/>
            <a:ext cx="8398588" cy="5249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840920" y="2828836"/>
            <a:ext cx="851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=""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EFA0DF7-513A-4C62-A2F0-98EE848F07ED}"/>
              </a:ext>
            </a:extLst>
          </p:cNvPr>
          <p:cNvSpPr/>
          <p:nvPr/>
        </p:nvSpPr>
        <p:spPr>
          <a:xfrm>
            <a:off x="5466823" y="3810722"/>
            <a:ext cx="473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highlight>
                  <a:srgbClr val="FF0000"/>
                </a:highlight>
              </a:rPr>
              <a:t>Whale Rescue Story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CBF795D-FCD2-4145-BD95-8DBFB8A0F2F5}"/>
              </a:ext>
            </a:extLst>
          </p:cNvPr>
          <p:cNvSpPr txBox="1"/>
          <p:nvPr/>
        </p:nvSpPr>
        <p:spPr>
          <a:xfrm>
            <a:off x="4637908" y="23150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  <a:p>
            <a:pPr algn="ctr"/>
            <a:r>
              <a: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youtube.com/trogiang</a:t>
            </a:r>
          </a:p>
        </p:txBody>
      </p:sp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234946" y="3465603"/>
            <a:ext cx="5159367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56124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202297" y="122991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5577719" y="122991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202429" y="3465603"/>
            <a:ext cx="5187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106473" y="4088738"/>
            <a:ext cx="4074289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HÃY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=""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379722" y="4653909"/>
            <a:ext cx="957766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=""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6255" y="-573415"/>
            <a:ext cx="487363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FA74375-9126-4385-A90B-67F746C92750}"/>
              </a:ext>
            </a:extLst>
          </p:cNvPr>
          <p:cNvSpPr/>
          <p:nvPr/>
        </p:nvSpPr>
        <p:spPr>
          <a:xfrm>
            <a:off x="5482928" y="3388658"/>
            <a:ext cx="2261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66D7A42-6AA4-4F70-87B3-52D2FD11C9F5}"/>
              </a:ext>
            </a:extLst>
          </p:cNvPr>
          <p:cNvGrpSpPr/>
          <p:nvPr/>
        </p:nvGrpSpPr>
        <p:grpSpPr>
          <a:xfrm>
            <a:off x="1436226" y="3672265"/>
            <a:ext cx="10241423" cy="2795210"/>
            <a:chOff x="1436226" y="3672265"/>
            <a:chExt cx="10241423" cy="279521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E31A861F-B62F-421B-8D36-A0151824A73D}"/>
                </a:ext>
              </a:extLst>
            </p:cNvPr>
            <p:cNvSpPr/>
            <p:nvPr/>
          </p:nvSpPr>
          <p:spPr>
            <a:xfrm>
              <a:off x="1436226" y="3672265"/>
              <a:ext cx="10241423" cy="27952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8AD5B86B-5198-4004-8512-8F742795031F}"/>
                </a:ext>
              </a:extLst>
            </p:cNvPr>
            <p:cNvSpPr txBox="1"/>
            <p:nvPr/>
          </p:nvSpPr>
          <p:spPr>
            <a:xfrm>
              <a:off x="1754288" y="3976310"/>
              <a:ext cx="917872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đúng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thì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</a:t>
              </a:r>
              <a:r>
                <a:rPr lang="vi-VN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sẽ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đổ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xuống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</a:t>
              </a:r>
              <a:r>
                <a:rPr lang="vi-VN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ớc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biển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dâng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lên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hoàn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xong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sẽ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đưa</a:t>
              </a:r>
              <a:r>
                <a:rPr lang="en-US" sz="36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</a:t>
              </a:r>
              <a:r>
                <a:rPr lang="vi-VN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ợc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</a:t>
              </a:r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sz="36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36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biển</a:t>
              </a:r>
              <a:r>
                <a:rPr lang="en-US" sz="36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36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DA5407F-4AC5-45CA-8E1A-2A121AE59319}"/>
              </a:ext>
            </a:extLst>
          </p:cNvPr>
          <p:cNvSpPr/>
          <p:nvPr/>
        </p:nvSpPr>
        <p:spPr>
          <a:xfrm>
            <a:off x="8214553" y="656080"/>
            <a:ext cx="2261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D4374F-2963-4F09-86B7-3097ED0D4D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173671" y="206907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17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3051258"/>
            <a:chOff x="0" y="41007"/>
            <a:chExt cx="6980525" cy="3835978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1007"/>
              <a:ext cx="6980525" cy="383597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93730" y="450546"/>
              <a:ext cx="656146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1. </a:t>
              </a:r>
              <a:r>
                <a:rPr lang="en-US" sz="4400" dirty="0" err="1"/>
                <a:t>Một</a:t>
              </a:r>
              <a:r>
                <a:rPr lang="en-US" sz="4400" dirty="0"/>
                <a:t> </a:t>
              </a:r>
              <a:r>
                <a:rPr lang="en-US" sz="4400" dirty="0" err="1"/>
                <a:t>loại</a:t>
              </a:r>
              <a:r>
                <a:rPr lang="en-US" sz="4400" dirty="0"/>
                <a:t> </a:t>
              </a:r>
              <a:r>
                <a:rPr lang="en-US" sz="4400" dirty="0" err="1"/>
                <a:t>hoa</a:t>
              </a:r>
              <a:r>
                <a:rPr lang="en-US" sz="4400" dirty="0"/>
                <a:t> </a:t>
              </a:r>
              <a:r>
                <a:rPr lang="en-US" sz="4400" dirty="0" err="1"/>
                <a:t>hồng</a:t>
              </a:r>
              <a:r>
                <a:rPr lang="en-US" sz="4400" dirty="0"/>
                <a:t> </a:t>
              </a:r>
              <a:r>
                <a:rPr lang="en-US" sz="4400" dirty="0" err="1"/>
                <a:t>mọc</a:t>
              </a:r>
              <a:r>
                <a:rPr lang="en-US" sz="4400" dirty="0"/>
                <a:t> </a:t>
              </a:r>
              <a:r>
                <a:rPr lang="en-US" sz="4400" dirty="0" err="1"/>
                <a:t>thành</a:t>
              </a:r>
              <a:r>
                <a:rPr lang="en-US" sz="4400" dirty="0"/>
                <a:t> </a:t>
              </a:r>
              <a:r>
                <a:rPr lang="en-US" sz="4400" dirty="0" err="1"/>
                <a:t>chùm</a:t>
              </a:r>
              <a:r>
                <a:rPr lang="en-US" sz="4400" dirty="0"/>
                <a:t> </a:t>
              </a:r>
              <a:r>
                <a:rPr lang="en-US" sz="4400" dirty="0" err="1"/>
                <a:t>với</a:t>
              </a:r>
              <a:r>
                <a:rPr lang="en-US" sz="4400" dirty="0"/>
                <a:t> </a:t>
              </a:r>
              <a:r>
                <a:rPr lang="en-US" sz="4400" dirty="0" err="1"/>
                <a:t>rất</a:t>
              </a:r>
              <a:r>
                <a:rPr lang="en-US" sz="4400" dirty="0"/>
                <a:t> </a:t>
              </a:r>
              <a:r>
                <a:rPr lang="en-US" sz="4400" dirty="0" err="1"/>
                <a:t>nhiều</a:t>
              </a:r>
              <a:r>
                <a:rPr lang="en-US" sz="4400" dirty="0"/>
                <a:t> </a:t>
              </a:r>
              <a:r>
                <a:rPr lang="en-US" sz="4400" dirty="0" err="1"/>
                <a:t>nụ</a:t>
              </a:r>
              <a:r>
                <a:rPr lang="en-US" sz="4400" dirty="0"/>
                <a:t> </a:t>
              </a:r>
              <a:r>
                <a:rPr lang="en-US" sz="4400" dirty="0" err="1"/>
                <a:t>có</a:t>
              </a:r>
              <a:r>
                <a:rPr lang="en-US" sz="4400" dirty="0"/>
                <a:t> </a:t>
              </a:r>
              <a:r>
                <a:rPr lang="en-US" sz="4400" dirty="0" err="1"/>
                <a:t>tên</a:t>
              </a:r>
              <a:r>
                <a:rPr lang="en-US" sz="4400" dirty="0"/>
                <a:t> </a:t>
              </a:r>
              <a:r>
                <a:rPr lang="en-US" sz="4400" dirty="0" err="1"/>
                <a:t>là</a:t>
              </a:r>
              <a:r>
                <a:rPr lang="en-US" sz="4400" dirty="0"/>
                <a:t> </a:t>
              </a:r>
              <a:r>
                <a:rPr lang="en-US" sz="4400" dirty="0" err="1"/>
                <a:t>gì</a:t>
              </a:r>
              <a:r>
                <a:rPr lang="en-US" sz="4400" dirty="0" smtClean="0"/>
                <a:t>?</a:t>
              </a:r>
              <a:endParaRPr lang="en-US" sz="4400" dirty="0"/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50" y="439168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245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61375" y="803488"/>
              <a:ext cx="3875857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tỉ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muội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902" y="4344596"/>
            <a:ext cx="8510767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E793C87-0B0F-4BB2-BC61-316C0981C1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75" y="4029622"/>
            <a:ext cx="3189952" cy="219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6 1.11111E-6 L -0.03724 1.11111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243" y="4329610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6"/>
            <a:ext cx="6980525" cy="3988615"/>
            <a:chOff x="0" y="41006"/>
            <a:chExt cx="6980525" cy="3988615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6"/>
              <a:ext cx="6980525" cy="398861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1049018" y="219260"/>
              <a:ext cx="423718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2. </a:t>
              </a:r>
              <a:r>
                <a:rPr lang="en-US" sz="4000" dirty="0" err="1" smtClean="0"/>
                <a:t>Câu</a:t>
              </a:r>
              <a:r>
                <a:rPr lang="en-US" sz="4000" dirty="0" smtClean="0"/>
                <a:t> </a:t>
              </a:r>
              <a:r>
                <a:rPr lang="en-US" sz="4000" dirty="0" err="1"/>
                <a:t>thơ</a:t>
              </a:r>
              <a:r>
                <a:rPr lang="en-US" sz="4000" dirty="0"/>
                <a:t> </a:t>
              </a:r>
              <a:r>
                <a:rPr lang="en-US" sz="4000" dirty="0" err="1" smtClean="0"/>
                <a:t>sau</a:t>
              </a:r>
              <a:r>
                <a:rPr lang="en-US" sz="4000" dirty="0" smtClean="0"/>
                <a:t>: </a:t>
              </a:r>
            </a:p>
            <a:p>
              <a:r>
                <a:rPr lang="en-US" sz="4000" dirty="0" smtClean="0"/>
                <a:t>“ </a:t>
              </a:r>
              <a:r>
                <a:rPr lang="en-US" sz="4000" dirty="0" err="1"/>
                <a:t>Hoan</a:t>
              </a:r>
              <a:r>
                <a:rPr lang="en-US" sz="4000" dirty="0"/>
                <a:t> </a:t>
              </a:r>
              <a:r>
                <a:rPr lang="en-US" sz="4000" dirty="0" err="1"/>
                <a:t>hô</a:t>
              </a:r>
              <a:r>
                <a:rPr lang="en-US" sz="4000" dirty="0"/>
                <a:t> </a:t>
              </a:r>
              <a:r>
                <a:rPr lang="en-US" sz="4000" dirty="0" err="1"/>
                <a:t>thằng</a:t>
              </a:r>
              <a:r>
                <a:rPr lang="en-US" sz="4000" dirty="0"/>
                <a:t> </a:t>
              </a:r>
              <a:r>
                <a:rPr lang="en-US" sz="4000" dirty="0" err="1"/>
                <a:t>bé</a:t>
              </a:r>
              <a:endParaRPr lang="en-US" sz="4000" dirty="0"/>
            </a:p>
            <a:p>
              <a:r>
                <a:rPr lang="en-US" sz="4000" dirty="0" err="1"/>
                <a:t>Bé</a:t>
              </a:r>
              <a:r>
                <a:rPr lang="en-US" sz="4000" dirty="0"/>
                <a:t> </a:t>
              </a:r>
              <a:r>
                <a:rPr lang="en-US" sz="4000" dirty="0" err="1"/>
                <a:t>thế</a:t>
              </a:r>
              <a:r>
                <a:rPr lang="en-US" sz="4000" dirty="0"/>
                <a:t> </a:t>
              </a:r>
              <a:r>
                <a:rPr lang="en-US" sz="4000" dirty="0" err="1"/>
                <a:t>mà</a:t>
              </a:r>
              <a:r>
                <a:rPr lang="en-US" sz="4000" dirty="0"/>
                <a:t> </a:t>
              </a:r>
              <a:r>
                <a:rPr lang="en-US" sz="4000" dirty="0" err="1"/>
                <a:t>khỏe</a:t>
              </a:r>
              <a:endParaRPr lang="en-US" sz="4000" dirty="0"/>
            </a:p>
            <a:p>
              <a:r>
                <a:rPr lang="en-US" sz="4000" dirty="0" err="1"/>
                <a:t>Vì</a:t>
              </a:r>
              <a:r>
                <a:rPr lang="en-US" sz="4000" dirty="0"/>
                <a:t> </a:t>
              </a:r>
              <a:r>
                <a:rPr lang="en-US" sz="4000" dirty="0" err="1"/>
                <a:t>nó</a:t>
              </a:r>
              <a:r>
                <a:rPr lang="en-US" sz="4000" dirty="0"/>
                <a:t> </a:t>
              </a:r>
              <a:r>
                <a:rPr lang="en-US" sz="4000" dirty="0" err="1"/>
                <a:t>thương</a:t>
              </a:r>
              <a:r>
                <a:rPr lang="en-US" sz="4000" dirty="0"/>
                <a:t> </a:t>
              </a:r>
              <a:r>
                <a:rPr lang="en-US" sz="4000" dirty="0" err="1"/>
                <a:t>ông</a:t>
              </a:r>
              <a:r>
                <a:rPr lang="en-US" sz="4000" dirty="0"/>
                <a:t>”</a:t>
              </a:r>
            </a:p>
            <a:p>
              <a:r>
                <a:rPr lang="en-US" sz="4000" dirty="0" err="1"/>
                <a:t>Trong</a:t>
              </a:r>
              <a:r>
                <a:rPr lang="en-US" sz="4000" dirty="0"/>
                <a:t> </a:t>
              </a:r>
              <a:r>
                <a:rPr lang="en-US" sz="4000" dirty="0" err="1"/>
                <a:t>bài</a:t>
              </a:r>
              <a:r>
                <a:rPr lang="en-US" sz="4000" dirty="0"/>
                <a:t> </a:t>
              </a:r>
              <a:r>
                <a:rPr lang="en-US" sz="4000" dirty="0" err="1"/>
                <a:t>đọc</a:t>
              </a:r>
              <a:r>
                <a:rPr lang="en-US" sz="4000" dirty="0"/>
                <a:t> </a:t>
              </a:r>
              <a:r>
                <a:rPr lang="en-US" sz="4000" dirty="0" err="1"/>
                <a:t>nào</a:t>
              </a:r>
              <a:r>
                <a:rPr lang="en-US" sz="4000" dirty="0"/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09" y="4265485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790201" y="920600"/>
              <a:ext cx="4171447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Thương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ông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55" y="4397857"/>
            <a:ext cx="10342946" cy="28188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E02FA0E5-77A4-482A-90FC-C49100C83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322"/>
            <a:ext cx="6632058" cy="3970300"/>
          </a:xfrm>
          <a:prstGeom prst="rect">
            <a:avLst/>
          </a:prstGeom>
        </p:spPr>
      </p:pic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05" y="426198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352167" y="33249"/>
            <a:ext cx="4765386" cy="2692628"/>
            <a:chOff x="6693612" y="-83230"/>
            <a:chExt cx="5682426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6693612" y="-83230"/>
              <a:ext cx="5682426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704135" y="585637"/>
              <a:ext cx="3750825" cy="15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Nhớ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nguôi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=""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28C6B9F-7994-40F8-942A-85B73B50E7F7}"/>
              </a:ext>
            </a:extLst>
          </p:cNvPr>
          <p:cNvSpPr txBox="1"/>
          <p:nvPr/>
        </p:nvSpPr>
        <p:spPr>
          <a:xfrm>
            <a:off x="472048" y="377047"/>
            <a:ext cx="66144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4. </a:t>
            </a:r>
            <a:r>
              <a:rPr lang="en-US" sz="4000" dirty="0" err="1"/>
              <a:t>Điền</a:t>
            </a:r>
            <a:r>
              <a:rPr lang="en-US" sz="4000" dirty="0"/>
              <a:t> </a:t>
            </a:r>
            <a:r>
              <a:rPr lang="en-US" sz="4000" dirty="0" err="1"/>
              <a:t>tiếp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chỗ</a:t>
            </a:r>
            <a:r>
              <a:rPr lang="en-US" sz="4000" dirty="0"/>
              <a:t> </a:t>
            </a:r>
            <a:r>
              <a:rPr lang="en-US" sz="4000" dirty="0" err="1"/>
              <a:t>trống</a:t>
            </a:r>
            <a:endParaRPr lang="en-US" sz="4000" dirty="0"/>
          </a:p>
          <a:p>
            <a:r>
              <a:rPr lang="en-US" sz="4000" dirty="0" smtClean="0"/>
              <a:t>    “ </a:t>
            </a:r>
            <a:r>
              <a:rPr lang="en-US" sz="4000" dirty="0"/>
              <a:t>Nay </a:t>
            </a:r>
            <a:r>
              <a:rPr lang="en-US" sz="4000" dirty="0" err="1"/>
              <a:t>cháu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mới</a:t>
            </a:r>
            <a:endParaRPr lang="en-US" sz="4000" dirty="0"/>
          </a:p>
          <a:p>
            <a:r>
              <a:rPr lang="en-US" sz="4000" dirty="0" smtClean="0"/>
              <a:t>    </a:t>
            </a:r>
            <a:r>
              <a:rPr lang="en-US" sz="4000" dirty="0" err="1" smtClean="0"/>
              <a:t>Bao</a:t>
            </a:r>
            <a:r>
              <a:rPr lang="en-US" sz="4000" dirty="0" smtClean="0"/>
              <a:t> </a:t>
            </a:r>
            <a:r>
              <a:rPr lang="en-US" sz="4000" dirty="0" err="1"/>
              <a:t>cánh</a:t>
            </a:r>
            <a:r>
              <a:rPr lang="en-US" sz="4000" dirty="0"/>
              <a:t> </a:t>
            </a:r>
            <a:r>
              <a:rPr lang="en-US" sz="4000" dirty="0" err="1"/>
              <a:t>cửa</a:t>
            </a:r>
            <a:r>
              <a:rPr lang="en-US" sz="4000" dirty="0"/>
              <a:t> – ô </a:t>
            </a:r>
            <a:r>
              <a:rPr lang="en-US" sz="4000" dirty="0" err="1"/>
              <a:t>trời</a:t>
            </a:r>
            <a:endParaRPr lang="en-US" sz="4000" dirty="0"/>
          </a:p>
          <a:p>
            <a:r>
              <a:rPr lang="en-US" sz="4000" dirty="0" smtClean="0"/>
              <a:t>    </a:t>
            </a:r>
            <a:r>
              <a:rPr lang="en-US" sz="4000" dirty="0" err="1" smtClean="0"/>
              <a:t>Mỗi</a:t>
            </a:r>
            <a:r>
              <a:rPr lang="en-US" sz="4000" dirty="0" smtClean="0"/>
              <a:t> </a:t>
            </a:r>
            <a:r>
              <a:rPr lang="en-US" sz="4000" dirty="0" err="1"/>
              <a:t>lần</a:t>
            </a:r>
            <a:r>
              <a:rPr lang="en-US" sz="4000" dirty="0"/>
              <a:t> </a:t>
            </a:r>
            <a:r>
              <a:rPr lang="en-US" sz="4000" dirty="0" err="1"/>
              <a:t>tay</a:t>
            </a:r>
            <a:r>
              <a:rPr lang="en-US" sz="4000" dirty="0"/>
              <a:t> </a:t>
            </a:r>
            <a:r>
              <a:rPr lang="en-US" sz="4000" dirty="0" err="1"/>
              <a:t>đẩy</a:t>
            </a:r>
            <a:r>
              <a:rPr lang="en-US" sz="4000" dirty="0"/>
              <a:t> </a:t>
            </a:r>
            <a:r>
              <a:rPr lang="en-US" sz="4000" dirty="0" err="1"/>
              <a:t>cửa</a:t>
            </a:r>
            <a:endParaRPr lang="en-US" sz="4000" dirty="0"/>
          </a:p>
          <a:p>
            <a:r>
              <a:rPr lang="en-US" sz="4000" dirty="0" smtClean="0"/>
              <a:t>    </a:t>
            </a:r>
            <a:r>
              <a:rPr lang="en-US" sz="4000" dirty="0" err="1" smtClean="0"/>
              <a:t>Lại</a:t>
            </a:r>
            <a:r>
              <a:rPr lang="en-US" sz="4000" dirty="0"/>
              <a:t>………………..”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116" y="5090324"/>
            <a:ext cx="12219096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=""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=""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=""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=""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4775872" y="239216"/>
            <a:ext cx="6115840" cy="2007032"/>
          </a:xfrm>
          <a:prstGeom prst="wedgeEllipseCallout">
            <a:avLst>
              <a:gd name="adj1" fmla="val -21767"/>
              <a:gd name="adj2" fmla="val 75314"/>
            </a:avLst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62" y="2600036"/>
            <a:ext cx="4608346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004" y="1697260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=""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F7F6D20-A658-494F-8DCE-9D77CF3531EE}"/>
              </a:ext>
            </a:extLst>
          </p:cNvPr>
          <p:cNvSpPr/>
          <p:nvPr/>
        </p:nvSpPr>
        <p:spPr>
          <a:xfrm>
            <a:off x="4775872" y="792390"/>
            <a:ext cx="6115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ĐI! </a:t>
            </a:r>
          </a:p>
        </p:txBody>
      </p:sp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</TotalTime>
  <Words>350</Words>
  <Application>Microsoft Office PowerPoint</Application>
  <PresentationFormat>Widescreen</PresentationFormat>
  <Paragraphs>57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Antique</vt:lpstr>
      <vt:lpstr>Arial</vt:lpstr>
      <vt:lpstr>Arial-Rounded</vt:lpstr>
      <vt:lpstr>Calibri</vt:lpstr>
      <vt:lpstr>Calibri Light</vt:lpstr>
      <vt:lpstr>等线</vt:lpstr>
      <vt:lpstr>Tahoma</vt:lpstr>
      <vt:lpstr>Times New Roman</vt:lpstr>
      <vt:lpstr>Yu Mincho Demibold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 Những câu nào dưới đây nói về tình cảm anh chị em?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Chau, Tran Quoc Bao</dc:creator>
  <cp:lastModifiedBy>MTBA</cp:lastModifiedBy>
  <cp:revision>83</cp:revision>
  <dcterms:created xsi:type="dcterms:W3CDTF">2021-07-24T23:00:31Z</dcterms:created>
  <dcterms:modified xsi:type="dcterms:W3CDTF">2023-01-04T01:09:02Z</dcterms:modified>
</cp:coreProperties>
</file>