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54" r:id="rId2"/>
    <p:sldId id="316" r:id="rId3"/>
    <p:sldId id="318" r:id="rId4"/>
    <p:sldId id="319" r:id="rId5"/>
    <p:sldId id="355" r:id="rId6"/>
    <p:sldId id="320" r:id="rId7"/>
    <p:sldId id="357" r:id="rId8"/>
    <p:sldId id="356" r:id="rId9"/>
    <p:sldId id="323" r:id="rId10"/>
    <p:sldId id="358" r:id="rId11"/>
    <p:sldId id="359" r:id="rId12"/>
    <p:sldId id="324" r:id="rId13"/>
    <p:sldId id="327" r:id="rId14"/>
    <p:sldId id="361" r:id="rId15"/>
    <p:sldId id="362" r:id="rId16"/>
    <p:sldId id="346" r:id="rId17"/>
    <p:sldId id="363" r:id="rId18"/>
    <p:sldId id="338" r:id="rId19"/>
    <p:sldId id="348" r:id="rId20"/>
    <p:sldId id="373" r:id="rId21"/>
    <p:sldId id="374" r:id="rId22"/>
    <p:sldId id="369" r:id="rId23"/>
    <p:sldId id="375" r:id="rId24"/>
  </p:sldIdLst>
  <p:sldSz cx="6858000" cy="5143500"/>
  <p:notesSz cx="6858000" cy="9144000"/>
  <p:embeddedFontLst>
    <p:embeddedFont>
      <p:font typeface="HP001" panose="020B0604020202020204" charset="0"/>
      <p:regular r:id="rId26"/>
      <p:bold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Kalam" panose="020B0604020202020204" charset="0"/>
      <p:regular r:id="rId30"/>
      <p:bold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124" d="100"/>
          <a:sy n="124" d="100"/>
        </p:scale>
        <p:origin x="11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6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69087" y="445591"/>
            <a:ext cx="6119826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màu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(…).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27C56-BB36-4C26-BB09-5425ED5F2CC6}"/>
              </a:ext>
            </a:extLst>
          </p:cNvPr>
          <p:cNvSpPr txBox="1"/>
          <p:nvPr/>
        </p:nvSpPr>
        <p:spPr>
          <a:xfrm>
            <a:off x="264311" y="2424594"/>
            <a:ext cx="648891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màu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ruột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nhánh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vị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ngọt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dưa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hấu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489750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848512" y="3376737"/>
            <a:ext cx="6119826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Mai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611988" y="3929645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01088" y="351424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1114012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79F1C-CA66-4B03-B298-7458720823C6}"/>
              </a:ext>
            </a:extLst>
          </p:cNvPr>
          <p:cNvSpPr txBox="1"/>
          <p:nvPr/>
        </p:nvSpPr>
        <p:spPr>
          <a:xfrm>
            <a:off x="373336" y="1655111"/>
            <a:ext cx="6076623" cy="16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liền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chồng</a:t>
            </a:r>
            <a:r>
              <a:rPr lang="en-US" sz="1800" dirty="0">
                <a:latin typeface="UTM Avo" panose="02040603050506020204" pitchFamily="18" charset="0"/>
              </a:rPr>
              <a:t>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7ADC9-D892-464F-8659-BF7195CA29D3}"/>
              </a:ext>
            </a:extLst>
          </p:cNvPr>
          <p:cNvCxnSpPr>
            <a:cxnSpLocks/>
          </p:cNvCxnSpPr>
          <p:nvPr/>
        </p:nvCxnSpPr>
        <p:spPr>
          <a:xfrm>
            <a:off x="1649627" y="2050014"/>
            <a:ext cx="840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BC6E63-88C0-4749-A462-B9EBC9B22D71}"/>
              </a:ext>
            </a:extLst>
          </p:cNvPr>
          <p:cNvCxnSpPr>
            <a:cxnSpLocks/>
          </p:cNvCxnSpPr>
          <p:nvPr/>
        </p:nvCxnSpPr>
        <p:spPr>
          <a:xfrm>
            <a:off x="4374396" y="2050014"/>
            <a:ext cx="945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571A07-E7EB-4326-9410-673A829ECBB9}"/>
              </a:ext>
            </a:extLst>
          </p:cNvPr>
          <p:cNvCxnSpPr>
            <a:cxnSpLocks/>
          </p:cNvCxnSpPr>
          <p:nvPr/>
        </p:nvCxnSpPr>
        <p:spPr>
          <a:xfrm>
            <a:off x="5964937" y="245466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1814629" y="2869946"/>
            <a:ext cx="753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1000897" y="2449909"/>
            <a:ext cx="710514" cy="4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6E5FD0-CD61-4965-8096-4C67881A104C}"/>
              </a:ext>
            </a:extLst>
          </p:cNvPr>
          <p:cNvCxnSpPr>
            <a:cxnSpLocks/>
          </p:cNvCxnSpPr>
          <p:nvPr/>
        </p:nvCxnSpPr>
        <p:spPr>
          <a:xfrm>
            <a:off x="4169602" y="2447002"/>
            <a:ext cx="7483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358001" y="3603248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CB4252-8434-F1D9-0AB6-36F284BBA3A3}"/>
              </a:ext>
            </a:extLst>
          </p:cNvPr>
          <p:cNvCxnSpPr>
            <a:cxnSpLocks/>
          </p:cNvCxnSpPr>
          <p:nvPr/>
        </p:nvCxnSpPr>
        <p:spPr>
          <a:xfrm>
            <a:off x="5080932" y="2869946"/>
            <a:ext cx="559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8F17EB-50E2-B2D7-2D45-7FF3A72E8B63}"/>
              </a:ext>
            </a:extLst>
          </p:cNvPr>
          <p:cNvCxnSpPr>
            <a:cxnSpLocks/>
          </p:cNvCxnSpPr>
          <p:nvPr/>
        </p:nvCxnSpPr>
        <p:spPr>
          <a:xfrm>
            <a:off x="2990335" y="2869946"/>
            <a:ext cx="358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91DFAF-7B5C-486E-BD02-BA0398BB4625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180646-D113-48BC-A562-264712E0194D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A46463-A388-4405-BA5C-1A995D6C103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07E8FA4-7810-4F1D-AE41-ECBCFB5D483C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W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W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EC643-2000-4695-AA6E-E0A5979C1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48" t="320" r="-214" b="-1248"/>
          <a:stretch/>
        </p:blipFill>
        <p:spPr>
          <a:xfrm>
            <a:off x="828505" y="1984338"/>
            <a:ext cx="2635150" cy="2687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4A7B6D-EB74-409F-BDD4-A9D50E260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82" t="24511" r="13656" b="23243"/>
          <a:stretch/>
        </p:blipFill>
        <p:spPr>
          <a:xfrm>
            <a:off x="3796445" y="2579547"/>
            <a:ext cx="2032462" cy="2072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88526-B607-4906-8510-A255471D0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56" y="215120"/>
            <a:ext cx="1500405" cy="154010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W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N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3FC60D22-2C07-4E3B-9D59-FACD26E988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62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422" y="1136926"/>
            <a:ext cx="5789156" cy="325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52966" y="2329282"/>
              <a:ext cx="579924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W</a:t>
              </a:r>
              <a:r>
                <a:rPr lang="vi-VN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gưƟ V</a:t>
              </a:r>
              <a:r>
                <a:rPr lang="el-GR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İ</a:t>
              </a:r>
              <a:r>
                <a:rPr lang="el-GR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 </a:t>
              </a:r>
              <a:r>
                <a:rPr lang="en-US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W</a:t>
              </a:r>
              <a:r>
                <a:rPr lang="vi-VN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am cần cù, sáng Ǉạo. </a:t>
              </a:r>
              <a:endParaRPr lang="en-US" sz="27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55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W, V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19A4F6-8673-4231-8F8A-66BEFD807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6" y="215120"/>
            <a:ext cx="1500405" cy="154010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342E8-1672-4F3E-92EB-323D1DF2D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6" y="215120"/>
            <a:ext cx="1500405" cy="154010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A673D-E065-44EE-BF7F-DB8629706782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417450-9763-468E-BF5B-B16359E73BD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02D2FC-256F-4072-A78D-94390907A602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D9A65CD-53A0-4FFB-BFB8-611D052A9561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23" name="Google Shape;1714;p64">
            <a:extLst>
              <a:ext uri="{FF2B5EF4-FFF2-40B4-BE49-F238E27FC236}">
                <a16:creationId xmlns:a16="http://schemas.microsoft.com/office/drawing/2014/main" id="{B879B476-B410-42F1-9B67-7C4F803BABCA}"/>
              </a:ext>
            </a:extLst>
          </p:cNvPr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715;p64">
            <a:extLst>
              <a:ext uri="{FF2B5EF4-FFF2-40B4-BE49-F238E27FC236}">
                <a16:creationId xmlns:a16="http://schemas.microsoft.com/office/drawing/2014/main" id="{3164FF71-B4FF-4029-B5EB-828C6F52F549}"/>
              </a:ext>
            </a:extLst>
          </p:cNvPr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16;p64">
            <a:extLst>
              <a:ext uri="{FF2B5EF4-FFF2-40B4-BE49-F238E27FC236}">
                <a16:creationId xmlns:a16="http://schemas.microsoft.com/office/drawing/2014/main" id="{820AEA31-0D32-4344-9D26-B7DE50DB2D97}"/>
              </a:ext>
            </a:extLst>
          </p:cNvPr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1725;p64">
            <a:extLst>
              <a:ext uri="{FF2B5EF4-FFF2-40B4-BE49-F238E27FC236}">
                <a16:creationId xmlns:a16="http://schemas.microsoft.com/office/drawing/2014/main" id="{DEF1FAE3-8991-45E3-B5F4-DAD544310F71}"/>
              </a:ext>
            </a:extLst>
          </p:cNvPr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7" name="Google Shape;1726;p64">
              <a:extLst>
                <a:ext uri="{FF2B5EF4-FFF2-40B4-BE49-F238E27FC236}">
                  <a16:creationId xmlns:a16="http://schemas.microsoft.com/office/drawing/2014/main" id="{410CF4C3-163A-476E-B2A9-0D63EB1E1201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27;p64">
              <a:extLst>
                <a:ext uri="{FF2B5EF4-FFF2-40B4-BE49-F238E27FC236}">
                  <a16:creationId xmlns:a16="http://schemas.microsoft.com/office/drawing/2014/main" id="{20A917F3-71B3-438C-8C5C-671F5107900A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8;p64">
              <a:extLst>
                <a:ext uri="{FF2B5EF4-FFF2-40B4-BE49-F238E27FC236}">
                  <a16:creationId xmlns:a16="http://schemas.microsoft.com/office/drawing/2014/main" id="{FF6B738E-3893-42C5-A979-492430796CF9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714;p64">
            <a:extLst>
              <a:ext uri="{FF2B5EF4-FFF2-40B4-BE49-F238E27FC236}">
                <a16:creationId xmlns:a16="http://schemas.microsoft.com/office/drawing/2014/main" id="{9D3C981C-CCF3-49C7-B733-1EFB1C1A2DCF}"/>
              </a:ext>
            </a:extLst>
          </p:cNvPr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725;p64">
            <a:extLst>
              <a:ext uri="{FF2B5EF4-FFF2-40B4-BE49-F238E27FC236}">
                <a16:creationId xmlns:a16="http://schemas.microsoft.com/office/drawing/2014/main" id="{0B93CC5E-26E0-4AC5-A962-B58216D0EA8B}"/>
              </a:ext>
            </a:extLst>
          </p:cNvPr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2" name="Google Shape;1726;p64">
              <a:extLst>
                <a:ext uri="{FF2B5EF4-FFF2-40B4-BE49-F238E27FC236}">
                  <a16:creationId xmlns:a16="http://schemas.microsoft.com/office/drawing/2014/main" id="{13247FF7-5B1A-461A-9817-AB158CAEFAF9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7;p64">
              <a:extLst>
                <a:ext uri="{FF2B5EF4-FFF2-40B4-BE49-F238E27FC236}">
                  <a16:creationId xmlns:a16="http://schemas.microsoft.com/office/drawing/2014/main" id="{6B0259DF-82E8-4059-91E3-C7FA2C3BBA3E}"/>
                </a:ext>
              </a:extLst>
            </p:cNvPr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8;p64">
              <a:extLst>
                <a:ext uri="{FF2B5EF4-FFF2-40B4-BE49-F238E27FC236}">
                  <a16:creationId xmlns:a16="http://schemas.microsoft.com/office/drawing/2014/main" id="{54F2F103-C920-47F9-BD88-4720B7F6C6E5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918130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Quan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2054216" y="788198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4BCE9-3ADC-4216-B76A-D23552B9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59" y="1375732"/>
            <a:ext cx="4503669" cy="1747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52E4B-BBD7-4E25-9574-A7CE0EAF9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996" y="3123020"/>
            <a:ext cx="4164137" cy="1677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97372" y="1615507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Giải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đố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032" y="1579062"/>
            <a:ext cx="695814" cy="3667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1042420" y="1974134"/>
            <a:ext cx="4732817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3524442" y="2822717"/>
            <a:ext cx="2513527" cy="21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497823" y="2933213"/>
            <a:ext cx="2644404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chồng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Tiêm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dựng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bằng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tre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nứa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lấy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phơi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tết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quần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áo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442961" y="2933213"/>
            <a:ext cx="3035300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Mai An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Tiêm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đàn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bay qua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loại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đen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nhánh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F413E-54D7-4E45-8682-3C555C8F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025" y="629497"/>
            <a:ext cx="5937873" cy="2303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6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491975" y="2772899"/>
            <a:ext cx="2648819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Mai An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Tiêm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gieo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nảy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mầm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mọc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ra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loại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lan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rộng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717206" y="2772899"/>
            <a:ext cx="264881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chồng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Tiêm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khắc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dưa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1F0CC-CCCF-45FD-80AF-C0477138E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05" y="495433"/>
            <a:ext cx="5891020" cy="2372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6AA3F-530C-47DF-87DE-F2AB3744D042}"/>
              </a:ext>
            </a:extLst>
          </p:cNvPr>
          <p:cNvSpPr txBox="1"/>
          <p:nvPr/>
        </p:nvSpPr>
        <p:spPr>
          <a:xfrm>
            <a:off x="2054216" y="788198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05E17-1657-4FD9-BA68-55FF4197A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59" y="1375732"/>
            <a:ext cx="4503669" cy="1747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163364-CA4F-46B4-9263-67D996219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996" y="3123020"/>
            <a:ext cx="4164137" cy="1677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596D9-39CB-49C0-B4CE-121FE2171F97}"/>
              </a:ext>
            </a:extLst>
          </p:cNvPr>
          <p:cNvGrpSpPr/>
          <p:nvPr/>
        </p:nvGrpSpPr>
        <p:grpSpPr>
          <a:xfrm>
            <a:off x="511811" y="527283"/>
            <a:ext cx="5936580" cy="1096630"/>
            <a:chOff x="511811" y="527283"/>
            <a:chExt cx="5936580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41E64-99F6-4801-BDC4-33A47C239C0A}"/>
                </a:ext>
              </a:extLst>
            </p:cNvPr>
            <p:cNvSpPr txBox="1"/>
            <p:nvPr/>
          </p:nvSpPr>
          <p:spPr>
            <a:xfrm>
              <a:off x="1082564" y="657780"/>
              <a:ext cx="5365827" cy="86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2 – 3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câu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vật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Mai An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câu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282B1D1-0C47-4F2E-B107-D914E48BF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83" y="1652809"/>
            <a:ext cx="5233621" cy="2963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1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0421A-AF57-4343-83A0-569D0DE6B429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924D26-5E01-46FF-9691-E3FCFD18C2A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BDA38C-066C-4AC2-AFC8-CBD8F11CFFF4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F960025-AF53-4914-8E2E-B7D63C17E60A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65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871842"/>
            <a:chOff x="460224" y="1435196"/>
            <a:chExt cx="5996762" cy="871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xưa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</a:t>
              </a:r>
              <a:r>
                <a:rPr lang="en-US" sz="1800" dirty="0">
                  <a:latin typeface="UTM Avo" panose="02040603050506020204" pitchFamily="18" charset="0"/>
                </a:rPr>
                <a:t> Mai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được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yêu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nhận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làm</a:t>
              </a:r>
              <a:r>
                <a:rPr lang="en-US" sz="1800" dirty="0">
                  <a:latin typeface="UTM Avo" panose="02040603050506020204" pitchFamily="18" charset="0"/>
                </a:rPr>
                <a:t> con </a:t>
              </a:r>
              <a:r>
                <a:rPr lang="en-US" sz="1800" dirty="0" err="1">
                  <a:latin typeface="UTM Avo" panose="02040603050506020204" pitchFamily="18" charset="0"/>
                </a:rPr>
                <a:t>nuôi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DF054-DBE9-4EEF-A226-49F48BD38288}"/>
              </a:ext>
            </a:extLst>
          </p:cNvPr>
          <p:cNvCxnSpPr/>
          <p:nvPr/>
        </p:nvCxnSpPr>
        <p:spPr>
          <a:xfrm flipH="1">
            <a:off x="1693863" y="152812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EF13BE-0B93-4287-8BF7-DE215ADA5809}"/>
              </a:ext>
            </a:extLst>
          </p:cNvPr>
          <p:cNvGrpSpPr/>
          <p:nvPr/>
        </p:nvGrpSpPr>
        <p:grpSpPr>
          <a:xfrm>
            <a:off x="3148218" y="1995686"/>
            <a:ext cx="175436" cy="470813"/>
            <a:chOff x="5551064" y="2181164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18ABE-EAEE-40F4-9F20-CFD6DA2AB1D6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5BF472-3ABB-431B-B733-09897D58F840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73CB1C-EEDA-4857-87B9-9E69BE4A318F}"/>
              </a:ext>
            </a:extLst>
          </p:cNvPr>
          <p:cNvCxnSpPr/>
          <p:nvPr/>
        </p:nvCxnSpPr>
        <p:spPr>
          <a:xfrm flipH="1">
            <a:off x="3622065" y="158199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AEE503-77DD-4F14-A970-BC461EEA1B88}"/>
              </a:ext>
            </a:extLst>
          </p:cNvPr>
          <p:cNvCxnSpPr/>
          <p:nvPr/>
        </p:nvCxnSpPr>
        <p:spPr>
          <a:xfrm flipH="1">
            <a:off x="4845069" y="151750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28D055-C573-4675-A894-0709E3F1EC82}"/>
              </a:ext>
            </a:extLst>
          </p:cNvPr>
          <p:cNvGrpSpPr/>
          <p:nvPr/>
        </p:nvGrpSpPr>
        <p:grpSpPr>
          <a:xfrm>
            <a:off x="465868" y="2708643"/>
            <a:ext cx="5996762" cy="864532"/>
            <a:chOff x="460224" y="1435196"/>
            <a:chExt cx="5996762" cy="8645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45D9C0-398B-4098-B305-EF28CE63B8A6}"/>
                </a:ext>
              </a:extLst>
            </p:cNvPr>
            <p:cNvSpPr/>
            <p:nvPr/>
          </p:nvSpPr>
          <p:spPr>
            <a:xfrm>
              <a:off x="460224" y="1435196"/>
              <a:ext cx="5996762" cy="864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vì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hiểu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giận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đày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ra </a:t>
              </a:r>
              <a:r>
                <a:rPr lang="en-US" sz="1800" dirty="0" err="1">
                  <a:latin typeface="UTM Avo" panose="02040603050506020204" pitchFamily="18" charset="0"/>
                </a:rPr>
                <a:t>đảo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hoang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00FB0E-91AE-4151-8812-F3E39B7CB553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C29BC0-E520-4FD8-A931-F1CBE7557AA9}"/>
              </a:ext>
            </a:extLst>
          </p:cNvPr>
          <p:cNvCxnSpPr/>
          <p:nvPr/>
        </p:nvCxnSpPr>
        <p:spPr>
          <a:xfrm flipH="1">
            <a:off x="1624751" y="2708330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FB1CA3-E6EC-43DA-9A38-17C4C9AED230}"/>
              </a:ext>
            </a:extLst>
          </p:cNvPr>
          <p:cNvCxnSpPr/>
          <p:nvPr/>
        </p:nvCxnSpPr>
        <p:spPr>
          <a:xfrm flipH="1">
            <a:off x="4706846" y="274675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E5FF13-5DA8-407C-B0F3-313FAB925DB4}"/>
              </a:ext>
            </a:extLst>
          </p:cNvPr>
          <p:cNvCxnSpPr/>
          <p:nvPr/>
        </p:nvCxnSpPr>
        <p:spPr>
          <a:xfrm flipH="1">
            <a:off x="953096" y="310236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9FF6B1-B145-0273-5877-9DAB7079E084}"/>
              </a:ext>
            </a:extLst>
          </p:cNvPr>
          <p:cNvCxnSpPr/>
          <p:nvPr/>
        </p:nvCxnSpPr>
        <p:spPr>
          <a:xfrm flipH="1">
            <a:off x="3552953" y="314835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043384-B9DB-55A2-3464-3037A5AA6975}"/>
              </a:ext>
            </a:extLst>
          </p:cNvPr>
          <p:cNvCxnSpPr/>
          <p:nvPr/>
        </p:nvCxnSpPr>
        <p:spPr>
          <a:xfrm flipH="1">
            <a:off x="3609705" y="315149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82637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1840806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2395069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376075" y="3556176"/>
            <a:ext cx="351378" cy="584775"/>
            <a:chOff x="3376747" y="2909799"/>
            <a:chExt cx="351378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877222" y="3770067"/>
            <a:ext cx="112790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626805" y="389974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17136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1754242" y="3770067"/>
            <a:ext cx="450995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day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dứt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lỗi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lầm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0" name="Picture 2" descr="Hoang đảo png | PNGEgg">
            <a:extLst>
              <a:ext uri="{FF2B5EF4-FFF2-40B4-BE49-F238E27FC236}">
                <a16:creationId xmlns:a16="http://schemas.microsoft.com/office/drawing/2014/main" id="{67E2CEB6-77F4-4D42-8001-40304EC3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100000" l="0" r="100000">
                        <a14:foregroundMark x1="6897" y1="75575" x2="89655" y2="87069"/>
                        <a14:foregroundMark x1="22989" y1="91379" x2="24713" y2="91092"/>
                        <a14:foregroundMark x1="33333" y1="92241" x2="59770" y2="88218"/>
                        <a14:foregroundMark x1="22126" y1="97989" x2="71552" y2="93678"/>
                        <a14:foregroundMark x1="15517" y1="87356" x2="4885" y2="73563"/>
                        <a14:foregroundMark x1="4023" y1="94253" x2="32184" y2="88218"/>
                        <a14:foregroundMark x1="6034" y1="96552" x2="33621" y2="94253"/>
                        <a14:foregroundMark x1="8046" y1="95402" x2="2011" y2="70115"/>
                        <a14:foregroundMark x1="2874" y1="69253" x2="2874" y2="59483"/>
                        <a14:foregroundMark x1="5172" y1="60345" x2="26149" y2="55747"/>
                        <a14:foregroundMark x1="29310" y1="85920" x2="56034" y2="87069"/>
                        <a14:foregroundMark x1="83908" y1="84770" x2="98276" y2="78161"/>
                        <a14:foregroundMark x1="75575" y1="56034" x2="99138" y2="66092"/>
                        <a14:foregroundMark x1="98276" y1="79598" x2="92816" y2="99138"/>
                        <a14:foregroundMark x1="96264" y1="97701" x2="88793" y2="98851"/>
                        <a14:foregroundMark x1="68391" y1="97989" x2="97701" y2="9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4"/>
          <a:stretch/>
        </p:blipFill>
        <p:spPr bwMode="auto">
          <a:xfrm>
            <a:off x="3535333" y="1867540"/>
            <a:ext cx="2635090" cy="204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495299" y="1120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Vợ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chồng</a:t>
            </a:r>
            <a:r>
              <a:rPr lang="en-US" sz="1500" dirty="0"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77717" y="152646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nứa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495299" y="2753816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trồng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hạt</a:t>
            </a:r>
            <a:r>
              <a:rPr lang="en-US" sz="1500" dirty="0">
                <a:latin typeface="UTM Avo" panose="02040603050506020204" pitchFamily="18" charset="0"/>
              </a:rPr>
              <a:t> do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xuống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495299" y="3470690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1583</Words>
  <Application>Microsoft Office PowerPoint</Application>
  <PresentationFormat>Custom</PresentationFormat>
  <Paragraphs>102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UTM Cookies</vt:lpstr>
      <vt:lpstr>Kalam</vt:lpstr>
      <vt:lpstr>UTM Charlotte</vt:lpstr>
      <vt:lpstr>HP001</vt:lpstr>
      <vt:lpstr>Arial</vt:lpstr>
      <vt:lpstr>Montserrat</vt:lpstr>
      <vt:lpstr>UTM Avo</vt:lpstr>
      <vt:lpstr>HP001 4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93</cp:revision>
  <dcterms:modified xsi:type="dcterms:W3CDTF">2023-04-10T03:02:51Z</dcterms:modified>
</cp:coreProperties>
</file>