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81" r:id="rId3"/>
    <p:sldId id="282" r:id="rId4"/>
    <p:sldId id="311" r:id="rId5"/>
    <p:sldId id="284" r:id="rId6"/>
    <p:sldId id="310" r:id="rId7"/>
    <p:sldId id="273" r:id="rId8"/>
    <p:sldId id="286" r:id="rId9"/>
    <p:sldId id="306" r:id="rId10"/>
    <p:sldId id="288" r:id="rId11"/>
    <p:sldId id="289" r:id="rId12"/>
    <p:sldId id="290" r:id="rId13"/>
    <p:sldId id="291" r:id="rId14"/>
    <p:sldId id="292" r:id="rId15"/>
    <p:sldId id="303" r:id="rId16"/>
    <p:sldId id="295" r:id="rId17"/>
  </p:sldIdLst>
  <p:sldSz cx="18288000" cy="10296525"/>
  <p:notesSz cx="6858000" cy="9144000"/>
  <p:defaultTextStyle>
    <a:defPPr>
      <a:defRPr lang="en-US"/>
    </a:defPPr>
    <a:lvl1pPr marL="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DB1"/>
    <a:srgbClr val="87E9D6"/>
    <a:srgbClr val="85FF85"/>
    <a:srgbClr val="66FF99"/>
    <a:srgbClr val="FF5B5B"/>
    <a:srgbClr val="FFD54F"/>
    <a:srgbClr val="FFCD2F"/>
    <a:srgbClr val="00B45A"/>
    <a:srgbClr val="00EA75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2171" autoAdjust="0"/>
  </p:normalViewPr>
  <p:slideViewPr>
    <p:cSldViewPr>
      <p:cViewPr varScale="1">
        <p:scale>
          <a:sx n="53" d="100"/>
          <a:sy n="53" d="100"/>
        </p:scale>
        <p:origin x="216" y="90"/>
      </p:cViewPr>
      <p:guideLst>
        <p:guide orient="horz" pos="3243"/>
        <p:guide pos="57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3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8598"/>
            <a:ext cx="15544800" cy="2207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34698"/>
            <a:ext cx="12801600" cy="2631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7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849"/>
            <a:ext cx="4114800" cy="65878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849"/>
            <a:ext cx="12039600" cy="65878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6473"/>
            <a:ext cx="15544800" cy="2045004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4107"/>
            <a:ext cx="15544800" cy="225236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67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934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402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6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337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80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7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739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1893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1893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2339"/>
            <a:ext cx="16459200" cy="1716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4802"/>
            <a:ext cx="8080376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674" indent="0">
              <a:buNone/>
              <a:defRPr sz="4000" b="1"/>
            </a:lvl2pPr>
            <a:lvl3pPr marL="1829349" indent="0">
              <a:buNone/>
              <a:defRPr sz="3600" b="1"/>
            </a:lvl3pPr>
            <a:lvl4pPr marL="2744023" indent="0">
              <a:buNone/>
              <a:defRPr sz="3200" b="1"/>
            </a:lvl4pPr>
            <a:lvl5pPr marL="3658697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5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5333"/>
            <a:ext cx="8080376" cy="593242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4802"/>
            <a:ext cx="8083550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674" indent="0">
              <a:buNone/>
              <a:defRPr sz="4000" b="1"/>
            </a:lvl2pPr>
            <a:lvl3pPr marL="1829349" indent="0">
              <a:buNone/>
              <a:defRPr sz="3600" b="1"/>
            </a:lvl3pPr>
            <a:lvl4pPr marL="2744023" indent="0">
              <a:buNone/>
              <a:defRPr sz="3200" b="1"/>
            </a:lvl4pPr>
            <a:lvl5pPr marL="3658697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5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5333"/>
            <a:ext cx="8083550" cy="593242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953"/>
            <a:ext cx="6016626" cy="174469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956"/>
            <a:ext cx="10223500" cy="8787799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4646"/>
            <a:ext cx="6016626" cy="7043109"/>
          </a:xfrm>
        </p:spPr>
        <p:txBody>
          <a:bodyPr/>
          <a:lstStyle>
            <a:lvl1pPr marL="0" indent="0">
              <a:buNone/>
              <a:defRPr sz="2800"/>
            </a:lvl1pPr>
            <a:lvl2pPr marL="914674" indent="0">
              <a:buNone/>
              <a:defRPr sz="2400"/>
            </a:lvl2pPr>
            <a:lvl3pPr marL="1829349" indent="0">
              <a:buNone/>
              <a:defRPr sz="2000"/>
            </a:lvl3pPr>
            <a:lvl4pPr marL="2744023" indent="0">
              <a:buNone/>
              <a:defRPr sz="1800"/>
            </a:lvl4pPr>
            <a:lvl5pPr marL="3658697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5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7568"/>
            <a:ext cx="10972800" cy="850895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20013"/>
            <a:ext cx="10972800" cy="6177915"/>
          </a:xfrm>
        </p:spPr>
        <p:txBody>
          <a:bodyPr/>
          <a:lstStyle>
            <a:lvl1pPr marL="0" indent="0">
              <a:buNone/>
              <a:defRPr sz="6400"/>
            </a:lvl1pPr>
            <a:lvl2pPr marL="914674" indent="0">
              <a:buNone/>
              <a:defRPr sz="5600"/>
            </a:lvl2pPr>
            <a:lvl3pPr marL="1829349" indent="0">
              <a:buNone/>
              <a:defRPr sz="4800"/>
            </a:lvl3pPr>
            <a:lvl4pPr marL="2744023" indent="0">
              <a:buNone/>
              <a:defRPr sz="4000"/>
            </a:lvl4pPr>
            <a:lvl5pPr marL="3658697" indent="0">
              <a:buNone/>
              <a:defRPr sz="4000"/>
            </a:lvl5pPr>
            <a:lvl6pPr marL="4573372" indent="0">
              <a:buNone/>
              <a:defRPr sz="4000"/>
            </a:lvl6pPr>
            <a:lvl7pPr marL="5488046" indent="0">
              <a:buNone/>
              <a:defRPr sz="4000"/>
            </a:lvl7pPr>
            <a:lvl8pPr marL="6402720" indent="0">
              <a:buNone/>
              <a:defRPr sz="4000"/>
            </a:lvl8pPr>
            <a:lvl9pPr marL="731739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8462"/>
            <a:ext cx="10972800" cy="1208412"/>
          </a:xfrm>
        </p:spPr>
        <p:txBody>
          <a:bodyPr/>
          <a:lstStyle>
            <a:lvl1pPr marL="0" indent="0">
              <a:buNone/>
              <a:defRPr sz="2800"/>
            </a:lvl1pPr>
            <a:lvl2pPr marL="914674" indent="0">
              <a:buNone/>
              <a:defRPr sz="2400"/>
            </a:lvl2pPr>
            <a:lvl3pPr marL="1829349" indent="0">
              <a:buNone/>
              <a:defRPr sz="2000"/>
            </a:lvl3pPr>
            <a:lvl4pPr marL="2744023" indent="0">
              <a:buNone/>
              <a:defRPr sz="1800"/>
            </a:lvl4pPr>
            <a:lvl5pPr marL="3658697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5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2339"/>
            <a:ext cx="164592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2525"/>
            <a:ext cx="16459200" cy="6795230"/>
          </a:xfrm>
          <a:prstGeom prst="rect">
            <a:avLst/>
          </a:prstGeom>
        </p:spPr>
        <p:txBody>
          <a:bodyPr vert="horz" lIns="182935" tIns="91467" rIns="182935" bIns="914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43354"/>
            <a:ext cx="4267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43354"/>
            <a:ext cx="5791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43354"/>
            <a:ext cx="4267200" cy="548195"/>
          </a:xfrm>
          <a:prstGeom prst="rect">
            <a:avLst/>
          </a:prstGeom>
        </p:spPr>
        <p:txBody>
          <a:bodyPr vert="horz" lIns="182935" tIns="91467" rIns="182935" bIns="91467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29349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6006" indent="-686006" algn="l" defTabSz="1829349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6346" indent="-571671" algn="l" defTabSz="1829349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686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1360" indent="-457337" algn="l" defTabSz="1829349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6034" indent="-457337" algn="l" defTabSz="1829349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30709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5383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60057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4732" indent="-457337" algn="l" defTabSz="1829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674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9349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4023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697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3372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8046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2720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7395" algn="l" defTabSz="18293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slide" Target="slide14.xml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slide" Target="slide13.xml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slide" Target="slide12.xml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489757"/>
            <a:ext cx="6172200" cy="6773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8345150" cy="1583531"/>
          </a:xfrm>
          <a:custGeom>
            <a:avLst/>
            <a:gdLst>
              <a:gd name="connsiteX0" fmla="*/ 0 w 18288000"/>
              <a:gd name="connsiteY0" fmla="*/ 0 h 5453062"/>
              <a:gd name="connsiteX1" fmla="*/ 18288000 w 18288000"/>
              <a:gd name="connsiteY1" fmla="*/ 0 h 5453062"/>
              <a:gd name="connsiteX2" fmla="*/ 18288000 w 18288000"/>
              <a:gd name="connsiteY2" fmla="*/ 5453062 h 5453062"/>
              <a:gd name="connsiteX3" fmla="*/ 0 w 18288000"/>
              <a:gd name="connsiteY3" fmla="*/ 5453062 h 5453062"/>
              <a:gd name="connsiteX4" fmla="*/ 0 w 18288000"/>
              <a:gd name="connsiteY4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0 w 18345150"/>
              <a:gd name="connsiteY3" fmla="*/ 5453062 h 5453062"/>
              <a:gd name="connsiteX4" fmla="*/ 0 w 18345150"/>
              <a:gd name="connsiteY4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4429125 w 18345150"/>
              <a:gd name="connsiteY3" fmla="*/ 257175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4429125 w 18345150"/>
              <a:gd name="connsiteY3" fmla="*/ 257175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4429125 w 18345150"/>
              <a:gd name="connsiteY3" fmla="*/ 257175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4429125 w 18345150"/>
              <a:gd name="connsiteY3" fmla="*/ 257175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6829425 w 18345150"/>
              <a:gd name="connsiteY3" fmla="*/ 2400300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9079139 w 18345150"/>
              <a:gd name="connsiteY3" fmla="*/ 2472872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9079139 w 18345150"/>
              <a:gd name="connsiteY3" fmla="*/ 2472872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  <a:gd name="connsiteX0" fmla="*/ 0 w 18345150"/>
              <a:gd name="connsiteY0" fmla="*/ 0 h 5453062"/>
              <a:gd name="connsiteX1" fmla="*/ 18288000 w 18345150"/>
              <a:gd name="connsiteY1" fmla="*/ 0 h 5453062"/>
              <a:gd name="connsiteX2" fmla="*/ 18345150 w 18345150"/>
              <a:gd name="connsiteY2" fmla="*/ 3567112 h 5453062"/>
              <a:gd name="connsiteX3" fmla="*/ 9079139 w 18345150"/>
              <a:gd name="connsiteY3" fmla="*/ 2472872 h 5453062"/>
              <a:gd name="connsiteX4" fmla="*/ 0 w 18345150"/>
              <a:gd name="connsiteY4" fmla="*/ 5453062 h 5453062"/>
              <a:gd name="connsiteX5" fmla="*/ 0 w 18345150"/>
              <a:gd name="connsiteY5" fmla="*/ 0 h 54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45150" h="5453062">
                <a:moveTo>
                  <a:pt x="0" y="0"/>
                </a:moveTo>
                <a:lnTo>
                  <a:pt x="18288000" y="0"/>
                </a:lnTo>
                <a:lnTo>
                  <a:pt x="18345150" y="3567112"/>
                </a:lnTo>
                <a:cubicBezTo>
                  <a:pt x="14068425" y="3997325"/>
                  <a:pt x="13212989" y="2082120"/>
                  <a:pt x="9079139" y="2472872"/>
                </a:cubicBezTo>
                <a:cubicBezTo>
                  <a:pt x="6844847" y="2905352"/>
                  <a:pt x="1476375" y="4492625"/>
                  <a:pt x="0" y="5453062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334625" y="1505902"/>
            <a:ext cx="3108960" cy="3108960"/>
          </a:xfrm>
          <a:prstGeom prst="ellipse">
            <a:avLst/>
          </a:prstGeom>
          <a:solidFill>
            <a:srgbClr val="008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6350" y="2231472"/>
            <a:ext cx="12366041" cy="171608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66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Trajan Pro Bold" pitchFamily="18" charset="0"/>
              </a:rPr>
              <a:t>TOÁN    2</a:t>
            </a:r>
            <a:endParaRPr lang="en-US" sz="166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UTM Trajan Pro Bold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62" b="97447" l="9794" r="9690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-225741"/>
            <a:ext cx="2057400" cy="24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41" y="3613053"/>
            <a:ext cx="2899479" cy="313433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74" y="435701"/>
            <a:ext cx="3466837" cy="3172925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4948069"/>
            <a:ext cx="3678294" cy="3976237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5" y="1652324"/>
            <a:ext cx="3233983" cy="349593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67000" y="1537301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333203" y="1270519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252546" y="6262530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84619" y="8443355"/>
            <a:ext cx="761998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12" action="ppaction://hlinksldjump"/>
          </p:cNvPr>
          <p:cNvSpPr/>
          <p:nvPr/>
        </p:nvSpPr>
        <p:spPr>
          <a:xfrm>
            <a:off x="16341826" y="9356128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pic>
        <p:nvPicPr>
          <p:cNvPr id="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547305" y="3400293"/>
            <a:ext cx="609600" cy="609600"/>
          </a:xfrm>
          <a:prstGeom prst="rect">
            <a:avLst/>
          </a:prstGeom>
        </p:spPr>
      </p:pic>
      <p:pic>
        <p:nvPicPr>
          <p:cNvPr id="1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274589" y="6262530"/>
            <a:ext cx="609600" cy="609600"/>
          </a:xfrm>
          <a:prstGeom prst="rect">
            <a:avLst/>
          </a:prstGeom>
        </p:spPr>
      </p:pic>
      <p:pic>
        <p:nvPicPr>
          <p:cNvPr id="15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274589" y="8138555"/>
            <a:ext cx="609600" cy="609600"/>
          </a:xfrm>
          <a:prstGeom prst="rect">
            <a:avLst/>
          </a:prstGeom>
        </p:spPr>
      </p:pic>
      <p:pic>
        <p:nvPicPr>
          <p:cNvPr id="16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242505" y="9832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33601" y="710486"/>
            <a:ext cx="14129654" cy="59533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6241488" y="9288665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840" y="-286165"/>
            <a:ext cx="2633760" cy="284709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04" y="1553673"/>
            <a:ext cx="12154479" cy="201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4"/>
          <p:cNvSpPr txBox="1">
            <a:spLocks/>
          </p:cNvSpPr>
          <p:nvPr/>
        </p:nvSpPr>
        <p:spPr>
          <a:xfrm>
            <a:off x="6639394" y="3965574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+ 2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57063" y="4183538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778834" y="4183538"/>
            <a:ext cx="1280160" cy="1280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2200" y="710486"/>
            <a:ext cx="13792200" cy="71047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05" y="-338138"/>
            <a:ext cx="3666766" cy="33559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55" y="1766105"/>
            <a:ext cx="10012820" cy="166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6519771" y="4422774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+ 4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37440" y="4640738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637440" y="4640738"/>
            <a:ext cx="1280160" cy="1280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Notched Right Arrow 23">
            <a:hlinkClick r:id="rId8" action="ppaction://hlinksldjump"/>
          </p:cNvPr>
          <p:cNvSpPr/>
          <p:nvPr/>
        </p:nvSpPr>
        <p:spPr>
          <a:xfrm>
            <a:off x="16241488" y="9288665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04914" y="576262"/>
            <a:ext cx="13106400" cy="76243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835" y="0"/>
            <a:ext cx="3069166" cy="33177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8370"/>
            <a:ext cx="11748215" cy="166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7162800" y="5032374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+ 4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80469" y="5250338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>
            <a:hlinkClick r:id="rId8" action="ppaction://hlinksldjump"/>
          </p:cNvPr>
          <p:cNvSpPr/>
          <p:nvPr/>
        </p:nvSpPr>
        <p:spPr>
          <a:xfrm>
            <a:off x="10280469" y="5250338"/>
            <a:ext cx="1280160" cy="1280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Notched Right Arrow 23">
            <a:hlinkClick r:id="rId8" action="ppaction://hlinksldjump"/>
          </p:cNvPr>
          <p:cNvSpPr/>
          <p:nvPr/>
        </p:nvSpPr>
        <p:spPr>
          <a:xfrm>
            <a:off x="16241488" y="9288665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43200" y="752668"/>
            <a:ext cx="13106400" cy="6876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906" y="-195465"/>
            <a:ext cx="3249984" cy="3513234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3" y="1655128"/>
            <a:ext cx="11680231" cy="166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6858000" y="4651374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+ 5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975669" y="4869338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975669" y="4869338"/>
            <a:ext cx="1280160" cy="1280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Notched Right Arrow 23">
            <a:hlinkClick r:id="rId8" action="ppaction://hlinksldjump"/>
          </p:cNvPr>
          <p:cNvSpPr/>
          <p:nvPr/>
        </p:nvSpPr>
        <p:spPr>
          <a:xfrm>
            <a:off x="16241488" y="9288665"/>
            <a:ext cx="1676400" cy="84623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935" tIns="91467" rIns="182935" bIns="9146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06490" y="352356"/>
            <a:ext cx="1234440" cy="1234440"/>
            <a:chOff x="321900" y="322232"/>
            <a:chExt cx="1234440" cy="1234440"/>
          </a:xfrm>
        </p:grpSpPr>
        <p:sp>
          <p:nvSpPr>
            <p:cNvPr id="6" name="Oval 5"/>
            <p:cNvSpPr/>
            <p:nvPr/>
          </p:nvSpPr>
          <p:spPr>
            <a:xfrm>
              <a:off x="321900" y="322232"/>
              <a:ext cx="1234440" cy="12344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0480" y="390812"/>
              <a:ext cx="1097280" cy="1097280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5400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730829" y="90267"/>
            <a:ext cx="4419600" cy="1716088"/>
          </a:xfrm>
        </p:spPr>
        <p:txBody>
          <a:bodyPr>
            <a:normAutofit/>
          </a:bodyPr>
          <a:lstStyle/>
          <a:p>
            <a:pPr algn="just"/>
            <a:r>
              <a:rPr lang="en-US" sz="6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990600" y="2256577"/>
            <a:ext cx="3903921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+ 5 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932121" y="4161574"/>
            <a:ext cx="3657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+ 6 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781800" y="2256577"/>
            <a:ext cx="4284921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+ 6 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723321" y="4161574"/>
            <a:ext cx="41148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+ 6 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2420600" y="2256577"/>
            <a:ext cx="4284921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</a:t>
            </a:r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2362121" y="4161574"/>
            <a:ext cx="3657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</a:t>
            </a:r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995408" y="1398533"/>
            <a:ext cx="1586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4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11" y="2609926"/>
            <a:ext cx="11353800" cy="42898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228751"/>
            <a:ext cx="1234440" cy="1234440"/>
            <a:chOff x="321900" y="322232"/>
            <a:chExt cx="1234440" cy="1234440"/>
          </a:xfrm>
        </p:grpSpPr>
        <p:sp>
          <p:nvSpPr>
            <p:cNvPr id="4" name="Oval 3"/>
            <p:cNvSpPr/>
            <p:nvPr/>
          </p:nvSpPr>
          <p:spPr>
            <a:xfrm>
              <a:off x="321900" y="322232"/>
              <a:ext cx="1234440" cy="12344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90480" y="390812"/>
              <a:ext cx="1097280" cy="1097280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itle 4"/>
          <p:cNvSpPr txBox="1">
            <a:spLocks/>
          </p:cNvSpPr>
          <p:nvPr/>
        </p:nvSpPr>
        <p:spPr>
          <a:xfrm>
            <a:off x="1529139" y="-33338"/>
            <a:ext cx="16306800" cy="38496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đoàn tàu có 9 toa. Trong dịp nghỉ lễ, người ta nối thêm 5 toa nữa. Hỏi sau khi nối, đoàn tàu đó có tất cả bao nhiêu toa?</a:t>
            </a:r>
            <a:endParaRPr lang="en-US" sz="6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77000" y="1394611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56114" y="2361520"/>
            <a:ext cx="50781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517084" y="2361520"/>
            <a:ext cx="38426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38600" y="3243262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609600" y="6977062"/>
            <a:ext cx="4419600" cy="1716088"/>
          </a:xfrm>
        </p:spPr>
        <p:txBody>
          <a:bodyPr>
            <a:normAutofit/>
          </a:bodyPr>
          <a:lstStyle/>
          <a:p>
            <a:pPr algn="just"/>
            <a:r>
              <a:rPr lang="en-US" sz="6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tính:</a:t>
            </a:r>
            <a:endParaRPr lang="en-US" sz="6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20743" y="7146544"/>
            <a:ext cx="1188720" cy="1188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16132" y="7146544"/>
            <a:ext cx="1188720" cy="1188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469880" y="7146544"/>
            <a:ext cx="1188720" cy="1188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55375" y="7146544"/>
            <a:ext cx="1188720" cy="118872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9408522" y="7176619"/>
            <a:ext cx="990600" cy="1172112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16132" y="7146544"/>
            <a:ext cx="1188720" cy="11887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55375" y="7146544"/>
            <a:ext cx="1188720" cy="11887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+</a:t>
            </a:r>
            <a:endParaRPr lang="en-US" sz="6000">
              <a:solidFill>
                <a:srgbClr val="FF000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120743" y="7146544"/>
            <a:ext cx="1188720" cy="11887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469880" y="7146544"/>
            <a:ext cx="1188720" cy="11887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609600" y="8348662"/>
            <a:ext cx="176784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 fontScale="92500"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tính: </a:t>
            </a:r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Sau khi nối, đoàn tàu đó có tất cả        toa.  </a:t>
            </a:r>
            <a:endParaRPr lang="en-US" sz="6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5142029" y="8596855"/>
            <a:ext cx="1188720" cy="1188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142029" y="8596855"/>
            <a:ext cx="1188720" cy="11887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2617788"/>
            <a:ext cx="17015410" cy="72952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-12700"/>
            <a:ext cx="4763695" cy="10301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5788" y="1138238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346075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8763"/>
            <a:ext cx="4319588" cy="286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1825" y="0"/>
            <a:ext cx="3198813" cy="360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32051" y="3997365"/>
            <a:ext cx="12136080" cy="547842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5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  <a:p>
            <a:pPr algn="ctr">
              <a:spcBef>
                <a:spcPts val="600"/>
              </a:spcBef>
            </a:pPr>
            <a:r>
              <a:rPr lang="en-US" sz="115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Bài hát Tập đếm</a:t>
            </a:r>
            <a:endParaRPr lang="en-US" sz="11500">
              <a:solidFill>
                <a:srgbClr val="0070C0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25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25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25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25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625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625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tâp đếm chuẩ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823" y="87944"/>
            <a:ext cx="17890355" cy="100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76462"/>
            <a:ext cx="17068800" cy="336432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Toán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Phép</a:t>
            </a:r>
            <a:r>
              <a:rPr lang="en-US" b="1" dirty="0" smtClean="0"/>
              <a:t> </a:t>
            </a:r>
            <a:r>
              <a:rPr lang="en-US" b="1" dirty="0" err="1" smtClean="0"/>
              <a:t>cộng</a:t>
            </a:r>
            <a:r>
              <a:rPr lang="en-US" b="1" dirty="0" smtClean="0"/>
              <a:t> (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nhớ</a:t>
            </a:r>
            <a:r>
              <a:rPr lang="en-US" b="1" dirty="0" smtClean="0"/>
              <a:t>)</a:t>
            </a:r>
            <a:r>
              <a:rPr lang="en-US" b="1" dirty="0"/>
              <a:t> </a:t>
            </a:r>
            <a:r>
              <a:rPr lang="en-US" b="1" dirty="0" err="1" smtClean="0"/>
              <a:t>trong</a:t>
            </a:r>
            <a:r>
              <a:rPr lang="en-US" b="1" dirty="0" smtClean="0"/>
              <a:t> </a:t>
            </a:r>
            <a:r>
              <a:rPr lang="en-US" b="1" dirty="0" err="1" smtClean="0"/>
              <a:t>phạm</a:t>
            </a:r>
            <a:r>
              <a:rPr lang="en-US" b="1" dirty="0" smtClean="0"/>
              <a:t> vi 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4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4102" t="14021" b="56257"/>
          <a:stretch/>
        </p:blipFill>
        <p:spPr bwMode="auto">
          <a:xfrm>
            <a:off x="1587433" y="1795462"/>
            <a:ext cx="15073439" cy="6196383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 rot="20534155">
            <a:off x="1323931" y="2384862"/>
            <a:ext cx="10227460" cy="5017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534155">
            <a:off x="10819157" y="2992450"/>
            <a:ext cx="5475261" cy="49328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19" idx="1"/>
          </p:cNvCxnSpPr>
          <p:nvPr/>
        </p:nvCxnSpPr>
        <p:spPr>
          <a:xfrm>
            <a:off x="6437660" y="8127577"/>
            <a:ext cx="2046413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19" idx="3"/>
          </p:cNvCxnSpPr>
          <p:nvPr/>
        </p:nvCxnSpPr>
        <p:spPr>
          <a:xfrm flipH="1">
            <a:off x="9764233" y="8161224"/>
            <a:ext cx="2051628" cy="9569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8484073" y="8478097"/>
            <a:ext cx="1280160" cy="128016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21501" y="6972504"/>
            <a:ext cx="1188720" cy="118872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43300" y="6938857"/>
            <a:ext cx="1188720" cy="118872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31905" y="2274801"/>
            <a:ext cx="14822495" cy="606756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9" grpId="0" animBg="1"/>
      <p:bldP spid="19" grpId="1" animBg="1"/>
      <p:bldP spid="6" grpId="0" animBg="1"/>
      <p:bldP spid="6" grpId="1" animBg="1"/>
      <p:bldP spid="4" grpId="0" animBg="1"/>
      <p:bldP spid="4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H="1" flipV="1">
            <a:off x="304800" y="6824662"/>
            <a:ext cx="176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+ 3 ta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4102" t="14021" b="56257"/>
          <a:stretch/>
        </p:blipFill>
        <p:spPr bwMode="auto">
          <a:xfrm>
            <a:off x="1295400" y="119062"/>
            <a:ext cx="15073439" cy="6196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4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/>
        </p:nvSpPr>
        <p:spPr>
          <a:xfrm>
            <a:off x="2866181" y="4114120"/>
            <a:ext cx="5341648" cy="12801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+ 4 =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8358" y="191606"/>
            <a:ext cx="1234440" cy="12344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6938" y="260186"/>
            <a:ext cx="1097280" cy="109728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5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2697" y="-70483"/>
            <a:ext cx="4419600" cy="1716088"/>
          </a:xfrm>
        </p:spPr>
        <p:txBody>
          <a:bodyPr>
            <a:normAutofit/>
          </a:bodyPr>
          <a:lstStyle/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703965" y="1174978"/>
            <a:ext cx="17452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2789981" y="8196262"/>
            <a:ext cx="5341648" cy="12801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+ 3 =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822973" y="4244746"/>
            <a:ext cx="1097280" cy="10972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Cloud Callout 63"/>
          <p:cNvSpPr/>
          <p:nvPr/>
        </p:nvSpPr>
        <p:spPr>
          <a:xfrm>
            <a:off x="13123058" y="1266476"/>
            <a:ext cx="5029986" cy="2347244"/>
          </a:xfrm>
          <a:prstGeom prst="cloudCallout">
            <a:avLst>
              <a:gd name="adj1" fmla="val -68393"/>
              <a:gd name="adj2" fmla="val 1412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thêm 4</a:t>
            </a:r>
          </a:p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bắt đầu từ 8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02" y="1947862"/>
            <a:ext cx="10052198" cy="244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6"/>
          <a:stretch/>
        </p:blipFill>
        <p:spPr bwMode="auto">
          <a:xfrm>
            <a:off x="1758802" y="6062663"/>
            <a:ext cx="10052198" cy="147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Cloud Callout 72"/>
          <p:cNvSpPr/>
          <p:nvPr/>
        </p:nvSpPr>
        <p:spPr>
          <a:xfrm>
            <a:off x="13123058" y="5590222"/>
            <a:ext cx="5029986" cy="2347244"/>
          </a:xfrm>
          <a:prstGeom prst="cloudCallout">
            <a:avLst>
              <a:gd name="adj1" fmla="val -71393"/>
              <a:gd name="adj2" fmla="val 1138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thêm 3</a:t>
            </a:r>
          </a:p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bắt đầu từ 9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780354" y="8272462"/>
            <a:ext cx="1097280" cy="10972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0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1900" y="322232"/>
            <a:ext cx="1234440" cy="12344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0480" y="390812"/>
            <a:ext cx="1097280" cy="109728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6239" y="60143"/>
            <a:ext cx="4419600" cy="1716088"/>
          </a:xfrm>
        </p:spPr>
        <p:txBody>
          <a:bodyPr>
            <a:normAutofit/>
          </a:bodyPr>
          <a:lstStyle/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20" y="2728505"/>
            <a:ext cx="6860886" cy="11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683" y="2728505"/>
            <a:ext cx="8024188" cy="11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20" y="6320098"/>
            <a:ext cx="6838891" cy="11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683" y="6320098"/>
            <a:ext cx="7977755" cy="11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itle 4"/>
          <p:cNvSpPr txBox="1">
            <a:spLocks/>
          </p:cNvSpPr>
          <p:nvPr/>
        </p:nvSpPr>
        <p:spPr>
          <a:xfrm>
            <a:off x="1863514" y="3940311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+ 2 =   ?</a:t>
            </a:r>
            <a:endParaRPr lang="en-US" sz="6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981183" y="4158275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itle 4"/>
          <p:cNvSpPr txBox="1">
            <a:spLocks/>
          </p:cNvSpPr>
          <p:nvPr/>
        </p:nvSpPr>
        <p:spPr>
          <a:xfrm>
            <a:off x="11523618" y="3940311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+ 4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4641287" y="4158275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itle 4"/>
          <p:cNvSpPr txBox="1">
            <a:spLocks/>
          </p:cNvSpPr>
          <p:nvPr/>
        </p:nvSpPr>
        <p:spPr>
          <a:xfrm>
            <a:off x="1850571" y="7554001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+ 4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4968240" y="7771965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itle 4"/>
          <p:cNvSpPr txBox="1">
            <a:spLocks/>
          </p:cNvSpPr>
          <p:nvPr/>
        </p:nvSpPr>
        <p:spPr>
          <a:xfrm>
            <a:off x="11510675" y="7554001"/>
            <a:ext cx="4419600" cy="1716088"/>
          </a:xfrm>
          <a:prstGeom prst="rect">
            <a:avLst/>
          </a:prstGeom>
        </p:spPr>
        <p:txBody>
          <a:bodyPr vert="horz" lIns="182935" tIns="91467" rIns="182935" bIns="91467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+ 5 =   ?</a:t>
            </a:r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14628344" y="7771965"/>
            <a:ext cx="1280160" cy="128016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703965" y="1465641"/>
            <a:ext cx="17452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0374"/>
            <a:ext cx="16459200" cy="1716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DŨNG SĨ DIỆT VIRUS</a:t>
            </a:r>
            <a:endParaRPr lang="en-US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>
          <a:xfrm>
            <a:off x="9601200" y="3219449"/>
            <a:ext cx="8087825" cy="7043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>
          <a:xfrm>
            <a:off x="0" y="3161108"/>
            <a:ext cx="9536687" cy="6741318"/>
          </a:xfrm>
          <a:prstGeom prst="rect">
            <a:avLst/>
          </a:prstGeom>
        </p:spPr>
      </p:pic>
      <p:pic>
        <p:nvPicPr>
          <p:cNvPr id="5" name="Ghen Cô V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5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91529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199</Words>
  <Application>Microsoft Office PowerPoint</Application>
  <PresentationFormat>Custom</PresentationFormat>
  <Paragraphs>60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Aachen</vt:lpstr>
      <vt:lpstr>Arial</vt:lpstr>
      <vt:lpstr>Calibri</vt:lpstr>
      <vt:lpstr>Kids</vt:lpstr>
      <vt:lpstr>Times New Roman</vt:lpstr>
      <vt:lpstr>UTM Trajan Pro Bold</vt:lpstr>
      <vt:lpstr>Office Theme</vt:lpstr>
      <vt:lpstr>TOÁN    2</vt:lpstr>
      <vt:lpstr>PowerPoint Presentation</vt:lpstr>
      <vt:lpstr>PowerPoint Presentation</vt:lpstr>
      <vt:lpstr>Toán Phép cộng (có nhớ) trong phạm vi 20</vt:lpstr>
      <vt:lpstr>PowerPoint Presentation</vt:lpstr>
      <vt:lpstr>PowerPoint Presentation</vt:lpstr>
      <vt:lpstr>Tính</vt:lpstr>
      <vt:lpstr>Tính</vt:lpstr>
      <vt:lpstr>DŨNG SĨ DIỆT VIRUS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</vt:lpstr>
      <vt:lpstr>Phép tính: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MTBA</cp:lastModifiedBy>
  <cp:revision>234</cp:revision>
  <dcterms:created xsi:type="dcterms:W3CDTF">2020-04-19T13:18:56Z</dcterms:created>
  <dcterms:modified xsi:type="dcterms:W3CDTF">2021-09-27T03:39:22Z</dcterms:modified>
</cp:coreProperties>
</file>