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007577306" r:id="rId2"/>
    <p:sldId id="258" r:id="rId3"/>
    <p:sldId id="261" r:id="rId4"/>
    <p:sldId id="262" r:id="rId5"/>
    <p:sldId id="273" r:id="rId6"/>
    <p:sldId id="274" r:id="rId7"/>
    <p:sldId id="268" r:id="rId8"/>
    <p:sldId id="271" r:id="rId9"/>
    <p:sldId id="272" r:id="rId10"/>
    <p:sldId id="259" r:id="rId11"/>
    <p:sldId id="330" r:id="rId12"/>
    <p:sldId id="333" r:id="rId13"/>
    <p:sldId id="331" r:id="rId14"/>
    <p:sldId id="334" r:id="rId15"/>
    <p:sldId id="336" r:id="rId16"/>
    <p:sldId id="338" r:id="rId17"/>
    <p:sldId id="339" r:id="rId18"/>
    <p:sldId id="340" r:id="rId19"/>
    <p:sldId id="341" r:id="rId20"/>
    <p:sldId id="342" r:id="rId21"/>
    <p:sldId id="343" r:id="rId22"/>
    <p:sldId id="2007577303" r:id="rId23"/>
    <p:sldId id="2007577305"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40298-2FAC-4888-8CD0-814B43DDFFE7}"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C07BE-21B0-42E1-90E9-C052A2DAE475}" type="slidenum">
              <a:rPr lang="en-US" smtClean="0"/>
              <a:t>‹#›</a:t>
            </a:fld>
            <a:endParaRPr lang="en-US"/>
          </a:p>
        </p:txBody>
      </p:sp>
    </p:spTree>
    <p:extLst>
      <p:ext uri="{BB962C8B-B14F-4D97-AF65-F5344CB8AC3E}">
        <p14:creationId xmlns:p14="http://schemas.microsoft.com/office/powerpoint/2010/main" val="293073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10</a:t>
            </a:fld>
            <a:endParaRPr lang="zh-CN" altLang="en-US"/>
          </a:p>
        </p:txBody>
      </p:sp>
    </p:spTree>
    <p:extLst>
      <p:ext uri="{BB962C8B-B14F-4D97-AF65-F5344CB8AC3E}">
        <p14:creationId xmlns:p14="http://schemas.microsoft.com/office/powerpoint/2010/main" val="17365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rPr>
              <a:pPr defTabSz="914400">
                <a:defRPr/>
              </a:pPr>
              <a:t>24</a:t>
            </a:fld>
            <a:endParaRPr lang="zh-CN" altLang="en-US">
              <a:solidFill>
                <a:prstClr val="black"/>
              </a:solidFill>
            </a:endParaRPr>
          </a:p>
        </p:txBody>
      </p:sp>
    </p:spTree>
    <p:extLst>
      <p:ext uri="{BB962C8B-B14F-4D97-AF65-F5344CB8AC3E}">
        <p14:creationId xmlns:p14="http://schemas.microsoft.com/office/powerpoint/2010/main" val="331413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E38D5-F854-4B6C-A5BF-C5C8B9522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9640DE-62F6-46BC-9A48-5A323D1DA1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9986219-D2CD-4DC8-8EC4-257AAD085ED5}"/>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5" name="Footer Placeholder 4">
            <a:extLst>
              <a:ext uri="{FF2B5EF4-FFF2-40B4-BE49-F238E27FC236}">
                <a16:creationId xmlns:a16="http://schemas.microsoft.com/office/drawing/2014/main" xmlns="" id="{866D6EAE-0213-4A5E-A009-CD306AA68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46A6B1-989C-4AE6-BADD-3BFB7879F5BC}"/>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205043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20AAC8-4F99-4512-9187-91F46D974C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F9F7A51-A335-4F82-9144-DE2EBA1433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BE6FFF-B913-4FAB-8204-9F74EE9AA502}"/>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5" name="Footer Placeholder 4">
            <a:extLst>
              <a:ext uri="{FF2B5EF4-FFF2-40B4-BE49-F238E27FC236}">
                <a16:creationId xmlns:a16="http://schemas.microsoft.com/office/drawing/2014/main" xmlns="" id="{47861696-EF5F-40A1-B7B9-71E8D9CF9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A761BE-53A5-499D-92AD-9A15F46D714A}"/>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2047141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C42C092-DA21-4AAD-9D27-E65AA33A5B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924E499-2A4E-4DB1-9878-FAB627FD1D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FAD083-30DB-47DE-A9F5-5F9352E12C72}"/>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5" name="Footer Placeholder 4">
            <a:extLst>
              <a:ext uri="{FF2B5EF4-FFF2-40B4-BE49-F238E27FC236}">
                <a16:creationId xmlns:a16="http://schemas.microsoft.com/office/drawing/2014/main" xmlns="" id="{EBE1D44D-09FC-4029-9E6A-CD9D82DFC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C19570-1C77-4F7C-83C8-3E7DAA8022D3}"/>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193371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01FC56-2029-426A-BFA7-18A283FFC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502660-5FB8-4D45-AEC4-953B3B85EC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DF6322C-BA35-432B-8742-4F2DFE5AE455}"/>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5" name="Footer Placeholder 4">
            <a:extLst>
              <a:ext uri="{FF2B5EF4-FFF2-40B4-BE49-F238E27FC236}">
                <a16:creationId xmlns:a16="http://schemas.microsoft.com/office/drawing/2014/main" xmlns="" id="{EED5D17C-59D6-49F3-9D3E-C0A0D75D3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F7BEDE-23F5-4ED4-8BDA-3E8621B7DDFD}"/>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347893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86227-7D8A-4BEB-B831-31E2DEE6D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2C40D62-1C87-43E8-ABA4-E7FD4FC25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830A858-3FF9-40AF-9E9B-1C5E6EB7D958}"/>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5" name="Footer Placeholder 4">
            <a:extLst>
              <a:ext uri="{FF2B5EF4-FFF2-40B4-BE49-F238E27FC236}">
                <a16:creationId xmlns:a16="http://schemas.microsoft.com/office/drawing/2014/main" xmlns="" id="{7C2C23AB-E019-4A19-AA4A-00EF401AD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27B409-FF9E-4FF2-BE64-ACBAB1FE498D}"/>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405827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3A6008-9692-4867-93F7-225620B99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712D61-6AF0-43F0-B37E-AE4AA3399F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6AAC3C-84F1-402A-B2AD-5C7019B347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1329BE-7E64-4124-AFA6-249EC3F0DAFE}"/>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6" name="Footer Placeholder 5">
            <a:extLst>
              <a:ext uri="{FF2B5EF4-FFF2-40B4-BE49-F238E27FC236}">
                <a16:creationId xmlns:a16="http://schemas.microsoft.com/office/drawing/2014/main" xmlns="" id="{AD49BFFC-C910-4C18-B170-575EBF4AC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3A8F45-AB1D-422E-B39E-2E380A071EB6}"/>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412017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BB581-4EA9-4C53-9E64-18CD84B1B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A5EB27-8340-458D-8269-9E1CED346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8187FD3-013C-412D-88FA-2A54D6D7D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0EA83C-8F77-4338-A5E3-4902B36CA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2FF2729-86B5-4882-846C-9B179D467C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4A05910-AC65-4C9A-AAB2-A9AF907077EC}"/>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8" name="Footer Placeholder 7">
            <a:extLst>
              <a:ext uri="{FF2B5EF4-FFF2-40B4-BE49-F238E27FC236}">
                <a16:creationId xmlns:a16="http://schemas.microsoft.com/office/drawing/2014/main" xmlns="" id="{B4107127-F953-4D4A-B6CA-AF89D91B25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BD3AF8F-9F0B-4A10-BB4F-E735B4CBB3EC}"/>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165664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735ED-021A-4C21-BBB6-275E9D7538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29EEED-8100-4BC6-9BA6-55F9E4821044}"/>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4" name="Footer Placeholder 3">
            <a:extLst>
              <a:ext uri="{FF2B5EF4-FFF2-40B4-BE49-F238E27FC236}">
                <a16:creationId xmlns:a16="http://schemas.microsoft.com/office/drawing/2014/main" xmlns="" id="{696295D2-B2A0-4FC2-BB24-B50C83C41D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D8B96BC-0567-4602-8E10-7C0742C43BB7}"/>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334405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F207BD-833F-4DA1-B02C-F0C421F1C16E}"/>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3" name="Footer Placeholder 2">
            <a:extLst>
              <a:ext uri="{FF2B5EF4-FFF2-40B4-BE49-F238E27FC236}">
                <a16:creationId xmlns:a16="http://schemas.microsoft.com/office/drawing/2014/main" xmlns="" id="{6360A62D-8E28-4BA0-AB76-A4BB823778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5B66900-F66A-41D6-A6D2-01C30E31158C}"/>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3589909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F3260-77E8-492A-9096-2F0B9F15A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97586A-518B-4ED1-AABF-4E185D8079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F2CEE7A-02CE-4FD3-9C3D-C07893D2B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DA2D05-339B-4ED9-BBDA-17E5674A88D1}"/>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6" name="Footer Placeholder 5">
            <a:extLst>
              <a:ext uri="{FF2B5EF4-FFF2-40B4-BE49-F238E27FC236}">
                <a16:creationId xmlns:a16="http://schemas.microsoft.com/office/drawing/2014/main" xmlns="" id="{A1C93FF9-4734-4085-A399-75CACCC01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791B8D-071C-4B44-950C-E15D87506A7A}"/>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273274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84E14-486E-4779-BEFE-9BE2FBAFA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ED79FB8-008C-4A6E-9502-2C9545F9DA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0429B2D-02F7-4C17-8D26-F2AD34886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E5E808-9A63-4382-A8E1-99B60CDD7FB1}"/>
              </a:ext>
            </a:extLst>
          </p:cNvPr>
          <p:cNvSpPr>
            <a:spLocks noGrp="1"/>
          </p:cNvSpPr>
          <p:nvPr>
            <p:ph type="dt" sz="half" idx="10"/>
          </p:nvPr>
        </p:nvSpPr>
        <p:spPr/>
        <p:txBody>
          <a:bodyPr/>
          <a:lstStyle/>
          <a:p>
            <a:fld id="{9B6C0DF9-C6F6-4167-84BB-29A580454718}" type="datetimeFigureOut">
              <a:rPr lang="en-US" smtClean="0"/>
              <a:t>11/4/2022</a:t>
            </a:fld>
            <a:endParaRPr lang="en-US"/>
          </a:p>
        </p:txBody>
      </p:sp>
      <p:sp>
        <p:nvSpPr>
          <p:cNvPr id="6" name="Footer Placeholder 5">
            <a:extLst>
              <a:ext uri="{FF2B5EF4-FFF2-40B4-BE49-F238E27FC236}">
                <a16:creationId xmlns:a16="http://schemas.microsoft.com/office/drawing/2014/main" xmlns="" id="{027AD6EB-F993-4CCB-9AB0-6E71EB8D7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11B6B2-C3A3-41F2-8AF7-61AEA391725B}"/>
              </a:ext>
            </a:extLst>
          </p:cNvPr>
          <p:cNvSpPr>
            <a:spLocks noGrp="1"/>
          </p:cNvSpPr>
          <p:nvPr>
            <p:ph type="sldNum" sz="quarter" idx="12"/>
          </p:nvPr>
        </p:nvSpPr>
        <p:spPr/>
        <p:txBody>
          <a:bodyPr/>
          <a:lstStyle/>
          <a:p>
            <a:fld id="{2F9969C4-C51A-4040-8035-0C967CAE121E}" type="slidenum">
              <a:rPr lang="en-US" smtClean="0"/>
              <a:t>‹#›</a:t>
            </a:fld>
            <a:endParaRPr lang="en-US"/>
          </a:p>
        </p:txBody>
      </p:sp>
    </p:spTree>
    <p:extLst>
      <p:ext uri="{BB962C8B-B14F-4D97-AF65-F5344CB8AC3E}">
        <p14:creationId xmlns:p14="http://schemas.microsoft.com/office/powerpoint/2010/main" val="72907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A0D5CA3-B3F8-4A39-B8C1-5C77B8BD5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E65D9A8-4EB2-432D-BFC8-46D050AC0E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478731-007A-440E-82E9-294750AE99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C0DF9-C6F6-4167-84BB-29A580454718}" type="datetimeFigureOut">
              <a:rPr lang="en-US" smtClean="0"/>
              <a:t>11/4/2022</a:t>
            </a:fld>
            <a:endParaRPr lang="en-US"/>
          </a:p>
        </p:txBody>
      </p:sp>
      <p:sp>
        <p:nvSpPr>
          <p:cNvPr id="5" name="Footer Placeholder 4">
            <a:extLst>
              <a:ext uri="{FF2B5EF4-FFF2-40B4-BE49-F238E27FC236}">
                <a16:creationId xmlns:a16="http://schemas.microsoft.com/office/drawing/2014/main" xmlns="" id="{6D5E3E3E-CCA8-49AF-A602-725690B46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E136766-438D-4737-A06A-8FACE3A30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969C4-C51A-4040-8035-0C967CAE121E}" type="slidenum">
              <a:rPr lang="en-US" smtClean="0"/>
              <a:t>‹#›</a:t>
            </a:fld>
            <a:endParaRPr lang="en-US"/>
          </a:p>
        </p:txBody>
      </p:sp>
    </p:spTree>
    <p:extLst>
      <p:ext uri="{BB962C8B-B14F-4D97-AF65-F5344CB8AC3E}">
        <p14:creationId xmlns:p14="http://schemas.microsoft.com/office/powerpoint/2010/main" val="2738379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gif"/><Relationship Id="rId11" Type="http://schemas.openxmlformats.org/officeDocument/2006/relationships/image" Target="../media/image21.gif"/><Relationship Id="rId5" Type="http://schemas.openxmlformats.org/officeDocument/2006/relationships/image" Target="../media/image16.png"/><Relationship Id="rId10" Type="http://schemas.openxmlformats.org/officeDocument/2006/relationships/image" Target="../media/image20.gif"/><Relationship Id="rId4" Type="http://schemas.openxmlformats.org/officeDocument/2006/relationships/image" Target="../media/image22.gif"/><Relationship Id="rId9"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4.gif"/><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gif"/><Relationship Id="rId11" Type="http://schemas.openxmlformats.org/officeDocument/2006/relationships/image" Target="../media/image20.gif"/><Relationship Id="rId5" Type="http://schemas.openxmlformats.org/officeDocument/2006/relationships/audio" Target="../media/audio3.wav"/><Relationship Id="rId10"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image" Target="../media/image18.gif"/><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6.gif"/><Relationship Id="rId7" Type="http://schemas.openxmlformats.org/officeDocument/2006/relationships/image" Target="../media/image18.gif"/><Relationship Id="rId2" Type="http://schemas.openxmlformats.org/officeDocument/2006/relationships/image" Target="../media/image25.gif"/><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gif"/><Relationship Id="rId10" Type="http://schemas.openxmlformats.org/officeDocument/2006/relationships/image" Target="../media/image31.gif"/><Relationship Id="rId4" Type="http://schemas.openxmlformats.org/officeDocument/2006/relationships/image" Target="../media/image27.gif"/><Relationship Id="rId9"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unflowers_wav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450" y="4281789"/>
            <a:ext cx="1027343" cy="78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5722" y="2275713"/>
            <a:ext cx="553459" cy="4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63868" y="2308326"/>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73957" y="2213672"/>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14716" y="2942948"/>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36172" y="2828927"/>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07447" y="4212135"/>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24336" y="3159325"/>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09692" y="3159325"/>
            <a:ext cx="1197182" cy="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9"/>
          <p:cNvSpPr txBox="1">
            <a:spLocks noChangeArrowheads="1"/>
          </p:cNvSpPr>
          <p:nvPr/>
        </p:nvSpPr>
        <p:spPr bwMode="auto">
          <a:xfrm>
            <a:off x="4271724" y="4496100"/>
            <a:ext cx="364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en-US" altLang="en-US" sz="1800">
              <a:cs typeface="Arial" charset="0"/>
            </a:endParaRPr>
          </a:p>
        </p:txBody>
      </p:sp>
      <p:pic>
        <p:nvPicPr>
          <p:cNvPr id="3093" name="Em y182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552072" y="4672013"/>
            <a:ext cx="22803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WordArt 14"/>
          <p:cNvSpPr>
            <a:spLocks noChangeArrowheads="1" noChangeShapeType="1" noTextEdit="1"/>
          </p:cNvSpPr>
          <p:nvPr/>
        </p:nvSpPr>
        <p:spPr bwMode="auto">
          <a:xfrm>
            <a:off x="3656590" y="2213671"/>
            <a:ext cx="4731716" cy="3025508"/>
          </a:xfrm>
          <a:prstGeom prst="rect">
            <a:avLst/>
          </a:prstGeom>
        </p:spPr>
        <p:txBody>
          <a:bodyPr spcFirstLastPara="1" wrap="none" fromWordArt="1">
            <a:prstTxWarp prst="textArchUp">
              <a:avLst>
                <a:gd name="adj" fmla="val 10916628"/>
              </a:avLst>
            </a:prstTxWarp>
          </a:bodyPr>
          <a:lstStyle/>
          <a:p>
            <a:pPr algn="ctr"/>
            <a:r>
              <a:rPr lang="vi-VN" sz="2475" b="1" kern="10" dirty="0">
                <a:ln w="9525">
                  <a:solidFill>
                    <a:schemeClr val="accent1"/>
                  </a:solidFill>
                  <a:round/>
                  <a:headEnd/>
                  <a:tailEnd/>
                </a:ln>
                <a:solidFill>
                  <a:srgbClr val="0000FF"/>
                </a:solidFill>
                <a:latin typeface="Times New Roman"/>
                <a:cs typeface="Times New Roman"/>
              </a:rPr>
              <a:t>TRƯỜNG TIỂU HỌC </a:t>
            </a:r>
            <a:r>
              <a:rPr lang="en-US" sz="2475" b="1" kern="10" dirty="0">
                <a:ln w="9525">
                  <a:solidFill>
                    <a:schemeClr val="accent1"/>
                  </a:solidFill>
                  <a:round/>
                  <a:headEnd/>
                  <a:tailEnd/>
                </a:ln>
                <a:solidFill>
                  <a:srgbClr val="0000FF"/>
                </a:solidFill>
                <a:latin typeface="Times New Roman"/>
                <a:cs typeface="Times New Roman"/>
              </a:rPr>
              <a:t>NGŨ HIỆP</a:t>
            </a:r>
            <a:endParaRPr lang="vi-VN" sz="2475" b="1" kern="10" dirty="0">
              <a:ln w="9525">
                <a:solidFill>
                  <a:schemeClr val="accent1"/>
                </a:solidFill>
                <a:round/>
                <a:headEnd/>
                <a:tailEnd/>
              </a:ln>
              <a:solidFill>
                <a:srgbClr val="0000FF"/>
              </a:solidFill>
              <a:latin typeface="Times New Roman"/>
              <a:cs typeface="Times New Roman"/>
            </a:endParaRPr>
          </a:p>
          <a:p>
            <a:pPr algn="ctr"/>
            <a:endParaRPr lang="en-US" sz="2475" kern="10" dirty="0">
              <a:ln w="9525">
                <a:solidFill>
                  <a:schemeClr val="accent1"/>
                </a:solidFill>
                <a:round/>
                <a:headEnd/>
                <a:tailEnd/>
              </a:ln>
              <a:solidFill>
                <a:srgbClr val="FF0000"/>
              </a:solidFill>
              <a:latin typeface="Times New Roman"/>
              <a:cs typeface="Times New Roman"/>
            </a:endParaRPr>
          </a:p>
        </p:txBody>
      </p:sp>
      <p:sp>
        <p:nvSpPr>
          <p:cNvPr id="2065" name="Text Box 20"/>
          <p:cNvSpPr txBox="1">
            <a:spLocks noChangeArrowheads="1"/>
          </p:cNvSpPr>
          <p:nvPr/>
        </p:nvSpPr>
        <p:spPr bwMode="auto">
          <a:xfrm>
            <a:off x="2762137" y="3896392"/>
            <a:ext cx="68410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altLang="en-US" b="1" dirty="0">
                <a:solidFill>
                  <a:srgbClr val="CC00CC"/>
                </a:solidFill>
                <a:latin typeface="Times New Roman" pitchFamily="18" charset="0"/>
                <a:cs typeface="Times New Roman" pitchFamily="18" charset="0"/>
              </a:rPr>
              <a:t>GV: LÊ MINH TRỰC</a:t>
            </a:r>
          </a:p>
          <a:p>
            <a:pPr algn="ctr" eaLnBrk="1" hangingPunct="1">
              <a:spcBef>
                <a:spcPct val="50000"/>
              </a:spcBef>
            </a:pPr>
            <a:r>
              <a:rPr lang="en-US" altLang="en-US" b="1" dirty="0">
                <a:solidFill>
                  <a:srgbClr val="0000CC"/>
                </a:solidFill>
                <a:latin typeface="Times New Roman" pitchFamily="18" charset="0"/>
                <a:cs typeface="Times New Roman" pitchFamily="18" charset="0"/>
              </a:rPr>
              <a:t>LỚP : HAI/8</a:t>
            </a:r>
          </a:p>
          <a:p>
            <a:pPr algn="ctr" eaLnBrk="1" hangingPunct="1">
              <a:spcBef>
                <a:spcPct val="50000"/>
              </a:spcBef>
            </a:pPr>
            <a:r>
              <a:rPr lang="en-US" altLang="en-US" b="1" dirty="0">
                <a:solidFill>
                  <a:srgbClr val="0000FF"/>
                </a:solidFill>
                <a:latin typeface="Times New Roman" pitchFamily="18" charset="0"/>
                <a:cs typeface="Times New Roman" pitchFamily="18" charset="0"/>
              </a:rPr>
              <a:t>NĂM HỌC: 2021-2022</a:t>
            </a:r>
          </a:p>
        </p:txBody>
      </p:sp>
      <p:sp>
        <p:nvSpPr>
          <p:cNvPr id="18" name="WordArt 3"/>
          <p:cNvSpPr>
            <a:spLocks noChangeArrowheads="1" noChangeShapeType="1" noTextEdit="1"/>
          </p:cNvSpPr>
          <p:nvPr/>
        </p:nvSpPr>
        <p:spPr bwMode="auto">
          <a:xfrm>
            <a:off x="2778219" y="2805261"/>
            <a:ext cx="6635566" cy="124747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algn="ctr"/>
            <a:endParaRPr lang="en-US" sz="18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 name="TextBox 1"/>
          <p:cNvSpPr txBox="1"/>
          <p:nvPr/>
        </p:nvSpPr>
        <p:spPr>
          <a:xfrm>
            <a:off x="1524001" y="2345044"/>
            <a:ext cx="8915400" cy="1388265"/>
          </a:xfrm>
          <a:prstGeom prst="rect">
            <a:avLst/>
          </a:prstGeom>
          <a:noFill/>
        </p:spPr>
        <p:txBody>
          <a:bodyPr wrap="square" rtlCol="0">
            <a:spAutoFit/>
          </a:bodyPr>
          <a:lstStyle/>
          <a:p>
            <a:pPr algn="ctr">
              <a:spcBef>
                <a:spcPts val="766"/>
              </a:spcBef>
              <a:defRPr/>
            </a:pPr>
            <a:endParaRPr lang="en-US" sz="2025" b="1" dirty="0">
              <a:solidFill>
                <a:srgbClr val="9900CC"/>
              </a:solidFill>
              <a:effectLst>
                <a:outerShdw blurRad="38100" dist="38100" dir="2700000" algn="tl">
                  <a:srgbClr val="000000">
                    <a:alpha val="43137"/>
                  </a:srgbClr>
                </a:outerShdw>
              </a:effectLst>
              <a:latin typeface="Times New Roman" pitchFamily="18" charset="0"/>
              <a:cs typeface="Times New Roman" pitchFamily="18" charset="0"/>
            </a:endParaRPr>
          </a:p>
          <a:p>
            <a:pPr algn="ctr">
              <a:spcBef>
                <a:spcPts val="766"/>
              </a:spcBef>
              <a:defRPr/>
            </a:pPr>
            <a:r>
              <a:rPr lang="en-US" sz="2025" b="1" dirty="0">
                <a:solidFill>
                  <a:srgbClr val="9900CC"/>
                </a:solidFill>
                <a:effectLst>
                  <a:outerShdw blurRad="38100" dist="38100" dir="2700000" algn="tl">
                    <a:srgbClr val="000000">
                      <a:alpha val="43137"/>
                    </a:srgbClr>
                  </a:outerShdw>
                </a:effectLst>
                <a:latin typeface="Times New Roman" pitchFamily="18" charset="0"/>
                <a:cs typeface="Times New Roman" pitchFamily="18" charset="0"/>
              </a:rPr>
              <a:t>MÔN TOÁN</a:t>
            </a:r>
          </a:p>
          <a:p>
            <a:pPr algn="ctr">
              <a:spcBef>
                <a:spcPts val="766"/>
              </a:spcBef>
              <a:defRPr/>
            </a:pPr>
            <a:r>
              <a:rPr lang="en-US" sz="3038"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038"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PHÉP CỘNG TRONG PHẠM VI 100 (TIẾT 2)</a:t>
            </a:r>
            <a:endParaRPr lang="en-US" sz="2025"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8753" t="18601" r="10362" b="14093"/>
          <a:stretch/>
        </p:blipFill>
        <p:spPr>
          <a:xfrm>
            <a:off x="88509" y="106017"/>
            <a:ext cx="2951758" cy="2830763"/>
          </a:xfrm>
          <a:prstGeom prst="rect">
            <a:avLst/>
          </a:prstGeom>
        </p:spPr>
      </p:pic>
    </p:spTree>
    <p:extLst>
      <p:ext uri="{BB962C8B-B14F-4D97-AF65-F5344CB8AC3E}">
        <p14:creationId xmlns:p14="http://schemas.microsoft.com/office/powerpoint/2010/main" val="664485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1" fill="hold"/>
                                        <p:tgtEl>
                                          <p:spTgt spid="3093"/>
                                        </p:tgtEl>
                                      </p:cBhvr>
                                    </p:cmd>
                                  </p:childTnLst>
                                </p:cTn>
                              </p:par>
                              <p:par>
                                <p:cTn id="7" presetID="23" presetClass="emph" presetSubtype="0" repeatCount="indefinite" fill="hold" grpId="0" nodeType="withEffect">
                                  <p:stCondLst>
                                    <p:cond delay="0"/>
                                  </p:stCondLst>
                                  <p:childTnLst>
                                    <p:animClr clrSpc="hsl" dir="cw">
                                      <p:cBhvr override="childStyle">
                                        <p:cTn id="8" dur="2000" fill="hold"/>
                                        <p:tgtEl>
                                          <p:spTgt spid="140302"/>
                                        </p:tgtEl>
                                        <p:attrNameLst>
                                          <p:attrName>style.color</p:attrName>
                                        </p:attrNameLst>
                                      </p:cBhvr>
                                      <p:by>
                                        <p:hsl h="10842353" s="0" l="0"/>
                                      </p:by>
                                    </p:animClr>
                                    <p:animClr clrSpc="hsl" dir="cw">
                                      <p:cBhvr>
                                        <p:cTn id="9" dur="2000" fill="hold"/>
                                        <p:tgtEl>
                                          <p:spTgt spid="140302"/>
                                        </p:tgtEl>
                                        <p:attrNameLst>
                                          <p:attrName>fillcolor</p:attrName>
                                        </p:attrNameLst>
                                      </p:cBhvr>
                                      <p:by>
                                        <p:hsl h="10842353" s="0" l="0"/>
                                      </p:by>
                                    </p:animClr>
                                    <p:animClr clrSpc="hsl" dir="cw">
                                      <p:cBhvr>
                                        <p:cTn id="10" dur="2000" fill="hold"/>
                                        <p:tgtEl>
                                          <p:spTgt spid="140302"/>
                                        </p:tgtEl>
                                        <p:attrNameLst>
                                          <p:attrName>stroke.color</p:attrName>
                                        </p:attrNameLst>
                                      </p:cBhvr>
                                      <p:by>
                                        <p:hsl h="10842353" s="0" l="0"/>
                                      </p:by>
                                    </p:animClr>
                                    <p:set>
                                      <p:cBhvr>
                                        <p:cTn id="11" dur="2000" fill="hold"/>
                                        <p:tgtEl>
                                          <p:spTgt spid="1403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bldLst>
      <p:bldP spid="14030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728949" y="0"/>
            <a:ext cx="7575296" cy="6453632"/>
          </a:xfrm>
          <a:prstGeom prst="rect">
            <a:avLst/>
          </a:prstGeom>
        </p:spPr>
      </p:pic>
      <p:pic>
        <p:nvPicPr>
          <p:cNvPr id="7" name="图片 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8" name="TextBox 7"/>
          <p:cNvSpPr txBox="1"/>
          <p:nvPr/>
        </p:nvSpPr>
        <p:spPr>
          <a:xfrm>
            <a:off x="2099616" y="2313231"/>
            <a:ext cx="5280587" cy="2554545"/>
          </a:xfrm>
          <a:prstGeom prst="rect">
            <a:avLst/>
          </a:prstGeom>
          <a:noFill/>
          <a:ln>
            <a:noFill/>
          </a:ln>
        </p:spPr>
        <p:txBody>
          <a:bodyPr wrap="square" rtlCol="0">
            <a:spAutoFit/>
          </a:bodyPr>
          <a:lstStyle/>
          <a:p>
            <a:pPr algn="ctr"/>
            <a:r>
              <a:rPr lang="en-US" altLang="zh-CN" sz="8000" b="1" dirty="0">
                <a:solidFill>
                  <a:srgbClr val="0070C0"/>
                </a:solidFill>
                <a:latin typeface="方正粗圆_GBK" pitchFamily="65" charset="-122"/>
                <a:ea typeface="方正粗圆_GBK" pitchFamily="65" charset="-122"/>
              </a:rPr>
              <a:t>LUYỆN TẬP</a:t>
            </a:r>
            <a:endParaRPr lang="zh-CN" altLang="en-US" sz="8000" b="1" dirty="0">
              <a:solidFill>
                <a:srgbClr val="0070C0"/>
              </a:solidFill>
              <a:latin typeface="方正粗圆_GBK" pitchFamily="65" charset="-122"/>
              <a:ea typeface="方正粗圆_GBK" pitchFamily="65" charset="-122"/>
            </a:endParaRPr>
          </a:p>
        </p:txBody>
      </p:sp>
    </p:spTree>
    <p:extLst>
      <p:ext uri="{BB962C8B-B14F-4D97-AF65-F5344CB8AC3E}">
        <p14:creationId xmlns:p14="http://schemas.microsoft.com/office/powerpoint/2010/main" val="2586252832"/>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C608E32-58BA-4B03-9D43-D0B50E0D87AC}"/>
              </a:ext>
            </a:extLst>
          </p:cNvPr>
          <p:cNvSpPr txBox="1"/>
          <p:nvPr/>
        </p:nvSpPr>
        <p:spPr>
          <a:xfrm>
            <a:off x="2830839" y="0"/>
            <a:ext cx="8579184" cy="1015663"/>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Bài</a:t>
            </a:r>
            <a:r>
              <a:rPr lang="en-US" sz="6000" b="1" dirty="0">
                <a:latin typeface="Times New Roman" panose="02020603050405020304" pitchFamily="18" charset="0"/>
                <a:cs typeface="Times New Roman" panose="02020603050405020304" pitchFamily="18" charset="0"/>
              </a:rPr>
              <a:t> 1: </a:t>
            </a:r>
            <a:r>
              <a:rPr lang="en-US" sz="6000" b="1" dirty="0" err="1">
                <a:solidFill>
                  <a:srgbClr val="C00000"/>
                </a:solidFill>
                <a:latin typeface="Times New Roman" panose="02020603050405020304" pitchFamily="18" charset="0"/>
                <a:cs typeface="Times New Roman" panose="02020603050405020304" pitchFamily="18" charset="0"/>
              </a:rPr>
              <a:t>Tính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nhẩm</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69DDDA-298F-4CBA-BB33-5628BA2AEC0F}"/>
              </a:ext>
            </a:extLst>
          </p:cNvPr>
          <p:cNvSpPr txBox="1"/>
          <p:nvPr/>
        </p:nvSpPr>
        <p:spPr>
          <a:xfrm>
            <a:off x="208970" y="1580823"/>
            <a:ext cx="1815773"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9 + 3 </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F8E4AB1-C47C-44DE-BB82-50E35E6AC045}"/>
              </a:ext>
            </a:extLst>
          </p:cNvPr>
          <p:cNvSpPr txBox="1"/>
          <p:nvPr/>
        </p:nvSpPr>
        <p:spPr>
          <a:xfrm>
            <a:off x="3599157" y="1564946"/>
            <a:ext cx="273416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8 + 6</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F018C70-3D3A-4955-8165-3BF0D6F7B24B}"/>
              </a:ext>
            </a:extLst>
          </p:cNvPr>
          <p:cNvSpPr txBox="1"/>
          <p:nvPr/>
        </p:nvSpPr>
        <p:spPr>
          <a:xfrm>
            <a:off x="6543151" y="1449371"/>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6 + 5</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6F930DA7-134D-45C2-8915-207C937C5BAB}"/>
              </a:ext>
            </a:extLst>
          </p:cNvPr>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pitchFamily="34" charset="0"/>
              </a:rPr>
              <a:t>Bài </a:t>
            </a:r>
            <a:r>
              <a:rPr lang="en-US" sz="4800" b="1" dirty="0" err="1">
                <a:solidFill>
                  <a:srgbClr val="0070C0"/>
                </a:solidFill>
                <a:latin typeface="Times New Roman" panose="02020603050405020304" pitchFamily="18" charset="0"/>
                <a:ea typeface="Calibri" panose="020F0502020204030204" pitchFamily="34" charset="0"/>
              </a:rPr>
              <a:t>tập</a:t>
            </a:r>
            <a:r>
              <a:rPr lang="en-US" sz="4800" b="1" dirty="0">
                <a:solidFill>
                  <a:srgbClr val="0070C0"/>
                </a:solidFill>
                <a:latin typeface="Times New Roman" panose="02020603050405020304" pitchFamily="18" charset="0"/>
                <a:ea typeface="Calibri" panose="020F0502020204030204" pitchFamily="34" charset="0"/>
              </a:rPr>
              <a:t> 1 </a:t>
            </a:r>
            <a:r>
              <a:rPr lang="id-ID" sz="4800" b="1" dirty="0">
                <a:solidFill>
                  <a:srgbClr val="0070C0"/>
                </a:solidFill>
                <a:latin typeface="Times New Roman" panose="02020603050405020304" pitchFamily="18" charset="0"/>
                <a:ea typeface="Calibri" panose="020F0502020204030204" pitchFamily="34" charset="0"/>
              </a:rPr>
              <a:t>yêu cầu ta làm gì?</a:t>
            </a:r>
            <a:endParaRPr lang="en-US" sz="4800" b="1" dirty="0">
              <a:solidFill>
                <a:srgbClr val="0070C0"/>
              </a:solidFill>
            </a:endParaRPr>
          </a:p>
        </p:txBody>
      </p:sp>
      <p:sp>
        <p:nvSpPr>
          <p:cNvPr id="15" name="Rectangle 14">
            <a:extLst>
              <a:ext uri="{FF2B5EF4-FFF2-40B4-BE49-F238E27FC236}">
                <a16:creationId xmlns:a16="http://schemas.microsoft.com/office/drawing/2014/main" xmlns="" id="{4CED0E7E-E47B-4DBF-AB9C-1F3FAC3700D8}"/>
              </a:ext>
            </a:extLst>
          </p:cNvPr>
          <p:cNvSpPr/>
          <p:nvPr/>
        </p:nvSpPr>
        <p:spPr>
          <a:xfrm>
            <a:off x="767013" y="5301416"/>
            <a:ext cx="8398453" cy="830997"/>
          </a:xfrm>
          <a:prstGeom prst="rect">
            <a:avLst/>
          </a:prstGeom>
        </p:spPr>
        <p:txBody>
          <a:bodyPr wrap="none">
            <a:spAutoFit/>
          </a:bodyPr>
          <a:lstStyle/>
          <a:p>
            <a:r>
              <a:rPr lang="id-ID" sz="4800" b="1" dirty="0">
                <a:latin typeface="Times New Roman" panose="02020603050405020304" pitchFamily="18" charset="0"/>
                <a:ea typeface="Calibri" panose="020F0502020204030204" pitchFamily="34" charset="0"/>
              </a:rPr>
              <a:t>Bài </a:t>
            </a:r>
            <a:r>
              <a:rPr lang="en-US" sz="4800" b="1" dirty="0" err="1">
                <a:latin typeface="Times New Roman" panose="02020603050405020304" pitchFamily="18" charset="0"/>
                <a:ea typeface="Calibri" panose="020F0502020204030204" pitchFamily="34" charset="0"/>
              </a:rPr>
              <a:t>tập</a:t>
            </a:r>
            <a:r>
              <a:rPr lang="en-US" sz="4800" b="1" dirty="0">
                <a:latin typeface="Times New Roman" panose="02020603050405020304" pitchFamily="18" charset="0"/>
                <a:ea typeface="Calibri" panose="020F0502020204030204" pitchFamily="34" charset="0"/>
              </a:rPr>
              <a:t> 1 </a:t>
            </a:r>
            <a:r>
              <a:rPr lang="id-ID" sz="4800" b="1" dirty="0">
                <a:latin typeface="Times New Roman" panose="02020603050405020304" pitchFamily="18" charset="0"/>
                <a:ea typeface="Calibri" panose="020F0502020204030204" pitchFamily="34" charset="0"/>
              </a:rPr>
              <a:t>yêu cầu ta </a:t>
            </a:r>
            <a:r>
              <a:rPr lang="en-US" sz="4800" b="1" dirty="0" err="1">
                <a:solidFill>
                  <a:srgbClr val="FF0000"/>
                </a:solidFill>
                <a:latin typeface="Times New Roman" panose="02020603050405020304" pitchFamily="18" charset="0"/>
                <a:ea typeface="Calibri" panose="020F0502020204030204" pitchFamily="34" charset="0"/>
              </a:rPr>
              <a:t>tính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nhẩm</a:t>
            </a:r>
            <a:r>
              <a:rPr lang="en-US" sz="4800" b="1" dirty="0">
                <a:latin typeface="Times New Roman" panose="02020603050405020304" pitchFamily="18" charset="0"/>
                <a:ea typeface="Calibri" panose="020F0502020204030204" pitchFamily="34" charset="0"/>
              </a:rPr>
              <a:t>.</a:t>
            </a:r>
            <a:endParaRPr lang="en-US" sz="4800" b="1" dirty="0"/>
          </a:p>
        </p:txBody>
      </p:sp>
      <p:sp>
        <p:nvSpPr>
          <p:cNvPr id="16" name="TextBox 15">
            <a:extLst>
              <a:ext uri="{FF2B5EF4-FFF2-40B4-BE49-F238E27FC236}">
                <a16:creationId xmlns:a16="http://schemas.microsoft.com/office/drawing/2014/main" xmlns="" id="{B3DC9F70-0D06-4ABD-BF45-5FE942A021CD}"/>
              </a:ext>
            </a:extLst>
          </p:cNvPr>
          <p:cNvSpPr txBox="1"/>
          <p:nvPr/>
        </p:nvSpPr>
        <p:spPr>
          <a:xfrm>
            <a:off x="9725081" y="1564946"/>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7 + 4</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05DC689-D301-4669-A5DD-2432328F8F4D}"/>
              </a:ext>
            </a:extLst>
          </p:cNvPr>
          <p:cNvSpPr txBox="1"/>
          <p:nvPr/>
        </p:nvSpPr>
        <p:spPr>
          <a:xfrm>
            <a:off x="86627" y="2921168"/>
            <a:ext cx="273416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5 + 9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3CD61F5E-C7E0-4C95-9AB2-B43E101DC18C}"/>
              </a:ext>
            </a:extLst>
          </p:cNvPr>
          <p:cNvSpPr txBox="1"/>
          <p:nvPr/>
        </p:nvSpPr>
        <p:spPr>
          <a:xfrm>
            <a:off x="3476814" y="2905291"/>
            <a:ext cx="273416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4 + 8</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79A94834-ADDE-42B8-8076-E6427F7D6585}"/>
              </a:ext>
            </a:extLst>
          </p:cNvPr>
          <p:cNvSpPr txBox="1"/>
          <p:nvPr/>
        </p:nvSpPr>
        <p:spPr>
          <a:xfrm>
            <a:off x="6543151" y="2921168"/>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5 + 6</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DDD69751-A7E2-41BF-B668-E26B6DB2D281}"/>
              </a:ext>
            </a:extLst>
          </p:cNvPr>
          <p:cNvSpPr txBox="1"/>
          <p:nvPr/>
        </p:nvSpPr>
        <p:spPr>
          <a:xfrm>
            <a:off x="9725081" y="2898743"/>
            <a:ext cx="2135606"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6 + 7</a:t>
            </a:r>
            <a:endParaRPr lang="en-US" sz="6000" b="1" dirty="0">
              <a:solidFill>
                <a:srgbClr val="C00000"/>
              </a:solidFill>
              <a:latin typeface="Times New Roman" panose="02020603050405020304" pitchFamily="18" charset="0"/>
              <a:cs typeface="Times New Roman" panose="02020603050405020304" pitchFamily="18" charset="0"/>
            </a:endParaRPr>
          </a:p>
        </p:txBody>
      </p:sp>
      <p:pic>
        <p:nvPicPr>
          <p:cNvPr id="21" name="Picture 20" descr="A picture containing toy, doll&#10;&#10;Description automatically generated">
            <a:extLst>
              <a:ext uri="{FF2B5EF4-FFF2-40B4-BE49-F238E27FC236}">
                <a16:creationId xmlns:a16="http://schemas.microsoft.com/office/drawing/2014/main" xmlns="" id="{83F871FE-D040-47EA-BBA2-5763EDE3E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834" y="4081026"/>
            <a:ext cx="3542246" cy="2685561"/>
          </a:xfrm>
          <a:prstGeom prst="rect">
            <a:avLst/>
          </a:prstGeom>
        </p:spPr>
      </p:pic>
      <p:sp>
        <p:nvSpPr>
          <p:cNvPr id="23" name="TextBox 22">
            <a:extLst>
              <a:ext uri="{FF2B5EF4-FFF2-40B4-BE49-F238E27FC236}">
                <a16:creationId xmlns:a16="http://schemas.microsoft.com/office/drawing/2014/main" xmlns="" id="{A289C4DB-606D-4A94-B266-A972BCF9029C}"/>
              </a:ext>
            </a:extLst>
          </p:cNvPr>
          <p:cNvSpPr txBox="1"/>
          <p:nvPr/>
        </p:nvSpPr>
        <p:spPr>
          <a:xfrm>
            <a:off x="180753" y="4133522"/>
            <a:ext cx="9156295" cy="1938992"/>
          </a:xfrm>
          <a:prstGeom prst="rect">
            <a:avLst/>
          </a:prstGeom>
          <a:noFill/>
        </p:spPr>
        <p:txBody>
          <a:bodyPr wrap="square" rtlCol="0">
            <a:spAutoFit/>
          </a:bodyPr>
          <a:lstStyle/>
          <a:p>
            <a:r>
              <a:rPr lang="en-US" sz="6000" b="1" dirty="0" err="1">
                <a:solidFill>
                  <a:srgbClr val="0070C0"/>
                </a:solidFill>
                <a:latin typeface="Times New Roman" panose="02020603050405020304" pitchFamily="18" charset="0"/>
                <a:cs typeface="Times New Roman" panose="02020603050405020304" pitchFamily="18" charset="0"/>
              </a:rPr>
              <a:t>Làm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việc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nhóm</a:t>
            </a:r>
            <a:r>
              <a:rPr lang="en-US" sz="6000" b="1" dirty="0">
                <a:solidFill>
                  <a:srgbClr val="0070C0"/>
                </a:solidFill>
                <a:latin typeface="Times New Roman" panose="02020603050405020304" pitchFamily="18" charset="0"/>
                <a:cs typeface="Times New Roman" panose="02020603050405020304" pitchFamily="18" charset="0"/>
              </a:rPr>
              <a:t> 2 </a:t>
            </a:r>
            <a:r>
              <a:rPr lang="en-US" sz="6000" b="1" dirty="0" err="1">
                <a:solidFill>
                  <a:srgbClr val="0070C0"/>
                </a:solidFill>
                <a:latin typeface="Times New Roman" panose="02020603050405020304" pitchFamily="18" charset="0"/>
                <a:cs typeface="Times New Roman" panose="02020603050405020304" pitchFamily="18" charset="0"/>
              </a:rPr>
              <a:t>để</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tìm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kết</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quả</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của</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các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phép</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tính</a:t>
            </a:r>
            <a:r>
              <a:rPr lang="en-US" sz="60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42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9" presetClass="exit" presetSubtype="0" accel="100000" fill="hold" grpId="1" nodeType="clickEffect">
                                  <p:stCondLst>
                                    <p:cond delay="0"/>
                                  </p:stCondLst>
                                  <p:childTnLst>
                                    <p:anim calcmode="lin" valueType="num">
                                      <p:cBhvr>
                                        <p:cTn id="59" dur="500"/>
                                        <p:tgtEl>
                                          <p:spTgt spid="15"/>
                                        </p:tgtEl>
                                        <p:attrNameLst>
                                          <p:attrName>ppt_w</p:attrName>
                                        </p:attrNameLst>
                                      </p:cBhvr>
                                      <p:tavLst>
                                        <p:tav tm="0">
                                          <p:val>
                                            <p:strVal val="ppt_w"/>
                                          </p:val>
                                        </p:tav>
                                        <p:tav tm="100000">
                                          <p:val>
                                            <p:fltVal val="0"/>
                                          </p:val>
                                        </p:tav>
                                      </p:tavLst>
                                    </p:anim>
                                    <p:anim calcmode="lin" valueType="num">
                                      <p:cBhvr>
                                        <p:cTn id="60" dur="500"/>
                                        <p:tgtEl>
                                          <p:spTgt spid="15"/>
                                        </p:tgtEl>
                                        <p:attrNameLst>
                                          <p:attrName>ppt_h</p:attrName>
                                        </p:attrNameLst>
                                      </p:cBhvr>
                                      <p:tavLst>
                                        <p:tav tm="0">
                                          <p:val>
                                            <p:strVal val="ppt_h"/>
                                          </p:val>
                                        </p:tav>
                                        <p:tav tm="100000">
                                          <p:val>
                                            <p:fltVal val="0"/>
                                          </p:val>
                                        </p:tav>
                                      </p:tavLst>
                                    </p:anim>
                                    <p:anim calcmode="lin" valueType="num">
                                      <p:cBhvr>
                                        <p:cTn id="61" dur="500"/>
                                        <p:tgtEl>
                                          <p:spTgt spid="15"/>
                                        </p:tgtEl>
                                        <p:attrNameLst>
                                          <p:attrName>style.rotation</p:attrName>
                                        </p:attrNameLst>
                                      </p:cBhvr>
                                      <p:tavLst>
                                        <p:tav tm="0">
                                          <p:val>
                                            <p:fltVal val="0"/>
                                          </p:val>
                                        </p:tav>
                                        <p:tav tm="100000">
                                          <p:val>
                                            <p:fltVal val="360"/>
                                          </p:val>
                                        </p:tav>
                                      </p:tavLst>
                                    </p:anim>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80">
                                          <p:stCondLst>
                                            <p:cond delay="0"/>
                                          </p:stCondLst>
                                        </p:cTn>
                                        <p:tgtEl>
                                          <p:spTgt spid="21"/>
                                        </p:tgtEl>
                                      </p:cBhvr>
                                    </p:animEffect>
                                    <p:anim calcmode="lin" valueType="num">
                                      <p:cBhvr>
                                        <p:cTn id="6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4" dur="26">
                                          <p:stCondLst>
                                            <p:cond delay="650"/>
                                          </p:stCondLst>
                                        </p:cTn>
                                        <p:tgtEl>
                                          <p:spTgt spid="21"/>
                                        </p:tgtEl>
                                      </p:cBhvr>
                                      <p:to x="100000" y="60000"/>
                                    </p:animScale>
                                    <p:animScale>
                                      <p:cBhvr>
                                        <p:cTn id="75" dur="166" decel="50000">
                                          <p:stCondLst>
                                            <p:cond delay="676"/>
                                          </p:stCondLst>
                                        </p:cTn>
                                        <p:tgtEl>
                                          <p:spTgt spid="21"/>
                                        </p:tgtEl>
                                      </p:cBhvr>
                                      <p:to x="100000" y="100000"/>
                                    </p:animScale>
                                    <p:animScale>
                                      <p:cBhvr>
                                        <p:cTn id="76" dur="26">
                                          <p:stCondLst>
                                            <p:cond delay="1312"/>
                                          </p:stCondLst>
                                        </p:cTn>
                                        <p:tgtEl>
                                          <p:spTgt spid="21"/>
                                        </p:tgtEl>
                                      </p:cBhvr>
                                      <p:to x="100000" y="80000"/>
                                    </p:animScale>
                                    <p:animScale>
                                      <p:cBhvr>
                                        <p:cTn id="77" dur="166" decel="50000">
                                          <p:stCondLst>
                                            <p:cond delay="1338"/>
                                          </p:stCondLst>
                                        </p:cTn>
                                        <p:tgtEl>
                                          <p:spTgt spid="21"/>
                                        </p:tgtEl>
                                      </p:cBhvr>
                                      <p:to x="100000" y="100000"/>
                                    </p:animScale>
                                    <p:animScale>
                                      <p:cBhvr>
                                        <p:cTn id="78" dur="26">
                                          <p:stCondLst>
                                            <p:cond delay="1642"/>
                                          </p:stCondLst>
                                        </p:cTn>
                                        <p:tgtEl>
                                          <p:spTgt spid="21"/>
                                        </p:tgtEl>
                                      </p:cBhvr>
                                      <p:to x="100000" y="90000"/>
                                    </p:animScale>
                                    <p:animScale>
                                      <p:cBhvr>
                                        <p:cTn id="79" dur="166" decel="50000">
                                          <p:stCondLst>
                                            <p:cond delay="1668"/>
                                          </p:stCondLst>
                                        </p:cTn>
                                        <p:tgtEl>
                                          <p:spTgt spid="21"/>
                                        </p:tgtEl>
                                      </p:cBhvr>
                                      <p:to x="100000" y="100000"/>
                                    </p:animScale>
                                    <p:animScale>
                                      <p:cBhvr>
                                        <p:cTn id="80" dur="26">
                                          <p:stCondLst>
                                            <p:cond delay="1808"/>
                                          </p:stCondLst>
                                        </p:cTn>
                                        <p:tgtEl>
                                          <p:spTgt spid="21"/>
                                        </p:tgtEl>
                                      </p:cBhvr>
                                      <p:to x="100000" y="95000"/>
                                    </p:animScale>
                                    <p:animScale>
                                      <p:cBhvr>
                                        <p:cTn id="81" dur="166" decel="50000">
                                          <p:stCondLst>
                                            <p:cond delay="1834"/>
                                          </p:stCondLst>
                                        </p:cTn>
                                        <p:tgtEl>
                                          <p:spTgt spid="21"/>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23"/>
                                        </p:tgtEl>
                                        <p:attrNameLst>
                                          <p:attrName>ppt_y</p:attrName>
                                        </p:attrNameLst>
                                      </p:cBhvr>
                                      <p:tavLst>
                                        <p:tav tm="0">
                                          <p:val>
                                            <p:strVal val="#ppt_y"/>
                                          </p:val>
                                        </p:tav>
                                        <p:tav tm="100000">
                                          <p:val>
                                            <p:strVal val="#ppt_y+#ppt_h*1.125000"/>
                                          </p:val>
                                        </p:tav>
                                      </p:tavLst>
                                    </p:anim>
                                    <p:animEffect transition="out" filter="wipe(down)">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4" grpId="0"/>
      <p:bldP spid="14" grpId="1"/>
      <p:bldP spid="15" grpId="0"/>
      <p:bldP spid="15" grpId="1"/>
      <p:bldP spid="16" grpId="0"/>
      <p:bldP spid="17" grpId="0"/>
      <p:bldP spid="18" grpId="0"/>
      <p:bldP spid="19" grpId="0"/>
      <p:bldP spid="20" grpId="0"/>
      <p:bldP spid="23" grpId="0"/>
      <p:bldP spid="2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2">
            <a:extLst>
              <a:ext uri="{FF2B5EF4-FFF2-40B4-BE49-F238E27FC236}">
                <a16:creationId xmlns:a16="http://schemas.microsoft.com/office/drawing/2014/main" xmlns="" id="{805083B1-CFD6-4130-97AD-551A09F03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64" y="45076"/>
            <a:ext cx="5997318" cy="1386077"/>
          </a:xfrm>
          <a:prstGeom prst="rect">
            <a:avLst/>
          </a:prstGeom>
        </p:spPr>
      </p:pic>
      <p:sp>
        <p:nvSpPr>
          <p:cNvPr id="6" name="TextBox 5">
            <a:extLst>
              <a:ext uri="{FF2B5EF4-FFF2-40B4-BE49-F238E27FC236}">
                <a16:creationId xmlns:a16="http://schemas.microsoft.com/office/drawing/2014/main" xmlns="" id="{3C608E32-58BA-4B03-9D43-D0B50E0D87AC}"/>
              </a:ext>
            </a:extLst>
          </p:cNvPr>
          <p:cNvSpPr txBox="1"/>
          <p:nvPr/>
        </p:nvSpPr>
        <p:spPr>
          <a:xfrm>
            <a:off x="2704008" y="325464"/>
            <a:ext cx="6336895"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1: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nhẩm</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69DDDA-298F-4CBA-BB33-5628BA2AEC0F}"/>
              </a:ext>
            </a:extLst>
          </p:cNvPr>
          <p:cNvSpPr txBox="1"/>
          <p:nvPr/>
        </p:nvSpPr>
        <p:spPr>
          <a:xfrm>
            <a:off x="208970" y="158082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9 + 3 </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F8E4AB1-C47C-44DE-BB82-50E35E6AC045}"/>
              </a:ext>
            </a:extLst>
          </p:cNvPr>
          <p:cNvSpPr txBox="1"/>
          <p:nvPr/>
        </p:nvSpPr>
        <p:spPr>
          <a:xfrm>
            <a:off x="3317227" y="1658060"/>
            <a:ext cx="173484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8 + 6</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F018C70-3D3A-4955-8165-3BF0D6F7B24B}"/>
              </a:ext>
            </a:extLst>
          </p:cNvPr>
          <p:cNvSpPr txBox="1"/>
          <p:nvPr/>
        </p:nvSpPr>
        <p:spPr>
          <a:xfrm>
            <a:off x="6405667" y="1662326"/>
            <a:ext cx="173484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6 + 5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B3DC9F70-0D06-4ABD-BF45-5FE942A021CD}"/>
              </a:ext>
            </a:extLst>
          </p:cNvPr>
          <p:cNvSpPr txBox="1"/>
          <p:nvPr/>
        </p:nvSpPr>
        <p:spPr>
          <a:xfrm>
            <a:off x="9533312" y="1571494"/>
            <a:ext cx="213560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7 + 4</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05DC689-D301-4669-A5DD-2432328F8F4D}"/>
              </a:ext>
            </a:extLst>
          </p:cNvPr>
          <p:cNvSpPr txBox="1"/>
          <p:nvPr/>
        </p:nvSpPr>
        <p:spPr>
          <a:xfrm>
            <a:off x="86627" y="2921168"/>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5 + 9</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3CD61F5E-C7E0-4C95-9AB2-B43E101DC18C}"/>
              </a:ext>
            </a:extLst>
          </p:cNvPr>
          <p:cNvSpPr txBox="1"/>
          <p:nvPr/>
        </p:nvSpPr>
        <p:spPr>
          <a:xfrm>
            <a:off x="3194884" y="2998405"/>
            <a:ext cx="173483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4 + 8</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79A94834-ADDE-42B8-8076-E6427F7D6585}"/>
              </a:ext>
            </a:extLst>
          </p:cNvPr>
          <p:cNvSpPr txBox="1"/>
          <p:nvPr/>
        </p:nvSpPr>
        <p:spPr>
          <a:xfrm>
            <a:off x="6452971" y="3034496"/>
            <a:ext cx="1640234"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5 + 6</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DDD69751-A7E2-41BF-B668-E26B6DB2D281}"/>
              </a:ext>
            </a:extLst>
          </p:cNvPr>
          <p:cNvSpPr txBox="1"/>
          <p:nvPr/>
        </p:nvSpPr>
        <p:spPr>
          <a:xfrm>
            <a:off x="9533312" y="2905291"/>
            <a:ext cx="213560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6 + 7</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F5E99A2E-9FF0-4852-ACA0-407607CCEDEE}"/>
              </a:ext>
            </a:extLst>
          </p:cNvPr>
          <p:cNvSpPr txBox="1"/>
          <p:nvPr/>
        </p:nvSpPr>
        <p:spPr>
          <a:xfrm>
            <a:off x="1796122" y="156039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12</a:t>
            </a:r>
          </a:p>
        </p:txBody>
      </p:sp>
      <p:cxnSp>
        <p:nvCxnSpPr>
          <p:cNvPr id="3" name="Straight Connector 2">
            <a:extLst>
              <a:ext uri="{FF2B5EF4-FFF2-40B4-BE49-F238E27FC236}">
                <a16:creationId xmlns:a16="http://schemas.microsoft.com/office/drawing/2014/main" xmlns="" id="{BA12AF95-3368-4F3C-960C-C01D8B62AD3E}"/>
              </a:ext>
            </a:extLst>
          </p:cNvPr>
          <p:cNvCxnSpPr>
            <a:cxnSpLocks/>
          </p:cNvCxnSpPr>
          <p:nvPr/>
        </p:nvCxnSpPr>
        <p:spPr>
          <a:xfrm>
            <a:off x="3128073" y="1754485"/>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xmlns="" id="{DAEDEF8F-9CAC-447C-B10A-B71B68077796}"/>
              </a:ext>
            </a:extLst>
          </p:cNvPr>
          <p:cNvSpPr txBox="1"/>
          <p:nvPr/>
        </p:nvSpPr>
        <p:spPr>
          <a:xfrm>
            <a:off x="1854184" y="2967335"/>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14</a:t>
            </a:r>
          </a:p>
        </p:txBody>
      </p:sp>
      <p:sp>
        <p:nvSpPr>
          <p:cNvPr id="25" name="TextBox 24">
            <a:extLst>
              <a:ext uri="{FF2B5EF4-FFF2-40B4-BE49-F238E27FC236}">
                <a16:creationId xmlns:a16="http://schemas.microsoft.com/office/drawing/2014/main" xmlns="" id="{2E76F83F-E34F-4B7F-A702-6C69B797DDF4}"/>
              </a:ext>
            </a:extLst>
          </p:cNvPr>
          <p:cNvSpPr txBox="1"/>
          <p:nvPr/>
        </p:nvSpPr>
        <p:spPr>
          <a:xfrm>
            <a:off x="4528780" y="1689130"/>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14</a:t>
            </a:r>
          </a:p>
        </p:txBody>
      </p:sp>
      <p:sp>
        <p:nvSpPr>
          <p:cNvPr id="27" name="TextBox 26">
            <a:extLst>
              <a:ext uri="{FF2B5EF4-FFF2-40B4-BE49-F238E27FC236}">
                <a16:creationId xmlns:a16="http://schemas.microsoft.com/office/drawing/2014/main" xmlns="" id="{AEF0522C-4A85-4F6A-A323-BEA33AEA6BFC}"/>
              </a:ext>
            </a:extLst>
          </p:cNvPr>
          <p:cNvSpPr txBox="1"/>
          <p:nvPr/>
        </p:nvSpPr>
        <p:spPr>
          <a:xfrm>
            <a:off x="4436155" y="303941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12</a:t>
            </a:r>
          </a:p>
        </p:txBody>
      </p:sp>
      <p:cxnSp>
        <p:nvCxnSpPr>
          <p:cNvPr id="28" name="Straight Connector 27">
            <a:extLst>
              <a:ext uri="{FF2B5EF4-FFF2-40B4-BE49-F238E27FC236}">
                <a16:creationId xmlns:a16="http://schemas.microsoft.com/office/drawing/2014/main" xmlns="" id="{33FEFB6B-2616-4D53-A6FC-A0A3102C2A09}"/>
              </a:ext>
            </a:extLst>
          </p:cNvPr>
          <p:cNvCxnSpPr>
            <a:cxnSpLocks/>
          </p:cNvCxnSpPr>
          <p:nvPr/>
        </p:nvCxnSpPr>
        <p:spPr>
          <a:xfrm>
            <a:off x="9136987" y="1785555"/>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xmlns="" id="{2226598C-8C9E-4AD6-939D-C9CEEB266B69}"/>
              </a:ext>
            </a:extLst>
          </p:cNvPr>
          <p:cNvCxnSpPr>
            <a:cxnSpLocks/>
          </p:cNvCxnSpPr>
          <p:nvPr/>
        </p:nvCxnSpPr>
        <p:spPr>
          <a:xfrm>
            <a:off x="6096000" y="1754485"/>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xmlns="" id="{D6E214FD-C1CA-4A0E-89C0-98EA88B4360D}"/>
              </a:ext>
            </a:extLst>
          </p:cNvPr>
          <p:cNvSpPr txBox="1"/>
          <p:nvPr/>
        </p:nvSpPr>
        <p:spPr>
          <a:xfrm>
            <a:off x="7614197" y="1679947"/>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11</a:t>
            </a:r>
          </a:p>
        </p:txBody>
      </p:sp>
      <p:sp>
        <p:nvSpPr>
          <p:cNvPr id="31" name="TextBox 30">
            <a:extLst>
              <a:ext uri="{FF2B5EF4-FFF2-40B4-BE49-F238E27FC236}">
                <a16:creationId xmlns:a16="http://schemas.microsoft.com/office/drawing/2014/main" xmlns="" id="{D8C75E70-BC66-4C99-98AD-5166CE82EA70}"/>
              </a:ext>
            </a:extLst>
          </p:cNvPr>
          <p:cNvSpPr txBox="1"/>
          <p:nvPr/>
        </p:nvSpPr>
        <p:spPr>
          <a:xfrm>
            <a:off x="7672101" y="3034496"/>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11</a:t>
            </a:r>
          </a:p>
        </p:txBody>
      </p:sp>
      <p:sp>
        <p:nvSpPr>
          <p:cNvPr id="32" name="TextBox 31">
            <a:extLst>
              <a:ext uri="{FF2B5EF4-FFF2-40B4-BE49-F238E27FC236}">
                <a16:creationId xmlns:a16="http://schemas.microsoft.com/office/drawing/2014/main" xmlns="" id="{6F4BB83D-865B-49E2-9007-FB23E9E4DF83}"/>
              </a:ext>
            </a:extLst>
          </p:cNvPr>
          <p:cNvSpPr txBox="1"/>
          <p:nvPr/>
        </p:nvSpPr>
        <p:spPr>
          <a:xfrm>
            <a:off x="10822773" y="1580823"/>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11</a:t>
            </a:r>
          </a:p>
        </p:txBody>
      </p:sp>
      <p:sp>
        <p:nvSpPr>
          <p:cNvPr id="33" name="TextBox 32">
            <a:extLst>
              <a:ext uri="{FF2B5EF4-FFF2-40B4-BE49-F238E27FC236}">
                <a16:creationId xmlns:a16="http://schemas.microsoft.com/office/drawing/2014/main" xmlns="" id="{854DB752-53B2-42D0-B3FC-88DFFADEB883}"/>
              </a:ext>
            </a:extLst>
          </p:cNvPr>
          <p:cNvSpPr txBox="1"/>
          <p:nvPr/>
        </p:nvSpPr>
        <p:spPr>
          <a:xfrm>
            <a:off x="10806469" y="2914620"/>
            <a:ext cx="181577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13</a:t>
            </a:r>
          </a:p>
        </p:txBody>
      </p:sp>
      <p:pic>
        <p:nvPicPr>
          <p:cNvPr id="35" name="图片 4">
            <a:extLst>
              <a:ext uri="{FF2B5EF4-FFF2-40B4-BE49-F238E27FC236}">
                <a16:creationId xmlns:a16="http://schemas.microsoft.com/office/drawing/2014/main" xmlns="" id="{F19982E5-F9B8-49D2-95B2-D52D5C2216B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56479"/>
          <a:stretch/>
        </p:blipFill>
        <p:spPr>
          <a:xfrm>
            <a:off x="-56518" y="4071256"/>
            <a:ext cx="4228674" cy="2730147"/>
          </a:xfrm>
          <a:prstGeom prst="rect">
            <a:avLst/>
          </a:prstGeom>
        </p:spPr>
      </p:pic>
    </p:spTree>
    <p:extLst>
      <p:ext uri="{BB962C8B-B14F-4D97-AF65-F5344CB8AC3E}">
        <p14:creationId xmlns:p14="http://schemas.microsoft.com/office/powerpoint/2010/main" val="3442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randombar(horizontal)">
                                      <p:cBhvr>
                                        <p:cTn id="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6" grpId="0"/>
      <p:bldP spid="17" grpId="0"/>
      <p:bldP spid="18" grpId="0"/>
      <p:bldP spid="19" grpId="0"/>
      <p:bldP spid="20" grpId="0"/>
      <p:bldP spid="22" grpId="0"/>
      <p:bldP spid="24" grpId="0"/>
      <p:bldP spid="25" grpId="0"/>
      <p:bldP spid="27"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22A6BEC-BCBF-4CB1-B85B-7C6ADBABE0B3}"/>
              </a:ext>
            </a:extLst>
          </p:cNvPr>
          <p:cNvSpPr/>
          <p:nvPr/>
        </p:nvSpPr>
        <p:spPr>
          <a:xfrm>
            <a:off x="4974771" y="571279"/>
            <a:ext cx="6879772" cy="2189895"/>
          </a:xfrm>
          <a:prstGeom prst="rect">
            <a:avLst/>
          </a:prstGeom>
        </p:spPr>
        <p:txBody>
          <a:bodyPr wrap="square">
            <a:spAutoFit/>
          </a:bodyPr>
          <a:lstStyle/>
          <a:p>
            <a:pPr algn="ctr">
              <a:lnSpc>
                <a:spcPct val="150000"/>
              </a:lnSpc>
            </a:pPr>
            <a:r>
              <a:rPr lang="en-US" sz="4800" b="1" dirty="0">
                <a:solidFill>
                  <a:srgbClr val="000000"/>
                </a:solidFill>
                <a:latin typeface="Times New Roman" panose="02020603050405020304" pitchFamily="18" charset="0"/>
                <a:ea typeface="Calibri" panose="020F0502020204030204" pitchFamily="34" charset="0"/>
              </a:rPr>
              <a:t>C</a:t>
            </a:r>
            <a:r>
              <a:rPr lang="id-ID" sz="4800" b="1" dirty="0">
                <a:solidFill>
                  <a:srgbClr val="000000"/>
                </a:solidFill>
                <a:latin typeface="Times New Roman" panose="02020603050405020304" pitchFamily="18" charset="0"/>
                <a:ea typeface="Calibri" panose="020F0502020204030204" pitchFamily="34" charset="0"/>
              </a:rPr>
              <a:t>ó nhận xét gì về kết quả của 2 phép tính này?</a:t>
            </a:r>
            <a:endParaRPr lang="en-US" sz="4800" b="1" dirty="0"/>
          </a:p>
        </p:txBody>
      </p:sp>
      <p:sp>
        <p:nvSpPr>
          <p:cNvPr id="5" name="TextBox 4">
            <a:extLst>
              <a:ext uri="{FF2B5EF4-FFF2-40B4-BE49-F238E27FC236}">
                <a16:creationId xmlns:a16="http://schemas.microsoft.com/office/drawing/2014/main" xmlns="" id="{C95E28E0-2EB4-4ED0-8796-12BAF31FE107}"/>
              </a:ext>
            </a:extLst>
          </p:cNvPr>
          <p:cNvSpPr txBox="1"/>
          <p:nvPr/>
        </p:nvSpPr>
        <p:spPr>
          <a:xfrm>
            <a:off x="2145323" y="273714"/>
            <a:ext cx="2135606" cy="1015663"/>
          </a:xfrm>
          <a:prstGeom prst="rect">
            <a:avLst/>
          </a:prstGeom>
          <a:solidFill>
            <a:srgbClr val="00B0F0"/>
          </a:solidFill>
        </p:spPr>
        <p:txBody>
          <a:bodyPr wrap="square" rtlCol="0">
            <a:spAutoFit/>
          </a:bodyPr>
          <a:lstStyle/>
          <a:p>
            <a:r>
              <a:rPr lang="en-US" sz="6000" b="1" dirty="0">
                <a:latin typeface="Times New Roman" panose="02020603050405020304" pitchFamily="18" charset="0"/>
                <a:cs typeface="Times New Roman" panose="02020603050405020304" pitchFamily="18" charset="0"/>
              </a:rPr>
              <a:t>6 + 5</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1DE7056-3B41-43B1-8A6D-F46EE02F6CA5}"/>
              </a:ext>
            </a:extLst>
          </p:cNvPr>
          <p:cNvSpPr txBox="1"/>
          <p:nvPr/>
        </p:nvSpPr>
        <p:spPr>
          <a:xfrm>
            <a:off x="2145323" y="1745511"/>
            <a:ext cx="2135606" cy="1015663"/>
          </a:xfrm>
          <a:prstGeom prst="rect">
            <a:avLst/>
          </a:prstGeom>
          <a:solidFill>
            <a:srgbClr val="00B0F0"/>
          </a:solidFill>
        </p:spPr>
        <p:txBody>
          <a:bodyPr wrap="square" rtlCol="0">
            <a:spAutoFit/>
          </a:bodyPr>
          <a:lstStyle/>
          <a:p>
            <a:r>
              <a:rPr lang="en-US" sz="6000" b="1" dirty="0">
                <a:latin typeface="Times New Roman" panose="02020603050405020304" pitchFamily="18" charset="0"/>
                <a:cs typeface="Times New Roman" panose="02020603050405020304" pitchFamily="18" charset="0"/>
              </a:rPr>
              <a:t>5 + 6</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93B92666-EA9A-420C-BB22-4A371C48E976}"/>
              </a:ext>
            </a:extLst>
          </p:cNvPr>
          <p:cNvSpPr/>
          <p:nvPr/>
        </p:nvSpPr>
        <p:spPr>
          <a:xfrm>
            <a:off x="783771" y="3295793"/>
            <a:ext cx="10874829" cy="2766911"/>
          </a:xfrm>
          <a:prstGeom prst="rect">
            <a:avLst/>
          </a:prstGeom>
        </p:spPr>
        <p:txBody>
          <a:bodyPr wrap="square">
            <a:spAutoFit/>
          </a:bodyPr>
          <a:lstStyle/>
          <a:p>
            <a:pPr algn="ctr">
              <a:lnSpc>
                <a:spcPct val="150000"/>
              </a:lnSpc>
            </a:pPr>
            <a:r>
              <a:rPr lang="en-US" sz="4000" b="1" dirty="0">
                <a:solidFill>
                  <a:srgbClr val="000000"/>
                </a:solidFill>
                <a:ea typeface="Calibri" panose="020F0502020204030204" pitchFamily="34" charset="0"/>
              </a:rPr>
              <a:t>K</a:t>
            </a:r>
            <a:r>
              <a:rPr lang="id-ID" sz="4000" b="1" dirty="0">
                <a:solidFill>
                  <a:srgbClr val="000000"/>
                </a:solidFill>
                <a:ea typeface="Calibri" panose="020F0502020204030204" pitchFamily="34" charset="0"/>
              </a:rPr>
              <a:t>ết quả của 2 phép tính </a:t>
            </a:r>
            <a:r>
              <a:rPr lang="en-US" sz="4000" b="1" dirty="0" err="1">
                <a:solidFill>
                  <a:srgbClr val="000000"/>
                </a:solidFill>
                <a:ea typeface="Calibri" panose="020F0502020204030204" pitchFamily="34" charset="0"/>
              </a:rPr>
              <a:t>bằng</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nhau</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vì</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số</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hạng</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của</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hai</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phép</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tính</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này</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giống</a:t>
            </a:r>
            <a:r>
              <a:rPr lang="en-US" sz="4000" b="1" dirty="0">
                <a:solidFill>
                  <a:srgbClr val="000000"/>
                </a:solidFill>
                <a:ea typeface="Calibri" panose="020F0502020204030204" pitchFamily="34" charset="0"/>
              </a:rPr>
              <a:t> </a:t>
            </a:r>
            <a:r>
              <a:rPr lang="en-US" sz="4000" b="1" dirty="0" err="1">
                <a:solidFill>
                  <a:srgbClr val="000000"/>
                </a:solidFill>
                <a:ea typeface="Calibri" panose="020F0502020204030204" pitchFamily="34" charset="0"/>
              </a:rPr>
              <a:t>nhau</a:t>
            </a:r>
            <a:r>
              <a:rPr lang="en-US" sz="4000" b="1" dirty="0">
                <a:solidFill>
                  <a:srgbClr val="000000"/>
                </a:solidFill>
                <a:ea typeface="Calibri" panose="020F0502020204030204" pitchFamily="34" charset="0"/>
              </a:rPr>
              <a:t> </a:t>
            </a:r>
            <a:r>
              <a:rPr lang="en-US" sz="4000" b="1" dirty="0" err="1"/>
              <a:t>và</a:t>
            </a:r>
            <a:r>
              <a:rPr lang="id-ID" sz="4000" b="1" dirty="0"/>
              <a:t> khi ta đổi</a:t>
            </a:r>
            <a:r>
              <a:rPr lang="en-GB" sz="4000" b="1" dirty="0"/>
              <a:t> </a:t>
            </a:r>
            <a:r>
              <a:rPr lang="en-GB" sz="4000" b="1" dirty="0" err="1"/>
              <a:t>chỗ</a:t>
            </a:r>
            <a:r>
              <a:rPr lang="en-GB" sz="4000" b="1" dirty="0"/>
              <a:t> </a:t>
            </a:r>
            <a:r>
              <a:rPr lang="en-GB" sz="4000" b="1" dirty="0" err="1"/>
              <a:t>các</a:t>
            </a:r>
            <a:r>
              <a:rPr lang="en-GB" sz="4000" b="1" dirty="0"/>
              <a:t> </a:t>
            </a:r>
            <a:r>
              <a:rPr lang="en-GB" sz="4000" b="1" dirty="0" err="1"/>
              <a:t>số</a:t>
            </a:r>
            <a:r>
              <a:rPr lang="en-GB" sz="4000" b="1" dirty="0"/>
              <a:t> </a:t>
            </a:r>
            <a:r>
              <a:rPr lang="en-GB" sz="4000" b="1" dirty="0" err="1"/>
              <a:t>hạng</a:t>
            </a:r>
            <a:r>
              <a:rPr lang="en-GB" sz="4000" b="1" dirty="0"/>
              <a:t> </a:t>
            </a:r>
            <a:r>
              <a:rPr lang="en-GB" sz="4000" b="1" dirty="0" err="1"/>
              <a:t>của</a:t>
            </a:r>
            <a:r>
              <a:rPr lang="en-GB" sz="4000" b="1" dirty="0"/>
              <a:t> </a:t>
            </a:r>
            <a:r>
              <a:rPr lang="en-GB" sz="4000" b="1" dirty="0" err="1"/>
              <a:t>tổng</a:t>
            </a:r>
            <a:r>
              <a:rPr lang="en-GB" sz="4000" b="1" dirty="0"/>
              <a:t>, </a:t>
            </a:r>
            <a:r>
              <a:rPr lang="id-ID" sz="4000" b="1" dirty="0"/>
              <a:t>thì </a:t>
            </a:r>
            <a:r>
              <a:rPr lang="en-GB" sz="4000" b="1" dirty="0" err="1"/>
              <a:t>tổng</a:t>
            </a:r>
            <a:r>
              <a:rPr lang="en-GB" sz="4000" b="1" dirty="0"/>
              <a:t> </a:t>
            </a:r>
            <a:r>
              <a:rPr lang="en-GB" sz="4000" b="1" dirty="0" err="1"/>
              <a:t>kh</a:t>
            </a:r>
            <a:r>
              <a:rPr lang="id-ID" sz="4000" b="1" dirty="0"/>
              <a:t>ô</a:t>
            </a:r>
            <a:r>
              <a:rPr lang="en-GB" sz="4000" b="1" dirty="0"/>
              <a:t>ng </a:t>
            </a:r>
            <a:r>
              <a:rPr lang="en-GB" sz="4000" b="1" dirty="0" err="1"/>
              <a:t>thay</a:t>
            </a:r>
            <a:r>
              <a:rPr lang="en-GB" sz="4000" b="1" dirty="0"/>
              <a:t> </a:t>
            </a:r>
            <a:r>
              <a:rPr lang="id-ID" sz="4000" b="1" dirty="0"/>
              <a:t>đổi.</a:t>
            </a:r>
            <a:endParaRPr lang="en-US" sz="4000" b="1" dirty="0"/>
          </a:p>
        </p:txBody>
      </p:sp>
    </p:spTree>
    <p:extLst>
      <p:ext uri="{BB962C8B-B14F-4D97-AF65-F5344CB8AC3E}">
        <p14:creationId xmlns:p14="http://schemas.microsoft.com/office/powerpoint/2010/main" val="336511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C608E32-58BA-4B03-9D43-D0B50E0D87AC}"/>
              </a:ext>
            </a:extLst>
          </p:cNvPr>
          <p:cNvSpPr txBox="1"/>
          <p:nvPr/>
        </p:nvSpPr>
        <p:spPr>
          <a:xfrm>
            <a:off x="86627" y="0"/>
            <a:ext cx="3549202"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2: </a:t>
            </a:r>
            <a:r>
              <a:rPr lang="en-US" sz="4800" b="1" dirty="0" err="1">
                <a:solidFill>
                  <a:srgbClr val="C00000"/>
                </a:solidFill>
                <a:latin typeface="Times New Roman" panose="02020603050405020304" pitchFamily="18" charset="0"/>
                <a:cs typeface="Times New Roman" panose="02020603050405020304" pitchFamily="18" charset="0"/>
              </a:rPr>
              <a:t>Tính</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69DDDA-298F-4CBA-BB33-5628BA2AEC0F}"/>
              </a:ext>
            </a:extLst>
          </p:cNvPr>
          <p:cNvSpPr txBox="1"/>
          <p:nvPr/>
        </p:nvSpPr>
        <p:spPr>
          <a:xfrm>
            <a:off x="208970" y="1580823"/>
            <a:ext cx="479845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 26  + 4 + 2</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6F930DA7-134D-45C2-8915-207C937C5BAB}"/>
              </a:ext>
            </a:extLst>
          </p:cNvPr>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pitchFamily="34" charset="0"/>
              </a:rPr>
              <a:t>Bài </a:t>
            </a:r>
            <a:r>
              <a:rPr lang="en-US" sz="4800" b="1" dirty="0" err="1">
                <a:solidFill>
                  <a:srgbClr val="0070C0"/>
                </a:solidFill>
                <a:latin typeface="Times New Roman" panose="02020603050405020304" pitchFamily="18" charset="0"/>
                <a:ea typeface="Calibri" panose="020F0502020204030204" pitchFamily="34" charset="0"/>
              </a:rPr>
              <a:t>tập</a:t>
            </a:r>
            <a:r>
              <a:rPr lang="en-US" sz="4800" b="1" dirty="0">
                <a:solidFill>
                  <a:srgbClr val="0070C0"/>
                </a:solidFill>
                <a:latin typeface="Times New Roman" panose="02020603050405020304" pitchFamily="18" charset="0"/>
                <a:ea typeface="Calibri" panose="020F0502020204030204" pitchFamily="34" charset="0"/>
              </a:rPr>
              <a:t> 2 </a:t>
            </a:r>
            <a:r>
              <a:rPr lang="id-ID" sz="4800" b="1" dirty="0">
                <a:solidFill>
                  <a:srgbClr val="0070C0"/>
                </a:solidFill>
                <a:latin typeface="Times New Roman" panose="02020603050405020304" pitchFamily="18" charset="0"/>
                <a:ea typeface="Calibri" panose="020F0502020204030204" pitchFamily="34" charset="0"/>
              </a:rPr>
              <a:t>yêu cầu ta làm gì?</a:t>
            </a:r>
            <a:endParaRPr lang="en-US" sz="4800" b="1" dirty="0">
              <a:solidFill>
                <a:srgbClr val="0070C0"/>
              </a:solidFill>
            </a:endParaRPr>
          </a:p>
        </p:txBody>
      </p:sp>
      <p:sp>
        <p:nvSpPr>
          <p:cNvPr id="17" name="TextBox 16">
            <a:extLst>
              <a:ext uri="{FF2B5EF4-FFF2-40B4-BE49-F238E27FC236}">
                <a16:creationId xmlns:a16="http://schemas.microsoft.com/office/drawing/2014/main" xmlns="" id="{005DC689-D301-4669-A5DD-2432328F8F4D}"/>
              </a:ext>
            </a:extLst>
          </p:cNvPr>
          <p:cNvSpPr txBox="1"/>
          <p:nvPr/>
        </p:nvSpPr>
        <p:spPr>
          <a:xfrm>
            <a:off x="770991" y="2861146"/>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26 + 6</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689E287B-8D78-4E75-95AE-CDD46132DB18}"/>
              </a:ext>
            </a:extLst>
          </p:cNvPr>
          <p:cNvSpPr txBox="1"/>
          <p:nvPr/>
        </p:nvSpPr>
        <p:spPr>
          <a:xfrm>
            <a:off x="3824655" y="1580823"/>
            <a:ext cx="479845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b) 45  + 5 + 3</a:t>
            </a:r>
            <a:endParaRPr lang="en-US" sz="4000" b="1" dirty="0">
              <a:solidFill>
                <a:srgbClr val="C00000"/>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DE51A230-590B-4799-BA92-EB2200AC266B}"/>
              </a:ext>
            </a:extLst>
          </p:cNvPr>
          <p:cNvCxnSpPr>
            <a:cxnSpLocks/>
          </p:cNvCxnSpPr>
          <p:nvPr/>
        </p:nvCxnSpPr>
        <p:spPr>
          <a:xfrm>
            <a:off x="3498187" y="1710942"/>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xmlns="" id="{D6F2545B-64D3-4F2E-8AAF-F0E035F65663}"/>
              </a:ext>
            </a:extLst>
          </p:cNvPr>
          <p:cNvSpPr txBox="1"/>
          <p:nvPr/>
        </p:nvSpPr>
        <p:spPr>
          <a:xfrm>
            <a:off x="4374206" y="2764836"/>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45 + 8</a:t>
            </a:r>
            <a:endParaRPr lang="en-US" sz="4000" b="1" dirty="0">
              <a:solidFill>
                <a:srgbClr val="C00000"/>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xmlns="" id="{0E93C802-6EFB-4089-8A32-1789992B5D2E}"/>
              </a:ext>
            </a:extLst>
          </p:cNvPr>
          <p:cNvCxnSpPr>
            <a:cxnSpLocks/>
          </p:cNvCxnSpPr>
          <p:nvPr/>
        </p:nvCxnSpPr>
        <p:spPr>
          <a:xfrm>
            <a:off x="7588328" y="1720557"/>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xmlns="" id="{666D5CC5-08E8-407E-8EA6-21480E2DD45F}"/>
              </a:ext>
            </a:extLst>
          </p:cNvPr>
          <p:cNvSpPr txBox="1"/>
          <p:nvPr/>
        </p:nvSpPr>
        <p:spPr>
          <a:xfrm>
            <a:off x="7777154" y="1633981"/>
            <a:ext cx="4798459"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 58  + 2 + 32</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0C814842-7CCB-4C2B-965C-108953471E5E}"/>
              </a:ext>
            </a:extLst>
          </p:cNvPr>
          <p:cNvSpPr txBox="1"/>
          <p:nvPr/>
        </p:nvSpPr>
        <p:spPr>
          <a:xfrm>
            <a:off x="8326705" y="2817994"/>
            <a:ext cx="273416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58 + 34</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B8294B10-3AF2-49C1-A421-9422FC126FB4}"/>
              </a:ext>
            </a:extLst>
          </p:cNvPr>
          <p:cNvSpPr/>
          <p:nvPr/>
        </p:nvSpPr>
        <p:spPr>
          <a:xfrm>
            <a:off x="750655" y="5224019"/>
            <a:ext cx="6737742"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pitchFamily="34" charset="0"/>
              </a:rPr>
              <a:t>Bài </a:t>
            </a:r>
            <a:r>
              <a:rPr lang="en-US" sz="4800" b="1" dirty="0" err="1">
                <a:solidFill>
                  <a:srgbClr val="0070C0"/>
                </a:solidFill>
                <a:latin typeface="Times New Roman" panose="02020603050405020304" pitchFamily="18" charset="0"/>
                <a:ea typeface="Calibri" panose="020F0502020204030204" pitchFamily="34" charset="0"/>
              </a:rPr>
              <a:t>tập</a:t>
            </a:r>
            <a:r>
              <a:rPr lang="en-US" sz="4800" b="1" dirty="0">
                <a:solidFill>
                  <a:srgbClr val="0070C0"/>
                </a:solidFill>
                <a:latin typeface="Times New Roman" panose="02020603050405020304" pitchFamily="18" charset="0"/>
                <a:ea typeface="Calibri" panose="020F0502020204030204" pitchFamily="34" charset="0"/>
              </a:rPr>
              <a:t> 2 </a:t>
            </a:r>
            <a:r>
              <a:rPr lang="id-ID" sz="4800" b="1" dirty="0">
                <a:solidFill>
                  <a:srgbClr val="0070C0"/>
                </a:solidFill>
                <a:latin typeface="Times New Roman" panose="02020603050405020304" pitchFamily="18" charset="0"/>
                <a:ea typeface="Calibri" panose="020F0502020204030204" pitchFamily="34" charset="0"/>
              </a:rPr>
              <a:t>yêu cầu ta </a:t>
            </a:r>
            <a:r>
              <a:rPr lang="en-US" sz="4800" b="1" dirty="0" err="1">
                <a:solidFill>
                  <a:srgbClr val="FF0000"/>
                </a:solidFill>
                <a:latin typeface="Times New Roman" panose="02020603050405020304" pitchFamily="18" charset="0"/>
                <a:ea typeface="Calibri" panose="020F0502020204030204" pitchFamily="34" charset="0"/>
              </a:rPr>
              <a:t>tính</a:t>
            </a:r>
            <a:r>
              <a:rPr lang="en-US" sz="4800" b="1" dirty="0">
                <a:solidFill>
                  <a:srgbClr val="0070C0"/>
                </a:solidFill>
                <a:latin typeface="Times New Roman" panose="02020603050405020304" pitchFamily="18" charset="0"/>
                <a:ea typeface="Calibri" panose="020F0502020204030204" pitchFamily="34" charset="0"/>
              </a:rPr>
              <a:t>.</a:t>
            </a:r>
            <a:endParaRPr lang="en-US" sz="4800" b="1" dirty="0">
              <a:solidFill>
                <a:srgbClr val="0070C0"/>
              </a:solidFill>
            </a:endParaRPr>
          </a:p>
        </p:txBody>
      </p:sp>
      <p:sp>
        <p:nvSpPr>
          <p:cNvPr id="31" name="Rectangle 30">
            <a:extLst>
              <a:ext uri="{FF2B5EF4-FFF2-40B4-BE49-F238E27FC236}">
                <a16:creationId xmlns:a16="http://schemas.microsoft.com/office/drawing/2014/main" xmlns="" id="{6521F324-2280-4ED2-8F0B-FCB5CC75774C}"/>
              </a:ext>
            </a:extLst>
          </p:cNvPr>
          <p:cNvSpPr/>
          <p:nvPr/>
        </p:nvSpPr>
        <p:spPr>
          <a:xfrm>
            <a:off x="86627" y="3830137"/>
            <a:ext cx="12094978" cy="830997"/>
          </a:xfrm>
          <a:prstGeom prst="rect">
            <a:avLst/>
          </a:prstGeom>
        </p:spPr>
        <p:txBody>
          <a:bodyPr wrap="none">
            <a:spAutoFit/>
          </a:bodyPr>
          <a:lstStyle/>
          <a:p>
            <a:r>
              <a:rPr lang="en-GB" sz="4800" dirty="0" err="1">
                <a:solidFill>
                  <a:srgbClr val="000000"/>
                </a:solidFill>
                <a:latin typeface="Times New Roman" panose="02020603050405020304" pitchFamily="18" charset="0"/>
                <a:ea typeface="Calibri" panose="020F0502020204030204" pitchFamily="34" charset="0"/>
              </a:rPr>
              <a:t>Hãy</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quan</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sát</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cặp</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phép</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tính</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trong</a:t>
            </a:r>
            <a:r>
              <a:rPr lang="en-GB" sz="4800" dirty="0">
                <a:solidFill>
                  <a:srgbClr val="000000"/>
                </a:solidFill>
                <a:latin typeface="Times New Roman" panose="02020603050405020304" pitchFamily="18" charset="0"/>
                <a:ea typeface="Calibri" panose="020F0502020204030204" pitchFamily="34" charset="0"/>
              </a:rPr>
              <a:t> </a:t>
            </a:r>
            <a:r>
              <a:rPr lang="id-ID" sz="4800" dirty="0">
                <a:solidFill>
                  <a:srgbClr val="000000"/>
                </a:solidFill>
                <a:latin typeface="Times New Roman" panose="02020603050405020304" pitchFamily="18" charset="0"/>
                <a:ea typeface="Calibri" panose="020F0502020204030204" pitchFamily="34" charset="0"/>
              </a:rPr>
              <a:t>cùng</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một</a:t>
            </a:r>
            <a:r>
              <a:rPr lang="en-GB" sz="4800" dirty="0">
                <a:solidFill>
                  <a:srgbClr val="000000"/>
                </a:solidFill>
                <a:latin typeface="Times New Roman" panose="02020603050405020304" pitchFamily="18" charset="0"/>
                <a:ea typeface="Calibri" panose="020F0502020204030204" pitchFamily="34" charset="0"/>
              </a:rPr>
              <a:t> </a:t>
            </a:r>
            <a:r>
              <a:rPr lang="en-GB" sz="4800" dirty="0" err="1">
                <a:solidFill>
                  <a:srgbClr val="000000"/>
                </a:solidFill>
                <a:latin typeface="Times New Roman" panose="02020603050405020304" pitchFamily="18" charset="0"/>
                <a:ea typeface="Calibri" panose="020F0502020204030204" pitchFamily="34" charset="0"/>
              </a:rPr>
              <a:t>câu</a:t>
            </a:r>
            <a:r>
              <a:rPr lang="en-GB" sz="4800" dirty="0">
                <a:solidFill>
                  <a:srgbClr val="000000"/>
                </a:solidFill>
                <a:latin typeface="Times New Roman" panose="02020603050405020304" pitchFamily="18" charset="0"/>
                <a:ea typeface="Calibri" panose="020F0502020204030204" pitchFamily="34" charset="0"/>
              </a:rPr>
              <a:t>. </a:t>
            </a:r>
            <a:endParaRPr lang="en-US" sz="4800" dirty="0"/>
          </a:p>
        </p:txBody>
      </p:sp>
      <p:sp>
        <p:nvSpPr>
          <p:cNvPr id="5" name="Rectangle 4">
            <a:extLst>
              <a:ext uri="{FF2B5EF4-FFF2-40B4-BE49-F238E27FC236}">
                <a16:creationId xmlns:a16="http://schemas.microsoft.com/office/drawing/2014/main" xmlns="" id="{5EC018E2-F45A-440A-80EC-6CCE6F187200}"/>
              </a:ext>
            </a:extLst>
          </p:cNvPr>
          <p:cNvSpPr/>
          <p:nvPr/>
        </p:nvSpPr>
        <p:spPr>
          <a:xfrm>
            <a:off x="555254" y="6261486"/>
            <a:ext cx="184731" cy="369332"/>
          </a:xfrm>
          <a:prstGeom prst="rect">
            <a:avLst/>
          </a:prstGeom>
        </p:spPr>
        <p:txBody>
          <a:bodyPr wrap="none">
            <a:spAutoFit/>
          </a:bodyPr>
          <a:lstStyle/>
          <a:p>
            <a:endParaRPr lang="en-US" dirty="0"/>
          </a:p>
        </p:txBody>
      </p:sp>
      <p:sp>
        <p:nvSpPr>
          <p:cNvPr id="32" name="Rectangle 31">
            <a:extLst>
              <a:ext uri="{FF2B5EF4-FFF2-40B4-BE49-F238E27FC236}">
                <a16:creationId xmlns:a16="http://schemas.microsoft.com/office/drawing/2014/main" xmlns="" id="{15DD3C2E-57E1-4A95-8524-EE23791DE63F}"/>
              </a:ext>
            </a:extLst>
          </p:cNvPr>
          <p:cNvSpPr/>
          <p:nvPr/>
        </p:nvSpPr>
        <p:spPr>
          <a:xfrm>
            <a:off x="450831" y="4137409"/>
            <a:ext cx="10456655" cy="1569660"/>
          </a:xfrm>
          <a:prstGeom prst="rect">
            <a:avLst/>
          </a:prstGeom>
        </p:spPr>
        <p:txBody>
          <a:bodyPr wrap="square">
            <a:spAutoFit/>
          </a:bodyPr>
          <a:lstStyle/>
          <a:p>
            <a:pPr algn="ctr"/>
            <a:r>
              <a:rPr lang="en-GB" sz="4800" b="1" dirty="0" err="1">
                <a:solidFill>
                  <a:srgbClr val="000000"/>
                </a:solidFill>
                <a:latin typeface="Times New Roman" panose="02020603050405020304" pitchFamily="18" charset="0"/>
                <a:ea typeface="Calibri" panose="020F0502020204030204" pitchFamily="34" charset="0"/>
              </a:rPr>
              <a:t>Hãy</a:t>
            </a:r>
            <a:r>
              <a:rPr lang="en-GB" sz="4800" b="1" dirty="0">
                <a:solidFill>
                  <a:srgbClr val="000000"/>
                </a:solidFill>
                <a:latin typeface="Times New Roman" panose="02020603050405020304" pitchFamily="18" charset="0"/>
                <a:ea typeface="Calibri" panose="020F0502020204030204" pitchFamily="34" charset="0"/>
              </a:rPr>
              <a:t> so </a:t>
            </a:r>
            <a:r>
              <a:rPr lang="en-GB" sz="4800" b="1" dirty="0" err="1">
                <a:solidFill>
                  <a:srgbClr val="000000"/>
                </a:solidFill>
                <a:latin typeface="Times New Roman" panose="02020603050405020304" pitchFamily="18" charset="0"/>
                <a:ea typeface="Calibri" panose="020F0502020204030204" pitchFamily="34" charset="0"/>
              </a:rPr>
              <a:t>sánh</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kết</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quả</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của</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cặp</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phép</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tính</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trong</a:t>
            </a:r>
            <a:r>
              <a:rPr lang="en-GB" sz="4800" b="1" dirty="0">
                <a:solidFill>
                  <a:srgbClr val="000000"/>
                </a:solidFill>
                <a:latin typeface="Times New Roman" panose="02020603050405020304" pitchFamily="18" charset="0"/>
                <a:ea typeface="Calibri" panose="020F0502020204030204" pitchFamily="34" charset="0"/>
              </a:rPr>
              <a:t> </a:t>
            </a:r>
            <a:r>
              <a:rPr lang="id-ID" sz="4800" b="1" dirty="0">
                <a:solidFill>
                  <a:srgbClr val="000000"/>
                </a:solidFill>
                <a:latin typeface="Times New Roman" panose="02020603050405020304" pitchFamily="18" charset="0"/>
                <a:ea typeface="Calibri" panose="020F0502020204030204" pitchFamily="34" charset="0"/>
              </a:rPr>
              <a:t>cùng</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một</a:t>
            </a:r>
            <a:r>
              <a:rPr lang="en-GB" sz="4800" b="1" dirty="0">
                <a:solidFill>
                  <a:srgbClr val="000000"/>
                </a:solidFill>
                <a:latin typeface="Times New Roman" panose="02020603050405020304" pitchFamily="18" charset="0"/>
                <a:ea typeface="Calibri" panose="020F0502020204030204" pitchFamily="34" charset="0"/>
              </a:rPr>
              <a:t> </a:t>
            </a:r>
            <a:r>
              <a:rPr lang="en-GB" sz="4800" b="1" dirty="0" err="1">
                <a:solidFill>
                  <a:srgbClr val="000000"/>
                </a:solidFill>
                <a:latin typeface="Times New Roman" panose="02020603050405020304" pitchFamily="18" charset="0"/>
                <a:ea typeface="Calibri" panose="020F0502020204030204" pitchFamily="34" charset="0"/>
              </a:rPr>
              <a:t>câu</a:t>
            </a:r>
            <a:r>
              <a:rPr lang="en-GB" sz="4800" b="1" dirty="0">
                <a:solidFill>
                  <a:srgbClr val="000000"/>
                </a:solidFill>
                <a:latin typeface="Times New Roman" panose="02020603050405020304" pitchFamily="18" charset="0"/>
                <a:ea typeface="Calibri" panose="020F0502020204030204" pitchFamily="34" charset="0"/>
              </a:rPr>
              <a:t> </a:t>
            </a:r>
            <a:endParaRPr lang="en-US" sz="4800" b="1" dirty="0"/>
          </a:p>
        </p:txBody>
      </p:sp>
    </p:spTree>
    <p:extLst>
      <p:ext uri="{BB962C8B-B14F-4D97-AF65-F5344CB8AC3E}">
        <p14:creationId xmlns:p14="http://schemas.microsoft.com/office/powerpoint/2010/main" val="348553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1000"/>
                                        <p:tgtEl>
                                          <p:spTgt spid="24"/>
                                        </p:tgtEl>
                                      </p:cBhvr>
                                    </p:animEffect>
                                  </p:child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3000"/>
                            </p:stCondLst>
                            <p:childTnLst>
                              <p:par>
                                <p:cTn id="25" presetID="22" presetClass="entr" presetSubtype="4" fill="hold" nodeType="after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4500"/>
                            </p:stCondLst>
                            <p:childTnLst>
                              <p:par>
                                <p:cTn id="29" presetID="1" presetClass="entr" presetSubtype="0" fill="hold" grpId="0" nodeType="afterEffect">
                                  <p:stCondLst>
                                    <p:cond delay="1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4" grpId="1"/>
      <p:bldP spid="17" grpId="0"/>
      <p:bldP spid="22" grpId="0"/>
      <p:bldP spid="25" grpId="0"/>
      <p:bldP spid="27" grpId="0"/>
      <p:bldP spid="28" grpId="0"/>
      <p:bldP spid="30" grpId="0"/>
      <p:bldP spid="30" grpId="1"/>
      <p:bldP spid="31" grpId="0"/>
      <p:bldP spid="31" grpId="1"/>
      <p:bldP spid="32" grpId="0"/>
      <p:bldP spid="3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C608E32-58BA-4B03-9D43-D0B50E0D87AC}"/>
              </a:ext>
            </a:extLst>
          </p:cNvPr>
          <p:cNvSpPr txBox="1"/>
          <p:nvPr/>
        </p:nvSpPr>
        <p:spPr>
          <a:xfrm>
            <a:off x="86627" y="0"/>
            <a:ext cx="3549202"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2: </a:t>
            </a:r>
            <a:r>
              <a:rPr lang="en-US" sz="4800" b="1" dirty="0" err="1">
                <a:solidFill>
                  <a:srgbClr val="C00000"/>
                </a:solidFill>
                <a:latin typeface="Times New Roman" panose="02020603050405020304" pitchFamily="18" charset="0"/>
                <a:cs typeface="Times New Roman" panose="02020603050405020304" pitchFamily="18" charset="0"/>
              </a:rPr>
              <a:t>Tính</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69DDDA-298F-4CBA-BB33-5628BA2AEC0F}"/>
              </a:ext>
            </a:extLst>
          </p:cNvPr>
          <p:cNvSpPr txBox="1"/>
          <p:nvPr/>
        </p:nvSpPr>
        <p:spPr>
          <a:xfrm>
            <a:off x="208970" y="1580823"/>
            <a:ext cx="47984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26  + 4 + 2</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05DC689-D301-4669-A5DD-2432328F8F4D}"/>
              </a:ext>
            </a:extLst>
          </p:cNvPr>
          <p:cNvSpPr txBox="1"/>
          <p:nvPr/>
        </p:nvSpPr>
        <p:spPr>
          <a:xfrm>
            <a:off x="770991" y="2861146"/>
            <a:ext cx="273416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26 + 6</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689E287B-8D78-4E75-95AE-CDD46132DB18}"/>
              </a:ext>
            </a:extLst>
          </p:cNvPr>
          <p:cNvSpPr txBox="1"/>
          <p:nvPr/>
        </p:nvSpPr>
        <p:spPr>
          <a:xfrm>
            <a:off x="3824655" y="1580823"/>
            <a:ext cx="47984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45  + 5 + 3</a:t>
            </a:r>
            <a:endParaRPr lang="en-US" sz="3200" b="1" dirty="0">
              <a:solidFill>
                <a:srgbClr val="C00000"/>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DE51A230-590B-4799-BA92-EB2200AC266B}"/>
              </a:ext>
            </a:extLst>
          </p:cNvPr>
          <p:cNvCxnSpPr>
            <a:cxnSpLocks/>
          </p:cNvCxnSpPr>
          <p:nvPr/>
        </p:nvCxnSpPr>
        <p:spPr>
          <a:xfrm>
            <a:off x="3824655" y="1720557"/>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xmlns="" id="{D6F2545B-64D3-4F2E-8AAF-F0E035F65663}"/>
              </a:ext>
            </a:extLst>
          </p:cNvPr>
          <p:cNvSpPr txBox="1"/>
          <p:nvPr/>
        </p:nvSpPr>
        <p:spPr>
          <a:xfrm>
            <a:off x="4374206" y="2764836"/>
            <a:ext cx="273416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45 + 8</a:t>
            </a:r>
            <a:endParaRPr lang="en-US" sz="3200" b="1" dirty="0">
              <a:solidFill>
                <a:srgbClr val="C00000"/>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xmlns="" id="{0E93C802-6EFB-4089-8A32-1789992B5D2E}"/>
              </a:ext>
            </a:extLst>
          </p:cNvPr>
          <p:cNvCxnSpPr>
            <a:cxnSpLocks/>
          </p:cNvCxnSpPr>
          <p:nvPr/>
        </p:nvCxnSpPr>
        <p:spPr>
          <a:xfrm>
            <a:off x="7777154" y="1720557"/>
            <a:ext cx="0" cy="192073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xmlns="" id="{666D5CC5-08E8-407E-8EA6-21480E2DD45F}"/>
              </a:ext>
            </a:extLst>
          </p:cNvPr>
          <p:cNvSpPr txBox="1"/>
          <p:nvPr/>
        </p:nvSpPr>
        <p:spPr>
          <a:xfrm>
            <a:off x="7777154" y="1633981"/>
            <a:ext cx="479845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 58  </a:t>
            </a:r>
            <a:r>
              <a:rPr lang="en-US" sz="3200" b="1">
                <a:latin typeface="Times New Roman" panose="02020603050405020304" pitchFamily="18" charset="0"/>
                <a:cs typeface="Times New Roman" panose="02020603050405020304" pitchFamily="18" charset="0"/>
              </a:rPr>
              <a:t>+ 2 + 32</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0C814842-7CCB-4C2B-965C-108953471E5E}"/>
              </a:ext>
            </a:extLst>
          </p:cNvPr>
          <p:cNvSpPr txBox="1"/>
          <p:nvPr/>
        </p:nvSpPr>
        <p:spPr>
          <a:xfrm>
            <a:off x="8326705" y="2817994"/>
            <a:ext cx="273416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58 + 34</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5EC018E2-F45A-440A-80EC-6CCE6F187200}"/>
              </a:ext>
            </a:extLst>
          </p:cNvPr>
          <p:cNvSpPr/>
          <p:nvPr/>
        </p:nvSpPr>
        <p:spPr>
          <a:xfrm>
            <a:off x="555254" y="6261486"/>
            <a:ext cx="184731" cy="369332"/>
          </a:xfrm>
          <a:prstGeom prst="rect">
            <a:avLst/>
          </a:prstGeom>
        </p:spPr>
        <p:txBody>
          <a:bodyPr wrap="none">
            <a:spAutoFit/>
          </a:bodyPr>
          <a:lstStyle/>
          <a:p>
            <a:endParaRPr lang="en-US" dirty="0"/>
          </a:p>
        </p:txBody>
      </p:sp>
      <p:sp>
        <p:nvSpPr>
          <p:cNvPr id="16" name="TextBox 15">
            <a:extLst>
              <a:ext uri="{FF2B5EF4-FFF2-40B4-BE49-F238E27FC236}">
                <a16:creationId xmlns:a16="http://schemas.microsoft.com/office/drawing/2014/main" xmlns="" id="{2EE85228-AF06-4A99-9FC8-75EEE34223CC}"/>
              </a:ext>
            </a:extLst>
          </p:cNvPr>
          <p:cNvSpPr txBox="1"/>
          <p:nvPr/>
        </p:nvSpPr>
        <p:spPr>
          <a:xfrm>
            <a:off x="2558433" y="1588054"/>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32</a:t>
            </a:r>
          </a:p>
        </p:txBody>
      </p:sp>
      <p:sp>
        <p:nvSpPr>
          <p:cNvPr id="18" name="TextBox 17">
            <a:extLst>
              <a:ext uri="{FF2B5EF4-FFF2-40B4-BE49-F238E27FC236}">
                <a16:creationId xmlns:a16="http://schemas.microsoft.com/office/drawing/2014/main" xmlns="" id="{39A3C891-A471-425C-9310-C2EC0246A087}"/>
              </a:ext>
            </a:extLst>
          </p:cNvPr>
          <p:cNvSpPr txBox="1"/>
          <p:nvPr/>
        </p:nvSpPr>
        <p:spPr>
          <a:xfrm>
            <a:off x="2467357" y="2915424"/>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32</a:t>
            </a:r>
          </a:p>
        </p:txBody>
      </p:sp>
      <p:sp>
        <p:nvSpPr>
          <p:cNvPr id="19" name="TextBox 18">
            <a:extLst>
              <a:ext uri="{FF2B5EF4-FFF2-40B4-BE49-F238E27FC236}">
                <a16:creationId xmlns:a16="http://schemas.microsoft.com/office/drawing/2014/main" xmlns="" id="{EB6559D2-2551-4AD5-B5A3-26D144386A72}"/>
              </a:ext>
            </a:extLst>
          </p:cNvPr>
          <p:cNvSpPr txBox="1"/>
          <p:nvPr/>
        </p:nvSpPr>
        <p:spPr>
          <a:xfrm>
            <a:off x="6449005" y="1607402"/>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53</a:t>
            </a:r>
          </a:p>
        </p:txBody>
      </p:sp>
      <p:sp>
        <p:nvSpPr>
          <p:cNvPr id="21" name="TextBox 20">
            <a:extLst>
              <a:ext uri="{FF2B5EF4-FFF2-40B4-BE49-F238E27FC236}">
                <a16:creationId xmlns:a16="http://schemas.microsoft.com/office/drawing/2014/main" xmlns="" id="{7BD78653-46F4-47A7-8CB8-80EC7F3E0C8D}"/>
              </a:ext>
            </a:extLst>
          </p:cNvPr>
          <p:cNvSpPr txBox="1"/>
          <p:nvPr/>
        </p:nvSpPr>
        <p:spPr>
          <a:xfrm>
            <a:off x="6449004" y="2791415"/>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53</a:t>
            </a:r>
          </a:p>
        </p:txBody>
      </p:sp>
      <p:sp>
        <p:nvSpPr>
          <p:cNvPr id="23" name="TextBox 22">
            <a:extLst>
              <a:ext uri="{FF2B5EF4-FFF2-40B4-BE49-F238E27FC236}">
                <a16:creationId xmlns:a16="http://schemas.microsoft.com/office/drawing/2014/main" xmlns="" id="{980094CB-AE31-4ECE-8238-E8972F9E47F5}"/>
              </a:ext>
            </a:extLst>
          </p:cNvPr>
          <p:cNvSpPr txBox="1"/>
          <p:nvPr/>
        </p:nvSpPr>
        <p:spPr>
          <a:xfrm>
            <a:off x="10423026" y="1612703"/>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92</a:t>
            </a:r>
          </a:p>
        </p:txBody>
      </p:sp>
      <p:sp>
        <p:nvSpPr>
          <p:cNvPr id="29" name="TextBox 28">
            <a:extLst>
              <a:ext uri="{FF2B5EF4-FFF2-40B4-BE49-F238E27FC236}">
                <a16:creationId xmlns:a16="http://schemas.microsoft.com/office/drawing/2014/main" xmlns="" id="{23B41001-AA4B-4628-8D12-9A4E7B0520DC}"/>
              </a:ext>
            </a:extLst>
          </p:cNvPr>
          <p:cNvSpPr txBox="1"/>
          <p:nvPr/>
        </p:nvSpPr>
        <p:spPr>
          <a:xfrm>
            <a:off x="10430651" y="2823714"/>
            <a:ext cx="18157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92</a:t>
            </a:r>
          </a:p>
        </p:txBody>
      </p:sp>
      <p:sp>
        <p:nvSpPr>
          <p:cNvPr id="2" name="Rectangle 1">
            <a:extLst>
              <a:ext uri="{FF2B5EF4-FFF2-40B4-BE49-F238E27FC236}">
                <a16:creationId xmlns:a16="http://schemas.microsoft.com/office/drawing/2014/main" xmlns="" id="{6C7E6BFA-395A-4E98-94B1-91D1E2BFA22D}"/>
              </a:ext>
            </a:extLst>
          </p:cNvPr>
          <p:cNvSpPr/>
          <p:nvPr/>
        </p:nvSpPr>
        <p:spPr>
          <a:xfrm>
            <a:off x="544170" y="4207474"/>
            <a:ext cx="10731447" cy="2015103"/>
          </a:xfrm>
          <a:prstGeom prst="rect">
            <a:avLst/>
          </a:prstGeom>
        </p:spPr>
        <p:txBody>
          <a:bodyPr wrap="square">
            <a:spAutoFit/>
          </a:bodyPr>
          <a:lstStyle/>
          <a:p>
            <a:pPr>
              <a:lnSpc>
                <a:spcPct val="150000"/>
              </a:lnSpc>
            </a:pPr>
            <a:r>
              <a:rPr lang="en-GB" sz="4400" dirty="0" err="1">
                <a:solidFill>
                  <a:srgbClr val="000000"/>
                </a:solidFill>
                <a:latin typeface="Times New Roman" panose="02020603050405020304" pitchFamily="18" charset="0"/>
                <a:ea typeface="Calibri" panose="020F0502020204030204" pitchFamily="34" charset="0"/>
              </a:rPr>
              <a:t>Cách</a:t>
            </a:r>
            <a:r>
              <a:rPr lang="en-GB" sz="4400" dirty="0">
                <a:solidFill>
                  <a:srgbClr val="000000"/>
                </a:solidFill>
                <a:latin typeface="Times New Roman" panose="02020603050405020304" pitchFamily="18" charset="0"/>
                <a:ea typeface="Calibri" panose="020F0502020204030204" pitchFamily="34" charset="0"/>
              </a:rPr>
              <a:t> </a:t>
            </a:r>
            <a:r>
              <a:rPr lang="en-GB" sz="4400" dirty="0" err="1">
                <a:solidFill>
                  <a:srgbClr val="000000"/>
                </a:solidFill>
                <a:latin typeface="Times New Roman" panose="02020603050405020304" pitchFamily="18" charset="0"/>
                <a:ea typeface="Calibri" panose="020F0502020204030204" pitchFamily="34" charset="0"/>
              </a:rPr>
              <a:t>tính</a:t>
            </a:r>
            <a:r>
              <a:rPr lang="en-GB" sz="4400" dirty="0">
                <a:solidFill>
                  <a:srgbClr val="000000"/>
                </a:solidFill>
                <a:latin typeface="Times New Roman" panose="02020603050405020304" pitchFamily="18" charset="0"/>
                <a:ea typeface="Calibri" panose="020F0502020204030204" pitchFamily="34" charset="0"/>
              </a:rPr>
              <a:t> </a:t>
            </a:r>
            <a:r>
              <a:rPr lang="en-GB" sz="4400" dirty="0" err="1">
                <a:solidFill>
                  <a:srgbClr val="000000"/>
                </a:solidFill>
                <a:latin typeface="Times New Roman" panose="02020603050405020304" pitchFamily="18" charset="0"/>
                <a:ea typeface="Calibri" panose="020F0502020204030204" pitchFamily="34" charset="0"/>
              </a:rPr>
              <a:t>nhanh</a:t>
            </a:r>
            <a:r>
              <a:rPr lang="en-GB" sz="4400" dirty="0">
                <a:solidFill>
                  <a:srgbClr val="00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Tách</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một</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số</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hạng</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để</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cộng</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cho</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tròn</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chục</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rồi</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cộng</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tiếp</a:t>
            </a:r>
            <a:r>
              <a:rPr lang="en-GB" sz="4400" b="1" dirty="0">
                <a:solidFill>
                  <a:srgbClr val="FF0000"/>
                </a:solidFill>
                <a:latin typeface="Times New Roman" panose="02020603050405020304" pitchFamily="18" charset="0"/>
                <a:ea typeface="Calibri" panose="020F0502020204030204" pitchFamily="34" charset="0"/>
              </a:rPr>
              <a:t> </a:t>
            </a:r>
            <a:r>
              <a:rPr lang="id-ID" sz="4400" b="1" dirty="0">
                <a:solidFill>
                  <a:srgbClr val="FF0000"/>
                </a:solidFill>
                <a:latin typeface="Times New Roman" panose="02020603050405020304" pitchFamily="18" charset="0"/>
                <a:ea typeface="Calibri" panose="020F0502020204030204" pitchFamily="34" charset="0"/>
              </a:rPr>
              <a:t>với</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số</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còn</a:t>
            </a:r>
            <a:r>
              <a:rPr lang="en-GB" sz="4400" b="1" dirty="0">
                <a:solidFill>
                  <a:srgbClr val="FF0000"/>
                </a:solidFill>
                <a:latin typeface="Times New Roman" panose="02020603050405020304" pitchFamily="18" charset="0"/>
                <a:ea typeface="Calibri" panose="020F0502020204030204" pitchFamily="34" charset="0"/>
              </a:rPr>
              <a:t> </a:t>
            </a:r>
            <a:r>
              <a:rPr lang="en-GB" sz="4400" b="1" dirty="0" err="1">
                <a:solidFill>
                  <a:srgbClr val="FF0000"/>
                </a:solidFill>
                <a:latin typeface="Times New Roman" panose="02020603050405020304" pitchFamily="18" charset="0"/>
                <a:ea typeface="Calibri" panose="020F0502020204030204" pitchFamily="34" charset="0"/>
              </a:rPr>
              <a:t>lại</a:t>
            </a:r>
            <a:r>
              <a:rPr lang="en-GB" sz="4400" b="1" dirty="0">
                <a:solidFill>
                  <a:srgbClr val="FF0000"/>
                </a:solidFill>
                <a:latin typeface="Times New Roman" panose="02020603050405020304" pitchFamily="18" charset="0"/>
                <a:ea typeface="Calibri" panose="020F0502020204030204" pitchFamily="34" charset="0"/>
              </a:rPr>
              <a:t>.</a:t>
            </a:r>
            <a:endParaRPr lang="en-US" sz="4400" b="1" dirty="0">
              <a:solidFill>
                <a:srgbClr val="FF0000"/>
              </a:solidFill>
            </a:endParaRPr>
          </a:p>
        </p:txBody>
      </p:sp>
      <p:sp>
        <p:nvSpPr>
          <p:cNvPr id="3" name="Rectangle 2">
            <a:extLst>
              <a:ext uri="{FF2B5EF4-FFF2-40B4-BE49-F238E27FC236}">
                <a16:creationId xmlns:a16="http://schemas.microsoft.com/office/drawing/2014/main" xmlns="" id="{B28EFFA5-8704-4570-9A95-B8ED5BD50E9D}"/>
              </a:ext>
            </a:extLst>
          </p:cNvPr>
          <p:cNvSpPr/>
          <p:nvPr/>
        </p:nvSpPr>
        <p:spPr>
          <a:xfrm>
            <a:off x="1552482" y="1545503"/>
            <a:ext cx="1034257" cy="584775"/>
          </a:xfrm>
          <a:prstGeom prst="rect">
            <a:avLst/>
          </a:prstGeom>
        </p:spPr>
        <p:txBody>
          <a:bodyPr wrap="none">
            <a:spAutoFit/>
          </a:bodyPr>
          <a:lstStyle/>
          <a:p>
            <a:r>
              <a:rPr lang="en-US" sz="3200" b="1" dirty="0">
                <a:highlight>
                  <a:srgbClr val="FFFF00"/>
                </a:highlight>
                <a:latin typeface="Times New Roman" panose="02020603050405020304" pitchFamily="18" charset="0"/>
                <a:cs typeface="Times New Roman" panose="02020603050405020304" pitchFamily="18" charset="0"/>
              </a:rPr>
              <a:t>4 + 2</a:t>
            </a:r>
            <a:endParaRPr lang="en-US" sz="3200" dirty="0">
              <a:highlight>
                <a:srgbClr val="FFFF00"/>
              </a:highlight>
            </a:endParaRPr>
          </a:p>
        </p:txBody>
      </p:sp>
      <p:sp>
        <p:nvSpPr>
          <p:cNvPr id="4" name="Rectangle 3">
            <a:extLst>
              <a:ext uri="{FF2B5EF4-FFF2-40B4-BE49-F238E27FC236}">
                <a16:creationId xmlns:a16="http://schemas.microsoft.com/office/drawing/2014/main" xmlns="" id="{52C56CEB-7D84-4778-8711-9AC6CFB74E7B}"/>
              </a:ext>
            </a:extLst>
          </p:cNvPr>
          <p:cNvSpPr/>
          <p:nvPr/>
        </p:nvSpPr>
        <p:spPr>
          <a:xfrm>
            <a:off x="1602007" y="2880104"/>
            <a:ext cx="389850" cy="584775"/>
          </a:xfrm>
          <a:prstGeom prst="rect">
            <a:avLst/>
          </a:prstGeom>
        </p:spPr>
        <p:txBody>
          <a:bodyPr wrap="none">
            <a:spAutoFit/>
          </a:bodyPr>
          <a:lstStyle/>
          <a:p>
            <a:r>
              <a:rPr lang="en-US" sz="3200" b="1" dirty="0">
                <a:highlight>
                  <a:srgbClr val="FFFF00"/>
                </a:highlight>
                <a:latin typeface="Times New Roman" panose="02020603050405020304" pitchFamily="18" charset="0"/>
                <a:cs typeface="Times New Roman" panose="02020603050405020304" pitchFamily="18" charset="0"/>
              </a:rPr>
              <a:t>6</a:t>
            </a:r>
            <a:endParaRPr lang="en-US" sz="3200" dirty="0">
              <a:highlight>
                <a:srgbClr val="FFFF00"/>
              </a:highlight>
            </a:endParaRPr>
          </a:p>
        </p:txBody>
      </p:sp>
      <p:sp>
        <p:nvSpPr>
          <p:cNvPr id="8" name="Rectangle 7">
            <a:extLst>
              <a:ext uri="{FF2B5EF4-FFF2-40B4-BE49-F238E27FC236}">
                <a16:creationId xmlns:a16="http://schemas.microsoft.com/office/drawing/2014/main" xmlns="" id="{E74F14D4-6258-4121-9639-18F4735E8DB9}"/>
              </a:ext>
            </a:extLst>
          </p:cNvPr>
          <p:cNvSpPr/>
          <p:nvPr/>
        </p:nvSpPr>
        <p:spPr>
          <a:xfrm>
            <a:off x="5221974" y="1580822"/>
            <a:ext cx="1034257" cy="584775"/>
          </a:xfrm>
          <a:prstGeom prst="rect">
            <a:avLst/>
          </a:prstGeom>
        </p:spPr>
        <p:txBody>
          <a:bodyPr wrap="none">
            <a:spAutoFit/>
          </a:bodyPr>
          <a:lstStyle/>
          <a:p>
            <a:r>
              <a:rPr lang="en-US" sz="3200" b="1" dirty="0">
                <a:highlight>
                  <a:srgbClr val="00FF00"/>
                </a:highlight>
                <a:latin typeface="Times New Roman" panose="02020603050405020304" pitchFamily="18" charset="0"/>
                <a:cs typeface="Times New Roman" panose="02020603050405020304" pitchFamily="18" charset="0"/>
              </a:rPr>
              <a:t>5 + 3</a:t>
            </a:r>
            <a:endParaRPr lang="en-US" sz="3200" dirty="0">
              <a:highlight>
                <a:srgbClr val="00FF00"/>
              </a:highlight>
            </a:endParaRPr>
          </a:p>
        </p:txBody>
      </p:sp>
      <p:sp>
        <p:nvSpPr>
          <p:cNvPr id="33" name="Rectangle 32">
            <a:extLst>
              <a:ext uri="{FF2B5EF4-FFF2-40B4-BE49-F238E27FC236}">
                <a16:creationId xmlns:a16="http://schemas.microsoft.com/office/drawing/2014/main" xmlns="" id="{E203E3DC-A55B-4044-B492-753ADF7AE960}"/>
              </a:ext>
            </a:extLst>
          </p:cNvPr>
          <p:cNvSpPr/>
          <p:nvPr/>
        </p:nvSpPr>
        <p:spPr>
          <a:xfrm>
            <a:off x="5216130" y="2772695"/>
            <a:ext cx="389850" cy="584775"/>
          </a:xfrm>
          <a:prstGeom prst="rect">
            <a:avLst/>
          </a:prstGeom>
        </p:spPr>
        <p:txBody>
          <a:bodyPr wrap="none">
            <a:spAutoFit/>
          </a:bodyPr>
          <a:lstStyle/>
          <a:p>
            <a:r>
              <a:rPr lang="en-US" sz="3200" b="1" dirty="0">
                <a:highlight>
                  <a:srgbClr val="00FF00"/>
                </a:highlight>
                <a:latin typeface="Times New Roman" panose="02020603050405020304" pitchFamily="18" charset="0"/>
                <a:cs typeface="Times New Roman" panose="02020603050405020304" pitchFamily="18" charset="0"/>
              </a:rPr>
              <a:t>8</a:t>
            </a:r>
            <a:endParaRPr lang="en-US" sz="3200" dirty="0">
              <a:highlight>
                <a:srgbClr val="00FF00"/>
              </a:highlight>
            </a:endParaRPr>
          </a:p>
        </p:txBody>
      </p:sp>
      <p:sp>
        <p:nvSpPr>
          <p:cNvPr id="9" name="Rectangle 8">
            <a:extLst>
              <a:ext uri="{FF2B5EF4-FFF2-40B4-BE49-F238E27FC236}">
                <a16:creationId xmlns:a16="http://schemas.microsoft.com/office/drawing/2014/main" xmlns="" id="{A16B4D88-518B-4CB4-ABA3-D6B8E2012597}"/>
              </a:ext>
            </a:extLst>
          </p:cNvPr>
          <p:cNvSpPr/>
          <p:nvPr/>
        </p:nvSpPr>
        <p:spPr>
          <a:xfrm>
            <a:off x="9130534" y="1675756"/>
            <a:ext cx="1239442" cy="584775"/>
          </a:xfrm>
          <a:prstGeom prst="rect">
            <a:avLst/>
          </a:prstGeom>
        </p:spPr>
        <p:txBody>
          <a:bodyPr wrap="none">
            <a:spAutoFit/>
          </a:bodyPr>
          <a:lstStyle/>
          <a:p>
            <a:r>
              <a:rPr lang="en-US" sz="3200" b="1" dirty="0">
                <a:highlight>
                  <a:srgbClr val="00FFFF"/>
                </a:highlight>
                <a:latin typeface="Times New Roman" panose="02020603050405020304" pitchFamily="18" charset="0"/>
                <a:cs typeface="Times New Roman" panose="02020603050405020304" pitchFamily="18" charset="0"/>
              </a:rPr>
              <a:t>2 + 32</a:t>
            </a:r>
            <a:endParaRPr lang="en-US" sz="3200" dirty="0">
              <a:highlight>
                <a:srgbClr val="00FFFF"/>
              </a:highlight>
            </a:endParaRPr>
          </a:p>
        </p:txBody>
      </p:sp>
      <p:sp>
        <p:nvSpPr>
          <p:cNvPr id="34" name="Rectangle 33">
            <a:extLst>
              <a:ext uri="{FF2B5EF4-FFF2-40B4-BE49-F238E27FC236}">
                <a16:creationId xmlns:a16="http://schemas.microsoft.com/office/drawing/2014/main" xmlns="" id="{9047CC3E-726B-42AE-B5DA-470FDF0B7ECE}"/>
              </a:ext>
            </a:extLst>
          </p:cNvPr>
          <p:cNvSpPr/>
          <p:nvPr/>
        </p:nvSpPr>
        <p:spPr>
          <a:xfrm>
            <a:off x="9152306" y="2819443"/>
            <a:ext cx="595035" cy="584775"/>
          </a:xfrm>
          <a:prstGeom prst="rect">
            <a:avLst/>
          </a:prstGeom>
        </p:spPr>
        <p:txBody>
          <a:bodyPr wrap="none">
            <a:spAutoFit/>
          </a:bodyPr>
          <a:lstStyle/>
          <a:p>
            <a:r>
              <a:rPr lang="en-US" sz="3200" b="1" dirty="0">
                <a:highlight>
                  <a:srgbClr val="00FFFF"/>
                </a:highlight>
                <a:latin typeface="Times New Roman" panose="02020603050405020304" pitchFamily="18" charset="0"/>
                <a:cs typeface="Times New Roman" panose="02020603050405020304" pitchFamily="18" charset="0"/>
              </a:rPr>
              <a:t>34</a:t>
            </a:r>
            <a:endParaRPr lang="en-US" sz="3200" dirty="0">
              <a:highlight>
                <a:srgbClr val="00FFFF"/>
              </a:highlight>
            </a:endParaRPr>
          </a:p>
        </p:txBody>
      </p:sp>
    </p:spTree>
    <p:extLst>
      <p:ext uri="{BB962C8B-B14F-4D97-AF65-F5344CB8AC3E}">
        <p14:creationId xmlns:p14="http://schemas.microsoft.com/office/powerpoint/2010/main" val="4979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1000"/>
                                        <p:tgtEl>
                                          <p:spTgt spid="24"/>
                                        </p:tgtEl>
                                      </p:cBhvr>
                                    </p:animEffect>
                                  </p:child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3000"/>
                            </p:stCondLst>
                            <p:childTnLst>
                              <p:par>
                                <p:cTn id="25" presetID="22" presetClass="entr" presetSubtype="4" fill="hold" nodeType="after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4500"/>
                            </p:stCondLst>
                            <p:childTnLst>
                              <p:par>
                                <p:cTn id="29" presetID="1" presetClass="entr" presetSubtype="0" fill="hold" grpId="0" nodeType="afterEffect">
                                  <p:stCondLst>
                                    <p:cond delay="1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1000" fill="hold"/>
                                        <p:tgtEl>
                                          <p:spTgt spid="2"/>
                                        </p:tgtEl>
                                        <p:attrNameLst>
                                          <p:attrName>ppt_w</p:attrName>
                                        </p:attrNameLst>
                                      </p:cBhvr>
                                      <p:tavLst>
                                        <p:tav tm="0">
                                          <p:val>
                                            <p:fltVal val="0"/>
                                          </p:val>
                                        </p:tav>
                                        <p:tav tm="100000">
                                          <p:val>
                                            <p:strVal val="#ppt_w"/>
                                          </p:val>
                                        </p:tav>
                                      </p:tavLst>
                                    </p:anim>
                                    <p:anim calcmode="lin" valueType="num">
                                      <p:cBhvr>
                                        <p:cTn id="93" dur="1000" fill="hold"/>
                                        <p:tgtEl>
                                          <p:spTgt spid="2"/>
                                        </p:tgtEl>
                                        <p:attrNameLst>
                                          <p:attrName>ppt_h</p:attrName>
                                        </p:attrNameLst>
                                      </p:cBhvr>
                                      <p:tavLst>
                                        <p:tav tm="0">
                                          <p:val>
                                            <p:fltVal val="0"/>
                                          </p:val>
                                        </p:tav>
                                        <p:tav tm="100000">
                                          <p:val>
                                            <p:strVal val="#ppt_h"/>
                                          </p:val>
                                        </p:tav>
                                      </p:tavLst>
                                    </p:anim>
                                    <p:anim calcmode="lin" valueType="num">
                                      <p:cBhvr>
                                        <p:cTn id="94" dur="1000" fill="hold"/>
                                        <p:tgtEl>
                                          <p:spTgt spid="2"/>
                                        </p:tgtEl>
                                        <p:attrNameLst>
                                          <p:attrName>style.rotation</p:attrName>
                                        </p:attrNameLst>
                                      </p:cBhvr>
                                      <p:tavLst>
                                        <p:tav tm="0">
                                          <p:val>
                                            <p:fltVal val="90"/>
                                          </p:val>
                                        </p:tav>
                                        <p:tav tm="100000">
                                          <p:val>
                                            <p:fltVal val="0"/>
                                          </p:val>
                                        </p:tav>
                                      </p:tavLst>
                                    </p:anim>
                                    <p:animEffect transition="in" filter="fade">
                                      <p:cBhvr>
                                        <p:cTn id="9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P spid="22" grpId="0"/>
      <p:bldP spid="25" grpId="0"/>
      <p:bldP spid="27" grpId="0"/>
      <p:bldP spid="28" grpId="0"/>
      <p:bldP spid="16" grpId="0"/>
      <p:bldP spid="18" grpId="0"/>
      <p:bldP spid="19" grpId="0"/>
      <p:bldP spid="21" grpId="0"/>
      <p:bldP spid="23" grpId="0"/>
      <p:bldP spid="29" grpId="0"/>
      <p:bldP spid="2" grpId="0"/>
      <p:bldP spid="3" grpId="0"/>
      <p:bldP spid="4" grpId="0"/>
      <p:bldP spid="8" grpId="0"/>
      <p:bldP spid="33" grpId="0"/>
      <p:bldP spid="9"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C608E32-58BA-4B03-9D43-D0B50E0D87AC}"/>
              </a:ext>
            </a:extLst>
          </p:cNvPr>
          <p:cNvSpPr txBox="1"/>
          <p:nvPr/>
        </p:nvSpPr>
        <p:spPr>
          <a:xfrm>
            <a:off x="99573" y="31081"/>
            <a:ext cx="8579184"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3:</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69DDDA-298F-4CBA-BB33-5628BA2AEC0F}"/>
              </a:ext>
            </a:extLst>
          </p:cNvPr>
          <p:cNvSpPr txBox="1"/>
          <p:nvPr/>
        </p:nvSpPr>
        <p:spPr>
          <a:xfrm>
            <a:off x="413763"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10 + 5  …  12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6F930DA7-134D-45C2-8915-207C937C5BAB}"/>
              </a:ext>
            </a:extLst>
          </p:cNvPr>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pitchFamily="34" charset="0"/>
              </a:rPr>
              <a:t>Bài </a:t>
            </a:r>
            <a:r>
              <a:rPr lang="en-US" sz="4800" b="1" dirty="0" err="1">
                <a:solidFill>
                  <a:srgbClr val="0070C0"/>
                </a:solidFill>
                <a:latin typeface="Times New Roman" panose="02020603050405020304" pitchFamily="18" charset="0"/>
                <a:ea typeface="Calibri" panose="020F0502020204030204" pitchFamily="34" charset="0"/>
              </a:rPr>
              <a:t>tập</a:t>
            </a:r>
            <a:r>
              <a:rPr lang="en-US" sz="4800" b="1" dirty="0">
                <a:solidFill>
                  <a:srgbClr val="0070C0"/>
                </a:solidFill>
                <a:latin typeface="Times New Roman" panose="02020603050405020304" pitchFamily="18" charset="0"/>
                <a:ea typeface="Calibri" panose="020F0502020204030204" pitchFamily="34" charset="0"/>
              </a:rPr>
              <a:t> 3 </a:t>
            </a:r>
            <a:r>
              <a:rPr lang="id-ID" sz="4800" b="1" dirty="0">
                <a:solidFill>
                  <a:srgbClr val="0070C0"/>
                </a:solidFill>
                <a:latin typeface="Times New Roman" panose="02020603050405020304" pitchFamily="18" charset="0"/>
                <a:ea typeface="Calibri" panose="020F0502020204030204" pitchFamily="34" charset="0"/>
              </a:rPr>
              <a:t>yêu cầu ta làm gì?</a:t>
            </a:r>
            <a:endParaRPr lang="en-US" sz="4800" b="1" dirty="0">
              <a:solidFill>
                <a:srgbClr val="0070C0"/>
              </a:solidFill>
            </a:endParaRPr>
          </a:p>
        </p:txBody>
      </p:sp>
      <p:sp>
        <p:nvSpPr>
          <p:cNvPr id="15" name="Rectangle 14">
            <a:extLst>
              <a:ext uri="{FF2B5EF4-FFF2-40B4-BE49-F238E27FC236}">
                <a16:creationId xmlns:a16="http://schemas.microsoft.com/office/drawing/2014/main" xmlns="" id="{4CED0E7E-E47B-4DBF-AB9C-1F3FAC3700D8}"/>
              </a:ext>
            </a:extLst>
          </p:cNvPr>
          <p:cNvSpPr/>
          <p:nvPr/>
        </p:nvSpPr>
        <p:spPr>
          <a:xfrm>
            <a:off x="767013" y="5301416"/>
            <a:ext cx="10339690" cy="830997"/>
          </a:xfrm>
          <a:prstGeom prst="rect">
            <a:avLst/>
          </a:prstGeom>
        </p:spPr>
        <p:txBody>
          <a:bodyPr wrap="none">
            <a:spAutoFit/>
          </a:bodyPr>
          <a:lstStyle/>
          <a:p>
            <a:r>
              <a:rPr lang="id-ID" sz="4800" b="1" dirty="0">
                <a:latin typeface="Times New Roman" panose="02020603050405020304" pitchFamily="18" charset="0"/>
                <a:ea typeface="Calibri" panose="020F0502020204030204" pitchFamily="34" charset="0"/>
              </a:rPr>
              <a:t>Bài </a:t>
            </a:r>
            <a:r>
              <a:rPr lang="en-US" sz="4800" b="1" dirty="0" err="1">
                <a:latin typeface="Times New Roman" panose="02020603050405020304" pitchFamily="18" charset="0"/>
                <a:ea typeface="Calibri" panose="020F0502020204030204" pitchFamily="34" charset="0"/>
              </a:rPr>
              <a:t>tập</a:t>
            </a:r>
            <a:r>
              <a:rPr lang="en-US" sz="4800" b="1" dirty="0">
                <a:latin typeface="Times New Roman" panose="02020603050405020304" pitchFamily="18" charset="0"/>
                <a:ea typeface="Calibri" panose="020F0502020204030204" pitchFamily="34" charset="0"/>
              </a:rPr>
              <a:t> 3 </a:t>
            </a:r>
            <a:r>
              <a:rPr lang="id-ID" sz="4800" b="1" dirty="0">
                <a:latin typeface="Times New Roman" panose="02020603050405020304" pitchFamily="18" charset="0"/>
                <a:ea typeface="Calibri" panose="020F0502020204030204" pitchFamily="34" charset="0"/>
              </a:rPr>
              <a:t>yêu cầu ta </a:t>
            </a:r>
            <a:r>
              <a:rPr lang="en-US" sz="4800" b="1" dirty="0" err="1">
                <a:solidFill>
                  <a:srgbClr val="FF0000"/>
                </a:solidFill>
                <a:latin typeface="Times New Roman" panose="02020603050405020304" pitchFamily="18" charset="0"/>
                <a:ea typeface="Calibri" panose="020F0502020204030204" pitchFamily="34" charset="0"/>
              </a:rPr>
              <a:t>điền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dấu</a:t>
            </a:r>
            <a:r>
              <a:rPr lang="en-US" sz="4800" b="1" dirty="0">
                <a:solidFill>
                  <a:srgbClr val="FF0000"/>
                </a:solidFill>
                <a:latin typeface="Times New Roman" panose="02020603050405020304" pitchFamily="18" charset="0"/>
                <a:ea typeface="Calibri" panose="020F0502020204030204" pitchFamily="34" charset="0"/>
              </a:rPr>
              <a:t> &gt; ; &lt; ; = </a:t>
            </a:r>
            <a:r>
              <a:rPr lang="en-US" sz="4800" b="1" dirty="0">
                <a:latin typeface="Times New Roman" panose="02020603050405020304" pitchFamily="18" charset="0"/>
                <a:ea typeface="Calibri" panose="020F0502020204030204" pitchFamily="34" charset="0"/>
              </a:rPr>
              <a:t>.</a:t>
            </a:r>
            <a:endParaRPr lang="en-US" sz="4800" b="1" dirty="0"/>
          </a:p>
        </p:txBody>
      </p:sp>
      <p:sp>
        <p:nvSpPr>
          <p:cNvPr id="23" name="TextBox 22">
            <a:extLst>
              <a:ext uri="{FF2B5EF4-FFF2-40B4-BE49-F238E27FC236}">
                <a16:creationId xmlns:a16="http://schemas.microsoft.com/office/drawing/2014/main" xmlns="" id="{A289C4DB-606D-4A94-B266-A972BCF9029C}"/>
              </a:ext>
            </a:extLst>
          </p:cNvPr>
          <p:cNvSpPr txBox="1"/>
          <p:nvPr/>
        </p:nvSpPr>
        <p:spPr>
          <a:xfrm>
            <a:off x="1216654" y="3677256"/>
            <a:ext cx="9156295" cy="1938992"/>
          </a:xfrm>
          <a:prstGeom prst="rect">
            <a:avLst/>
          </a:prstGeom>
          <a:noFill/>
        </p:spPr>
        <p:txBody>
          <a:bodyPr wrap="square" rtlCol="0">
            <a:spAutoFit/>
          </a:bodyPr>
          <a:lstStyle/>
          <a:p>
            <a:r>
              <a:rPr lang="en-US" sz="6000" b="1" dirty="0" err="1">
                <a:solidFill>
                  <a:srgbClr val="0070C0"/>
                </a:solidFill>
                <a:latin typeface="Times New Roman" panose="02020603050405020304" pitchFamily="18" charset="0"/>
                <a:cs typeface="Times New Roman" panose="02020603050405020304" pitchFamily="18" charset="0"/>
              </a:rPr>
              <a:t>Làm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việc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highlight>
                  <a:srgbClr val="FFFF00"/>
                </a:highlight>
                <a:latin typeface="Times New Roman" panose="02020603050405020304" pitchFamily="18" charset="0"/>
                <a:cs typeface="Times New Roman" panose="02020603050405020304" pitchFamily="18" charset="0"/>
              </a:rPr>
              <a:t>nhóm</a:t>
            </a:r>
            <a:r>
              <a:rPr lang="en-US" sz="6000" b="1" dirty="0">
                <a:solidFill>
                  <a:srgbClr val="0070C0"/>
                </a:solidFill>
                <a:highlight>
                  <a:srgbClr val="FFFF00"/>
                </a:highlight>
                <a:latin typeface="Times New Roman" panose="02020603050405020304" pitchFamily="18" charset="0"/>
                <a:cs typeface="Times New Roman" panose="02020603050405020304" pitchFamily="18" charset="0"/>
              </a:rPr>
              <a:t> 4 </a:t>
            </a:r>
            <a:r>
              <a:rPr lang="en-US" sz="6000" b="1" dirty="0" err="1">
                <a:solidFill>
                  <a:srgbClr val="0070C0"/>
                </a:solidFill>
                <a:latin typeface="Times New Roman" panose="02020603050405020304" pitchFamily="18" charset="0"/>
                <a:cs typeface="Times New Roman" panose="02020603050405020304" pitchFamily="18" charset="0"/>
              </a:rPr>
              <a:t>để</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tìm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kết</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quả</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của</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các</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phép</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tính</a:t>
            </a:r>
            <a:r>
              <a:rPr lang="en-US" sz="6000" b="1" dirty="0">
                <a:solidFill>
                  <a:srgbClr val="0070C0"/>
                </a:solidFill>
                <a:latin typeface="Times New Roman" panose="02020603050405020304" pitchFamily="18" charset="0"/>
                <a:cs typeface="Times New Roman" panose="02020603050405020304" pitchFamily="18" charset="0"/>
              </a:rPr>
              <a:t> </a:t>
            </a:r>
          </a:p>
        </p:txBody>
      </p:sp>
      <p:pic>
        <p:nvPicPr>
          <p:cNvPr id="3" name="Picture 2" descr="A picture containing text, clipart&#10;&#10;Description automatically generated">
            <a:extLst>
              <a:ext uri="{FF2B5EF4-FFF2-40B4-BE49-F238E27FC236}">
                <a16:creationId xmlns:a16="http://schemas.microsoft.com/office/drawing/2014/main" xmlns="" id="{9590389A-D600-4922-88AD-6B9324F1A13F}"/>
              </a:ext>
            </a:extLst>
          </p:cNvPr>
          <p:cNvPicPr>
            <a:picLocks noChangeAspect="1"/>
          </p:cNvPicPr>
          <p:nvPr/>
        </p:nvPicPr>
        <p:blipFill rotWithShape="1">
          <a:blip r:embed="rId2">
            <a:extLst>
              <a:ext uri="{28A0092B-C50C-407E-A947-70E740481C1C}">
                <a14:useLocalDpi xmlns:a14="http://schemas.microsoft.com/office/drawing/2010/main" val="0"/>
              </a:ext>
            </a:extLst>
          </a:blip>
          <a:srcRect l="37165"/>
          <a:stretch/>
        </p:blipFill>
        <p:spPr>
          <a:xfrm>
            <a:off x="1807028" y="11604"/>
            <a:ext cx="1141072" cy="1649734"/>
          </a:xfrm>
          <a:prstGeom prst="rect">
            <a:avLst/>
          </a:prstGeom>
        </p:spPr>
      </p:pic>
      <p:sp>
        <p:nvSpPr>
          <p:cNvPr id="25" name="TextBox 24">
            <a:extLst>
              <a:ext uri="{FF2B5EF4-FFF2-40B4-BE49-F238E27FC236}">
                <a16:creationId xmlns:a16="http://schemas.microsoft.com/office/drawing/2014/main" xmlns="" id="{B30012B0-5B6B-4F1D-9C8A-4982CD49D7A8}"/>
              </a:ext>
            </a:extLst>
          </p:cNvPr>
          <p:cNvSpPr txBox="1"/>
          <p:nvPr/>
        </p:nvSpPr>
        <p:spPr>
          <a:xfrm>
            <a:off x="315792" y="3015902"/>
            <a:ext cx="547901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7 + 3 + 5  …  7  + 5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5F44C66D-2CE1-46A1-98B3-2AD793812868}"/>
              </a:ext>
            </a:extLst>
          </p:cNvPr>
          <p:cNvSpPr txBox="1"/>
          <p:nvPr/>
        </p:nvSpPr>
        <p:spPr>
          <a:xfrm>
            <a:off x="7201665"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80 + 4  …  82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1C3FBA55-504B-4478-AE27-75992C1478F3}"/>
              </a:ext>
            </a:extLst>
          </p:cNvPr>
          <p:cNvSpPr txBox="1"/>
          <p:nvPr/>
        </p:nvSpPr>
        <p:spPr>
          <a:xfrm>
            <a:off x="6397200" y="2969370"/>
            <a:ext cx="577488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19 + 1 + 6  …  19  + 5 + 1</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5" name="Picture 4" descr="A group of dolls&#10;&#10;Description automatically generated">
            <a:extLst>
              <a:ext uri="{FF2B5EF4-FFF2-40B4-BE49-F238E27FC236}">
                <a16:creationId xmlns:a16="http://schemas.microsoft.com/office/drawing/2014/main" xmlns="" id="{67E57F91-974A-45FF-B39F-92D69500D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0047" y="321703"/>
            <a:ext cx="2762250" cy="1657350"/>
          </a:xfrm>
          <a:prstGeom prst="rect">
            <a:avLst/>
          </a:prstGeom>
        </p:spPr>
      </p:pic>
    </p:spTree>
    <p:extLst>
      <p:ext uri="{BB962C8B-B14F-4D97-AF65-F5344CB8AC3E}">
        <p14:creationId xmlns:p14="http://schemas.microsoft.com/office/powerpoint/2010/main" val="203613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xit" presetSubtype="0" accel="100000" fill="hold" grpId="1" nodeType="clickEffect">
                                  <p:stCondLst>
                                    <p:cond delay="0"/>
                                  </p:stCondLst>
                                  <p:childTnLst>
                                    <p:anim calcmode="lin" valueType="num">
                                      <p:cBhvr>
                                        <p:cTn id="46" dur="500"/>
                                        <p:tgtEl>
                                          <p:spTgt spid="15"/>
                                        </p:tgtEl>
                                        <p:attrNameLst>
                                          <p:attrName>ppt_w</p:attrName>
                                        </p:attrNameLst>
                                      </p:cBhvr>
                                      <p:tavLst>
                                        <p:tav tm="0">
                                          <p:val>
                                            <p:strVal val="ppt_w"/>
                                          </p:val>
                                        </p:tav>
                                        <p:tav tm="100000">
                                          <p:val>
                                            <p:fltVal val="0"/>
                                          </p:val>
                                        </p:tav>
                                      </p:tavLst>
                                    </p:anim>
                                    <p:anim calcmode="lin" valueType="num">
                                      <p:cBhvr>
                                        <p:cTn id="47" dur="500"/>
                                        <p:tgtEl>
                                          <p:spTgt spid="15"/>
                                        </p:tgtEl>
                                        <p:attrNameLst>
                                          <p:attrName>ppt_h</p:attrName>
                                        </p:attrNameLst>
                                      </p:cBhvr>
                                      <p:tavLst>
                                        <p:tav tm="0">
                                          <p:val>
                                            <p:strVal val="ppt_h"/>
                                          </p:val>
                                        </p:tav>
                                        <p:tav tm="100000">
                                          <p:val>
                                            <p:fltVal val="0"/>
                                          </p:val>
                                        </p:tav>
                                      </p:tavLst>
                                    </p:anim>
                                    <p:anim calcmode="lin" valueType="num">
                                      <p:cBhvr>
                                        <p:cTn id="48" dur="500"/>
                                        <p:tgtEl>
                                          <p:spTgt spid="15"/>
                                        </p:tgtEl>
                                        <p:attrNameLst>
                                          <p:attrName>style.rotation</p:attrName>
                                        </p:attrNameLst>
                                      </p:cBhvr>
                                      <p:tavLst>
                                        <p:tav tm="0">
                                          <p:val>
                                            <p:fltVal val="0"/>
                                          </p:val>
                                        </p:tav>
                                        <p:tav tm="100000">
                                          <p:val>
                                            <p:fltVal val="36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2" presetClass="exit" presetSubtype="4" fill="hold" grpId="1" nodeType="clickEffect">
                                  <p:stCondLst>
                                    <p:cond delay="0"/>
                                  </p:stCondLst>
                                  <p:childTnLst>
                                    <p:anim calcmode="lin" valueType="num">
                                      <p:cBhvr additive="base">
                                        <p:cTn id="58" dur="500"/>
                                        <p:tgtEl>
                                          <p:spTgt spid="23"/>
                                        </p:tgtEl>
                                        <p:attrNameLst>
                                          <p:attrName>ppt_y</p:attrName>
                                        </p:attrNameLst>
                                      </p:cBhvr>
                                      <p:tavLst>
                                        <p:tav tm="0">
                                          <p:val>
                                            <p:strVal val="#ppt_y"/>
                                          </p:val>
                                        </p:tav>
                                        <p:tav tm="100000">
                                          <p:val>
                                            <p:strVal val="#ppt_y+#ppt_h*1.125000"/>
                                          </p:val>
                                        </p:tav>
                                      </p:tavLst>
                                    </p:anim>
                                    <p:animEffect transition="out" filter="wipe(dow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4" grpId="1"/>
      <p:bldP spid="15" grpId="0"/>
      <p:bldP spid="15" grpId="1"/>
      <p:bldP spid="23" grpId="0"/>
      <p:bldP spid="23" grpId="1"/>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C608E32-58BA-4B03-9D43-D0B50E0D87AC}"/>
              </a:ext>
            </a:extLst>
          </p:cNvPr>
          <p:cNvSpPr txBox="1"/>
          <p:nvPr/>
        </p:nvSpPr>
        <p:spPr>
          <a:xfrm>
            <a:off x="99573" y="31081"/>
            <a:ext cx="8579184"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3:</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669DDDA-298F-4CBA-BB33-5628BA2AEC0F}"/>
              </a:ext>
            </a:extLst>
          </p:cNvPr>
          <p:cNvSpPr txBox="1"/>
          <p:nvPr/>
        </p:nvSpPr>
        <p:spPr>
          <a:xfrm>
            <a:off x="413763"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10 + 5  …  12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4CED0E7E-E47B-4DBF-AB9C-1F3FAC3700D8}"/>
              </a:ext>
            </a:extLst>
          </p:cNvPr>
          <p:cNvSpPr/>
          <p:nvPr/>
        </p:nvSpPr>
        <p:spPr>
          <a:xfrm>
            <a:off x="343686" y="4416708"/>
            <a:ext cx="11399274" cy="707886"/>
          </a:xfrm>
          <a:prstGeom prst="rect">
            <a:avLst/>
          </a:prstGeom>
        </p:spPr>
        <p:txBody>
          <a:bodyPr wrap="none">
            <a:spAutoFit/>
          </a:bodyPr>
          <a:lstStyle/>
          <a:p>
            <a:r>
              <a:rPr lang="id-ID" sz="4000" b="1" dirty="0">
                <a:latin typeface="Times New Roman" panose="02020603050405020304" pitchFamily="18" charset="0"/>
                <a:cs typeface="Times New Roman" panose="02020603050405020304" pitchFamily="18" charset="0"/>
              </a:rPr>
              <a:t>Muốn điền dấu đúng, ta cần phải làm như thế nào?</a:t>
            </a:r>
            <a:endParaRPr lang="en-US" sz="8800" b="1" dirty="0">
              <a:latin typeface="Times New Roman" panose="02020603050405020304" pitchFamily="18" charset="0"/>
              <a:cs typeface="Times New Roman" panose="02020603050405020304" pitchFamily="18" charset="0"/>
            </a:endParaRPr>
          </a:p>
        </p:txBody>
      </p:sp>
      <p:pic>
        <p:nvPicPr>
          <p:cNvPr id="3" name="Picture 2" descr="A picture containing text, clipart&#10;&#10;Description automatically generated">
            <a:extLst>
              <a:ext uri="{FF2B5EF4-FFF2-40B4-BE49-F238E27FC236}">
                <a16:creationId xmlns:a16="http://schemas.microsoft.com/office/drawing/2014/main" xmlns="" id="{9590389A-D600-4922-88AD-6B9324F1A13F}"/>
              </a:ext>
            </a:extLst>
          </p:cNvPr>
          <p:cNvPicPr>
            <a:picLocks noChangeAspect="1"/>
          </p:cNvPicPr>
          <p:nvPr/>
        </p:nvPicPr>
        <p:blipFill rotWithShape="1">
          <a:blip r:embed="rId2">
            <a:extLst>
              <a:ext uri="{28A0092B-C50C-407E-A947-70E740481C1C}">
                <a14:useLocalDpi xmlns:a14="http://schemas.microsoft.com/office/drawing/2010/main" val="0"/>
              </a:ext>
            </a:extLst>
          </a:blip>
          <a:srcRect l="37165"/>
          <a:stretch/>
        </p:blipFill>
        <p:spPr>
          <a:xfrm>
            <a:off x="1807028" y="11604"/>
            <a:ext cx="1141072" cy="1649734"/>
          </a:xfrm>
          <a:prstGeom prst="rect">
            <a:avLst/>
          </a:prstGeom>
        </p:spPr>
      </p:pic>
      <p:sp>
        <p:nvSpPr>
          <p:cNvPr id="25" name="TextBox 24">
            <a:extLst>
              <a:ext uri="{FF2B5EF4-FFF2-40B4-BE49-F238E27FC236}">
                <a16:creationId xmlns:a16="http://schemas.microsoft.com/office/drawing/2014/main" xmlns="" id="{B30012B0-5B6B-4F1D-9C8A-4982CD49D7A8}"/>
              </a:ext>
            </a:extLst>
          </p:cNvPr>
          <p:cNvSpPr txBox="1"/>
          <p:nvPr/>
        </p:nvSpPr>
        <p:spPr>
          <a:xfrm>
            <a:off x="315792" y="3015902"/>
            <a:ext cx="547901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7 + 3 + 5  …  7  + 5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5F44C66D-2CE1-46A1-98B3-2AD793812868}"/>
              </a:ext>
            </a:extLst>
          </p:cNvPr>
          <p:cNvSpPr txBox="1"/>
          <p:nvPr/>
        </p:nvSpPr>
        <p:spPr>
          <a:xfrm>
            <a:off x="7201665" y="1988907"/>
            <a:ext cx="392760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80 + 4  …  82 + 3</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1C3FBA55-504B-4478-AE27-75992C1478F3}"/>
              </a:ext>
            </a:extLst>
          </p:cNvPr>
          <p:cNvSpPr txBox="1"/>
          <p:nvPr/>
        </p:nvSpPr>
        <p:spPr>
          <a:xfrm>
            <a:off x="6397200" y="2969370"/>
            <a:ext cx="577488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19 + 1 + 6  …  19  + 5 + 1</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5" name="Picture 4" descr="A group of dolls&#10;&#10;Description automatically generated">
            <a:extLst>
              <a:ext uri="{FF2B5EF4-FFF2-40B4-BE49-F238E27FC236}">
                <a16:creationId xmlns:a16="http://schemas.microsoft.com/office/drawing/2014/main" xmlns="" id="{67E57F91-974A-45FF-B39F-92D69500D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0047" y="321703"/>
            <a:ext cx="2762250" cy="1657350"/>
          </a:xfrm>
          <a:prstGeom prst="rect">
            <a:avLst/>
          </a:prstGeom>
        </p:spPr>
      </p:pic>
      <p:sp>
        <p:nvSpPr>
          <p:cNvPr id="2" name="Rectangle 1">
            <a:extLst>
              <a:ext uri="{FF2B5EF4-FFF2-40B4-BE49-F238E27FC236}">
                <a16:creationId xmlns:a16="http://schemas.microsoft.com/office/drawing/2014/main" xmlns="" id="{13D453DA-736D-4E4B-875A-F9A5A5441022}"/>
              </a:ext>
            </a:extLst>
          </p:cNvPr>
          <p:cNvSpPr/>
          <p:nvPr/>
        </p:nvSpPr>
        <p:spPr>
          <a:xfrm>
            <a:off x="1962672" y="1808398"/>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pitchFamily="34" charset="0"/>
              </a:rPr>
              <a:t>=</a:t>
            </a:r>
            <a:endParaRPr lang="en-US" sz="7200" dirty="0"/>
          </a:p>
        </p:txBody>
      </p:sp>
      <p:sp>
        <p:nvSpPr>
          <p:cNvPr id="13" name="Rectangle 12">
            <a:extLst>
              <a:ext uri="{FF2B5EF4-FFF2-40B4-BE49-F238E27FC236}">
                <a16:creationId xmlns:a16="http://schemas.microsoft.com/office/drawing/2014/main" xmlns="" id="{FC225384-FB02-479A-9032-0B439F4F0FD7}"/>
              </a:ext>
            </a:extLst>
          </p:cNvPr>
          <p:cNvSpPr/>
          <p:nvPr/>
        </p:nvSpPr>
        <p:spPr>
          <a:xfrm>
            <a:off x="2436804" y="2776211"/>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pitchFamily="34" charset="0"/>
              </a:rPr>
              <a:t>=</a:t>
            </a:r>
            <a:endParaRPr lang="en-US" sz="7200" dirty="0"/>
          </a:p>
        </p:txBody>
      </p:sp>
      <p:sp>
        <p:nvSpPr>
          <p:cNvPr id="16" name="Rectangle 15">
            <a:extLst>
              <a:ext uri="{FF2B5EF4-FFF2-40B4-BE49-F238E27FC236}">
                <a16:creationId xmlns:a16="http://schemas.microsoft.com/office/drawing/2014/main" xmlns="" id="{3307E5D7-5C68-4249-B8EC-401BB9526F1E}"/>
              </a:ext>
            </a:extLst>
          </p:cNvPr>
          <p:cNvSpPr/>
          <p:nvPr/>
        </p:nvSpPr>
        <p:spPr>
          <a:xfrm>
            <a:off x="8724821" y="1769041"/>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pitchFamily="34" charset="0"/>
              </a:rPr>
              <a:t>&lt;</a:t>
            </a:r>
            <a:endParaRPr lang="en-US" sz="7200" dirty="0"/>
          </a:p>
        </p:txBody>
      </p:sp>
      <p:sp>
        <p:nvSpPr>
          <p:cNvPr id="17" name="Rectangle 16">
            <a:extLst>
              <a:ext uri="{FF2B5EF4-FFF2-40B4-BE49-F238E27FC236}">
                <a16:creationId xmlns:a16="http://schemas.microsoft.com/office/drawing/2014/main" xmlns="" id="{B5B0D326-F3ED-40AC-B749-8CDD45B35C5A}"/>
              </a:ext>
            </a:extLst>
          </p:cNvPr>
          <p:cNvSpPr/>
          <p:nvPr/>
        </p:nvSpPr>
        <p:spPr>
          <a:xfrm>
            <a:off x="8724820" y="2623293"/>
            <a:ext cx="710451" cy="1200329"/>
          </a:xfrm>
          <a:prstGeom prst="rect">
            <a:avLst/>
          </a:prstGeom>
        </p:spPr>
        <p:txBody>
          <a:bodyPr wrap="none">
            <a:spAutoFit/>
          </a:bodyPr>
          <a:lstStyle/>
          <a:p>
            <a:r>
              <a:rPr lang="en-US" sz="7200" b="1" dirty="0">
                <a:solidFill>
                  <a:srgbClr val="FF0000"/>
                </a:solidFill>
                <a:latin typeface="Times New Roman" panose="02020603050405020304" pitchFamily="18" charset="0"/>
                <a:ea typeface="Calibri" panose="020F0502020204030204" pitchFamily="34" charset="0"/>
              </a:rPr>
              <a:t>&gt;</a:t>
            </a:r>
            <a:endParaRPr lang="en-US" sz="7200" dirty="0"/>
          </a:p>
        </p:txBody>
      </p:sp>
      <p:sp>
        <p:nvSpPr>
          <p:cNvPr id="18" name="Rectangle 17">
            <a:extLst>
              <a:ext uri="{FF2B5EF4-FFF2-40B4-BE49-F238E27FC236}">
                <a16:creationId xmlns:a16="http://schemas.microsoft.com/office/drawing/2014/main" xmlns="" id="{7D62711F-A06E-4315-80A3-906929322C43}"/>
              </a:ext>
            </a:extLst>
          </p:cNvPr>
          <p:cNvSpPr/>
          <p:nvPr/>
        </p:nvSpPr>
        <p:spPr>
          <a:xfrm>
            <a:off x="235088" y="5275823"/>
            <a:ext cx="11105925" cy="1938992"/>
          </a:xfrm>
          <a:prstGeom prst="rect">
            <a:avLst/>
          </a:prstGeom>
        </p:spPr>
        <p:txBody>
          <a:bodyPr wrap="none">
            <a:spAutoFit/>
          </a:bodyPr>
          <a:lstStyle/>
          <a:p>
            <a:r>
              <a:rPr lang="id-ID" sz="4000" b="1" dirty="0">
                <a:latin typeface="Times New Roman" panose="02020603050405020304" pitchFamily="18" charset="0"/>
                <a:cs typeface="Times New Roman" panose="02020603050405020304" pitchFamily="18" charset="0"/>
              </a:rPr>
              <a:t>Muốn điền dấu đúng, ta cần phải </a:t>
            </a:r>
            <a:r>
              <a:rPr lang="id-ID" sz="4000" b="1" dirty="0">
                <a:solidFill>
                  <a:srgbClr val="FF0000"/>
                </a:solidFill>
                <a:highlight>
                  <a:srgbClr val="FFFF00"/>
                </a:highlight>
                <a:latin typeface="Times New Roman" panose="02020603050405020304" pitchFamily="18" charset="0"/>
                <a:cs typeface="Times New Roman" panose="02020603050405020304" pitchFamily="18" charset="0"/>
              </a:rPr>
              <a:t>tính tổng hai vế,</a:t>
            </a:r>
            <a:endParaRPr lang="en-US" sz="4000" b="1" dirty="0">
              <a:solidFill>
                <a:srgbClr val="FF0000"/>
              </a:solidFill>
              <a:highlight>
                <a:srgbClr val="FFFF00"/>
              </a:highlight>
              <a:latin typeface="Times New Roman" panose="02020603050405020304" pitchFamily="18" charset="0"/>
              <a:cs typeface="Times New Roman" panose="02020603050405020304" pitchFamily="18" charset="0"/>
            </a:endParaRPr>
          </a:p>
          <a:p>
            <a:r>
              <a:rPr lang="id-ID" sz="4000" b="1" dirty="0">
                <a:solidFill>
                  <a:srgbClr val="FF0000"/>
                </a:solidFill>
                <a:highlight>
                  <a:srgbClr val="FFFF00"/>
                </a:highlight>
                <a:latin typeface="Times New Roman" panose="02020603050405020304" pitchFamily="18" charset="0"/>
                <a:cs typeface="Times New Roman" panose="02020603050405020304" pitchFamily="18" charset="0"/>
              </a:rPr>
              <a:t> sau đó lấy kết quả so sánh rồi mới điền dấu.</a:t>
            </a:r>
            <a:endParaRPr lang="en-US" sz="4000" b="1" dirty="0">
              <a:solidFill>
                <a:srgbClr val="FF0000"/>
              </a:solidFill>
              <a:highlight>
                <a:srgbClr val="FFFF00"/>
              </a:highlight>
              <a:latin typeface="Times New Roman" panose="02020603050405020304" pitchFamily="18" charset="0"/>
              <a:cs typeface="Times New Roman" panose="02020603050405020304" pitchFamily="18" charset="0"/>
            </a:endParaRPr>
          </a:p>
          <a:p>
            <a:pPr algn="ctr"/>
            <a:r>
              <a:rPr lang="en-US" sz="4000" b="1" dirty="0"/>
              <a:t>.</a:t>
            </a:r>
            <a:endParaRPr lang="en-US" sz="8800" b="1" dirty="0"/>
          </a:p>
        </p:txBody>
      </p:sp>
    </p:spTree>
    <p:extLst>
      <p:ext uri="{BB962C8B-B14F-4D97-AF65-F5344CB8AC3E}">
        <p14:creationId xmlns:p14="http://schemas.microsoft.com/office/powerpoint/2010/main" val="334259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heckerboard(across)">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9" presetClass="exit" presetSubtype="0" accel="100000" fill="hold" grpId="1" nodeType="clickEffect">
                                  <p:stCondLst>
                                    <p:cond delay="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fltVal val="0"/>
                                          </p:val>
                                        </p:tav>
                                      </p:tavLst>
                                    </p:anim>
                                    <p:anim calcmode="lin" valueType="num">
                                      <p:cBhvr>
                                        <p:cTn id="37" dur="500"/>
                                        <p:tgtEl>
                                          <p:spTgt spid="15"/>
                                        </p:tgtEl>
                                        <p:attrNameLst>
                                          <p:attrName>style.rotation</p:attrName>
                                        </p:attrNameLst>
                                      </p:cBhvr>
                                      <p:tavLst>
                                        <p:tav tm="0">
                                          <p:val>
                                            <p:fltVal val="0"/>
                                          </p:val>
                                        </p:tav>
                                        <p:tav tm="100000">
                                          <p:val>
                                            <p:fltVal val="360"/>
                                          </p:val>
                                        </p:tav>
                                      </p:tavLst>
                                    </p:anim>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ppt_x"/>
                                          </p:val>
                                        </p:tav>
                                        <p:tav tm="100000">
                                          <p:val>
                                            <p:strVal val="#ppt_x"/>
                                          </p:val>
                                        </p:tav>
                                      </p:tavLst>
                                    </p:anim>
                                    <p:anim calcmode="lin" valueType="num">
                                      <p:cBhvr additive="base">
                                        <p:cTn id="6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9" presetClass="exit" presetSubtype="0" accel="100000" fill="hold" grpId="1" nodeType="clickEffect">
                                  <p:stCondLst>
                                    <p:cond delay="0"/>
                                  </p:stCondLst>
                                  <p:childTnLst>
                                    <p:anim calcmode="lin" valueType="num">
                                      <p:cBhvr>
                                        <p:cTn id="69" dur="500"/>
                                        <p:tgtEl>
                                          <p:spTgt spid="18"/>
                                        </p:tgtEl>
                                        <p:attrNameLst>
                                          <p:attrName>ppt_w</p:attrName>
                                        </p:attrNameLst>
                                      </p:cBhvr>
                                      <p:tavLst>
                                        <p:tav tm="0">
                                          <p:val>
                                            <p:strVal val="ppt_w"/>
                                          </p:val>
                                        </p:tav>
                                        <p:tav tm="100000">
                                          <p:val>
                                            <p:fltVal val="0"/>
                                          </p:val>
                                        </p:tav>
                                      </p:tavLst>
                                    </p:anim>
                                    <p:anim calcmode="lin" valueType="num">
                                      <p:cBhvr>
                                        <p:cTn id="70" dur="500"/>
                                        <p:tgtEl>
                                          <p:spTgt spid="18"/>
                                        </p:tgtEl>
                                        <p:attrNameLst>
                                          <p:attrName>ppt_h</p:attrName>
                                        </p:attrNameLst>
                                      </p:cBhvr>
                                      <p:tavLst>
                                        <p:tav tm="0">
                                          <p:val>
                                            <p:strVal val="ppt_h"/>
                                          </p:val>
                                        </p:tav>
                                        <p:tav tm="100000">
                                          <p:val>
                                            <p:fltVal val="0"/>
                                          </p:val>
                                        </p:tav>
                                      </p:tavLst>
                                    </p:anim>
                                    <p:anim calcmode="lin" valueType="num">
                                      <p:cBhvr>
                                        <p:cTn id="71" dur="500"/>
                                        <p:tgtEl>
                                          <p:spTgt spid="18"/>
                                        </p:tgtEl>
                                        <p:attrNameLst>
                                          <p:attrName>style.rotation</p:attrName>
                                        </p:attrNameLst>
                                      </p:cBhvr>
                                      <p:tavLst>
                                        <p:tav tm="0">
                                          <p:val>
                                            <p:fltVal val="0"/>
                                          </p:val>
                                        </p:tav>
                                        <p:tav tm="100000">
                                          <p:val>
                                            <p:fltVal val="360"/>
                                          </p:val>
                                        </p:tav>
                                      </p:tavLst>
                                    </p:anim>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5" grpId="1"/>
      <p:bldP spid="25" grpId="0"/>
      <p:bldP spid="26" grpId="0"/>
      <p:bldP spid="27" grpId="0"/>
      <p:bldP spid="2" grpId="0"/>
      <p:bldP spid="13" grpId="0"/>
      <p:bldP spid="16" grpId="0"/>
      <p:bldP spid="17" grpId="0"/>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E26A356-3A39-4984-8F2A-50B84B41D57B}"/>
              </a:ext>
            </a:extLst>
          </p:cNvPr>
          <p:cNvSpPr txBox="1"/>
          <p:nvPr/>
        </p:nvSpPr>
        <p:spPr>
          <a:xfrm>
            <a:off x="86626" y="0"/>
            <a:ext cx="1181145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tổng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sách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lô</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hợp</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8609897-C746-4870-9D68-5956CB7F0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39" y="769441"/>
            <a:ext cx="11299831" cy="5846966"/>
          </a:xfrm>
          <a:prstGeom prst="rect">
            <a:avLst/>
          </a:prstGeom>
        </p:spPr>
      </p:pic>
      <p:grpSp>
        <p:nvGrpSpPr>
          <p:cNvPr id="3" name="Group 2">
            <a:extLst>
              <a:ext uri="{FF2B5EF4-FFF2-40B4-BE49-F238E27FC236}">
                <a16:creationId xmlns:a16="http://schemas.microsoft.com/office/drawing/2014/main" xmlns="" id="{17A3594C-2C28-4799-B39C-B8AADC533C16}"/>
              </a:ext>
            </a:extLst>
          </p:cNvPr>
          <p:cNvGrpSpPr/>
          <p:nvPr/>
        </p:nvGrpSpPr>
        <p:grpSpPr>
          <a:xfrm>
            <a:off x="0" y="384720"/>
            <a:ext cx="12505030" cy="7964640"/>
            <a:chOff x="0" y="-150292"/>
            <a:chExt cx="12505030" cy="7964640"/>
          </a:xfrm>
        </p:grpSpPr>
        <p:pic>
          <p:nvPicPr>
            <p:cNvPr id="6" name="图片 2">
              <a:extLst>
                <a:ext uri="{FF2B5EF4-FFF2-40B4-BE49-F238E27FC236}">
                  <a16:creationId xmlns:a16="http://schemas.microsoft.com/office/drawing/2014/main" xmlns="" id="{BE05628E-BCBA-4C43-AD43-23FBF138A652}"/>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0" y="-150292"/>
              <a:ext cx="12505030" cy="7964640"/>
            </a:xfrm>
            <a:prstGeom prst="rect">
              <a:avLst/>
            </a:prstGeom>
          </p:spPr>
        </p:pic>
        <p:sp>
          <p:nvSpPr>
            <p:cNvPr id="2" name="Rectangle 1">
              <a:extLst>
                <a:ext uri="{FF2B5EF4-FFF2-40B4-BE49-F238E27FC236}">
                  <a16:creationId xmlns:a16="http://schemas.microsoft.com/office/drawing/2014/main" xmlns="" id="{96567505-2D91-4510-9E38-793789BD7082}"/>
                </a:ext>
              </a:extLst>
            </p:cNvPr>
            <p:cNvSpPr/>
            <p:nvPr/>
          </p:nvSpPr>
          <p:spPr>
            <a:xfrm>
              <a:off x="772886" y="1607131"/>
              <a:ext cx="10776857" cy="3416320"/>
            </a:xfrm>
            <a:prstGeom prst="rect">
              <a:avLst/>
            </a:prstGeom>
          </p:spPr>
          <p:txBody>
            <a:bodyPr wrap="square">
              <a:spAutoFit/>
            </a:bodyPr>
            <a:lstStyle/>
            <a:p>
              <a:pPr algn="just"/>
              <a:r>
                <a:rPr lang="id-ID" sz="3600" b="1" dirty="0">
                  <a:latin typeface="Times New Roman" panose="02020603050405020304" pitchFamily="18" charset="0"/>
                  <a:ea typeface="Calibri" panose="020F0502020204030204" pitchFamily="34" charset="0"/>
                </a:rPr>
                <a:t>Ba bạn Gấu </a:t>
              </a:r>
              <a:r>
                <a:rPr lang="en-US" sz="3600" b="1" dirty="0">
                  <a:latin typeface="Times New Roman" panose="02020603050405020304" pitchFamily="18" charset="0"/>
                  <a:ea typeface="Calibri" panose="020F0502020204030204" pitchFamily="34" charset="0"/>
                </a:rPr>
                <a:t>T</a:t>
              </a:r>
              <a:r>
                <a:rPr lang="id-ID" sz="3600" b="1" dirty="0">
                  <a:latin typeface="Times New Roman" panose="02020603050405020304" pitchFamily="18" charset="0"/>
                  <a:ea typeface="Calibri" panose="020F0502020204030204" pitchFamily="34" charset="0"/>
                </a:rPr>
                <a:t>rúc,</a:t>
              </a:r>
              <a:r>
                <a:rPr lang="en-US" sz="3600" b="1" dirty="0">
                  <a:latin typeface="Times New Roman" panose="02020603050405020304" pitchFamily="18" charset="0"/>
                  <a:ea typeface="Calibri" panose="020F0502020204030204" pitchFamily="34" charset="0"/>
                </a:rPr>
                <a:t> </a:t>
              </a:r>
              <a:r>
                <a:rPr lang="id-ID" sz="3600" b="1" dirty="0">
                  <a:latin typeface="Times New Roman" panose="02020603050405020304" pitchFamily="18" charset="0"/>
                  <a:ea typeface="Calibri" panose="020F0502020204030204" pitchFamily="34" charset="0"/>
                </a:rPr>
                <a:t>Voi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và</a:t>
              </a:r>
              <a:r>
                <a:rPr lang="en-US" sz="3600" b="1" dirty="0">
                  <a:latin typeface="Times New Roman" panose="02020603050405020304" pitchFamily="18" charset="0"/>
                  <a:ea typeface="Calibri" panose="020F0502020204030204" pitchFamily="34" charset="0"/>
                </a:rPr>
                <a:t> </a:t>
              </a:r>
              <a:r>
                <a:rPr lang="id-ID" sz="3600" b="1" dirty="0">
                  <a:latin typeface="Times New Roman" panose="02020603050405020304" pitchFamily="18" charset="0"/>
                  <a:ea typeface="Calibri" panose="020F0502020204030204" pitchFamily="34" charset="0"/>
                </a:rPr>
                <a:t>Cá </a:t>
              </a:r>
              <a:r>
                <a:rPr lang="en-US" sz="3600" b="1" dirty="0">
                  <a:latin typeface="Times New Roman" panose="02020603050405020304" pitchFamily="18" charset="0"/>
                  <a:ea typeface="Calibri" panose="020F0502020204030204" pitchFamily="34" charset="0"/>
                </a:rPr>
                <a:t>H</a:t>
              </a:r>
              <a:r>
                <a:rPr lang="id-ID" sz="3600" b="1" dirty="0">
                  <a:latin typeface="Times New Roman" panose="02020603050405020304" pitchFamily="18" charset="0"/>
                  <a:ea typeface="Calibri" panose="020F0502020204030204" pitchFamily="34" charset="0"/>
                </a:rPr>
                <a:t>eo được cô giáo thưởng 3 chiếc ba lô khác nhau, nhưng muốn nhận được chiếc la lô của cô giáo thì các bạn ấy cần phải tính đúng các tổng trên mỗi quyển sách. Bây giờ ba bạn Gấu</a:t>
              </a:r>
              <a:r>
                <a:rPr lang="en-US" sz="3600" b="1" dirty="0">
                  <a:latin typeface="Times New Roman" panose="02020603050405020304" pitchFamily="18" charset="0"/>
                  <a:ea typeface="Calibri" panose="020F0502020204030204" pitchFamily="34" charset="0"/>
                </a:rPr>
                <a:t> T</a:t>
              </a:r>
              <a:r>
                <a:rPr lang="id-ID" sz="3600" b="1" dirty="0">
                  <a:latin typeface="Times New Roman" panose="02020603050405020304" pitchFamily="18" charset="0"/>
                  <a:ea typeface="Calibri" panose="020F0502020204030204" pitchFamily="34" charset="0"/>
                </a:rPr>
                <a:t>rúc,</a:t>
              </a:r>
              <a:r>
                <a:rPr lang="en-US" sz="3600" b="1" dirty="0">
                  <a:latin typeface="Times New Roman" panose="02020603050405020304" pitchFamily="18" charset="0"/>
                  <a:ea typeface="Calibri" panose="020F0502020204030204" pitchFamily="34" charset="0"/>
                </a:rPr>
                <a:t> </a:t>
              </a:r>
              <a:r>
                <a:rPr lang="id-ID" sz="3600" b="1" dirty="0">
                  <a:latin typeface="Times New Roman" panose="02020603050405020304" pitchFamily="18" charset="0"/>
                  <a:ea typeface="Calibri" panose="020F0502020204030204" pitchFamily="34" charset="0"/>
                </a:rPr>
                <a:t>Voi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và</a:t>
              </a:r>
              <a:r>
                <a:rPr lang="en-US" sz="3600" b="1" dirty="0">
                  <a:latin typeface="Times New Roman" panose="02020603050405020304" pitchFamily="18" charset="0"/>
                  <a:ea typeface="Calibri" panose="020F0502020204030204" pitchFamily="34" charset="0"/>
                </a:rPr>
                <a:t> </a:t>
              </a:r>
              <a:r>
                <a:rPr lang="id-ID" sz="3600" b="1" dirty="0">
                  <a:latin typeface="Times New Roman" panose="02020603050405020304" pitchFamily="18" charset="0"/>
                  <a:ea typeface="Calibri" panose="020F0502020204030204" pitchFamily="34" charset="0"/>
                </a:rPr>
                <a:t>Cá </a:t>
              </a:r>
              <a:r>
                <a:rPr lang="en-US" sz="3600" b="1" dirty="0">
                  <a:latin typeface="Times New Roman" panose="02020603050405020304" pitchFamily="18" charset="0"/>
                  <a:ea typeface="Calibri" panose="020F0502020204030204" pitchFamily="34" charset="0"/>
                </a:rPr>
                <a:t>H</a:t>
              </a:r>
              <a:r>
                <a:rPr lang="id-ID" sz="3600" b="1" dirty="0">
                  <a:latin typeface="Times New Roman" panose="02020603050405020304" pitchFamily="18" charset="0"/>
                  <a:ea typeface="Calibri" panose="020F0502020204030204" pitchFamily="34" charset="0"/>
                </a:rPr>
                <a:t>eo nhờ các em tính hộ để các bạn ấy lấy đúng chiếc ba lô  của mình nhé</a:t>
              </a:r>
              <a:r>
                <a:rPr lang="en-US" sz="3600" b="1" dirty="0">
                  <a:latin typeface="Times New Roman" panose="02020603050405020304" pitchFamily="18" charset="0"/>
                  <a:ea typeface="Calibri" panose="020F0502020204030204" pitchFamily="34" charset="0"/>
                </a:rPr>
                <a:t>!</a:t>
              </a:r>
            </a:p>
          </p:txBody>
        </p:sp>
      </p:grpSp>
    </p:spTree>
    <p:extLst>
      <p:ext uri="{BB962C8B-B14F-4D97-AF65-F5344CB8AC3E}">
        <p14:creationId xmlns:p14="http://schemas.microsoft.com/office/powerpoint/2010/main" val="273931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xit" presetSubtype="32" fill="hold" nodeType="clickEffect">
                                  <p:stCondLst>
                                    <p:cond delay="0"/>
                                  </p:stCondLst>
                                  <p:childTnLst>
                                    <p:animEffect transition="out" filter="plus(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E26A356-3A39-4984-8F2A-50B84B41D57B}"/>
              </a:ext>
            </a:extLst>
          </p:cNvPr>
          <p:cNvSpPr txBox="1"/>
          <p:nvPr/>
        </p:nvSpPr>
        <p:spPr>
          <a:xfrm>
            <a:off x="86626" y="0"/>
            <a:ext cx="1181145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tổng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lô</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hợp</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8609897-C746-4870-9D68-5956CB7F0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67" y="892627"/>
            <a:ext cx="10390875" cy="3353009"/>
          </a:xfrm>
          <a:prstGeom prst="rect">
            <a:avLst/>
          </a:prstGeom>
        </p:spPr>
      </p:pic>
      <p:sp>
        <p:nvSpPr>
          <p:cNvPr id="4" name="Rectangle 3">
            <a:extLst>
              <a:ext uri="{FF2B5EF4-FFF2-40B4-BE49-F238E27FC236}">
                <a16:creationId xmlns:a16="http://schemas.microsoft.com/office/drawing/2014/main" xmlns="" id="{B44475C6-9A70-4482-83E3-5E38E7C9893D}"/>
              </a:ext>
            </a:extLst>
          </p:cNvPr>
          <p:cNvSpPr/>
          <p:nvPr/>
        </p:nvSpPr>
        <p:spPr>
          <a:xfrm>
            <a:off x="86627" y="4245636"/>
            <a:ext cx="7454285" cy="830997"/>
          </a:xfrm>
          <a:prstGeom prst="rect">
            <a:avLst/>
          </a:prstGeom>
        </p:spPr>
        <p:txBody>
          <a:bodyPr wrap="none">
            <a:spAutoFit/>
          </a:bodyPr>
          <a:lstStyle/>
          <a:p>
            <a:r>
              <a:rPr lang="id-ID" sz="4800" b="1" dirty="0">
                <a:solidFill>
                  <a:srgbClr val="0070C0"/>
                </a:solidFill>
                <a:latin typeface="Times New Roman" panose="02020603050405020304" pitchFamily="18" charset="0"/>
                <a:ea typeface="Calibri" panose="020F0502020204030204" pitchFamily="34" charset="0"/>
              </a:rPr>
              <a:t>Bài </a:t>
            </a:r>
            <a:r>
              <a:rPr lang="en-US" sz="4800" b="1" dirty="0" err="1">
                <a:solidFill>
                  <a:srgbClr val="0070C0"/>
                </a:solidFill>
                <a:latin typeface="Times New Roman" panose="02020603050405020304" pitchFamily="18" charset="0"/>
                <a:ea typeface="Calibri" panose="020F0502020204030204" pitchFamily="34" charset="0"/>
              </a:rPr>
              <a:t>tập</a:t>
            </a:r>
            <a:r>
              <a:rPr lang="en-US" sz="4800" b="1" dirty="0">
                <a:solidFill>
                  <a:srgbClr val="0070C0"/>
                </a:solidFill>
                <a:latin typeface="Times New Roman" panose="02020603050405020304" pitchFamily="18" charset="0"/>
                <a:ea typeface="Calibri" panose="020F0502020204030204" pitchFamily="34" charset="0"/>
              </a:rPr>
              <a:t> 4 </a:t>
            </a:r>
            <a:r>
              <a:rPr lang="id-ID" sz="4800" b="1" dirty="0">
                <a:solidFill>
                  <a:srgbClr val="0070C0"/>
                </a:solidFill>
                <a:latin typeface="Times New Roman" panose="02020603050405020304" pitchFamily="18" charset="0"/>
                <a:ea typeface="Calibri" panose="020F0502020204030204" pitchFamily="34" charset="0"/>
              </a:rPr>
              <a:t>yêu cầu ta làm gì?</a:t>
            </a:r>
            <a:endParaRPr lang="en-US" sz="4800" b="1" dirty="0">
              <a:solidFill>
                <a:srgbClr val="0070C0"/>
              </a:solidFill>
            </a:endParaRPr>
          </a:p>
        </p:txBody>
      </p:sp>
      <p:sp>
        <p:nvSpPr>
          <p:cNvPr id="5" name="Rectangle 4">
            <a:extLst>
              <a:ext uri="{FF2B5EF4-FFF2-40B4-BE49-F238E27FC236}">
                <a16:creationId xmlns:a16="http://schemas.microsoft.com/office/drawing/2014/main" xmlns="" id="{B681BDCF-4D68-413A-BC15-D06221F39C0C}"/>
              </a:ext>
            </a:extLst>
          </p:cNvPr>
          <p:cNvSpPr/>
          <p:nvPr/>
        </p:nvSpPr>
        <p:spPr>
          <a:xfrm>
            <a:off x="924827" y="4413236"/>
            <a:ext cx="10775707" cy="1569660"/>
          </a:xfrm>
          <a:prstGeom prst="rect">
            <a:avLst/>
          </a:prstGeom>
        </p:spPr>
        <p:txBody>
          <a:bodyPr wrap="none">
            <a:spAutoFit/>
          </a:bodyPr>
          <a:lstStyle/>
          <a:p>
            <a:pPr algn="ctr"/>
            <a:r>
              <a:rPr lang="id-ID" sz="4800" b="1" dirty="0">
                <a:solidFill>
                  <a:srgbClr val="0070C0"/>
                </a:solidFill>
                <a:latin typeface="Times New Roman" panose="02020603050405020304" pitchFamily="18" charset="0"/>
                <a:ea typeface="Calibri" panose="020F0502020204030204" pitchFamily="34" charset="0"/>
              </a:rPr>
              <a:t>Bài </a:t>
            </a:r>
            <a:r>
              <a:rPr lang="en-US" sz="4800" b="1" dirty="0" err="1">
                <a:solidFill>
                  <a:srgbClr val="0070C0"/>
                </a:solidFill>
                <a:latin typeface="Times New Roman" panose="02020603050405020304" pitchFamily="18" charset="0"/>
                <a:ea typeface="Calibri" panose="020F0502020204030204" pitchFamily="34" charset="0"/>
              </a:rPr>
              <a:t>tập</a:t>
            </a:r>
            <a:r>
              <a:rPr lang="en-US" sz="4800" b="1" dirty="0">
                <a:solidFill>
                  <a:srgbClr val="0070C0"/>
                </a:solidFill>
                <a:latin typeface="Times New Roman" panose="02020603050405020304" pitchFamily="18" charset="0"/>
                <a:ea typeface="Calibri" panose="020F0502020204030204" pitchFamily="34" charset="0"/>
              </a:rPr>
              <a:t> 4 </a:t>
            </a:r>
            <a:r>
              <a:rPr lang="id-ID" sz="4800" b="1" dirty="0">
                <a:solidFill>
                  <a:srgbClr val="0070C0"/>
                </a:solidFill>
                <a:latin typeface="Times New Roman" panose="02020603050405020304" pitchFamily="18" charset="0"/>
                <a:ea typeface="Calibri" panose="020F0502020204030204" pitchFamily="34" charset="0"/>
              </a:rPr>
              <a:t>yêu cầu ta </a:t>
            </a:r>
            <a:endParaRPr lang="en-US" sz="4800" b="1" dirty="0">
              <a:solidFill>
                <a:srgbClr val="0070C0"/>
              </a:solidFill>
              <a:latin typeface="Times New Roman" panose="02020603050405020304" pitchFamily="18" charset="0"/>
              <a:ea typeface="Calibri" panose="020F0502020204030204" pitchFamily="34" charset="0"/>
            </a:endParaRPr>
          </a:p>
          <a:p>
            <a:pPr algn="ctr"/>
            <a:r>
              <a:rPr lang="en-US" sz="4800" b="1" dirty="0" err="1">
                <a:solidFill>
                  <a:srgbClr val="C00000"/>
                </a:solidFill>
                <a:latin typeface="Times New Roman" panose="02020603050405020304" pitchFamily="18" charset="0"/>
                <a:ea typeface="Calibri" panose="020F0502020204030204" pitchFamily="34" charset="0"/>
              </a:rPr>
              <a:t>t</a:t>
            </a:r>
            <a:r>
              <a:rPr lang="en-US" sz="4800" b="1" dirty="0" err="1">
                <a:solidFill>
                  <a:srgbClr val="C00000"/>
                </a:solidFill>
                <a:latin typeface="Times New Roman" panose="02020603050405020304" pitchFamily="18" charset="0"/>
                <a:cs typeface="Times New Roman" panose="02020603050405020304" pitchFamily="18" charset="0"/>
              </a:rPr>
              <a:t>ính</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tổng</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để</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cất</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sách</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vào</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ba</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lô</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thích</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hợp</a:t>
            </a:r>
            <a:endParaRPr lang="en-US" sz="4800" b="1" dirty="0">
              <a:solidFill>
                <a:srgbClr val="0070C0"/>
              </a:solidFill>
            </a:endParaRPr>
          </a:p>
        </p:txBody>
      </p:sp>
      <p:sp>
        <p:nvSpPr>
          <p:cNvPr id="6" name="Rectangle 5">
            <a:extLst>
              <a:ext uri="{FF2B5EF4-FFF2-40B4-BE49-F238E27FC236}">
                <a16:creationId xmlns:a16="http://schemas.microsoft.com/office/drawing/2014/main" xmlns="" id="{6D32E8B0-02C4-4E3B-8CCE-674DC6902B13}"/>
              </a:ext>
            </a:extLst>
          </p:cNvPr>
          <p:cNvSpPr/>
          <p:nvPr/>
        </p:nvSpPr>
        <p:spPr>
          <a:xfrm>
            <a:off x="396867" y="4124203"/>
            <a:ext cx="8636601" cy="1569660"/>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ea typeface="Calibri" panose="020F0502020204030204" pitchFamily="34" charset="0"/>
              </a:rPr>
              <a:t>Làm</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thế</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nào</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để</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cất</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sách</a:t>
            </a:r>
            <a:r>
              <a:rPr lang="en-US" sz="4800" b="1" dirty="0">
                <a:solidFill>
                  <a:srgbClr val="0070C0"/>
                </a:solidFill>
                <a:latin typeface="Times New Roman" panose="02020603050405020304" pitchFamily="18" charset="0"/>
                <a:ea typeface="Calibri" panose="020F0502020204030204" pitchFamily="34" charset="0"/>
              </a:rPr>
              <a:t> </a:t>
            </a:r>
          </a:p>
          <a:p>
            <a:pPr algn="ctr"/>
            <a:r>
              <a:rPr lang="en-US" sz="4800" b="1" dirty="0" err="1">
                <a:solidFill>
                  <a:srgbClr val="0070C0"/>
                </a:solidFill>
                <a:latin typeface="Times New Roman" panose="02020603050405020304" pitchFamily="18" charset="0"/>
                <a:ea typeface="Calibri" panose="020F0502020204030204" pitchFamily="34" charset="0"/>
              </a:rPr>
              <a:t>vào</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ba</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lô</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thích</a:t>
            </a:r>
            <a:r>
              <a:rPr lang="en-US" sz="4800" b="1" dirty="0">
                <a:solidFill>
                  <a:srgbClr val="0070C0"/>
                </a:solidFill>
                <a:latin typeface="Times New Roman" panose="02020603050405020304" pitchFamily="18" charset="0"/>
                <a:ea typeface="Calibri" panose="020F0502020204030204" pitchFamily="34" charset="0"/>
              </a:rPr>
              <a:t> </a:t>
            </a:r>
            <a:r>
              <a:rPr lang="en-US" sz="4800" b="1" dirty="0" err="1">
                <a:solidFill>
                  <a:srgbClr val="0070C0"/>
                </a:solidFill>
                <a:latin typeface="Times New Roman" panose="02020603050405020304" pitchFamily="18" charset="0"/>
                <a:ea typeface="Calibri" panose="020F0502020204030204" pitchFamily="34" charset="0"/>
              </a:rPr>
              <a:t>hợp</a:t>
            </a:r>
            <a:r>
              <a:rPr lang="id-ID" sz="4800" b="1" dirty="0">
                <a:solidFill>
                  <a:srgbClr val="0070C0"/>
                </a:solidFill>
                <a:latin typeface="Times New Roman" panose="02020603050405020304" pitchFamily="18" charset="0"/>
                <a:ea typeface="Calibri" panose="020F0502020204030204" pitchFamily="34" charset="0"/>
              </a:rPr>
              <a:t>?</a:t>
            </a:r>
            <a:endParaRPr lang="en-US" sz="4800" b="1" dirty="0">
              <a:solidFill>
                <a:srgbClr val="0070C0"/>
              </a:solidFill>
            </a:endParaRPr>
          </a:p>
        </p:txBody>
      </p:sp>
    </p:spTree>
    <p:extLst>
      <p:ext uri="{BB962C8B-B14F-4D97-AF65-F5344CB8AC3E}">
        <p14:creationId xmlns:p14="http://schemas.microsoft.com/office/powerpoint/2010/main" val="12245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9070848" cy="46329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4187925" y="325120"/>
            <a:ext cx="7656576" cy="653288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335360" y="1028733"/>
            <a:ext cx="5104384" cy="601472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7" name="TextBox 6"/>
          <p:cNvSpPr txBox="1"/>
          <p:nvPr/>
        </p:nvSpPr>
        <p:spPr>
          <a:xfrm>
            <a:off x="1492515" y="1683237"/>
            <a:ext cx="601447" cy="995209"/>
          </a:xfrm>
          <a:prstGeom prst="rect">
            <a:avLst/>
          </a:prstGeom>
          <a:noFill/>
        </p:spPr>
        <p:txBody>
          <a:bodyPr wrap="none" rtlCol="0">
            <a:spAutoFit/>
          </a:bodyPr>
          <a:lstStyle/>
          <a:p>
            <a:r>
              <a:rPr lang="en-US" altLang="zh-CN" sz="5867" dirty="0">
                <a:solidFill>
                  <a:schemeClr val="accent3">
                    <a:lumMod val="75000"/>
                  </a:schemeClr>
                </a:solidFill>
                <a:latin typeface="方正粗圆_GBK" pitchFamily="65" charset="-122"/>
                <a:ea typeface="方正粗圆_GBK" pitchFamily="65" charset="-122"/>
              </a:rPr>
              <a:t>1</a:t>
            </a:r>
            <a:endParaRPr lang="zh-CN" altLang="en-US" sz="5867" dirty="0">
              <a:solidFill>
                <a:schemeClr val="accent3">
                  <a:lumMod val="75000"/>
                </a:schemeClr>
              </a:solidFill>
              <a:latin typeface="方正粗圆_GBK" pitchFamily="65" charset="-122"/>
              <a:ea typeface="方正粗圆_GBK" pitchFamily="65" charset="-122"/>
            </a:endParaRPr>
          </a:p>
        </p:txBody>
      </p:sp>
      <p:sp>
        <p:nvSpPr>
          <p:cNvPr id="8" name="TextBox 7"/>
          <p:cNvSpPr txBox="1"/>
          <p:nvPr/>
        </p:nvSpPr>
        <p:spPr>
          <a:xfrm>
            <a:off x="1628578" y="2461309"/>
            <a:ext cx="2598604" cy="1241237"/>
          </a:xfrm>
          <a:prstGeom prst="rect">
            <a:avLst/>
          </a:prstGeom>
          <a:noFill/>
        </p:spPr>
        <p:txBody>
          <a:bodyPr wrap="square" rtlCol="0">
            <a:spAutoFit/>
          </a:bodyPr>
          <a:lstStyle/>
          <a:p>
            <a:pPr algn="ctr"/>
            <a:r>
              <a:rPr lang="en-US" altLang="zh-CN" sz="3733" b="1" dirty="0">
                <a:solidFill>
                  <a:srgbClr val="FF0000"/>
                </a:solidFill>
                <a:latin typeface="Antique" panose="00000400000000000000" pitchFamily="2" charset="0"/>
                <a:ea typeface="Yu Mincho Demibold" panose="02020600000000000000" pitchFamily="18" charset="-128"/>
              </a:rPr>
              <a:t>KHỞI ĐỘNG</a:t>
            </a:r>
            <a:endParaRPr lang="zh-CN" altLang="en-US" sz="3733" b="1" dirty="0">
              <a:solidFill>
                <a:srgbClr val="FF0000"/>
              </a:solidFill>
              <a:latin typeface="Antique" panose="00000400000000000000" pitchFamily="2" charset="0"/>
              <a:ea typeface="Yu Mincho Demibold" panose="02020600000000000000" pitchFamily="18" charset="-128"/>
            </a:endParaRPr>
          </a:p>
        </p:txBody>
      </p:sp>
    </p:spTree>
    <p:extLst>
      <p:ext uri="{BB962C8B-B14F-4D97-AF65-F5344CB8AC3E}">
        <p14:creationId xmlns:p14="http://schemas.microsoft.com/office/powerpoint/2010/main" val="204289376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by="(-#ppt_w*2)" calcmode="lin" valueType="num">
                                      <p:cBhvr rctx="PPT">
                                        <p:cTn id="23" dur="375" autoRev="1" fill="hold">
                                          <p:stCondLst>
                                            <p:cond delay="0"/>
                                          </p:stCondLst>
                                        </p:cTn>
                                        <p:tgtEl>
                                          <p:spTgt spid="7"/>
                                        </p:tgtEl>
                                        <p:attrNameLst>
                                          <p:attrName>ppt_w</p:attrName>
                                        </p:attrNameLst>
                                      </p:cBhvr>
                                    </p:anim>
                                    <p:anim by="(#ppt_w*0.50)" calcmode="lin" valueType="num">
                                      <p:cBhvr>
                                        <p:cTn id="24" dur="375" decel="50000" autoRev="1" fill="hold">
                                          <p:stCondLst>
                                            <p:cond delay="0"/>
                                          </p:stCondLst>
                                        </p:cTn>
                                        <p:tgtEl>
                                          <p:spTgt spid="7"/>
                                        </p:tgtEl>
                                        <p:attrNameLst>
                                          <p:attrName>ppt_x</p:attrName>
                                        </p:attrNameLst>
                                      </p:cBhvr>
                                    </p:anim>
                                    <p:anim from="(-#ppt_h/2)" to="(#ppt_y)" calcmode="lin" valueType="num">
                                      <p:cBhvr>
                                        <p:cTn id="25" dur="750" fill="hold">
                                          <p:stCondLst>
                                            <p:cond delay="0"/>
                                          </p:stCondLst>
                                        </p:cTn>
                                        <p:tgtEl>
                                          <p:spTgt spid="7"/>
                                        </p:tgtEl>
                                        <p:attrNameLst>
                                          <p:attrName>ppt_y</p:attrName>
                                        </p:attrNameLst>
                                      </p:cBhvr>
                                    </p:anim>
                                    <p:animRot by="21600000">
                                      <p:cBhvr>
                                        <p:cTn id="26" dur="750" fill="hold">
                                          <p:stCondLst>
                                            <p:cond delay="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AB8F68-2704-4149-89A9-75426A67B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39" y="753802"/>
            <a:ext cx="11299831" cy="5846966"/>
          </a:xfrm>
          <a:prstGeom prst="rect">
            <a:avLst/>
          </a:prstGeom>
        </p:spPr>
      </p:pic>
      <p:sp>
        <p:nvSpPr>
          <p:cNvPr id="7" name="TextBox 6">
            <a:extLst>
              <a:ext uri="{FF2B5EF4-FFF2-40B4-BE49-F238E27FC236}">
                <a16:creationId xmlns:a16="http://schemas.microsoft.com/office/drawing/2014/main" xmlns="" id="{9E26A356-3A39-4984-8F2A-50B84B41D57B}"/>
              </a:ext>
            </a:extLst>
          </p:cNvPr>
          <p:cNvSpPr txBox="1"/>
          <p:nvPr/>
        </p:nvSpPr>
        <p:spPr>
          <a:xfrm>
            <a:off x="86626" y="0"/>
            <a:ext cx="11811459"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a:t>
            </a:r>
            <a:r>
              <a:rPr lang="en-US" sz="4400" b="1" dirty="0" err="1">
                <a:solidFill>
                  <a:srgbClr val="C00000"/>
                </a:solidFill>
                <a:latin typeface="Times New Roman" panose="02020603050405020304" pitchFamily="18" charset="0"/>
                <a:cs typeface="Times New Roman" panose="02020603050405020304" pitchFamily="18" charset="0"/>
              </a:rPr>
              <a:t>Tính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tổng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sách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lô</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hợp</a:t>
            </a:r>
            <a:endParaRPr lang="en-US" sz="4400" b="1" dirty="0">
              <a:solidFill>
                <a:srgbClr val="C0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8609897-C746-4870-9D68-5956CB7F0157}"/>
              </a:ext>
            </a:extLst>
          </p:cNvPr>
          <p:cNvPicPr>
            <a:picLocks noChangeAspect="1"/>
          </p:cNvPicPr>
          <p:nvPr/>
        </p:nvPicPr>
        <p:blipFill rotWithShape="1">
          <a:blip r:embed="rId2">
            <a:extLst>
              <a:ext uri="{28A0092B-C50C-407E-A947-70E740481C1C}">
                <a14:useLocalDpi xmlns:a14="http://schemas.microsoft.com/office/drawing/2010/main" val="0"/>
              </a:ext>
            </a:extLst>
          </a:blip>
          <a:srcRect l="1834" r="76731" b="52396"/>
          <a:stretch/>
        </p:blipFill>
        <p:spPr>
          <a:xfrm>
            <a:off x="549730" y="769440"/>
            <a:ext cx="2422070" cy="2783384"/>
          </a:xfrm>
          <a:prstGeom prst="rect">
            <a:avLst/>
          </a:prstGeom>
        </p:spPr>
      </p:pic>
      <p:pic>
        <p:nvPicPr>
          <p:cNvPr id="6" name="Picture 5">
            <a:extLst>
              <a:ext uri="{FF2B5EF4-FFF2-40B4-BE49-F238E27FC236}">
                <a16:creationId xmlns:a16="http://schemas.microsoft.com/office/drawing/2014/main" xmlns="" id="{907B25FB-C76E-4734-B544-F9D62CB60A34}"/>
              </a:ext>
            </a:extLst>
          </p:cNvPr>
          <p:cNvPicPr>
            <a:picLocks noChangeAspect="1"/>
          </p:cNvPicPr>
          <p:nvPr/>
        </p:nvPicPr>
        <p:blipFill rotWithShape="1">
          <a:blip r:embed="rId2">
            <a:extLst>
              <a:ext uri="{28A0092B-C50C-407E-A947-70E740481C1C}">
                <a14:useLocalDpi xmlns:a14="http://schemas.microsoft.com/office/drawing/2010/main" val="0"/>
              </a:ext>
            </a:extLst>
          </a:blip>
          <a:srcRect l="39068" r="36354" b="49570"/>
          <a:stretch/>
        </p:blipFill>
        <p:spPr>
          <a:xfrm>
            <a:off x="4757057" y="753802"/>
            <a:ext cx="2777218" cy="2948647"/>
          </a:xfrm>
          <a:prstGeom prst="rect">
            <a:avLst/>
          </a:prstGeom>
        </p:spPr>
      </p:pic>
      <p:pic>
        <p:nvPicPr>
          <p:cNvPr id="8" name="Picture 7">
            <a:extLst>
              <a:ext uri="{FF2B5EF4-FFF2-40B4-BE49-F238E27FC236}">
                <a16:creationId xmlns:a16="http://schemas.microsoft.com/office/drawing/2014/main" xmlns="" id="{3FC7ECE3-78CA-49E1-BA51-53AA7136EDD7}"/>
              </a:ext>
            </a:extLst>
          </p:cNvPr>
          <p:cNvPicPr>
            <a:picLocks noChangeAspect="1"/>
          </p:cNvPicPr>
          <p:nvPr/>
        </p:nvPicPr>
        <p:blipFill rotWithShape="1">
          <a:blip r:embed="rId2">
            <a:extLst>
              <a:ext uri="{28A0092B-C50C-407E-A947-70E740481C1C}">
                <a14:useLocalDpi xmlns:a14="http://schemas.microsoft.com/office/drawing/2010/main" val="0"/>
              </a:ext>
            </a:extLst>
          </a:blip>
          <a:srcRect l="73363" r="5251" b="57120"/>
          <a:stretch/>
        </p:blipFill>
        <p:spPr>
          <a:xfrm>
            <a:off x="8564332" y="674916"/>
            <a:ext cx="2581192" cy="2677886"/>
          </a:xfrm>
          <a:prstGeom prst="rect">
            <a:avLst/>
          </a:prstGeom>
        </p:spPr>
      </p:pic>
    </p:spTree>
    <p:extLst>
      <p:ext uri="{BB962C8B-B14F-4D97-AF65-F5344CB8AC3E}">
        <p14:creationId xmlns:p14="http://schemas.microsoft.com/office/powerpoint/2010/main" val="27526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1.04167E-6 3.7037E-6 L 0.22227 0.47222 " pathEditMode="relative" rAng="0" ptsTypes="AA">
                                      <p:cBhvr>
                                        <p:cTn id="10" dur="2000" fill="hold"/>
                                        <p:tgtEl>
                                          <p:spTgt spid="9"/>
                                        </p:tgtEl>
                                        <p:attrNameLst>
                                          <p:attrName>ppt_x</p:attrName>
                                          <p:attrName>ppt_y</p:attrName>
                                        </p:attrNameLst>
                                      </p:cBhvr>
                                      <p:rCtr x="11107" y="23611"/>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3.54167E-6 1.48148E-6 L 0.23294 0.4625 " pathEditMode="relative" rAng="0" ptsTypes="AA">
                                      <p:cBhvr>
                                        <p:cTn id="14" dur="2000" fill="hold"/>
                                        <p:tgtEl>
                                          <p:spTgt spid="6"/>
                                        </p:tgtEl>
                                        <p:attrNameLst>
                                          <p:attrName>ppt_x</p:attrName>
                                          <p:attrName>ppt_y</p:attrName>
                                        </p:attrNameLst>
                                      </p:cBhvr>
                                      <p:rCtr x="11641" y="23125"/>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3.33333E-6 1.48148E-6 L -0.64231 0.63819 " pathEditMode="relative" rAng="0" ptsTypes="AA">
                                      <p:cBhvr>
                                        <p:cTn id="18" dur="2000" fill="hold"/>
                                        <p:tgtEl>
                                          <p:spTgt spid="8"/>
                                        </p:tgtEl>
                                        <p:attrNameLst>
                                          <p:attrName>ppt_x</p:attrName>
                                          <p:attrName>ppt_y</p:attrName>
                                        </p:attrNameLst>
                                      </p:cBhvr>
                                      <p:rCtr x="-32122" y="3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A029B6B-1AE9-4AFA-9165-0E28AD083A2D}"/>
              </a:ext>
            </a:extLst>
          </p:cNvPr>
          <p:cNvGrpSpPr/>
          <p:nvPr/>
        </p:nvGrpSpPr>
        <p:grpSpPr>
          <a:xfrm>
            <a:off x="805543" y="1266743"/>
            <a:ext cx="11386457" cy="5233541"/>
            <a:chOff x="805543" y="668982"/>
            <a:chExt cx="11386457" cy="5233541"/>
          </a:xfrm>
        </p:grpSpPr>
        <p:pic>
          <p:nvPicPr>
            <p:cNvPr id="6" name="图片 1">
              <a:extLst>
                <a:ext uri="{FF2B5EF4-FFF2-40B4-BE49-F238E27FC236}">
                  <a16:creationId xmlns:a16="http://schemas.microsoft.com/office/drawing/2014/main" xmlns="" id="{430D9458-BA4F-4A0F-A51D-BB8BAB801C7C}"/>
                </a:ext>
              </a:extLst>
            </p:cNvPr>
            <p:cNvPicPr>
              <a:picLocks noChangeAspect="1"/>
            </p:cNvPicPr>
            <p:nvPr/>
          </p:nvPicPr>
          <p:blipFill rotWithShape="1">
            <a:blip r:embed="rId2">
              <a:extLst>
                <a:ext uri="{28A0092B-C50C-407E-A947-70E740481C1C}">
                  <a14:useLocalDpi xmlns:a14="http://schemas.microsoft.com/office/drawing/2010/main" val="0"/>
                </a:ext>
              </a:extLst>
            </a:blip>
            <a:srcRect l="22598" t="78444" r="43619" b="1719"/>
            <a:stretch/>
          </p:blipFill>
          <p:spPr>
            <a:xfrm>
              <a:off x="805543" y="668982"/>
              <a:ext cx="11386457" cy="5233541"/>
            </a:xfrm>
            <a:prstGeom prst="rect">
              <a:avLst/>
            </a:prstGeom>
          </p:spPr>
        </p:pic>
        <p:sp>
          <p:nvSpPr>
            <p:cNvPr id="4" name="Rectangle 3">
              <a:extLst>
                <a:ext uri="{FF2B5EF4-FFF2-40B4-BE49-F238E27FC236}">
                  <a16:creationId xmlns:a16="http://schemas.microsoft.com/office/drawing/2014/main" xmlns="" id="{77884F91-FA7E-4AFC-B655-78AC30E09EBC}"/>
                </a:ext>
              </a:extLst>
            </p:cNvPr>
            <p:cNvSpPr/>
            <p:nvPr/>
          </p:nvSpPr>
          <p:spPr>
            <a:xfrm>
              <a:off x="2427515" y="2186514"/>
              <a:ext cx="8806542" cy="2002023"/>
            </a:xfrm>
            <a:prstGeom prst="rect">
              <a:avLst/>
            </a:prstGeom>
          </p:spPr>
          <p:txBody>
            <a:bodyPr wrap="square">
              <a:spAutoFit/>
            </a:bodyPr>
            <a:lstStyle/>
            <a:p>
              <a:pPr algn="just">
                <a:lnSpc>
                  <a:spcPct val="150000"/>
                </a:lnSpc>
              </a:pPr>
              <a:r>
                <a:rPr lang="en-GB" sz="4400" b="1" dirty="0" err="1">
                  <a:solidFill>
                    <a:srgbClr val="000000"/>
                  </a:solidFill>
                  <a:latin typeface="Times New Roman" panose="02020603050405020304" pitchFamily="18" charset="0"/>
                  <a:ea typeface="Calibri" panose="020F0502020204030204" pitchFamily="34" charset="0"/>
                </a:rPr>
                <a:t>Cách</a:t>
              </a:r>
              <a:r>
                <a:rPr lang="en-GB" sz="4400" b="1" dirty="0">
                  <a:solidFill>
                    <a:srgbClr val="000000"/>
                  </a:solidFill>
                  <a:latin typeface="Times New Roman" panose="02020603050405020304" pitchFamily="18" charset="0"/>
                  <a:ea typeface="Calibri" panose="020F0502020204030204" pitchFamily="34" charset="0"/>
                </a:rPr>
                <a:t> </a:t>
              </a:r>
              <a:r>
                <a:rPr lang="id-ID" sz="4400" b="1" dirty="0">
                  <a:solidFill>
                    <a:srgbClr val="000000"/>
                  </a:solidFill>
                  <a:latin typeface="Times New Roman" panose="02020603050405020304" pitchFamily="18" charset="0"/>
                  <a:ea typeface="Calibri" panose="020F0502020204030204" pitchFamily="34" charset="0"/>
                </a:rPr>
                <a:t>tính</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nhanh</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ưu</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tiên</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phép</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cộng</a:t>
              </a:r>
              <a:r>
                <a:rPr lang="en-GB" sz="4400" b="1" dirty="0">
                  <a:solidFill>
                    <a:srgbClr val="000000"/>
                  </a:solidFill>
                  <a:latin typeface="Times New Roman" panose="02020603050405020304" pitchFamily="18" charset="0"/>
                  <a:ea typeface="Calibri" panose="020F0502020204030204" pitchFamily="34" charset="0"/>
                </a:rPr>
                <a:t> </a:t>
              </a:r>
              <a:r>
                <a:rPr lang="id-ID" sz="4400" b="1" dirty="0">
                  <a:solidFill>
                    <a:srgbClr val="000000"/>
                  </a:solidFill>
                  <a:latin typeface="Times New Roman" panose="02020603050405020304" pitchFamily="18" charset="0"/>
                  <a:ea typeface="Calibri" panose="020F0502020204030204" pitchFamily="34" charset="0"/>
                </a:rPr>
                <a:t>hai</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số</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có</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tổng</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là</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số</a:t>
              </a:r>
              <a:r>
                <a:rPr lang="en-GB" sz="4400" b="1" dirty="0">
                  <a:solidFill>
                    <a:srgbClr val="000000"/>
                  </a:solidFill>
                  <a:latin typeface="Times New Roman" panose="02020603050405020304" pitchFamily="18" charset="0"/>
                  <a:ea typeface="Calibri" panose="020F0502020204030204" pitchFamily="34" charset="0"/>
                </a:rPr>
                <a:t> </a:t>
              </a:r>
              <a:r>
                <a:rPr lang="id-ID" sz="4400" b="1" dirty="0">
                  <a:solidFill>
                    <a:srgbClr val="000000"/>
                  </a:solidFill>
                  <a:latin typeface="Times New Roman" panose="02020603050405020304" pitchFamily="18" charset="0"/>
                  <a:ea typeface="Calibri" panose="020F0502020204030204" pitchFamily="34" charset="0"/>
                </a:rPr>
                <a:t>t</a:t>
              </a:r>
              <a:r>
                <a:rPr lang="en-GB" sz="4400" b="1" dirty="0" err="1">
                  <a:solidFill>
                    <a:srgbClr val="000000"/>
                  </a:solidFill>
                  <a:latin typeface="Times New Roman" panose="02020603050405020304" pitchFamily="18" charset="0"/>
                  <a:ea typeface="Calibri" panose="020F0502020204030204" pitchFamily="34" charset="0"/>
                </a:rPr>
                <a:t>ròn</a:t>
              </a:r>
              <a:r>
                <a:rPr lang="en-GB" sz="4400" b="1" dirty="0">
                  <a:solidFill>
                    <a:srgbClr val="000000"/>
                  </a:solidFill>
                  <a:latin typeface="Times New Roman" panose="02020603050405020304" pitchFamily="18" charset="0"/>
                  <a:ea typeface="Calibri" panose="020F0502020204030204" pitchFamily="34" charset="0"/>
                </a:rPr>
                <a:t> </a:t>
              </a:r>
              <a:r>
                <a:rPr lang="en-GB" sz="4400" b="1" dirty="0" err="1">
                  <a:solidFill>
                    <a:srgbClr val="000000"/>
                  </a:solidFill>
                  <a:latin typeface="Times New Roman" panose="02020603050405020304" pitchFamily="18" charset="0"/>
                  <a:ea typeface="Calibri" panose="020F0502020204030204" pitchFamily="34" charset="0"/>
                </a:rPr>
                <a:t>chục</a:t>
              </a:r>
              <a:r>
                <a:rPr lang="en-GB" sz="4400" b="1" dirty="0">
                  <a:solidFill>
                    <a:srgbClr val="000000"/>
                  </a:solidFill>
                  <a:latin typeface="Times New Roman" panose="02020603050405020304" pitchFamily="18" charset="0"/>
                  <a:ea typeface="Calibri" panose="020F0502020204030204" pitchFamily="34" charset="0"/>
                </a:rPr>
                <a:t>).</a:t>
              </a:r>
              <a:endParaRPr lang="en-US" sz="4400" b="1" dirty="0">
                <a:latin typeface="Times New Roman" panose="02020603050405020304" pitchFamily="18" charset="0"/>
                <a:ea typeface="Calibri" panose="020F0502020204030204" pitchFamily="34" charset="0"/>
              </a:endParaRPr>
            </a:p>
          </p:txBody>
        </p:sp>
      </p:grpSp>
      <p:grpSp>
        <p:nvGrpSpPr>
          <p:cNvPr id="10" name="Group 9">
            <a:extLst>
              <a:ext uri="{FF2B5EF4-FFF2-40B4-BE49-F238E27FC236}">
                <a16:creationId xmlns:a16="http://schemas.microsoft.com/office/drawing/2014/main" xmlns="" id="{F1AB4E74-8C5C-43B4-AB09-F33C4C53CB83}"/>
              </a:ext>
            </a:extLst>
          </p:cNvPr>
          <p:cNvGrpSpPr/>
          <p:nvPr/>
        </p:nvGrpSpPr>
        <p:grpSpPr>
          <a:xfrm>
            <a:off x="-293915" y="6858000"/>
            <a:ext cx="5381002" cy="3122246"/>
            <a:chOff x="-217715" y="5706069"/>
            <a:chExt cx="5381002" cy="3122246"/>
          </a:xfrm>
        </p:grpSpPr>
        <p:sp>
          <p:nvSpPr>
            <p:cNvPr id="5" name="Rectangle 4">
              <a:extLst>
                <a:ext uri="{FF2B5EF4-FFF2-40B4-BE49-F238E27FC236}">
                  <a16:creationId xmlns:a16="http://schemas.microsoft.com/office/drawing/2014/main" xmlns="" id="{1B675FFA-F2E6-4069-B997-FF32D52A06F3}"/>
                </a:ext>
              </a:extLst>
            </p:cNvPr>
            <p:cNvSpPr/>
            <p:nvPr/>
          </p:nvSpPr>
          <p:spPr>
            <a:xfrm>
              <a:off x="3120740" y="6136056"/>
              <a:ext cx="2042547" cy="769441"/>
            </a:xfrm>
            <a:prstGeom prst="rect">
              <a:avLst/>
            </a:prstGeom>
          </p:spPr>
          <p:txBody>
            <a:bodyPr wrap="none">
              <a:spAutoFit/>
            </a:bodyPr>
            <a:lstStyle/>
            <a:p>
              <a:r>
                <a:rPr lang="en-GB" sz="4400" b="1" i="1" dirty="0" err="1">
                  <a:solidFill>
                    <a:srgbClr val="000000"/>
                  </a:solidFill>
                  <a:highlight>
                    <a:srgbClr val="FFFF00"/>
                  </a:highlight>
                  <a:latin typeface="Times New Roman" panose="02020603050405020304" pitchFamily="18" charset="0"/>
                  <a:ea typeface="Calibri" panose="020F0502020204030204" pitchFamily="34" charset="0"/>
                </a:rPr>
                <a:t>Lưu</a:t>
              </a:r>
              <a:r>
                <a:rPr lang="en-GB" sz="4400" b="1" i="1" dirty="0">
                  <a:solidFill>
                    <a:srgbClr val="000000"/>
                  </a:solidFill>
                  <a:highlight>
                    <a:srgbClr val="FFFF00"/>
                  </a:highlight>
                  <a:latin typeface="Times New Roman" panose="02020603050405020304" pitchFamily="18" charset="0"/>
                  <a:ea typeface="Calibri" panose="020F0502020204030204" pitchFamily="34" charset="0"/>
                </a:rPr>
                <a:t> ý : </a:t>
              </a:r>
              <a:endParaRPr lang="en-US" sz="4400" b="1" i="1" dirty="0">
                <a:highlight>
                  <a:srgbClr val="FFFF00"/>
                </a:highlight>
              </a:endParaRPr>
            </a:p>
          </p:txBody>
        </p:sp>
        <p:pic>
          <p:nvPicPr>
            <p:cNvPr id="7" name="图片 5">
              <a:extLst>
                <a:ext uri="{FF2B5EF4-FFF2-40B4-BE49-F238E27FC236}">
                  <a16:creationId xmlns:a16="http://schemas.microsoft.com/office/drawing/2014/main" xmlns="" id="{94A3A733-A39B-43DD-88E2-E57EB7DFD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66" t="16666" r="7779" b="17186"/>
            <a:stretch/>
          </p:blipFill>
          <p:spPr>
            <a:xfrm>
              <a:off x="-217715" y="5706069"/>
              <a:ext cx="3929743" cy="3122246"/>
            </a:xfrm>
            <a:prstGeom prst="rect">
              <a:avLst/>
            </a:prstGeom>
          </p:spPr>
        </p:pic>
      </p:grpSp>
    </p:spTree>
    <p:extLst>
      <p:ext uri="{BB962C8B-B14F-4D97-AF65-F5344CB8AC3E}">
        <p14:creationId xmlns:p14="http://schemas.microsoft.com/office/powerpoint/2010/main" val="198504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716 -1.03125 C -0.00716 -1.06621 0.02084 -1.09329 0.05482 -1.09329 C 0.08985 -1.09329 0.11784 -1.06621 0.11784 -1.03125 C 0.11784 -0.9963 0.14584 -0.96922 0.18086 -0.96922 C 0.21485 -0.96922 0.24284 -0.9963 0.24284 -1.03125 " pathEditMode="relative" rAng="0" ptsTypes="AAAAA">
                                      <p:cBhvr>
                                        <p:cTn id="6" dur="2000" fill="hold"/>
                                        <p:tgtEl>
                                          <p:spTgt spid="10"/>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EA8C5CD-0C43-45F6-90DF-1811AF9EFE1C}"/>
              </a:ext>
            </a:extLst>
          </p:cNvPr>
          <p:cNvGrpSpPr/>
          <p:nvPr/>
        </p:nvGrpSpPr>
        <p:grpSpPr>
          <a:xfrm>
            <a:off x="724398" y="-1017372"/>
            <a:ext cx="9148887" cy="6858000"/>
            <a:chOff x="-941842" y="-743052"/>
            <a:chExt cx="9148887" cy="6858000"/>
          </a:xfrm>
        </p:grpSpPr>
        <p:pic>
          <p:nvPicPr>
            <p:cNvPr id="5" name="图片 14">
              <a:extLst>
                <a:ext uri="{FF2B5EF4-FFF2-40B4-BE49-F238E27FC236}">
                  <a16:creationId xmlns:a16="http://schemas.microsoft.com/office/drawing/2014/main" xmlns="" id="{49DE0973-606D-4A04-AB69-F98EFEB64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42" y="-743052"/>
              <a:ext cx="9148887" cy="6858000"/>
            </a:xfrm>
            <a:prstGeom prst="rect">
              <a:avLst/>
            </a:prstGeom>
          </p:spPr>
        </p:pic>
        <p:pic>
          <p:nvPicPr>
            <p:cNvPr id="6" name="图片 15" descr="图片包含 玩偶, 玩具, 室内, 天空&#10;&#10;已生成极高可信度的说明">
              <a:extLst>
                <a:ext uri="{FF2B5EF4-FFF2-40B4-BE49-F238E27FC236}">
                  <a16:creationId xmlns:a16="http://schemas.microsoft.com/office/drawing/2014/main" xmlns="" id="{80AF2D1A-707E-4C4E-B287-C9F979CEF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9815">
              <a:off x="1648398" y="-75942"/>
              <a:ext cx="3542059" cy="3542059"/>
            </a:xfrm>
            <a:prstGeom prst="rect">
              <a:avLst/>
            </a:prstGeom>
          </p:spPr>
        </p:pic>
        <p:sp>
          <p:nvSpPr>
            <p:cNvPr id="7" name="文本框 1">
              <a:extLst>
                <a:ext uri="{FF2B5EF4-FFF2-40B4-BE49-F238E27FC236}">
                  <a16:creationId xmlns:a16="http://schemas.microsoft.com/office/drawing/2014/main" xmlns="" id="{717824F8-73EE-4B96-B565-F06208B35701}"/>
                </a:ext>
              </a:extLst>
            </p:cNvPr>
            <p:cNvSpPr txBox="1"/>
            <p:nvPr/>
          </p:nvSpPr>
          <p:spPr>
            <a:xfrm rot="21332577">
              <a:off x="292501" y="2924752"/>
              <a:ext cx="6908800" cy="1323439"/>
            </a:xfrm>
            <a:prstGeom prst="rect">
              <a:avLst/>
            </a:prstGeom>
            <a:noFill/>
          </p:spPr>
          <p:txBody>
            <a:bodyPr wrap="square" rtlCol="0">
              <a:spAutoFit/>
            </a:bodyPr>
            <a:lstStyle/>
            <a:p>
              <a:pPr algn="ct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Ai nhanh nhất?</a:t>
              </a:r>
              <a:endParaRPr lang="zh-CN" altLang="en-US" sz="8000" b="1" dirty="0">
                <a:solidFill>
                  <a:srgbClr val="0070C0"/>
                </a:solidFill>
                <a:latin typeface="ZapfChancery-Medium" panose="00000400000000000000" pitchFamily="2" charset="0"/>
                <a:ea typeface="ZapfChancery-Medium" panose="00000400000000000000" pitchFamily="2" charset="0"/>
                <a:cs typeface="ZapfChancery-Medium" panose="00000400000000000000" pitchFamily="2" charset="0"/>
                <a:sym typeface="+mn-lt"/>
              </a:endParaRPr>
            </a:p>
          </p:txBody>
        </p:sp>
      </p:grpSp>
    </p:spTree>
    <p:extLst>
      <p:ext uri="{BB962C8B-B14F-4D97-AF65-F5344CB8AC3E}">
        <p14:creationId xmlns:p14="http://schemas.microsoft.com/office/powerpoint/2010/main" val="99865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609D0DD-4602-4ABE-A3F8-AA9CA75987CE}"/>
              </a:ext>
            </a:extLst>
          </p:cNvPr>
          <p:cNvGrpSpPr/>
          <p:nvPr/>
        </p:nvGrpSpPr>
        <p:grpSpPr>
          <a:xfrm>
            <a:off x="464635" y="-1017372"/>
            <a:ext cx="9895033" cy="6858000"/>
            <a:chOff x="-1201605" y="-743052"/>
            <a:chExt cx="9895033" cy="6858000"/>
          </a:xfrm>
        </p:grpSpPr>
        <p:pic>
          <p:nvPicPr>
            <p:cNvPr id="6" name="图片 14">
              <a:extLst>
                <a:ext uri="{FF2B5EF4-FFF2-40B4-BE49-F238E27FC236}">
                  <a16:creationId xmlns:a16="http://schemas.microsoft.com/office/drawing/2014/main" xmlns="" id="{EAAC0F76-71F1-4470-BCA7-4257CD3D0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42" y="-743052"/>
              <a:ext cx="9148887" cy="6858000"/>
            </a:xfrm>
            <a:prstGeom prst="rect">
              <a:avLst/>
            </a:prstGeom>
          </p:spPr>
        </p:pic>
        <p:pic>
          <p:nvPicPr>
            <p:cNvPr id="7" name="图片 15" descr="图片包含 玩偶, 玩具, 室内, 天空&#10;&#10;已生成极高可信度的说明">
              <a:extLst>
                <a:ext uri="{FF2B5EF4-FFF2-40B4-BE49-F238E27FC236}">
                  <a16:creationId xmlns:a16="http://schemas.microsoft.com/office/drawing/2014/main" xmlns="" id="{D9CD9281-16AB-42F7-837D-860345844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9815">
              <a:off x="1648398" y="-75942"/>
              <a:ext cx="3542059" cy="3542059"/>
            </a:xfrm>
            <a:prstGeom prst="rect">
              <a:avLst/>
            </a:prstGeom>
          </p:spPr>
        </p:pic>
        <p:sp>
          <p:nvSpPr>
            <p:cNvPr id="8" name="文本框 1">
              <a:extLst>
                <a:ext uri="{FF2B5EF4-FFF2-40B4-BE49-F238E27FC236}">
                  <a16:creationId xmlns:a16="http://schemas.microsoft.com/office/drawing/2014/main" xmlns="" id="{F013745D-2BD8-4864-9DD4-D6A3A90EC8AD}"/>
                </a:ext>
              </a:extLst>
            </p:cNvPr>
            <p:cNvSpPr txBox="1"/>
            <p:nvPr/>
          </p:nvSpPr>
          <p:spPr>
            <a:xfrm rot="21332577">
              <a:off x="-1201605" y="2924829"/>
              <a:ext cx="9895033" cy="1323439"/>
            </a:xfrm>
            <a:prstGeom prst="rect">
              <a:avLst/>
            </a:prstGeom>
            <a:noFill/>
          </p:spPr>
          <p:txBody>
            <a:bodyPr wrap="square" rtlCol="0">
              <a:spAutoFit/>
            </a:bodyPr>
            <a:lstStyle/>
            <a:p>
              <a:pPr algn="ct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36</a:t>
              </a:r>
              <a:r>
                <a:rPr lang="en-US"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 </a:t>
              </a: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a:t>
              </a:r>
              <a:r>
                <a:rPr lang="en-US"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 </a:t>
              </a: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8 +</a:t>
              </a:r>
              <a:r>
                <a:rPr lang="en-US"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 </a:t>
              </a:r>
              <a:r>
                <a:rPr lang="vi-VN" altLang="zh-CN" sz="8000" b="1" dirty="0">
                  <a:solidFill>
                    <a:srgbClr val="FFC000"/>
                  </a:solidFill>
                  <a:latin typeface="ZapfChancery-Medium" panose="00000400000000000000" pitchFamily="2" charset="0"/>
                  <a:ea typeface="ZapfChancery-Medium" panose="00000400000000000000" pitchFamily="2" charset="0"/>
                  <a:cs typeface="ZapfChancery-Medium" panose="00000400000000000000" pitchFamily="2" charset="0"/>
                  <a:sym typeface="+mn-lt"/>
                </a:rPr>
                <a:t>4</a:t>
              </a:r>
              <a:endParaRPr lang="zh-CN" altLang="en-US" sz="8000" b="1" dirty="0">
                <a:solidFill>
                  <a:srgbClr val="0070C0"/>
                </a:solidFill>
                <a:latin typeface="ZapfChancery-Medium" panose="00000400000000000000" pitchFamily="2" charset="0"/>
                <a:ea typeface="ZapfChancery-Medium" panose="00000400000000000000" pitchFamily="2" charset="0"/>
                <a:cs typeface="ZapfChancery-Medium" panose="00000400000000000000" pitchFamily="2" charset="0"/>
                <a:sym typeface="+mn-lt"/>
              </a:endParaRPr>
            </a:p>
          </p:txBody>
        </p:sp>
      </p:grpSp>
    </p:spTree>
    <p:extLst>
      <p:ext uri="{BB962C8B-B14F-4D97-AF65-F5344CB8AC3E}">
        <p14:creationId xmlns:p14="http://schemas.microsoft.com/office/powerpoint/2010/main" val="34897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9431"/>
          <a:stretch/>
        </p:blipFill>
        <p:spPr>
          <a:xfrm>
            <a:off x="-1223716" y="-1290320"/>
            <a:ext cx="14004996" cy="7877810"/>
          </a:xfrm>
          <a:prstGeom prst="rect">
            <a:avLst/>
          </a:prstGeom>
        </p:spPr>
      </p:pic>
      <p:sp>
        <p:nvSpPr>
          <p:cNvPr id="13" name="TextBox 12"/>
          <p:cNvSpPr txBox="1"/>
          <p:nvPr/>
        </p:nvSpPr>
        <p:spPr>
          <a:xfrm>
            <a:off x="1443734" y="1042147"/>
            <a:ext cx="8880461" cy="2862318"/>
          </a:xfrm>
          <a:prstGeom prst="rect">
            <a:avLst/>
          </a:prstGeom>
          <a:noFill/>
        </p:spPr>
        <p:txBody>
          <a:bodyPr wrap="square" lIns="91426" tIns="45718" rIns="91426" bIns="45718">
            <a:spAutoFit/>
          </a:bodyPr>
          <a:lstStyle/>
          <a:p>
            <a:pPr algn="ctr" defTabSz="685686" fontAlgn="base">
              <a:spcBef>
                <a:spcPct val="0"/>
              </a:spcBef>
              <a:spcAft>
                <a:spcPct val="0"/>
              </a:spcAft>
              <a:defRPr/>
            </a:pPr>
            <a:r>
              <a:rPr lang="vi-VN" sz="6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 trước </a:t>
            </a:r>
          </a:p>
          <a:p>
            <a:pPr algn="ctr" defTabSz="685686" fontAlgn="base">
              <a:spcBef>
                <a:spcPct val="0"/>
              </a:spcBef>
              <a:spcAft>
                <a:spcPct val="0"/>
              </a:spcAft>
              <a:defRPr/>
            </a:pPr>
            <a:r>
              <a:rPr lang="vi-VN"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bài tập 5 và 6</a:t>
            </a:r>
            <a:r>
              <a:rPr lang="vi-VN" sz="6000" b="1"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 </a:t>
            </a:r>
          </a:p>
          <a:p>
            <a:pPr algn="ctr" defTabSz="685686" fontAlgn="base">
              <a:spcBef>
                <a:spcPct val="0"/>
              </a:spcBef>
              <a:spcAft>
                <a:spcPct val="0"/>
              </a:spcAft>
              <a:defRPr/>
            </a:pPr>
            <a:r>
              <a:rPr lang="vi-VN" sz="6000" b="1"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trang 87, 88</a:t>
            </a:r>
            <a:endParaRPr lang="en-US" sz="6000" b="1"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TextBox 4">
            <a:extLst>
              <a:ext uri="{FF2B5EF4-FFF2-40B4-BE49-F238E27FC236}">
                <a16:creationId xmlns:a16="http://schemas.microsoft.com/office/drawing/2014/main" xmlns="" id="{72B1F7C1-48B4-45D0-A9E3-C6BE1E5DBF0B}"/>
              </a:ext>
            </a:extLst>
          </p:cNvPr>
          <p:cNvSpPr txBox="1"/>
          <p:nvPr/>
        </p:nvSpPr>
        <p:spPr>
          <a:xfrm>
            <a:off x="1338551" y="-123238"/>
            <a:ext cx="8880461" cy="1323435"/>
          </a:xfrm>
          <a:prstGeom prst="rect">
            <a:avLst/>
          </a:prstGeom>
          <a:noFill/>
        </p:spPr>
        <p:txBody>
          <a:bodyPr wrap="square" lIns="91426" tIns="45718" rIns="91426" bIns="45718">
            <a:spAutoFit/>
          </a:bodyPr>
          <a:lstStyle/>
          <a:p>
            <a:pPr algn="ctr" defTabSz="685686" fontAlgn="base">
              <a:spcBef>
                <a:spcPct val="0"/>
              </a:spcBef>
              <a:spcAft>
                <a:spcPct val="0"/>
              </a:spcAft>
              <a:defRPr/>
            </a:pP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 DÒ</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598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13"/>
                                        </p:tgtEl>
                                      </p:cBhvr>
                                    </p:animEffect>
                                    <p:anim calcmode="lin" valueType="num">
                                      <p:cBhvr>
                                        <p:cTn id="12" dur="1000"/>
                                        <p:tgtEl>
                                          <p:spTgt spid="13"/>
                                        </p:tgtEl>
                                        <p:attrNameLst>
                                          <p:attrName>ppt_x</p:attrName>
                                        </p:attrNameLst>
                                      </p:cBhvr>
                                      <p:tavLst>
                                        <p:tav tm="0">
                                          <p:val>
                                            <p:strVal val="ppt_x"/>
                                          </p:val>
                                        </p:tav>
                                        <p:tav tm="100000">
                                          <p:val>
                                            <p:strVal val="ppt_x"/>
                                          </p:val>
                                        </p:tav>
                                      </p:tavLst>
                                    </p:anim>
                                    <p:anim calcmode="lin" valueType="num">
                                      <p:cBhvr>
                                        <p:cTn id="13" dur="1000"/>
                                        <p:tgtEl>
                                          <p:spTgt spid="13"/>
                                        </p:tgtEl>
                                        <p:attrNameLst>
                                          <p:attrName>ppt_y</p:attrName>
                                        </p:attrNameLst>
                                      </p:cBhvr>
                                      <p:tavLst>
                                        <p:tav tm="0">
                                          <p:val>
                                            <p:strVal val="ppt_y"/>
                                          </p:val>
                                        </p:tav>
                                        <p:tav tm="100000">
                                          <p:val>
                                            <p:strVal val="ppt_y+.1"/>
                                          </p:val>
                                        </p:tav>
                                      </p:tavLst>
                                    </p:anim>
                                    <p:set>
                                      <p:cBhvr>
                                        <p:cTn id="14" dur="1" fill="hold">
                                          <p:stCondLst>
                                            <p:cond delay="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xmlns=""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
        <p:nvSpPr>
          <p:cNvPr id="4" name="Rectangle 3">
            <a:extLst>
              <a:ext uri="{FF2B5EF4-FFF2-40B4-BE49-F238E27FC236}">
                <a16:creationId xmlns:a16="http://schemas.microsoft.com/office/drawing/2014/main" xmlns="" id="{FEFA0DF7-513A-4C62-A2F0-98EE848F07ED}"/>
              </a:ext>
            </a:extLst>
          </p:cNvPr>
          <p:cNvSpPr/>
          <p:nvPr/>
        </p:nvSpPr>
        <p:spPr>
          <a:xfrm>
            <a:off x="5466823" y="3810722"/>
            <a:ext cx="4730910" cy="769441"/>
          </a:xfrm>
          <a:prstGeom prst="rect">
            <a:avLst/>
          </a:prstGeom>
        </p:spPr>
        <p:txBody>
          <a:bodyPr wrap="none">
            <a:spAutoFit/>
          </a:bodyPr>
          <a:lstStyle/>
          <a:p>
            <a:r>
              <a:rPr lang="en-US" sz="4400">
                <a:solidFill>
                  <a:schemeClr val="bg1"/>
                </a:solidFill>
                <a:highlight>
                  <a:srgbClr val="FF0000"/>
                </a:highlight>
              </a:rPr>
              <a:t>Whale Rescue Story</a:t>
            </a:r>
          </a:p>
        </p:txBody>
      </p:sp>
      <p:sp>
        <p:nvSpPr>
          <p:cNvPr id="3" name="TextBox 2">
            <a:extLst>
              <a:ext uri="{FF2B5EF4-FFF2-40B4-BE49-F238E27FC236}">
                <a16:creationId xmlns:a16="http://schemas.microsoft.com/office/drawing/2014/main" xmlns="" id="{7CBF795D-FCD2-4145-BD95-8DBFB8A0F2F5}"/>
              </a:ext>
            </a:extLst>
          </p:cNvPr>
          <p:cNvSpPr txBox="1"/>
          <p:nvPr/>
        </p:nvSpPr>
        <p:spPr>
          <a:xfrm>
            <a:off x="4637908" y="23150"/>
            <a:ext cx="2916183" cy="646331"/>
          </a:xfrm>
          <a:prstGeom prst="rect">
            <a:avLst/>
          </a:prstGeom>
          <a:noFill/>
        </p:spPr>
        <p:txBody>
          <a:bodyPr wrap="none" rtlCol="0">
            <a:spAutoFit/>
          </a:bodyPr>
          <a:lstStyle/>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a:p>
            <a:pPr algn="ctr"/>
            <a:r>
              <a:rPr lang="en-US">
                <a:ln>
                  <a:solidFill>
                    <a:schemeClr val="bg1"/>
                  </a:solidFill>
                </a:ln>
                <a:solidFill>
                  <a:schemeClr val="bg1"/>
                </a:solidFill>
                <a:latin typeface="Tahoma" panose="020B0604030504040204" pitchFamily="34" charset="0"/>
                <a:ea typeface="Tahoma" panose="020B0604030504040204" pitchFamily="34" charset="0"/>
                <a:cs typeface="Tahoma" panose="020B0604030504040204" pitchFamily="34" charset="0"/>
              </a:rPr>
              <a:t>youtube.com/trogiang</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xmlns=""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xmlns=""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xmlns=""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xmlns=""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xmlns=""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3" name="Rectangle 2">
            <a:extLst>
              <a:ext uri="{FF2B5EF4-FFF2-40B4-BE49-F238E27FC236}">
                <a16:creationId xmlns:a16="http://schemas.microsoft.com/office/drawing/2014/main" xmlns="" id="{EFA74375-9126-4385-A90B-67F746C92750}"/>
              </a:ext>
            </a:extLst>
          </p:cNvPr>
          <p:cNvSpPr/>
          <p:nvPr/>
        </p:nvSpPr>
        <p:spPr>
          <a:xfrm>
            <a:off x="5482928" y="3388658"/>
            <a:ext cx="2261004"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66D7A42-6AA4-4F70-87B3-52D2FD11C9F5}"/>
              </a:ext>
            </a:extLst>
          </p:cNvPr>
          <p:cNvGrpSpPr/>
          <p:nvPr/>
        </p:nvGrpSpPr>
        <p:grpSpPr>
          <a:xfrm>
            <a:off x="1436226" y="3672265"/>
            <a:ext cx="10241423" cy="2795210"/>
            <a:chOff x="1436226" y="3672265"/>
            <a:chExt cx="10241423" cy="2795210"/>
          </a:xfrm>
        </p:grpSpPr>
        <p:sp>
          <p:nvSpPr>
            <p:cNvPr id="5" name="Rectangle: Rounded Corners 4">
              <a:extLst>
                <a:ext uri="{FF2B5EF4-FFF2-40B4-BE49-F238E27FC236}">
                  <a16:creationId xmlns:a16="http://schemas.microsoft.com/office/drawing/2014/main" xmlns="" id="{E31A861F-B62F-421B-8D36-A0151824A73D}"/>
                </a:ext>
              </a:extLst>
            </p:cNvPr>
            <p:cNvSpPr/>
            <p:nvPr/>
          </p:nvSpPr>
          <p:spPr>
            <a:xfrm>
              <a:off x="1436226" y="3672265"/>
              <a:ext cx="10241423" cy="279521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AD5B86B-5198-4004-8512-8F742795031F}"/>
                </a:ext>
              </a:extLst>
            </p:cNvPr>
            <p:cNvSpPr txBox="1"/>
            <p:nvPr/>
          </p:nvSpPr>
          <p:spPr>
            <a:xfrm>
              <a:off x="1754288" y="3976310"/>
              <a:ext cx="9178724" cy="2308324"/>
            </a:xfrm>
            <a:prstGeom prst="rect">
              <a:avLst/>
            </a:prstGeom>
            <a:noFill/>
          </p:spPr>
          <p:txBody>
            <a:bodyPr wrap="square" rtlCol="0">
              <a:spAutoFit/>
            </a:bodyPr>
            <a:lstStyle/>
            <a:p>
              <a:pPr algn="just"/>
              <a:r>
                <a:rPr lang="en-US" sz="3600" b="1" dirty="0" err="1">
                  <a:latin typeface="Tahoma" panose="020B0604030504040204" pitchFamily="34" charset="0"/>
                  <a:ea typeface="Tahoma" panose="020B0604030504040204" pitchFamily="34" charset="0"/>
                  <a:cs typeface="Tahoma" panose="020B0604030504040204" pitchFamily="34" charset="0"/>
                </a:rPr>
                <a:t>Có</a:t>
              </a:r>
              <a:r>
                <a:rPr lang="en-US" sz="3600" b="1" dirty="0">
                  <a:latin typeface="Tahoma" panose="020B0604030504040204" pitchFamily="34" charset="0"/>
                  <a:ea typeface="Tahoma" panose="020B0604030504040204" pitchFamily="34" charset="0"/>
                  <a:cs typeface="Tahoma" panose="020B0604030504040204" pitchFamily="34" charset="0"/>
                </a:rPr>
                <a:t> 3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hỏi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mỗi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trả</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lời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đúng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thì</a:t>
              </a:r>
              <a:r>
                <a:rPr lang="en-US" sz="3600" b="1" dirty="0">
                  <a:latin typeface="Tahoma" panose="020B0604030504040204" pitchFamily="34" charset="0"/>
                  <a:ea typeface="Tahoma" panose="020B0604030504040204" pitchFamily="34" charset="0"/>
                  <a:cs typeface="Tahoma" panose="020B0604030504040204" pitchFamily="34" charset="0"/>
                </a:rPr>
                <a:t> m</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a:latin typeface="Tahoma" panose="020B0604030504040204" pitchFamily="34" charset="0"/>
                  <a:ea typeface="Tahoma" panose="020B0604030504040204" pitchFamily="34" charset="0"/>
                  <a:cs typeface="Tahoma" panose="020B0604030504040204" pitchFamily="34" charset="0"/>
                </a:rPr>
                <a:t>a </a:t>
              </a:r>
              <a:r>
                <a:rPr lang="en-US" sz="3600" b="1" dirty="0" err="1">
                  <a:latin typeface="Tahoma" panose="020B0604030504040204" pitchFamily="34" charset="0"/>
                  <a:ea typeface="Tahoma" panose="020B0604030504040204" pitchFamily="34" charset="0"/>
                  <a:cs typeface="Tahoma" panose="020B0604030504040204" pitchFamily="34" charset="0"/>
                </a:rPr>
                <a:t>sẽ</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đổ</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xuống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và</a:t>
              </a:r>
              <a:r>
                <a:rPr lang="en-US" sz="3600" b="1" dirty="0">
                  <a:latin typeface="Tahoma" panose="020B0604030504040204" pitchFamily="34" charset="0"/>
                  <a:ea typeface="Tahoma" panose="020B0604030504040204" pitchFamily="34" charset="0"/>
                  <a:cs typeface="Tahoma" panose="020B0604030504040204" pitchFamily="34" charset="0"/>
                </a:rPr>
                <a:t> n</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err="1">
                  <a:latin typeface="Tahoma" panose="020B0604030504040204" pitchFamily="34" charset="0"/>
                  <a:ea typeface="Tahoma" panose="020B0604030504040204" pitchFamily="34" charset="0"/>
                  <a:cs typeface="Tahoma" panose="020B0604030504040204" pitchFamily="34" charset="0"/>
                </a:rPr>
                <a:t>ớc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dâng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lên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hoàn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thành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xong</a:t>
              </a:r>
              <a:r>
                <a:rPr lang="en-US" sz="3600" b="1" dirty="0">
                  <a:latin typeface="Tahoma" panose="020B0604030504040204" pitchFamily="34" charset="0"/>
                  <a:ea typeface="Tahoma" panose="020B0604030504040204" pitchFamily="34" charset="0"/>
                  <a:cs typeface="Tahoma" panose="020B0604030504040204" pitchFamily="34" charset="0"/>
                </a:rPr>
                <a:t> 3 </a:t>
              </a:r>
              <a:r>
                <a:rPr lang="en-US" sz="3600" b="1" dirty="0" err="1">
                  <a:latin typeface="Tahoma" panose="020B0604030504040204" pitchFamily="34" charset="0"/>
                  <a:ea typeface="Tahoma" panose="020B0604030504040204" pitchFamily="34" charset="0"/>
                  <a:cs typeface="Tahoma" panose="020B0604030504040204" pitchFamily="34" charset="0"/>
                </a:rPr>
                <a:t>câu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sẽ</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cứu</a:t>
              </a:r>
              <a:r>
                <a:rPr lang="en-US" sz="3600" b="1" dirty="0">
                  <a:latin typeface="Tahoma" panose="020B0604030504040204" pitchFamily="34" charset="0"/>
                  <a:ea typeface="Tahoma" panose="020B0604030504040204" pitchFamily="34" charset="0"/>
                  <a:cs typeface="Tahoma" panose="020B0604030504040204" pitchFamily="34" charset="0"/>
                </a:rPr>
                <a:t> đ</a:t>
              </a:r>
              <a:r>
                <a:rPr lang="vi-VN" sz="3600" b="1" dirty="0">
                  <a:latin typeface="Tahoma" panose="020B0604030504040204" pitchFamily="34" charset="0"/>
                  <a:ea typeface="Tahoma" panose="020B0604030504040204" pitchFamily="34" charset="0"/>
                  <a:cs typeface="Tahoma" panose="020B0604030504040204" pitchFamily="34" charset="0"/>
                </a:rPr>
                <a:t>ư</a:t>
              </a:r>
              <a:r>
                <a:rPr lang="en-US" sz="3600" b="1" dirty="0" err="1">
                  <a:latin typeface="Tahoma" panose="020B0604030504040204" pitchFamily="34" charset="0"/>
                  <a:ea typeface="Tahoma" panose="020B0604030504040204" pitchFamily="34" charset="0"/>
                  <a:cs typeface="Tahoma" panose="020B0604030504040204" pitchFamily="34" charset="0"/>
                </a:rPr>
                <a:t>ợc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voi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grpSp>
      <p:sp>
        <p:nvSpPr>
          <p:cNvPr id="6" name="Rectangle 5">
            <a:extLst>
              <a:ext uri="{FF2B5EF4-FFF2-40B4-BE49-F238E27FC236}">
                <a16:creationId xmlns:a16="http://schemas.microsoft.com/office/drawing/2014/main" xmlns="" id="{5DA5407F-4AC5-45CA-8E1A-2A121AE59319}"/>
              </a:ext>
            </a:extLst>
          </p:cNvPr>
          <p:cNvSpPr/>
          <p:nvPr/>
        </p:nvSpPr>
        <p:spPr>
          <a:xfrm>
            <a:off x="8214553" y="656080"/>
            <a:ext cx="2261004" cy="400110"/>
          </a:xfrm>
          <a:prstGeom prst="rect">
            <a:avLst/>
          </a:prstGeom>
        </p:spPr>
        <p:txBody>
          <a:bodyPr wrap="none">
            <a:spAutoFit/>
          </a:bodyPr>
          <a:lstStyle/>
          <a:p>
            <a:r>
              <a:rPr lang="en-US" sz="2000">
                <a:solidFill>
                  <a:schemeClr val="bg1"/>
                </a:solidFill>
              </a:rPr>
              <a:t>Subtitle : turn on CC</a:t>
            </a:r>
          </a:p>
        </p:txBody>
      </p:sp>
      <p:pic>
        <p:nvPicPr>
          <p:cNvPr id="7" name="Picture 6">
            <a:extLst>
              <a:ext uri="{FF2B5EF4-FFF2-40B4-BE49-F238E27FC236}">
                <a16:creationId xmlns:a16="http://schemas.microsoft.com/office/drawing/2014/main" xmlns="" id="{61D4374F-2963-4F09-86B7-3097ED0D4DFE}"/>
              </a:ext>
            </a:extLst>
          </p:cNvPr>
          <p:cNvPicPr>
            <a:picLocks noChangeAspect="1"/>
          </p:cNvPicPr>
          <p:nvPr/>
        </p:nvPicPr>
        <p:blipFill rotWithShape="1">
          <a:blip r:embed="rId2">
            <a:extLst>
              <a:ext uri="{28A0092B-C50C-407E-A947-70E740481C1C}">
                <a14:useLocalDpi xmlns:a14="http://schemas.microsoft.com/office/drawing/2010/main" val="0"/>
              </a:ext>
            </a:extLst>
          </a:blip>
          <a:srcRect l="18583" t="48904" r="35431"/>
          <a:stretch/>
        </p:blipFill>
        <p:spPr>
          <a:xfrm>
            <a:off x="173671" y="206907"/>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17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750"/>
                                        <p:tgtEl>
                                          <p:spTgt spid="7"/>
                                        </p:tgtEl>
                                      </p:cBhvr>
                                    </p:animEffect>
                                    <p:anim calcmode="lin" valueType="num">
                                      <p:cBhvr>
                                        <p:cTn id="8" dur="2750" fill="hold"/>
                                        <p:tgtEl>
                                          <p:spTgt spid="7"/>
                                        </p:tgtEl>
                                        <p:attrNameLst>
                                          <p:attrName>ppt_x</p:attrName>
                                        </p:attrNameLst>
                                      </p:cBhvr>
                                      <p:tavLst>
                                        <p:tav tm="0">
                                          <p:val>
                                            <p:strVal val="#ppt_x"/>
                                          </p:val>
                                        </p:tav>
                                        <p:tav tm="100000">
                                          <p:val>
                                            <p:strVal val="#ppt_x"/>
                                          </p:val>
                                        </p:tav>
                                      </p:tavLst>
                                    </p:anim>
                                    <p:anim calcmode="lin" valueType="num">
                                      <p:cBhvr>
                                        <p:cTn id="9" dur="2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919247" y="529532"/>
              <a:ext cx="57426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29 + 7 = ?</a:t>
              </a: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9368532" y="803488"/>
              <a:ext cx="2048625" cy="15781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36</a:t>
              </a:r>
            </a:p>
          </p:txBody>
        </p:sp>
      </p:grpSp>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903" y="4344596"/>
            <a:ext cx="10342946" cy="2818832"/>
          </a:xfrm>
          <a:prstGeom prst="rect">
            <a:avLst/>
          </a:prstGeom>
        </p:spPr>
      </p:pic>
      <p:sp>
        <p:nvSpPr>
          <p:cNvPr id="46" name="Rectangle: Rounded Corners 45">
            <a:extLst>
              <a:ext uri="{FF2B5EF4-FFF2-40B4-BE49-F238E27FC236}">
                <a16:creationId xmlns:a16="http://schemas.microsoft.com/office/drawing/2014/main" xmlns=""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pic>
        <p:nvPicPr>
          <p:cNvPr id="18" name="Picture 17">
            <a:extLst>
              <a:ext uri="{FF2B5EF4-FFF2-40B4-BE49-F238E27FC236}">
                <a16:creationId xmlns:a16="http://schemas.microsoft.com/office/drawing/2014/main" xmlns="" id="{1E793C87-0B0F-4BB2-BC61-316C0981C1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5275" y="4029622"/>
            <a:ext cx="3189952" cy="2196449"/>
          </a:xfrm>
          <a:prstGeom prst="rect">
            <a:avLst/>
          </a:prstGeom>
        </p:spPr>
      </p:pic>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243" y="4329610"/>
            <a:ext cx="10342946" cy="2818832"/>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219920" y="377047"/>
              <a:ext cx="64367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43 + 19 = ?</a:t>
              </a: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038436" y="619986"/>
              <a:ext cx="3750825" cy="1578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62</a:t>
              </a:r>
            </a:p>
          </p:txBody>
        </p:sp>
      </p:grpSp>
      <p:sp>
        <p:nvSpPr>
          <p:cNvPr id="17" name="Rectangle: Rounded Corners 16">
            <a:extLst>
              <a:ext uri="{FF2B5EF4-FFF2-40B4-BE49-F238E27FC236}">
                <a16:creationId xmlns:a16="http://schemas.microsoft.com/office/drawing/2014/main" xmlns=""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5098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146" y="4397857"/>
            <a:ext cx="10342946" cy="2818832"/>
          </a:xfrm>
          <a:prstGeom prst="rect">
            <a:avLst/>
          </a:prstGeom>
        </p:spPr>
      </p:pic>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37485" y="797652"/>
              <a:ext cx="3750825" cy="1578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93</a:t>
              </a:r>
            </a:p>
          </p:txBody>
        </p:sp>
      </p:grpSp>
      <p:pic>
        <p:nvPicPr>
          <p:cNvPr id="17" name="Picture 16">
            <a:extLst>
              <a:ext uri="{FF2B5EF4-FFF2-40B4-BE49-F238E27FC236}">
                <a16:creationId xmlns:a16="http://schemas.microsoft.com/office/drawing/2014/main" xmlns=""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a16="http://schemas.microsoft.com/office/drawing/2014/main" xmlns="" id="{C9F2C735-DF35-44E5-B811-F98B80E135E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xmlns=""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4029622"/>
            <a:ext cx="487363" cy="487363"/>
          </a:xfrm>
          <a:prstGeom prst="rect">
            <a:avLst/>
          </a:prstGeom>
        </p:spPr>
      </p:pic>
      <p:sp>
        <p:nvSpPr>
          <p:cNvPr id="19" name="TextBox 18">
            <a:extLst>
              <a:ext uri="{FF2B5EF4-FFF2-40B4-BE49-F238E27FC236}">
                <a16:creationId xmlns:a16="http://schemas.microsoft.com/office/drawing/2014/main" xmlns="" id="{E28C6B9F-7994-40F8-942A-85B73B50E7F7}"/>
              </a:ext>
            </a:extLst>
          </p:cNvPr>
          <p:cNvSpPr txBox="1"/>
          <p:nvPr/>
        </p:nvSpPr>
        <p:spPr>
          <a:xfrm>
            <a:off x="472048" y="377047"/>
            <a:ext cx="6614488"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Tahoma" panose="020B0604030504040204" pitchFamily="34" charset="0"/>
                <a:ea typeface="Tahoma" panose="020B0604030504040204" pitchFamily="34" charset="0"/>
                <a:cs typeface="Tahoma" panose="020B0604030504040204" pitchFamily="34" charset="0"/>
              </a:rPr>
              <a:t>74 + 19 = ?</a:t>
            </a:r>
            <a:endParaRPr kumimoji="0" lang="en-US" sz="8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wipe(up)">
                                      <p:cBhvr>
                                        <p:cTn id="20" dur="2000"/>
                                        <p:tgtEl>
                                          <p:spTgt spid="143"/>
                                        </p:tgtEl>
                                      </p:cBhvr>
                                    </p:animEffect>
                                  </p:childTnLst>
                                  <p:subTnLst>
                                    <p:audio>
                                      <p:cMediaNode>
                                        <p:cTn display="0" masterRel="sameClick">
                                          <p:stCondLst>
                                            <p:cond evt="begin" delay="0">
                                              <p:tn val="18"/>
                                            </p:cond>
                                          </p:stCondLst>
                                          <p:endCondLst>
                                            <p:cond evt="onStopAudio" delay="0">
                                              <p:tgtEl>
                                                <p:sldTgt/>
                                              </p:tgtEl>
                                            </p:cond>
                                          </p:endCondLst>
                                        </p:cTn>
                                        <p:tgtEl>
                                          <p:sndTgt r:embed="rId4" name="rain sound.wav"/>
                                        </p:tgtEl>
                                      </p:cMediaNode>
                                    </p:audio>
                                  </p:subTnLst>
                                </p:cTn>
                              </p:par>
                              <p:par>
                                <p:cTn id="21" presetID="35" presetClass="path" presetSubtype="0" accel="50000" decel="50000" fill="hold" nodeType="withEffect">
                                  <p:stCondLst>
                                    <p:cond delay="750"/>
                                  </p:stCondLst>
                                  <p:childTnLst>
                                    <p:animMotion origin="layout" path="M -4.16667E-7 7.40741E-7 L -0.1138 7.40741E-7 " pathEditMode="relative" rAng="0" ptsTypes="AA">
                                      <p:cBhvr>
                                        <p:cTn id="22" dur="5000" fill="hold"/>
                                        <p:tgtEl>
                                          <p:spTgt spid="21"/>
                                        </p:tgtEl>
                                        <p:attrNameLst>
                                          <p:attrName>ppt_x</p:attrName>
                                          <p:attrName>ppt_y</p:attrName>
                                        </p:attrNameLst>
                                      </p:cBhvr>
                                      <p:rCtr x="-5690" y="0"/>
                                    </p:animMotion>
                                  </p:child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cTn>
                              </p:par>
                              <p:par>
                                <p:cTn id="26"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27" dur="1000" fill="hold"/>
                                        <p:tgtEl>
                                          <p:spTgt spid="17"/>
                                        </p:tgtEl>
                                        <p:attrNameLst>
                                          <p:attrName>ppt_x</p:attrName>
                                          <p:attrName>ppt_y</p:attrName>
                                        </p:attrNameLst>
                                      </p:cBhvr>
                                      <p:rCtr x="12500" y="-12500"/>
                                    </p:animMotion>
                                  </p:childTnLst>
                                  <p:subTnLst>
                                    <p:audio>
                                      <p:cMediaNode>
                                        <p:cTn display="0" masterRel="sameClick">
                                          <p:stCondLst>
                                            <p:cond evt="begin" delay="0">
                                              <p:tn val="26"/>
                                            </p:cond>
                                          </p:stCondLst>
                                          <p:endCondLst>
                                            <p:cond evt="onStopAudio" delay="0">
                                              <p:tgtEl>
                                                <p:sldTgt/>
                                              </p:tgtEl>
                                            </p:cond>
                                          </p:endCondLst>
                                        </p:cTn>
                                        <p:tgtEl>
                                          <p:sndTgt r:embed="rId5" name="splash sound.wav"/>
                                        </p:tgtEl>
                                      </p:cMediaNode>
                                    </p:audio>
                                  </p:subTnLst>
                                </p:cTn>
                              </p:par>
                              <p:par>
                                <p:cTn id="28" presetID="8" presetClass="emph" presetSubtype="0" autoRev="1" fill="hold" nodeType="withEffect">
                                  <p:stCondLst>
                                    <p:cond delay="5500"/>
                                  </p:stCondLst>
                                  <p:childTnLst>
                                    <p:animRot by="-1800000">
                                      <p:cBhvr>
                                        <p:cTn id="29" dur="500" fill="hold"/>
                                        <p:tgtEl>
                                          <p:spTgt spid="17"/>
                                        </p:tgtEl>
                                        <p:attrNameLst>
                                          <p:attrName>r</p:attrName>
                                        </p:attrNameLst>
                                      </p:cBhvr>
                                    </p:animRot>
                                  </p:childTnLst>
                                </p:cTn>
                              </p:par>
                              <p:par>
                                <p:cTn id="30" presetID="32" presetClass="emph" presetSubtype="0" repeatCount="indefinite" fill="hold" nodeType="withEffect">
                                  <p:stCondLst>
                                    <p:cond delay="550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par>
                                <p:cTn id="36" presetID="2" presetClass="exit" presetSubtype="2" fill="hold" nodeType="withEffect">
                                  <p:stCondLst>
                                    <p:cond delay="9500"/>
                                  </p:stCondLst>
                                  <p:childTnLst>
                                    <p:anim calcmode="lin" valueType="num">
                                      <p:cBhvr additive="base">
                                        <p:cTn id="37" dur="5000"/>
                                        <p:tgtEl>
                                          <p:spTgt spid="17"/>
                                        </p:tgtEl>
                                        <p:attrNameLst>
                                          <p:attrName>ppt_x</p:attrName>
                                        </p:attrNameLst>
                                      </p:cBhvr>
                                      <p:tavLst>
                                        <p:tav tm="0">
                                          <p:val>
                                            <p:strVal val="ppt_x"/>
                                          </p:val>
                                        </p:tav>
                                        <p:tav tm="100000">
                                          <p:val>
                                            <p:strVal val="1+ppt_w/2"/>
                                          </p:val>
                                        </p:tav>
                                      </p:tavLst>
                                    </p:anim>
                                    <p:anim calcmode="lin" valueType="num">
                                      <p:cBhvr additive="base">
                                        <p:cTn id="38" dur="5000"/>
                                        <p:tgtEl>
                                          <p:spTgt spid="17"/>
                                        </p:tgtEl>
                                        <p:attrNameLst>
                                          <p:attrName>ppt_y</p:attrName>
                                        </p:attrNameLst>
                                      </p:cBhvr>
                                      <p:tavLst>
                                        <p:tav tm="0">
                                          <p:val>
                                            <p:strVal val="ppt_y"/>
                                          </p:val>
                                        </p:tav>
                                        <p:tav tm="100000">
                                          <p:val>
                                            <p:strVal val="ppt_y"/>
                                          </p:val>
                                        </p:tav>
                                      </p:tavLst>
                                    </p:anim>
                                    <p:set>
                                      <p:cBhvr>
                                        <p:cTn id="39" dur="1" fill="hold">
                                          <p:stCondLst>
                                            <p:cond delay="4999"/>
                                          </p:stCondLst>
                                        </p:cTn>
                                        <p:tgtEl>
                                          <p:spTgt spid="17"/>
                                        </p:tgtEl>
                                        <p:attrNameLst>
                                          <p:attrName>style.visibility</p:attrName>
                                        </p:attrNameLst>
                                      </p:cBhvr>
                                      <p:to>
                                        <p:strVal val="hidden"/>
                                      </p:to>
                                    </p:set>
                                  </p:childTnLst>
                                </p:cTn>
                              </p:par>
                              <p:par>
                                <p:cTn id="40" presetID="1" presetClass="mediacall" presetSubtype="0" fill="hold" nodeType="withEffect">
                                  <p:stCondLst>
                                    <p:cond delay="5500"/>
                                  </p:stCondLst>
                                  <p:childTnLst>
                                    <p:cmd type="call" cmd="playFrom(0.0)">
                                      <p:cBhvr>
                                        <p:cTn id="4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2"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xmlns=""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xmlns=""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xmlns=""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xmlns=""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xmlns=""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xmlns="" id="{8E55607B-92BC-4CC0-BFBA-F5799450DC82}"/>
              </a:ext>
            </a:extLst>
          </p:cNvPr>
          <p:cNvSpPr/>
          <p:nvPr/>
        </p:nvSpPr>
        <p:spPr>
          <a:xfrm>
            <a:off x="4775872" y="239216"/>
            <a:ext cx="6115840" cy="2007032"/>
          </a:xfrm>
          <a:prstGeom prst="wedgeEllipseCallout">
            <a:avLst>
              <a:gd name="adj1" fmla="val -21767"/>
              <a:gd name="adj2" fmla="val 75314"/>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CẢM </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b="1">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xmlns=""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xmlns=""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xmlns=""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3962" y="2600036"/>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xmlns=""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0004" y="1697260"/>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xmlns=""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
        <p:nvSpPr>
          <p:cNvPr id="2" name="Rectangle 1">
            <a:extLst>
              <a:ext uri="{FF2B5EF4-FFF2-40B4-BE49-F238E27FC236}">
                <a16:creationId xmlns:a16="http://schemas.microsoft.com/office/drawing/2014/main" xmlns="" id="{9F7F6D20-A658-494F-8DCE-9D77CF3531EE}"/>
              </a:ext>
            </a:extLst>
          </p:cNvPr>
          <p:cNvSpPr/>
          <p:nvPr/>
        </p:nvSpPr>
        <p:spPr>
          <a:xfrm>
            <a:off x="4775872" y="792390"/>
            <a:ext cx="6115840" cy="1077218"/>
          </a:xfrm>
          <a:prstGeom prst="rect">
            <a:avLst/>
          </a:prstGeom>
        </p:spPr>
        <p:txBody>
          <a:bodyPr wrap="square">
            <a:spAutoFit/>
          </a:bodyPr>
          <a:lstStyle/>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CẢM </a:t>
            </a: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Ơ</a:t>
            </a: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CÁC BẠN GIỎI QUÁ ĐI! </a:t>
            </a:r>
          </a:p>
        </p:txBody>
      </p:sp>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910</Words>
  <Application>Microsoft Office PowerPoint</Application>
  <PresentationFormat>Widescreen</PresentationFormat>
  <Paragraphs>139</Paragraphs>
  <Slides>24</Slides>
  <Notes>3</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Antique</vt:lpstr>
      <vt:lpstr>Arial</vt:lpstr>
      <vt:lpstr>Calibri</vt:lpstr>
      <vt:lpstr>Calibri Light</vt:lpstr>
      <vt:lpstr>等线</vt:lpstr>
      <vt:lpstr>Tahoma</vt:lpstr>
      <vt:lpstr>Times New Roman</vt:lpstr>
      <vt:lpstr>Yu Mincho Demibold</vt:lpstr>
      <vt:lpstr>ZapfChancery-Medium</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Chau, Tran Quoc Bao</dc:creator>
  <cp:lastModifiedBy>MTBA</cp:lastModifiedBy>
  <cp:revision>55</cp:revision>
  <dcterms:created xsi:type="dcterms:W3CDTF">2021-07-24T23:00:31Z</dcterms:created>
  <dcterms:modified xsi:type="dcterms:W3CDTF">2022-11-04T02:34:43Z</dcterms:modified>
</cp:coreProperties>
</file>