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355" r:id="rId2"/>
    <p:sldId id="359" r:id="rId3"/>
    <p:sldId id="360" r:id="rId4"/>
    <p:sldId id="361" r:id="rId5"/>
    <p:sldId id="380" r:id="rId6"/>
    <p:sldId id="362" r:id="rId7"/>
    <p:sldId id="381" r:id="rId8"/>
    <p:sldId id="363" r:id="rId9"/>
    <p:sldId id="364" r:id="rId10"/>
    <p:sldId id="371" r:id="rId11"/>
    <p:sldId id="372" r:id="rId12"/>
    <p:sldId id="373" r:id="rId13"/>
    <p:sldId id="375" r:id="rId14"/>
    <p:sldId id="377" r:id="rId15"/>
    <p:sldId id="378" r:id="rId16"/>
    <p:sldId id="382" r:id="rId17"/>
    <p:sldId id="383" r:id="rId18"/>
    <p:sldId id="384" r:id="rId19"/>
  </p:sldIdLst>
  <p:sldSz cx="6858000" cy="5143500"/>
  <p:notesSz cx="6858000" cy="9144000"/>
  <p:embeddedFontLst>
    <p:embeddedFont>
      <p:font typeface="HP001 5 hàng" panose="020B0603050302020204" pitchFamily="34" charset="0"/>
      <p:regular r:id="rId21"/>
      <p:bold r:id="rId22"/>
    </p:embeddedFont>
    <p:embeddedFont>
      <p:font typeface="Montserrat" panose="02000505000000020004" pitchFamily="2" charset="0"/>
      <p:regular r:id="rId23"/>
    </p:embeddedFont>
    <p:embeddedFont>
      <p:font typeface="Kalam" panose="020B0604020202020204" charset="0"/>
      <p:regular r:id="rId24"/>
      <p:bold r:id="rId25"/>
    </p:embeddedFont>
    <p:embeddedFont>
      <p:font typeface="HP001 4 hàng" panose="020B060305030202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92" d="100"/>
          <a:sy n="92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5167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V</a:t>
            </a:r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2695608" y="1657368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1567" b="6918"/>
          <a:stretch/>
        </p:blipFill>
        <p:spPr>
          <a:xfrm>
            <a:off x="1535795" y="1537100"/>
            <a:ext cx="2641881" cy="314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3444" r="11580" b="23222"/>
          <a:stretch/>
        </p:blipFill>
        <p:spPr>
          <a:xfrm>
            <a:off x="4177677" y="3062221"/>
            <a:ext cx="1676586" cy="1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13828" y="1534510"/>
            <a:ext cx="4727212" cy="3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1634443" y="1166648"/>
            <a:ext cx="3817805" cy="3636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66800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31" y="995784"/>
            <a:ext cx="6082781" cy="1408328"/>
            <a:chOff x="1984109" y="992403"/>
            <a:chExt cx="6000857" cy="1345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5929879" cy="102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200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V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V, y,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ban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các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loài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</a:t>
            </a:r>
            <a:r>
              <a:rPr lang="en-US" sz="2000" dirty="0" err="1" smtClean="0">
                <a:solidFill>
                  <a:srgbClr val="C00000"/>
                </a:solidFill>
              </a:rPr>
              <a:t>ừa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cau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mít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vải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ớt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tỏi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tự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thiệu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Vì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vội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đã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nghe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nhầm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Hãy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412898" y="430220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3447" y="891885"/>
            <a:ext cx="610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xưa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bèn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kéo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dừa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mít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vẫn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hết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sau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vắn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ải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ớt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tỏi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90" y="439600"/>
            <a:ext cx="6089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  </a:t>
            </a: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bỗng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khảnh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xin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mực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ngon</a:t>
            </a:r>
            <a:r>
              <a:rPr lang="en-US" sz="16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Ừ,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”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latin typeface="UTM Avo" panose="02040603050506020204" pitchFamily="18" charset="0"/>
              </a:rPr>
              <a:t> (</a:t>
            </a:r>
            <a:r>
              <a:rPr lang="en-US" sz="1200" i="1" dirty="0" err="1">
                <a:latin typeface="UTM Avo" panose="02040603050506020204" pitchFamily="18" charset="0"/>
              </a:rPr>
              <a:t>Sự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tích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cây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thì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là</a:t>
            </a:r>
            <a:r>
              <a:rPr lang="en-US" sz="1200" i="1" dirty="0">
                <a:latin typeface="UTM Avo" panose="02040603050506020204" pitchFamily="18" charset="0"/>
              </a:rPr>
              <a:t> – </a:t>
            </a:r>
            <a:r>
              <a:rPr lang="en-US" sz="1200" i="1" dirty="0" err="1">
                <a:latin typeface="UTM Avo" panose="02040603050506020204" pitchFamily="18" charset="0"/>
              </a:rPr>
              <a:t>Trịnh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Mạnh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kể</a:t>
            </a:r>
            <a:r>
              <a:rPr lang="en-US" sz="1200" i="1" dirty="0" smtClean="0">
                <a:latin typeface="UTM Avo" panose="02040603050506020204" pitchFamily="18" charset="0"/>
              </a:rPr>
              <a:t>))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vắn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tắt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mảnh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khảnh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canh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riêu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suy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nghĩ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589639" y="579456"/>
            <a:ext cx="169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353961" y="1668015"/>
            <a:ext cx="6164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Thưa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riêu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ngon</a:t>
            </a:r>
            <a:r>
              <a:rPr lang="en-US" sz="1800" dirty="0">
                <a:latin typeface="UTM Avo" panose="02040603050506020204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35619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63450" y="1697414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91697" y="1697414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28351" y="2129680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33152" y="21149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79303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vắn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tắt</a:t>
            </a:r>
            <a:r>
              <a:rPr lang="en-US" sz="2000" dirty="0" smtClean="0">
                <a:latin typeface="UTM Avo" panose="02040603050506020204" pitchFamily="18" charset="0"/>
              </a:rPr>
              <a:t> (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mảnh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khảnh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66021" y="1358103"/>
            <a:ext cx="393645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ngắn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088200" y="1866530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gầy,nhỏ,trông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yếu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ớt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4" y="2676919"/>
            <a:ext cx="4444966" cy="20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</a:t>
            </a:r>
            <a:r>
              <a:rPr lang="en-US" sz="1800" dirty="0" err="1" smtClean="0">
                <a:latin typeface="UTM Avo" panose="02040603050506020204" pitchFamily="18" charset="0"/>
              </a:rPr>
              <a:t>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khảnh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lá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liền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canh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riêu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mực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ạ.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593</Words>
  <Application>Microsoft Office PowerPoint</Application>
  <PresentationFormat>Custom</PresentationFormat>
  <Paragraphs>69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HP001 5 hàng</vt:lpstr>
      <vt:lpstr>Montserrat</vt:lpstr>
      <vt:lpstr>UTM Cookies</vt:lpstr>
      <vt:lpstr>Arial</vt:lpstr>
      <vt:lpstr>Wingdings</vt:lpstr>
      <vt:lpstr>Kalam</vt:lpstr>
      <vt:lpstr>UTM Avo</vt:lpstr>
      <vt:lpstr>HP001 4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MTBA</cp:lastModifiedBy>
  <cp:revision>87</cp:revision>
  <dcterms:modified xsi:type="dcterms:W3CDTF">2022-01-27T08:03:29Z</dcterms:modified>
</cp:coreProperties>
</file>