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12" r:id="rId6"/>
    <p:sldMasterId id="2147483724" r:id="rId7"/>
    <p:sldMasterId id="2147483736" r:id="rId8"/>
  </p:sldMasterIdLst>
  <p:notesMasterIdLst>
    <p:notesMasterId r:id="rId47"/>
  </p:notesMasterIdLst>
  <p:sldIdLst>
    <p:sldId id="257" r:id="rId9"/>
    <p:sldId id="258" r:id="rId10"/>
    <p:sldId id="259" r:id="rId11"/>
    <p:sldId id="260" r:id="rId12"/>
    <p:sldId id="261" r:id="rId13"/>
    <p:sldId id="264" r:id="rId14"/>
    <p:sldId id="265" r:id="rId15"/>
    <p:sldId id="266" r:id="rId16"/>
    <p:sldId id="267" r:id="rId17"/>
    <p:sldId id="268" r:id="rId18"/>
    <p:sldId id="271" r:id="rId19"/>
    <p:sldId id="299" r:id="rId20"/>
    <p:sldId id="270" r:id="rId21"/>
    <p:sldId id="301" r:id="rId22"/>
    <p:sldId id="302" r:id="rId23"/>
    <p:sldId id="304" r:id="rId24"/>
    <p:sldId id="303" r:id="rId25"/>
    <p:sldId id="305" r:id="rId26"/>
    <p:sldId id="330" r:id="rId27"/>
    <p:sldId id="307" r:id="rId28"/>
    <p:sldId id="325" r:id="rId29"/>
    <p:sldId id="276" r:id="rId30"/>
    <p:sldId id="278" r:id="rId31"/>
    <p:sldId id="279" r:id="rId32"/>
    <p:sldId id="280" r:id="rId33"/>
    <p:sldId id="327" r:id="rId34"/>
    <p:sldId id="281" r:id="rId35"/>
    <p:sldId id="285" r:id="rId36"/>
    <p:sldId id="286" r:id="rId37"/>
    <p:sldId id="328" r:id="rId38"/>
    <p:sldId id="312" r:id="rId39"/>
    <p:sldId id="313" r:id="rId40"/>
    <p:sldId id="314" r:id="rId41"/>
    <p:sldId id="315" r:id="rId42"/>
    <p:sldId id="316" r:id="rId43"/>
    <p:sldId id="331" r:id="rId44"/>
    <p:sldId id="329" r:id="rId45"/>
    <p:sldId id="2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380253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372363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206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00132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extLst>
      <p:ext uri="{BB962C8B-B14F-4D97-AF65-F5344CB8AC3E}">
        <p14:creationId xmlns:p14="http://schemas.microsoft.com/office/powerpoint/2010/main" val="255013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5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15624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5469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509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319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8244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6802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5545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8172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50317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67481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27060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24620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82854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4064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186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1000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10186"/>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0249740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GIF"/><Relationship Id="rId18" Type="http://schemas.openxmlformats.org/officeDocument/2006/relationships/slide" Target="slide33.xml"/><Relationship Id="rId3" Type="http://schemas.openxmlformats.org/officeDocument/2006/relationships/audio" Target="../media/audio3.wav"/><Relationship Id="rId21" Type="http://schemas.openxmlformats.org/officeDocument/2006/relationships/image" Target="../media/image52.png"/><Relationship Id="rId7" Type="http://schemas.openxmlformats.org/officeDocument/2006/relationships/image" Target="../media/image41.png"/><Relationship Id="rId12" Type="http://schemas.openxmlformats.org/officeDocument/2006/relationships/image" Target="../media/image46.GIF"/><Relationship Id="rId17" Type="http://schemas.openxmlformats.org/officeDocument/2006/relationships/image" Target="../media/image50.png"/><Relationship Id="rId2" Type="http://schemas.openxmlformats.org/officeDocument/2006/relationships/notesSlide" Target="../notesSlides/notesSlide16.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71.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3.png"/><Relationship Id="rId10" Type="http://schemas.openxmlformats.org/officeDocument/2006/relationships/image" Target="../media/image44.GIF"/><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249042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334200"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14685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366152"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9800" y="18256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429448C-953E-4E6A-BFEB-5ADD79195DD1}"/>
              </a:ext>
            </a:extLst>
          </p:cNvPr>
          <p:cNvCxnSpPr/>
          <p:nvPr/>
        </p:nvCxnSpPr>
        <p:spPr>
          <a:xfrm flipH="1">
            <a:off x="4272532"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860" y="-851640"/>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3272" y="2932717"/>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
        <p:nvSpPr>
          <p:cNvPr id="2" name="TextBox 1"/>
          <p:cNvSpPr txBox="1"/>
          <p:nvPr/>
        </p:nvSpPr>
        <p:spPr>
          <a:xfrm>
            <a:off x="489397" y="4244198"/>
            <a:ext cx="6168980" cy="2308324"/>
          </a:xfrm>
          <a:prstGeom prst="rect">
            <a:avLst/>
          </a:prstGeom>
          <a:noFill/>
        </p:spPr>
        <p:txBody>
          <a:bodyPr wrap="square" rtlCol="0">
            <a:spAutoFit/>
          </a:bodyPr>
          <a:lstStyle/>
          <a:p>
            <a:r>
              <a:rPr lang="en-US" sz="3600" dirty="0" err="1" smtClean="0">
                <a:solidFill>
                  <a:srgbClr val="FF0000"/>
                </a:solidFill>
              </a:rPr>
              <a:t>Yêu</a:t>
            </a:r>
            <a:r>
              <a:rPr lang="en-US" sz="3600" dirty="0" smtClean="0">
                <a:solidFill>
                  <a:srgbClr val="FF0000"/>
                </a:solidFill>
              </a:rPr>
              <a:t> </a:t>
            </a:r>
            <a:r>
              <a:rPr lang="en-US" sz="3600" dirty="0" err="1" smtClean="0">
                <a:solidFill>
                  <a:srgbClr val="FF0000"/>
                </a:solidFill>
              </a:rPr>
              <a:t>thương</a:t>
            </a:r>
            <a:r>
              <a:rPr lang="en-US" sz="3600" dirty="0" smtClean="0">
                <a:solidFill>
                  <a:srgbClr val="FF0000"/>
                </a:solidFill>
              </a:rPr>
              <a:t>, </a:t>
            </a:r>
            <a:r>
              <a:rPr lang="en-US" sz="3600" dirty="0" err="1" smtClean="0">
                <a:solidFill>
                  <a:srgbClr val="FF0000"/>
                </a:solidFill>
              </a:rPr>
              <a:t>che</a:t>
            </a:r>
            <a:r>
              <a:rPr lang="en-US" sz="3600" dirty="0" smtClean="0">
                <a:solidFill>
                  <a:srgbClr val="FF0000"/>
                </a:solidFill>
              </a:rPr>
              <a:t> </a:t>
            </a:r>
            <a:r>
              <a:rPr lang="en-US" sz="3600" dirty="0" err="1" smtClean="0">
                <a:solidFill>
                  <a:srgbClr val="FF0000"/>
                </a:solidFill>
              </a:rPr>
              <a:t>chở</a:t>
            </a:r>
            <a:r>
              <a:rPr lang="en-US" sz="3600" dirty="0" smtClean="0">
                <a:solidFill>
                  <a:srgbClr val="FF0000"/>
                </a:solidFill>
              </a:rPr>
              <a:t>, </a:t>
            </a:r>
            <a:r>
              <a:rPr lang="en-US" sz="3600" dirty="0" err="1" smtClean="0">
                <a:solidFill>
                  <a:srgbClr val="FF0000"/>
                </a:solidFill>
              </a:rPr>
              <a:t>đùm</a:t>
            </a:r>
            <a:r>
              <a:rPr lang="en-US" sz="3600" dirty="0" smtClean="0">
                <a:solidFill>
                  <a:srgbClr val="FF0000"/>
                </a:solidFill>
              </a:rPr>
              <a:t> </a:t>
            </a:r>
            <a:r>
              <a:rPr lang="en-US" sz="3600" dirty="0" err="1" smtClean="0">
                <a:solidFill>
                  <a:srgbClr val="FF0000"/>
                </a:solidFill>
              </a:rPr>
              <a:t>bọc</a:t>
            </a:r>
            <a:r>
              <a:rPr lang="en-US" sz="3600" dirty="0" smtClean="0">
                <a:solidFill>
                  <a:srgbClr val="FF0000"/>
                </a:solidFill>
              </a:rPr>
              <a:t>, </a:t>
            </a:r>
            <a:r>
              <a:rPr lang="en-US" sz="3600" dirty="0" err="1" smtClean="0">
                <a:solidFill>
                  <a:srgbClr val="FF0000"/>
                </a:solidFill>
              </a:rPr>
              <a:t>chăm</a:t>
            </a:r>
            <a:r>
              <a:rPr lang="en-US" sz="3600" dirty="0" smtClean="0">
                <a:solidFill>
                  <a:srgbClr val="FF0000"/>
                </a:solidFill>
              </a:rPr>
              <a:t> </a:t>
            </a:r>
            <a:r>
              <a:rPr lang="en-US" sz="3600" dirty="0" err="1" smtClean="0">
                <a:solidFill>
                  <a:srgbClr val="FF0000"/>
                </a:solidFill>
              </a:rPr>
              <a:t>sóc</a:t>
            </a:r>
            <a:r>
              <a:rPr lang="en-US" sz="3600" dirty="0" smtClean="0">
                <a:solidFill>
                  <a:srgbClr val="FF0000"/>
                </a:solidFill>
              </a:rPr>
              <a:t>, lo </a:t>
            </a:r>
            <a:r>
              <a:rPr lang="en-US" sz="3600" dirty="0" err="1" smtClean="0">
                <a:solidFill>
                  <a:srgbClr val="FF0000"/>
                </a:solidFill>
              </a:rPr>
              <a:t>lắng</a:t>
            </a:r>
            <a:r>
              <a:rPr lang="en-US" sz="3600" dirty="0" smtClean="0">
                <a:solidFill>
                  <a:srgbClr val="FF0000"/>
                </a:solidFill>
              </a:rPr>
              <a:t>, </a:t>
            </a:r>
            <a:r>
              <a:rPr lang="en-US" sz="3600" dirty="0" err="1" smtClean="0">
                <a:solidFill>
                  <a:srgbClr val="FF0000"/>
                </a:solidFill>
              </a:rPr>
              <a:t>quan</a:t>
            </a:r>
            <a:r>
              <a:rPr lang="en-US" sz="3600" dirty="0" smtClean="0">
                <a:solidFill>
                  <a:srgbClr val="FF0000"/>
                </a:solidFill>
              </a:rPr>
              <a:t> </a:t>
            </a:r>
            <a:r>
              <a:rPr lang="en-US" sz="3600" dirty="0" err="1" smtClean="0">
                <a:solidFill>
                  <a:srgbClr val="FF0000"/>
                </a:solidFill>
              </a:rPr>
              <a:t>tâm</a:t>
            </a:r>
            <a:r>
              <a:rPr lang="en-US" sz="3600" dirty="0" smtClean="0">
                <a:solidFill>
                  <a:srgbClr val="FF0000"/>
                </a:solidFill>
              </a:rPr>
              <a:t>, </a:t>
            </a:r>
            <a:r>
              <a:rPr lang="en-US" sz="3600" dirty="0" err="1" smtClean="0">
                <a:solidFill>
                  <a:srgbClr val="FF0000"/>
                </a:solidFill>
              </a:rPr>
              <a:t>giúp</a:t>
            </a:r>
            <a:r>
              <a:rPr lang="en-US" sz="3600" dirty="0" smtClean="0">
                <a:solidFill>
                  <a:srgbClr val="FF0000"/>
                </a:solidFill>
              </a:rPr>
              <a:t> </a:t>
            </a:r>
            <a:r>
              <a:rPr lang="en-US" sz="3600" dirty="0" err="1" smtClean="0">
                <a:solidFill>
                  <a:srgbClr val="FF0000"/>
                </a:solidFill>
              </a:rPr>
              <a:t>đỡ</a:t>
            </a:r>
            <a:r>
              <a:rPr lang="en-US" sz="3600" dirty="0" smtClean="0">
                <a:solidFill>
                  <a:srgbClr val="FF0000"/>
                </a:solidFill>
              </a:rPr>
              <a:t>, </a:t>
            </a:r>
            <a:r>
              <a:rPr lang="en-US" sz="3600" dirty="0" err="1" smtClean="0">
                <a:solidFill>
                  <a:srgbClr val="FF0000"/>
                </a:solidFill>
              </a:rPr>
              <a:t>bảo</a:t>
            </a:r>
            <a:r>
              <a:rPr lang="en-US" sz="3600" dirty="0" smtClean="0">
                <a:solidFill>
                  <a:srgbClr val="FF0000"/>
                </a:solidFill>
              </a:rPr>
              <a:t> </a:t>
            </a:r>
            <a:r>
              <a:rPr lang="en-US" sz="3600" dirty="0" err="1" smtClean="0">
                <a:solidFill>
                  <a:srgbClr val="FF0000"/>
                </a:solidFill>
              </a:rPr>
              <a:t>vệ</a:t>
            </a:r>
            <a:r>
              <a:rPr lang="en-US" sz="3600" dirty="0" smtClean="0">
                <a:solidFill>
                  <a:srgbClr val="FF0000"/>
                </a:solidFill>
              </a:rPr>
              <a:t>, </a:t>
            </a:r>
            <a:r>
              <a:rPr lang="en-US" sz="3600" dirty="0" err="1" smtClean="0">
                <a:solidFill>
                  <a:srgbClr val="FF0000"/>
                </a:solidFill>
              </a:rPr>
              <a:t>nhường</a:t>
            </a:r>
            <a:r>
              <a:rPr lang="en-US" sz="3600" dirty="0" smtClean="0">
                <a:solidFill>
                  <a:srgbClr val="FF0000"/>
                </a:solidFill>
              </a:rPr>
              <a:t> </a:t>
            </a:r>
            <a:r>
              <a:rPr lang="en-US" sz="3600" dirty="0" err="1" smtClean="0">
                <a:solidFill>
                  <a:srgbClr val="FF0000"/>
                </a:solidFill>
              </a:rPr>
              <a:t>nhịn</a:t>
            </a:r>
            <a:endParaRPr lang="en-US" sz="3600" dirty="0">
              <a:solidFill>
                <a:srgbClr val="FF0000"/>
              </a:solidFill>
            </a:endParaRP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N">
            <a:hlinkClick r:id="" action="ppaction://media"/>
            <a:extLst>
              <a:ext uri="{FF2B5EF4-FFF2-40B4-BE49-F238E27FC236}">
                <a16:creationId xmlns="" xmlns:a16="http://schemas.microsoft.com/office/drawing/2014/main" id="{395FD898-973F-4A82-A810-B8B1A89738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91003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2191038" y="1825625"/>
            <a:ext cx="9134409" cy="3232785"/>
          </a:xfrm>
          <a:prstGeom prst="rect">
            <a:avLst/>
          </a:prstGeom>
          <a:noFill/>
          <a:ln>
            <a:noFill/>
          </a:ln>
        </p:spPr>
      </p:pic>
      <p:sp>
        <p:nvSpPr>
          <p:cNvPr id="19462" name="TextBox 8"/>
          <p:cNvSpPr txBox="1"/>
          <p:nvPr/>
        </p:nvSpPr>
        <p:spPr>
          <a:xfrm>
            <a:off x="3625576" y="2862944"/>
            <a:ext cx="7020652"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Nói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lời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hay,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làm</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việc</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tốt</a:t>
            </a:r>
            <a:endParaRPr kumimoji="0" lang="en-US" alt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2" name="Rounded Rectangle 1"/>
          <p:cNvSpPr/>
          <p:nvPr/>
        </p:nvSpPr>
        <p:spPr>
          <a:xfrm>
            <a:off x="245110" y="365125"/>
            <a:ext cx="297655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bai 25">
            <a:hlinkClick r:id="" action="ppaction://media"/>
            <a:extLst>
              <a:ext uri="{FF2B5EF4-FFF2-40B4-BE49-F238E27FC236}">
                <a16:creationId xmlns="" xmlns:a16="http://schemas.microsoft.com/office/drawing/2014/main" id="{F32828AC-766B-4EEF-9D7B-30BD8C38D6B4}"/>
              </a:ext>
            </a:extLst>
          </p:cNvPr>
          <p:cNvPicPr>
            <a:picLocks noGrp="1" noChangeAspect="1"/>
          </p:cNvPicPr>
          <p:nvPr>
            <p:ph idx="1"/>
            <a:videoFile r:link="rId1"/>
            <p:extLst>
              <p:ext uri="{DAA4B4D4-6D71-4841-9C94-3DE7FCFB9230}">
                <p14:media xmlns:p14="http://schemas.microsoft.com/office/powerpoint/2010/main" r:embed="rId2">
                  <p14:trim st="18185" end="14453"/>
                </p14:media>
              </p:ext>
            </p:extLst>
          </p:nvPr>
        </p:nvPicPr>
        <p:blipFill>
          <a:blip r:embed="rId4"/>
          <a:stretch>
            <a:fillRect/>
          </a:stretch>
        </p:blipFill>
        <p:spPr>
          <a:xfrm>
            <a:off x="566997" y="382209"/>
            <a:ext cx="11091603" cy="5571067"/>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a14="http://schemas.microsoft.com/office/drawing/2010/main" val="0"/>
              </a:ext>
            </a:extLst>
          </a:blip>
          <a:srcRect/>
          <a:stretch/>
        </p:blipFill>
        <p:spPr>
          <a:xfrm>
            <a:off x="4080786" y="1143191"/>
            <a:ext cx="6296591" cy="4481853"/>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70668" y="110704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71836"/>
            <a:ext cx="3320324" cy="2303794"/>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6027" y="336476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8606843" cy="584775"/>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641952" y="2844225"/>
            <a:ext cx="7502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a:solidFill>
                  <a:prstClr val="white"/>
                </a:solidFill>
                <a:latin typeface="Times New Roman" panose="02020603050405020304" pitchFamily="18" charset="0"/>
                <a:cs typeface="Times New Roman" panose="02020603050405020304" pitchFamily="18" charset="0"/>
              </a:rPr>
              <a:t>chia </a:t>
            </a:r>
            <a:r>
              <a:rPr lang="en-US" sz="3200" b="1" noProof="0" dirty="0" err="1">
                <a:solidFill>
                  <a:prstClr val="white"/>
                </a:solidFill>
                <a:latin typeface="Times New Roman" panose="02020603050405020304" pitchFamily="18" charset="0"/>
                <a:cs typeface="Times New Roman" panose="02020603050405020304" pitchFamily="18" charset="0"/>
              </a:rPr>
              <a:t>thành</a:t>
            </a:r>
            <a:r>
              <a:rPr lang="en-US" sz="3200" b="1" noProof="0" dirty="0">
                <a:solidFill>
                  <a:prstClr val="white"/>
                </a:solidFill>
                <a:latin typeface="Times New Roman" panose="02020603050405020304" pitchFamily="18" charset="0"/>
                <a:cs typeface="Times New Roman" panose="02020603050405020304" pitchFamily="18" charset="0"/>
              </a:rPr>
              <a:t> 2 </a:t>
            </a:r>
            <a:r>
              <a:rPr lang="en-US" sz="3200" b="1" noProof="0" dirty="0" err="1">
                <a:solidFill>
                  <a:prstClr val="white"/>
                </a:solidFill>
                <a:latin typeface="Times New Roman" panose="02020603050405020304" pitchFamily="18" charset="0"/>
                <a:cs typeface="Times New Roman" panose="02020603050405020304" pitchFamily="18" charset="0"/>
              </a:rPr>
              <a:t>đống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bằng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nhau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71837" y="1195492"/>
            <a:ext cx="75087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71837" y="2838055"/>
            <a:ext cx="995133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nuôi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c</a:t>
            </a:r>
            <a:r>
              <a:rPr lang="en-US" sz="3200" b="1" noProof="0" dirty="0" err="1">
                <a:solidFill>
                  <a:prstClr val="white"/>
                </a:solidFill>
                <a:latin typeface="Times New Roman" panose="02020603050405020304" pitchFamily="18" charset="0"/>
                <a:cs typeface="Times New Roman" panose="02020603050405020304" pitchFamily="18" charset="0"/>
              </a:rPr>
              <a:t>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mình</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vào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phần</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anh</a:t>
            </a:r>
            <a:r>
              <a:rPr lang="en-US" sz="3200" b="1" noProof="0"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9118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964719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vất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lấy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lúa</a:t>
            </a:r>
            <a:r>
              <a:rPr lang="en-US" sz="3200" b="1" dirty="0">
                <a:solidFill>
                  <a:prstClr val="white"/>
                </a:solidFill>
                <a:latin typeface="Times New Roman" panose="02020603050405020304" pitchFamily="18" charset="0"/>
                <a:cs typeface="Times New Roman" panose="02020603050405020304" pitchFamily="18" charset="0"/>
              </a:rPr>
              <a:t> ở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bỏ</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thêm</a:t>
            </a:r>
            <a:r>
              <a:rPr lang="en-US" sz="3200" b="1" dirty="0">
                <a:solidFill>
                  <a:prstClr val="white"/>
                </a:solidFill>
                <a:latin typeface="Times New Roman" panose="02020603050405020304" pitchFamily="18" charset="0"/>
                <a:cs typeface="Times New Roman" panose="02020603050405020304" pitchFamily="18" charset="0"/>
              </a:rPr>
              <a:t> sang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em</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69359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4.Vì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2734657"/>
            <a:ext cx="9602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mỗi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ôm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bó</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để</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cho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người</a:t>
            </a:r>
            <a:r>
              <a:rPr lang="en-US" sz="3200" b="1" noProof="0" dirty="0">
                <a:solidFill>
                  <a:prstClr val="white"/>
                </a:solidFill>
                <a:latin typeface="Times New Roman" panose="02020603050405020304" pitchFamily="18" charset="0"/>
                <a:cs typeface="Times New Roman" panose="02020603050405020304" pitchFamily="18" charset="0"/>
              </a:rPr>
              <a:t> kia.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Trên</a:t>
            </a:r>
            <a:r>
              <a:rPr lang="en-US" b="1" dirty="0" smtClean="0"/>
              <a:t> </a:t>
            </a:r>
            <a:r>
              <a:rPr lang="en-US" b="1" dirty="0" err="1" smtClean="0"/>
              <a:t>tay</a:t>
            </a:r>
            <a:r>
              <a:rPr lang="en-US" b="1" dirty="0" smtClean="0"/>
              <a:t> </a:t>
            </a:r>
            <a:r>
              <a:rPr lang="en-US" b="1" dirty="0" err="1" smtClean="0"/>
              <a:t>hai</a:t>
            </a:r>
            <a:r>
              <a:rPr lang="en-US" b="1" dirty="0" smtClean="0"/>
              <a:t> </a:t>
            </a:r>
            <a:r>
              <a:rPr lang="en-US" b="1" dirty="0" err="1" smtClean="0"/>
              <a:t>anh</a:t>
            </a:r>
            <a:r>
              <a:rPr lang="en-US" b="1" dirty="0" smtClean="0"/>
              <a:t> </a:t>
            </a:r>
            <a:r>
              <a:rPr lang="en-US" b="1" dirty="0" err="1" smtClean="0"/>
              <a:t>em</a:t>
            </a:r>
            <a:r>
              <a:rPr lang="en-US" b="1" dirty="0" smtClean="0"/>
              <a:t> </a:t>
            </a:r>
            <a:r>
              <a:rPr lang="en-US" b="1" dirty="0" err="1" smtClean="0"/>
              <a:t>đều</a:t>
            </a:r>
            <a:r>
              <a:rPr lang="en-US" b="1" dirty="0" smtClean="0"/>
              <a:t> </a:t>
            </a:r>
            <a:r>
              <a:rPr lang="en-US" b="1" dirty="0" err="1" smtClean="0"/>
              <a:t>ôm</a:t>
            </a:r>
            <a:r>
              <a:rPr lang="en-US" b="1" dirty="0" smtClean="0"/>
              <a:t> </a:t>
            </a:r>
            <a:r>
              <a:rPr lang="en-US" b="1" dirty="0" err="1" smtClean="0"/>
              <a:t>bó</a:t>
            </a:r>
            <a:r>
              <a:rPr lang="en-US" b="1" dirty="0" smtClean="0"/>
              <a:t> </a:t>
            </a:r>
            <a:r>
              <a:rPr lang="en-US" b="1" dirty="0" err="1" smtClean="0"/>
              <a:t>lúa</a:t>
            </a:r>
            <a:r>
              <a:rPr lang="en-US" b="1" dirty="0" smtClean="0"/>
              <a:t>. </a:t>
            </a:r>
            <a:r>
              <a:rPr lang="en-US" b="1" dirty="0" err="1" smtClean="0"/>
              <a:t>Họ</a:t>
            </a:r>
            <a:r>
              <a:rPr lang="en-US" b="1" dirty="0" smtClean="0"/>
              <a:t> </a:t>
            </a:r>
            <a:r>
              <a:rPr lang="en-US" b="1" dirty="0" err="1" smtClean="0"/>
              <a:t>xúc</a:t>
            </a:r>
            <a:r>
              <a:rPr lang="en-US" b="1" dirty="0" smtClean="0"/>
              <a:t> </a:t>
            </a:r>
            <a:r>
              <a:rPr lang="en-US" b="1" dirty="0" err="1" smtClean="0"/>
              <a:t>động</a:t>
            </a:r>
            <a:r>
              <a:rPr lang="en-US" b="1" dirty="0" smtClean="0"/>
              <a:t> </a:t>
            </a:r>
            <a:r>
              <a:rPr lang="en-US" b="1" dirty="0" err="1" smtClean="0"/>
              <a:t>ôm</a:t>
            </a:r>
            <a:r>
              <a:rPr lang="en-US" b="1" dirty="0" smtClean="0"/>
              <a:t> </a:t>
            </a:r>
            <a:r>
              <a:rPr lang="en-US" b="1" dirty="0" err="1" smtClean="0"/>
              <a:t>chầm</a:t>
            </a:r>
            <a:r>
              <a:rPr lang="en-US" b="1" dirty="0" smtClean="0"/>
              <a:t> </a:t>
            </a:r>
            <a:r>
              <a:rPr lang="en-US" b="1" dirty="0" err="1" smtClean="0"/>
              <a:t>lấy</a:t>
            </a:r>
            <a:r>
              <a:rPr lang="en-US" b="1" dirty="0" smtClean="0"/>
              <a:t> </a:t>
            </a:r>
            <a:r>
              <a:rPr lang="en-US" b="1" dirty="0" err="1" smtClean="0"/>
              <a:t>nhau</a:t>
            </a:r>
            <a:r>
              <a:rPr lang="en-US" b="1" smtClean="0"/>
              <a:t>.</a:t>
            </a:r>
            <a:endParaRPr lang="en-US" b="1" dirty="0"/>
          </a:p>
        </p:txBody>
      </p:sp>
    </p:spTree>
    <p:extLst>
      <p:ext uri="{BB962C8B-B14F-4D97-AF65-F5344CB8AC3E}">
        <p14:creationId xmlns:p14="http://schemas.microsoft.com/office/powerpoint/2010/main" val="4198231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A8823F-6D5E-4870-8892-C6F5ED28EBEC}"/>
              </a:ext>
            </a:extLst>
          </p:cNvPr>
          <p:cNvSpPr>
            <a:spLocks noGrp="1"/>
          </p:cNvSpPr>
          <p:nvPr>
            <p:ph type="title"/>
          </p:nvPr>
        </p:nvSpPr>
        <p:spPr>
          <a:xfrm>
            <a:off x="838200" y="637267"/>
            <a:ext cx="10515600" cy="1325563"/>
          </a:xfrm>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 xmlns:a16="http://schemas.microsoft.com/office/drawing/2014/main" id="{5A6B727E-17AD-4D45-857C-F422ED0CF9A3}"/>
              </a:ext>
            </a:extLst>
          </p:cNvPr>
          <p:cNvSpPr/>
          <p:nvPr/>
        </p:nvSpPr>
        <p:spPr>
          <a:xfrm>
            <a:off x="1486785" y="1962830"/>
            <a:ext cx="9660186" cy="4104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tỷ</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25</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2046</Words>
  <Application>Microsoft Office PowerPoint</Application>
  <PresentationFormat>Widescreen</PresentationFormat>
  <Paragraphs>150</Paragraphs>
  <Slides>38</Slides>
  <Notes>17</Notes>
  <HiddenSlides>0</HiddenSlides>
  <MMClips>13</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38</vt:i4>
      </vt:variant>
    </vt:vector>
  </HeadingPairs>
  <TitlesOfParts>
    <vt:vector size="59" baseType="lpstr">
      <vt:lpstr>Microsoft YaHei</vt:lpstr>
      <vt:lpstr>SimSun</vt:lpstr>
      <vt:lpstr>SimSun</vt:lpstr>
      <vt:lpstr>Arial</vt:lpstr>
      <vt:lpstr>Arial Rounded MT Bold</vt:lpstr>
      <vt:lpstr>Arial-Rounded</vt:lpstr>
      <vt:lpstr>Calibri</vt:lpstr>
      <vt:lpstr>Calibri Light</vt:lpstr>
      <vt:lpstr>等线</vt:lpstr>
      <vt:lpstr>HP001 4 hàng</vt:lpstr>
      <vt:lpstr>黑体</vt:lpstr>
      <vt:lpstr>Times New Roman</vt:lpstr>
      <vt:lpstr>Verdana</vt:lpstr>
      <vt:lpstr>1_Office Theme</vt:lpstr>
      <vt:lpstr>2_Office Theme</vt:lpstr>
      <vt:lpstr>2_Office 主题​​</vt:lpstr>
      <vt:lpstr>3_Office Theme</vt:lpstr>
      <vt:lpstr>4_Office Theme</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Trên tay hai anh em đều ôm bó lúa. Họ xúc động ôm chầm lấy nhau.</vt:lpstr>
      <vt:lpstr>Em học được gì qua câu chuyện trên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23</cp:revision>
  <dcterms:created xsi:type="dcterms:W3CDTF">2021-05-27T03:43:25Z</dcterms:created>
  <dcterms:modified xsi:type="dcterms:W3CDTF">2022-12-07T07:17:37Z</dcterms:modified>
</cp:coreProperties>
</file>