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60" r:id="rId2"/>
    <p:sldMasterId id="2147483790" r:id="rId3"/>
  </p:sldMasterIdLst>
  <p:notesMasterIdLst>
    <p:notesMasterId r:id="rId33"/>
  </p:notesMasterIdLst>
  <p:sldIdLst>
    <p:sldId id="412" r:id="rId4"/>
    <p:sldId id="406" r:id="rId5"/>
    <p:sldId id="407" r:id="rId6"/>
    <p:sldId id="408" r:id="rId7"/>
    <p:sldId id="409" r:id="rId8"/>
    <p:sldId id="410" r:id="rId9"/>
    <p:sldId id="411" r:id="rId10"/>
    <p:sldId id="404" r:id="rId11"/>
    <p:sldId id="337" r:id="rId12"/>
    <p:sldId id="386" r:id="rId13"/>
    <p:sldId id="388" r:id="rId14"/>
    <p:sldId id="413" r:id="rId15"/>
    <p:sldId id="390" r:id="rId16"/>
    <p:sldId id="391" r:id="rId17"/>
    <p:sldId id="392" r:id="rId18"/>
    <p:sldId id="414" r:id="rId19"/>
    <p:sldId id="396" r:id="rId20"/>
    <p:sldId id="394" r:id="rId21"/>
    <p:sldId id="397" r:id="rId22"/>
    <p:sldId id="415" r:id="rId23"/>
    <p:sldId id="398" r:id="rId24"/>
    <p:sldId id="399" r:id="rId25"/>
    <p:sldId id="329" r:id="rId26"/>
    <p:sldId id="401" r:id="rId27"/>
    <p:sldId id="400" r:id="rId28"/>
    <p:sldId id="405" r:id="rId29"/>
    <p:sldId id="402" r:id="rId30"/>
    <p:sldId id="384" r:id="rId31"/>
    <p:sldId id="40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 tran" initials="ct" lastIdx="6" clrIdx="0">
    <p:extLst>
      <p:ext uri="{19B8F6BF-5375-455C-9EA6-DF929625EA0E}">
        <p15:presenceInfo xmlns:p15="http://schemas.microsoft.com/office/powerpoint/2012/main" userId="cba0cd64cfb218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86355" autoAdjust="0"/>
  </p:normalViewPr>
  <p:slideViewPr>
    <p:cSldViewPr snapToGrid="0">
      <p:cViewPr>
        <p:scale>
          <a:sx n="60" d="100"/>
          <a:sy n="60" d="100"/>
        </p:scale>
        <p:origin x="1110" y="162"/>
      </p:cViewPr>
      <p:guideLst/>
    </p:cSldViewPr>
  </p:slideViewPr>
  <p:outlineViewPr>
    <p:cViewPr>
      <p:scale>
        <a:sx n="33" d="100"/>
        <a:sy n="33" d="100"/>
      </p:scale>
      <p:origin x="0" y="-17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0D481-E225-4BC2-BFCC-5730E84A43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0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0D481-E225-4BC2-BFCC-5730E84A43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199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56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229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52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166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86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91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66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67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0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69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336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60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231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740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225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24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460C-5F0F-454C-8BD3-2105C250914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A48-ADC9-445A-BFEC-8A2256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75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460C-5F0F-454C-8BD3-2105C250914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A48-ADC9-445A-BFEC-8A2256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31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460C-5F0F-454C-8BD3-2105C250914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A48-ADC9-445A-BFEC-8A2256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94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460C-5F0F-454C-8BD3-2105C250914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A48-ADC9-445A-BFEC-8A2256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54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460C-5F0F-454C-8BD3-2105C250914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A48-ADC9-445A-BFEC-8A2256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07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460C-5F0F-454C-8BD3-2105C250914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A48-ADC9-445A-BFEC-8A2256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39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460C-5F0F-454C-8BD3-2105C250914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A48-ADC9-445A-BFEC-8A2256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370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460C-5F0F-454C-8BD3-2105C250914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A48-ADC9-445A-BFEC-8A2256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99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460C-5F0F-454C-8BD3-2105C250914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A48-ADC9-445A-BFEC-8A2256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87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460C-5F0F-454C-8BD3-2105C250914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A48-ADC9-445A-BFEC-8A2256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57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460C-5F0F-454C-8BD3-2105C2509141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A48-ADC9-445A-BFEC-8A2256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09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02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04" t="19403" r="69434" b="44944"/>
          <a:stretch/>
        </p:blipFill>
        <p:spPr>
          <a:xfrm>
            <a:off x="751535" y="238897"/>
            <a:ext cx="5004687" cy="5659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1321" y="5898292"/>
            <a:ext cx="165580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007" y="161459"/>
            <a:ext cx="5387599" cy="5736833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63283" y="5898292"/>
            <a:ext cx="1846074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51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13" y="433510"/>
            <a:ext cx="3587578" cy="5577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417" y="6010527"/>
            <a:ext cx="265876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MTP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ỹ Tâ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42" y="433509"/>
            <a:ext cx="3631943" cy="557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3108" y="6080548"/>
            <a:ext cx="168257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136" y="433509"/>
            <a:ext cx="3905680" cy="55770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47422" y="6080548"/>
            <a:ext cx="100295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Erik</a:t>
            </a:r>
          </a:p>
        </p:txBody>
      </p:sp>
    </p:spTree>
    <p:extLst>
      <p:ext uri="{BB962C8B-B14F-4D97-AF65-F5344CB8AC3E}">
        <p14:creationId xmlns:p14="http://schemas.microsoft.com/office/powerpoint/2010/main" val="225591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04" t="19403" r="69434" b="44944"/>
          <a:stretch/>
        </p:blipFill>
        <p:spPr>
          <a:xfrm>
            <a:off x="751535" y="238897"/>
            <a:ext cx="5004687" cy="5659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1321" y="5898292"/>
            <a:ext cx="165580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007" y="161459"/>
            <a:ext cx="5387599" cy="5736833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663283" y="5898292"/>
            <a:ext cx="1846074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9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1" t="19249" r="11550" b="45411"/>
          <a:stretch/>
        </p:blipFill>
        <p:spPr>
          <a:xfrm>
            <a:off x="741406" y="230660"/>
            <a:ext cx="5029808" cy="5980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1980" y="6211330"/>
            <a:ext cx="322923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918" y="230660"/>
            <a:ext cx="5111646" cy="5980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5112" y="5718887"/>
            <a:ext cx="390325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18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ình hình hiện tại của Quang Hải sau khi rời tuyển Việt Nam - 2s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4227"/>
            <a:ext cx="3740922" cy="580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0832" y="6273225"/>
            <a:ext cx="218302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5452" r="23870"/>
          <a:stretch/>
        </p:blipFill>
        <p:spPr>
          <a:xfrm>
            <a:off x="4036541" y="354226"/>
            <a:ext cx="3978875" cy="5807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6541" y="6273225"/>
            <a:ext cx="407361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5139" r="17690" b="18329"/>
          <a:stretch/>
        </p:blipFill>
        <p:spPr>
          <a:xfrm>
            <a:off x="8155460" y="354226"/>
            <a:ext cx="3748216" cy="58076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79709" y="6273225"/>
            <a:ext cx="305211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4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27" y="286603"/>
            <a:ext cx="5586728" cy="5194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9743" y="5823344"/>
            <a:ext cx="960802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720" y="286603"/>
            <a:ext cx="5841241" cy="51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1" t="19249" r="11550" b="45411"/>
          <a:stretch/>
        </p:blipFill>
        <p:spPr>
          <a:xfrm>
            <a:off x="741406" y="230660"/>
            <a:ext cx="5029808" cy="5980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1980" y="6211330"/>
            <a:ext cx="322923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918" y="230660"/>
            <a:ext cx="5111646" cy="5980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5112" y="5718887"/>
            <a:ext cx="390325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82388"/>
            <a:ext cx="5923128" cy="4584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128" y="682388"/>
            <a:ext cx="5887871" cy="4584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4203" y="5823344"/>
            <a:ext cx="550004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6493" y="6015755"/>
            <a:ext cx="159568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25" y="294756"/>
            <a:ext cx="5403619" cy="5720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145" y="309746"/>
            <a:ext cx="5471410" cy="5407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6030" y="5812007"/>
            <a:ext cx="371163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5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02" y="0"/>
            <a:ext cx="5604685" cy="3596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787" y="-1"/>
            <a:ext cx="5562879" cy="3596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279" y="3596184"/>
            <a:ext cx="5622879" cy="306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5181600" y="1676400"/>
            <a:ext cx="1676400" cy="2286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CÂU</a:t>
            </a:r>
          </a:p>
          <a:p>
            <a:pPr algn="ctr" eaLnBrk="1" hangingPunct="1">
              <a:defRPr/>
            </a:pPr>
            <a:r>
              <a:rPr lang="en-US" alt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HỎI ?</a:t>
            </a:r>
          </a:p>
        </p:txBody>
      </p:sp>
      <p:sp>
        <p:nvSpPr>
          <p:cNvPr id="90115" name="Title 1"/>
          <p:cNvSpPr>
            <a:spLocks noGrp="1"/>
          </p:cNvSpPr>
          <p:nvPr>
            <p:ph type="ctrTitle" idx="4294967295"/>
          </p:nvPr>
        </p:nvSpPr>
        <p:spPr>
          <a:xfrm>
            <a:off x="2606722" y="443067"/>
            <a:ext cx="7074089" cy="11652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200" b="1" dirty="0">
                <a:solidFill>
                  <a:srgbClr val="FF0000"/>
                </a:solidFill>
              </a:rPr>
              <a:t/>
            </a:r>
            <a:br>
              <a:rPr lang="en-US" altLang="en-US" sz="3200" b="1" dirty="0">
                <a:solidFill>
                  <a:srgbClr val="FF0000"/>
                </a:solidFill>
              </a:rPr>
            </a:br>
            <a:endParaRPr lang="en-US" altLang="en-US" sz="3200" b="1" dirty="0">
              <a:solidFill>
                <a:srgbClr val="0000CC"/>
              </a:solidFill>
            </a:endParaRPr>
          </a:p>
        </p:txBody>
      </p:sp>
      <p:pic>
        <p:nvPicPr>
          <p:cNvPr id="4" name="Picture 3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4343400" y="1246496"/>
            <a:ext cx="1665288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6007100" y="1219200"/>
            <a:ext cx="1600200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2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66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6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08E-6 C -0.00018 -0.01735 -0.0007 -0.03377 -0.00087 -0.03377 C -0.00209 -0.03377 -0.0033 0.2315 -0.0033 0.49745 C -0.0033 0.36309 -0.004 0.2315 -0.00452 0.2315 C -0.00521 0.2315 -0.00573 0.36494 -0.00573 0.49745 C -0.00573 0.43108 -0.00608 0.36309 -0.00643 0.36309 C -0.00677 0.36309 -0.00712 0.429 -0.00712 0.49745 C -0.00712 0.46276 -0.00729 0.43108 -0.00729 0.43108 C -0.00747 0.43108 -0.00764 0.46485 -0.00764 0.49745 C -0.00764 0.48011 -0.00782 0.46276 -0.00782 0.46276 C -0.00782 0.46276 -0.00799 0.48011 -0.00799 0.49745 C -0.00799 0.4882 -0.00799 0.48011 -0.00816 0.48011 C -0.00816 0.48219 -0.00816 0.4882 -0.00816 0.49745 C -0.00816 0.49237 -0.00816 0.4882 -0.00816 0.4882 C -0.00816 0.49075 -0.00816 0.49283 -0.00816 0.49745 C -0.00816 0.49491 -0.00816 0.49237 -0.00816 0.49075 C -0.00834 0.49075 -0.00834 0.49283 -0.00834 0.49537 C -0.00834 0.49537 -0.00834 0.49283 -0.00834 0.49075 C -0.00834 0.49075 -0.00834 0.49283 -0.00834 0.49537 " pathEditMode="relative" rAng="0" ptsTypes="ff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3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0.17646 C -0.05798 0.16582 -0.05625 0.15541 -0.05573 0.15541 C -0.05208 0.15541 -0.04843 0.32192 -0.04843 0.48844 C -0.04843 0.40426 -0.04652 0.32192 -0.04479 0.32192 C -0.04288 0.32192 -0.04114 0.40564 -0.04114 0.48844 C -0.04114 0.44681 -0.0401 0.40426 -0.03923 0.40426 C -0.03819 0.40426 -0.03732 0.44565 -0.03732 0.48844 C -0.03732 0.46693 -0.0368 0.44681 -0.03645 0.44681 C -0.03593 0.44681 -0.03541 0.46809 -0.03541 0.48844 C -0.03541 0.47757 -0.03524 0.46693 -0.03507 0.46693 C -0.03489 0.46693 -0.03455 0.47757 -0.03455 0.48844 C -0.03455 0.48289 -0.03437 0.47757 -0.0342 0.47757 C -0.0342 0.47895 -0.03402 0.48289 -0.03402 0.48844 C -0.03402 0.48543 -0.03402 0.48289 -0.03385 0.48289 C -0.03385 0.48427 -0.03385 0.48566 -0.03385 0.48844 C -0.03385 0.48682 -0.03385 0.48543 -0.03385 0.48427 C -0.03368 0.48427 -0.03368 0.48566 -0.03368 0.48705 C -0.0335 0.48705 -0.0335 0.48566 -0.0335 0.48427 C -0.03333 0.48427 -0.03333 0.48566 -0.03333 0.48705 " pathEditMode="relative" rAng="0" ptsTypes="ff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14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6762E-6 C 0.00052 -0.00855 0.0026 -0.01688 0.0033 -0.01688 C 0.00798 -0.01688 0.01267 0.11679 0.01267 0.25047 C 0.01267 0.18294 0.0151 0.11679 0.01736 0.11679 C 0.01979 0.11679 0.02187 0.18386 0.02187 0.25047 C 0.02187 0.21693 0.02309 0.18294 0.0243 0.18294 C 0.02552 0.18294 0.02673 0.21601 0.02673 0.25047 C 0.02673 0.23312 0.02725 0.21693 0.02795 0.21693 C 0.02847 0.21693 0.02916 0.23405 0.02916 0.25047 C 0.02916 0.24168 0.02934 0.23312 0.02968 0.23312 C 0.02986 0.23312 0.03021 0.24168 0.03021 0.25047 C 0.03021 0.24584 0.03038 0.24168 0.03055 0.24168 C 0.03055 0.24284 0.0309 0.24584 0.0309 0.25047 C 0.0309 0.24815 0.0309 0.24584 0.03107 0.24584 C 0.03107 0.247 0.03125 0.24815 0.03125 0.25047 C 0.03125 0.24931 0.03125 0.24815 0.03125 0.247 C 0.03142 0.247 0.03142 0.24815 0.03142 0.24931 C 0.03159 0.24931 0.03159 0.24815 0.03159 0.247 C 0.03177 0.247 0.03177 0.24815 0.03177 0.24931 " pathEditMode="relative" rAng="0" ptsTypes="fffffffffffffffffff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11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8363E-6 C -0.00035 -0.01411 -0.00209 -0.02799 -0.00261 -0.02799 C -0.00625 -0.02799 -0.0099 0.19796 -0.0099 0.42461 C -0.0099 0.31036 -0.01181 0.19796 -0.01354 0.19796 C -0.01545 0.19796 -0.01719 0.31152 -0.01719 0.42461 C -0.01719 0.36748 -0.01823 0.31036 -0.0191 0.31036 C -0.02014 0.31036 -0.02084 0.36633 -0.02084 0.42461 C -0.02084 0.39523 -0.02136 0.36748 -0.02188 0.36748 C -0.0224 0.36748 -0.02292 0.39639 -0.02292 0.42461 C -0.02292 0.40957 -0.02292 0.39523 -0.02327 0.39523 C -0.02344 0.39523 -0.02379 0.40957 -0.02379 0.42461 C -0.02379 0.41651 -0.02396 0.40957 -0.02396 0.41004 C -0.02396 0.41165 -0.02431 0.41651 -0.02431 0.42461 C -0.02431 0.42021 -0.02431 0.41651 -0.02448 0.41651 C -0.02448 0.41882 -0.02448 0.42067 -0.02448 0.42461 C -0.02448 0.42229 -0.02448 0.42021 -0.02448 0.41882 C -0.02448 0.41905 -0.02448 0.42067 -0.02448 0.42252 C -0.02483 0.42252 -0.02483 0.42067 -0.02483 0.41882 C -0.025 0.41882 -0.025 0.42067 -0.025 0.42252 " pathEditMode="relative" rAng="0" ptsTypes="fffffffffffffffffff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198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-0.00463 L -0.11598 -0.0046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11 -0.00463 L 0.08055 -0.0046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6493" y="6015755"/>
            <a:ext cx="159568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25" y="294756"/>
            <a:ext cx="5403619" cy="5720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145" y="309746"/>
            <a:ext cx="5471410" cy="5407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6030" y="5812007"/>
            <a:ext cx="371163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12" y="373677"/>
            <a:ext cx="5530400" cy="4362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756" y="373678"/>
            <a:ext cx="5715000" cy="4285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0037" y="5468502"/>
            <a:ext cx="586143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30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t="15020" r="5810"/>
          <a:stretch/>
        </p:blipFill>
        <p:spPr>
          <a:xfrm>
            <a:off x="111209" y="912178"/>
            <a:ext cx="12146693" cy="5764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8141" y="3534087"/>
            <a:ext cx="108739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9859" y="3534086"/>
            <a:ext cx="137159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0746" y="3534086"/>
            <a:ext cx="322923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660" y="6193015"/>
            <a:ext cx="397341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7542" y="6209057"/>
            <a:ext cx="124391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86584" y="6193015"/>
            <a:ext cx="369878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77838A7-DA96-44B8-880D-33E05483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12192001" cy="1160182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1.Hãy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60" y="49031"/>
            <a:ext cx="532262" cy="5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8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921327" y="2941780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490" y="475757"/>
            <a:ext cx="12951234" cy="69330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9011" y="208547"/>
            <a:ext cx="9801726" cy="8878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1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77838A7-DA96-44B8-880D-33E05483473F}"/>
              </a:ext>
            </a:extLst>
          </p:cNvPr>
          <p:cNvSpPr txBox="1">
            <a:spLocks/>
          </p:cNvSpPr>
          <p:nvPr/>
        </p:nvSpPr>
        <p:spPr>
          <a:xfrm>
            <a:off x="898358" y="1160061"/>
            <a:ext cx="10684042" cy="1160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2. Theo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56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14" y="477681"/>
            <a:ext cx="4344040" cy="2760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675" y="477679"/>
            <a:ext cx="4831308" cy="279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14" y="3634843"/>
            <a:ext cx="4344040" cy="2780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675" y="3634842"/>
            <a:ext cx="4877482" cy="2780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5766" y="-71730"/>
            <a:ext cx="577300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2374" y="3196555"/>
            <a:ext cx="344126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0675" y="3218690"/>
            <a:ext cx="496778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4839" y="6356917"/>
            <a:ext cx="254698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3095" y="6372959"/>
            <a:ext cx="436850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 (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1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13" y="496617"/>
            <a:ext cx="4463399" cy="2807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163" y="517934"/>
            <a:ext cx="4665104" cy="2780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5766" y="-71730"/>
            <a:ext cx="577300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874" y="3234269"/>
            <a:ext cx="352724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0533" y="3250311"/>
            <a:ext cx="459715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1075" y="6346535"/>
            <a:ext cx="412483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à Tiên Yên thành sản phẩm OCOP nổi tiế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63" y="3700775"/>
            <a:ext cx="4665104" cy="27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80111" y="6300576"/>
            <a:ext cx="459715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13" y="3641442"/>
            <a:ext cx="4531348" cy="279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77838A7-DA96-44B8-880D-33E05483473F}"/>
              </a:ext>
            </a:extLst>
          </p:cNvPr>
          <p:cNvSpPr txBox="1">
            <a:spLocks/>
          </p:cNvSpPr>
          <p:nvPr/>
        </p:nvSpPr>
        <p:spPr>
          <a:xfrm>
            <a:off x="1367461" y="2575848"/>
            <a:ext cx="9921924" cy="1023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33919" y="2801098"/>
            <a:ext cx="573206" cy="57320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3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930284" y="1267563"/>
            <a:ext cx="4274761" cy="4176178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41734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68580" tIns="34290" rIns="68580" bIns="34290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41232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Trần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Hân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4845754" y="2715835"/>
              <a:ext cx="1268223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Duy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18449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Ngân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Quỳnh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163589" y="3190853"/>
              <a:ext cx="1155948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Đăng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Khánh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81605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Mai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Thương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53861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Đoàn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64696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Bùi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Hà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Anh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57013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Vy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591042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Phạm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29895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Lan Anh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49162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Anh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680791" y="4824771"/>
              <a:ext cx="925044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Đức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Anh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65544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Quỳnh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Anh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56755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Duy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Anh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72382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Anh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6789" y="4141893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29853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13594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Ánh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Châu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15502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Vân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Chi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00504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Chi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47836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Chi A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19875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Chi B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46903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29406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Diệp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73367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Hỷ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Diệp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57751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Đức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Dũng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19900" y="2179117"/>
              <a:ext cx="1084104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Giang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88191"/>
              <a:ext cx="990600" cy="23052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Bùi</a:t>
              </a:r>
              <a:r>
                <a:rPr lang="en-US" sz="105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050" b="1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Hân</a:t>
              </a:r>
              <a:endParaRPr lang="en-US" sz="10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171" name="AutoShape 5"/>
          <p:cNvSpPr>
            <a:spLocks noChangeArrowheads="1"/>
          </p:cNvSpPr>
          <p:nvPr/>
        </p:nvSpPr>
        <p:spPr bwMode="auto">
          <a:xfrm rot="-10310422">
            <a:off x="6154738" y="936625"/>
            <a:ext cx="342900" cy="7239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630813" y="2922844"/>
            <a:ext cx="818487" cy="841777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Rounded Rectangle 73">
            <a:hlinkClick r:id="" action="ppaction://noaction"/>
          </p:cNvPr>
          <p:cNvSpPr/>
          <p:nvPr/>
        </p:nvSpPr>
        <p:spPr>
          <a:xfrm>
            <a:off x="1857375" y="107643"/>
            <a:ext cx="6400800" cy="6524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acCacVongQuayCuaChiecNonKyDieu-VA-62264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959" y="1529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6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77838A7-DA96-44B8-880D-33E05483473F}"/>
              </a:ext>
            </a:extLst>
          </p:cNvPr>
          <p:cNvSpPr txBox="1">
            <a:spLocks/>
          </p:cNvSpPr>
          <p:nvPr/>
        </p:nvSpPr>
        <p:spPr>
          <a:xfrm>
            <a:off x="1337480" y="-74950"/>
            <a:ext cx="9921924" cy="1023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73958" y="116069"/>
            <a:ext cx="573206" cy="57320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3" y="805344"/>
            <a:ext cx="3948041" cy="2955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638" y="805344"/>
            <a:ext cx="3666415" cy="2955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507" y="805343"/>
            <a:ext cx="3716102" cy="2955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3" y="4020972"/>
            <a:ext cx="3948042" cy="27073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638" y="4020972"/>
            <a:ext cx="3666415" cy="2707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506" y="4020972"/>
            <a:ext cx="3716103" cy="270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0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3567750" y="1600200"/>
            <a:ext cx="1143000" cy="1143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4863150" y="1600200"/>
            <a:ext cx="1143000" cy="1143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6158550" y="1578591"/>
            <a:ext cx="1143000" cy="1143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7453950" y="1592240"/>
            <a:ext cx="1143000" cy="1143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3917472" y="3863454"/>
            <a:ext cx="4191000" cy="1447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400" b="1">
                <a:solidFill>
                  <a:srgbClr val="FFFFFF"/>
                </a:solidFill>
                <a:latin typeface="Calibri" panose="020F0502020204030204" pitchFamily="34" charset="0"/>
              </a:rPr>
              <a:t>Chọn bóng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06722" y="443067"/>
            <a:ext cx="7074089" cy="11652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Bí Mật trong quả bóng</a:t>
            </a:r>
            <a:r>
              <a:rPr lang="en-US" altLang="en-US" sz="3200" b="1" smtClean="0">
                <a:solidFill>
                  <a:srgbClr val="FF0000"/>
                </a:solidFill>
              </a:rPr>
              <a:t/>
            </a:r>
            <a:br>
              <a:rPr lang="en-US" altLang="en-US" sz="3200" b="1" smtClean="0">
                <a:solidFill>
                  <a:srgbClr val="FF0000"/>
                </a:solidFill>
              </a:rPr>
            </a:br>
            <a:endParaRPr lang="en-US" alt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95800" y="1066800"/>
            <a:ext cx="3581400" cy="457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63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2611438" y="-26987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5978288" y="-26988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9144000" y="6096000"/>
            <a:ext cx="10668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/>
          <p:cNvSpPr/>
          <p:nvPr/>
        </p:nvSpPr>
        <p:spPr>
          <a:xfrm>
            <a:off x="2971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MỞ</a:t>
            </a:r>
          </a:p>
        </p:txBody>
      </p:sp>
      <p:sp>
        <p:nvSpPr>
          <p:cNvPr id="13" name="Curved Up Arrow 12">
            <a:hlinkClick r:id="rId3" action="ppaction://hlinksldjump"/>
          </p:cNvPr>
          <p:cNvSpPr/>
          <p:nvPr/>
        </p:nvSpPr>
        <p:spPr>
          <a:xfrm>
            <a:off x="9372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2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95800" y="1066800"/>
            <a:ext cx="3581400" cy="457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bà,bố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2776538" y="98425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6139657" y="98424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9144000" y="6096000"/>
            <a:ext cx="10668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/>
          <p:cNvSpPr/>
          <p:nvPr/>
        </p:nvSpPr>
        <p:spPr>
          <a:xfrm>
            <a:off x="2971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b="1">
                <a:solidFill>
                  <a:srgbClr val="FFFFFF"/>
                </a:solidFill>
                <a:latin typeface="Calibri" panose="020F0502020204030204" pitchFamily="34" charset="0"/>
              </a:rPr>
              <a:t>MỞ</a:t>
            </a:r>
          </a:p>
        </p:txBody>
      </p:sp>
      <p:sp>
        <p:nvSpPr>
          <p:cNvPr id="13" name="Curved Up Arrow 12">
            <a:hlinkClick r:id="rId3" action="ppaction://hlinksldjump"/>
          </p:cNvPr>
          <p:cNvSpPr/>
          <p:nvPr/>
        </p:nvSpPr>
        <p:spPr>
          <a:xfrm>
            <a:off x="9372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7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3821373" y="1066800"/>
            <a:ext cx="4872251" cy="457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2725346" y="22225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6082957" y="22225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9144000" y="6096000"/>
            <a:ext cx="707361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/>
          <p:cNvSpPr/>
          <p:nvPr/>
        </p:nvSpPr>
        <p:spPr>
          <a:xfrm>
            <a:off x="2971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b="1">
                <a:solidFill>
                  <a:srgbClr val="FFFFFF"/>
                </a:solidFill>
                <a:latin typeface="Calibri" panose="020F0502020204030204" pitchFamily="34" charset="0"/>
              </a:rPr>
              <a:t>MỞ</a:t>
            </a:r>
          </a:p>
        </p:txBody>
      </p:sp>
      <p:sp>
        <p:nvSpPr>
          <p:cNvPr id="13" name="Curved Up Arrow 12">
            <a:hlinkClick r:id="rId4" action="ppaction://hlinksldjump"/>
          </p:cNvPr>
          <p:cNvSpPr/>
          <p:nvPr/>
        </p:nvSpPr>
        <p:spPr>
          <a:xfrm>
            <a:off x="9372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8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780430" y="696036"/>
            <a:ext cx="4593728" cy="49427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2708619" y="22225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6077294" y="22225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9144000" y="6096000"/>
            <a:ext cx="10668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/>
          <p:cNvSpPr/>
          <p:nvPr/>
        </p:nvSpPr>
        <p:spPr>
          <a:xfrm>
            <a:off x="2971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b="1">
                <a:solidFill>
                  <a:srgbClr val="FFFFFF"/>
                </a:solidFill>
                <a:latin typeface="Calibri" panose="020F0502020204030204" pitchFamily="34" charset="0"/>
              </a:rPr>
              <a:t>MỞ</a:t>
            </a:r>
          </a:p>
        </p:txBody>
      </p:sp>
      <p:sp>
        <p:nvSpPr>
          <p:cNvPr id="13" name="Curved Up Arrow 12">
            <a:hlinkClick r:id="rId3" action="ppaction://hlinksldjump"/>
          </p:cNvPr>
          <p:cNvSpPr/>
          <p:nvPr/>
        </p:nvSpPr>
        <p:spPr>
          <a:xfrm>
            <a:off x="9372600" y="332096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4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5E3105-7DA7-48AF-ABA2-E8A39B5D4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video bài 2">
            <a:hlinkClick r:id="" action="ppaction://media"/>
            <a:extLst>
              <a:ext uri="{FF2B5EF4-FFF2-40B4-BE49-F238E27FC236}">
                <a16:creationId xmlns:a16="http://schemas.microsoft.com/office/drawing/2014/main" xmlns="" id="{A5ADDAAA-7F4D-4BEC-8FC0-1F472F67E1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037" y="0"/>
            <a:ext cx="10809026" cy="6985000"/>
          </a:xfrm>
        </p:spPr>
      </p:pic>
      <p:sp>
        <p:nvSpPr>
          <p:cNvPr id="3" name="Down Arrow 2"/>
          <p:cNvSpPr/>
          <p:nvPr/>
        </p:nvSpPr>
        <p:spPr>
          <a:xfrm>
            <a:off x="128337" y="982132"/>
            <a:ext cx="567700" cy="1119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8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7838A7-DA96-44B8-880D-33E05483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83941"/>
            <a:ext cx="12192001" cy="1137983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t="15020" r="5810"/>
          <a:stretch/>
        </p:blipFill>
        <p:spPr>
          <a:xfrm>
            <a:off x="111210" y="1067094"/>
            <a:ext cx="11969578" cy="5764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60" y="183941"/>
            <a:ext cx="532262" cy="5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444</Words>
  <Application>Microsoft Office PowerPoint</Application>
  <PresentationFormat>Widescreen</PresentationFormat>
  <Paragraphs>108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Garamond</vt:lpstr>
      <vt:lpstr>Times New Roman</vt:lpstr>
      <vt:lpstr>6_Office Theme</vt:lpstr>
      <vt:lpstr>Organic</vt:lpstr>
      <vt:lpstr>Office Theme</vt:lpstr>
      <vt:lpstr>PowerPoint Presentation</vt:lpstr>
      <vt:lpstr>Trò chơi: Bí Mật trong quả bóng </vt:lpstr>
      <vt:lpstr>PowerPoint Presentation</vt:lpstr>
      <vt:lpstr>Câu 1</vt:lpstr>
      <vt:lpstr>Câu 2</vt:lpstr>
      <vt:lpstr>Câu 3</vt:lpstr>
      <vt:lpstr>Câu 4</vt:lpstr>
      <vt:lpstr>PowerPoint Presentation</vt:lpstr>
      <vt:lpstr>       Hãy nói tên công việc, nghề nghiệp của những người trong các hình dưới đây.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1.Hãy nói tên công việc, nghề nghiệp của những người trong các hình dưới đây.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MTBA</cp:lastModifiedBy>
  <cp:revision>97</cp:revision>
  <dcterms:created xsi:type="dcterms:W3CDTF">2021-05-27T09:39:36Z</dcterms:created>
  <dcterms:modified xsi:type="dcterms:W3CDTF">2022-09-16T07:04:59Z</dcterms:modified>
</cp:coreProperties>
</file>