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74" r:id="rId3"/>
    <p:sldId id="256" r:id="rId4"/>
    <p:sldId id="259" r:id="rId5"/>
    <p:sldId id="275" r:id="rId6"/>
    <p:sldId id="273" r:id="rId7"/>
    <p:sldId id="261" r:id="rId8"/>
    <p:sldId id="266" r:id="rId9"/>
    <p:sldId id="258" r:id="rId10"/>
    <p:sldId id="278" r:id="rId11"/>
    <p:sldId id="279" r:id="rId12"/>
    <p:sldId id="276" r:id="rId13"/>
    <p:sldId id="280" r:id="rId14"/>
    <p:sldId id="268" r:id="rId15"/>
    <p:sldId id="272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</p:sldIdLst>
  <p:sldSz cx="18288000" cy="10287000"/>
  <p:notesSz cx="6858000" cy="9144000"/>
  <p:embeddedFontLst>
    <p:embeddedFont>
      <p:font typeface="Calibri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EC200"/>
    <a:srgbClr val="99FF99"/>
    <a:srgbClr val="E6AF00"/>
    <a:srgbClr val="A9C5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51" d="100"/>
          <a:sy n="51" d="100"/>
        </p:scale>
        <p:origin x="-72" y="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26" Type="http://schemas.openxmlformats.org/officeDocument/2006/relationships/image" Target="../media/image14.svg"/><Relationship Id="rId3" Type="http://schemas.openxmlformats.org/officeDocument/2006/relationships/image" Target="../media/image2.svg"/><Relationship Id="rId21" Type="http://schemas.openxmlformats.org/officeDocument/2006/relationships/image" Target="../media/image10.sv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5" Type="http://schemas.openxmlformats.org/officeDocument/2006/relationships/image" Target="../media/image18.png"/><Relationship Id="rId2" Type="http://schemas.openxmlformats.org/officeDocument/2006/relationships/image" Target="../media/image1.png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24" Type="http://schemas.openxmlformats.org/officeDocument/2006/relationships/image" Target="../media/image12.svg"/><Relationship Id="rId5" Type="http://schemas.openxmlformats.org/officeDocument/2006/relationships/image" Target="../media/image4.svg"/><Relationship Id="rId15" Type="http://schemas.openxmlformats.org/officeDocument/2006/relationships/image" Target="../media/image10.png"/><Relationship Id="rId23" Type="http://schemas.openxmlformats.org/officeDocument/2006/relationships/image" Target="../media/image17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8.svg"/><Relationship Id="rId14" Type="http://schemas.openxmlformats.org/officeDocument/2006/relationships/image" Target="../media/image9.png"/><Relationship Id="rId22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.svg"/><Relationship Id="rId18" Type="http://schemas.openxmlformats.org/officeDocument/2006/relationships/image" Target="../media/image15.png"/><Relationship Id="rId3" Type="http://schemas.openxmlformats.org/officeDocument/2006/relationships/image" Target="../media/image51.svg"/><Relationship Id="rId21" Type="http://schemas.openxmlformats.org/officeDocument/2006/relationships/image" Target="../media/image14.png"/><Relationship Id="rId17" Type="http://schemas.openxmlformats.org/officeDocument/2006/relationships/image" Target="../media/image8.svg"/><Relationship Id="rId2" Type="http://schemas.openxmlformats.org/officeDocument/2006/relationships/image" Target="../media/image50.png"/><Relationship Id="rId16" Type="http://schemas.openxmlformats.org/officeDocument/2006/relationships/image" Target="../media/image11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2.svg"/><Relationship Id="rId5" Type="http://schemas.openxmlformats.org/officeDocument/2006/relationships/image" Target="../media/image18.svg"/><Relationship Id="rId15" Type="http://schemas.openxmlformats.org/officeDocument/2006/relationships/image" Target="../media/image8.png"/><Relationship Id="rId19" Type="http://schemas.openxmlformats.org/officeDocument/2006/relationships/image" Target="../media/image10.svg"/><Relationship Id="rId4" Type="http://schemas.openxmlformats.org/officeDocument/2006/relationships/image" Target="../media/image24.png"/><Relationship Id="rId14" Type="http://schemas.openxmlformats.org/officeDocument/2006/relationships/image" Target="../media/image7.png"/><Relationship Id="rId2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4.svg"/><Relationship Id="rId21" Type="http://schemas.openxmlformats.org/officeDocument/2006/relationships/image" Target="../media/image22.png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17" Type="http://schemas.openxmlformats.org/officeDocument/2006/relationships/image" Target="../media/image16.png"/><Relationship Id="rId2" Type="http://schemas.openxmlformats.org/officeDocument/2006/relationships/image" Target="../media/image2.png"/><Relationship Id="rId16" Type="http://schemas.openxmlformats.org/officeDocument/2006/relationships/image" Target="../media/image9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6.svg"/><Relationship Id="rId24" Type="http://schemas.openxmlformats.org/officeDocument/2006/relationships/image" Target="../media/image30.svg"/><Relationship Id="rId5" Type="http://schemas.openxmlformats.org/officeDocument/2006/relationships/image" Target="../media/image19.png"/><Relationship Id="rId15" Type="http://schemas.openxmlformats.org/officeDocument/2006/relationships/image" Target="../media/image8.png"/><Relationship Id="rId23" Type="http://schemas.openxmlformats.org/officeDocument/2006/relationships/image" Target="../media/image23.png"/><Relationship Id="rId10" Type="http://schemas.openxmlformats.org/officeDocument/2006/relationships/image" Target="../media/image3.png"/><Relationship Id="rId19" Type="http://schemas.openxmlformats.org/officeDocument/2006/relationships/image" Target="../media/image20.svg"/><Relationship Id="rId4" Type="http://schemas.openxmlformats.org/officeDocument/2006/relationships/image" Target="../media/image5.png"/><Relationship Id="rId9" Type="http://schemas.openxmlformats.org/officeDocument/2006/relationships/image" Target="../media/image2.svg"/><Relationship Id="rId14" Type="http://schemas.openxmlformats.org/officeDocument/2006/relationships/image" Target="../media/image10.svg"/><Relationship Id="rId22" Type="http://schemas.openxmlformats.org/officeDocument/2006/relationships/image" Target="../media/image2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4.svg"/><Relationship Id="rId21" Type="http://schemas.openxmlformats.org/officeDocument/2006/relationships/image" Target="../media/image22.png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17" Type="http://schemas.openxmlformats.org/officeDocument/2006/relationships/image" Target="../media/image16.png"/><Relationship Id="rId2" Type="http://schemas.openxmlformats.org/officeDocument/2006/relationships/image" Target="../media/image2.png"/><Relationship Id="rId16" Type="http://schemas.openxmlformats.org/officeDocument/2006/relationships/image" Target="../media/image9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6.svg"/><Relationship Id="rId5" Type="http://schemas.openxmlformats.org/officeDocument/2006/relationships/image" Target="../media/image19.png"/><Relationship Id="rId15" Type="http://schemas.openxmlformats.org/officeDocument/2006/relationships/image" Target="../media/image8.png"/><Relationship Id="rId10" Type="http://schemas.openxmlformats.org/officeDocument/2006/relationships/image" Target="../media/image3.png"/><Relationship Id="rId19" Type="http://schemas.openxmlformats.org/officeDocument/2006/relationships/image" Target="../media/image20.svg"/><Relationship Id="rId4" Type="http://schemas.openxmlformats.org/officeDocument/2006/relationships/image" Target="../media/image5.png"/><Relationship Id="rId9" Type="http://schemas.openxmlformats.org/officeDocument/2006/relationships/image" Target="../media/image2.svg"/><Relationship Id="rId14" Type="http://schemas.openxmlformats.org/officeDocument/2006/relationships/image" Target="../media/image10.svg"/><Relationship Id="rId22" Type="http://schemas.openxmlformats.org/officeDocument/2006/relationships/image" Target="../media/image20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18.svg"/><Relationship Id="rId3" Type="http://schemas.openxmlformats.org/officeDocument/2006/relationships/image" Target="../media/image68.svg"/><Relationship Id="rId7" Type="http://schemas.openxmlformats.org/officeDocument/2006/relationships/image" Target="../media/image42.svg"/><Relationship Id="rId12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40.svg"/><Relationship Id="rId5" Type="http://schemas.openxmlformats.org/officeDocument/2006/relationships/image" Target="../media/image34.svg"/><Relationship Id="rId15" Type="http://schemas.openxmlformats.org/officeDocument/2006/relationships/image" Target="../media/image22.svg"/><Relationship Id="rId10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22.svg"/><Relationship Id="rId14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18" Type="http://schemas.openxmlformats.org/officeDocument/2006/relationships/image" Target="../media/image14.png"/><Relationship Id="rId26" Type="http://schemas.openxmlformats.org/officeDocument/2006/relationships/image" Target="../media/image76.png"/><Relationship Id="rId3" Type="http://schemas.openxmlformats.org/officeDocument/2006/relationships/image" Target="../media/image2.svg"/><Relationship Id="rId21" Type="http://schemas.openxmlformats.org/officeDocument/2006/relationships/image" Target="../media/image17.pn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17" Type="http://schemas.openxmlformats.org/officeDocument/2006/relationships/image" Target="../media/image13.png"/><Relationship Id="rId25" Type="http://schemas.openxmlformats.org/officeDocument/2006/relationships/image" Target="../media/image75.png"/><Relationship Id="rId2" Type="http://schemas.openxmlformats.org/officeDocument/2006/relationships/image" Target="../media/image1.png"/><Relationship Id="rId16" Type="http://schemas.openxmlformats.org/officeDocument/2006/relationships/image" Target="../media/image12.png"/><Relationship Id="rId20" Type="http://schemas.openxmlformats.org/officeDocument/2006/relationships/image" Target="../media/image10.svg"/><Relationship Id="rId29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24" Type="http://schemas.openxmlformats.org/officeDocument/2006/relationships/image" Target="../media/image14.svg"/><Relationship Id="rId5" Type="http://schemas.openxmlformats.org/officeDocument/2006/relationships/image" Target="../media/image4.svg"/><Relationship Id="rId15" Type="http://schemas.openxmlformats.org/officeDocument/2006/relationships/image" Target="../media/image11.png"/><Relationship Id="rId23" Type="http://schemas.openxmlformats.org/officeDocument/2006/relationships/image" Target="../media/image18.png"/><Relationship Id="rId28" Type="http://schemas.openxmlformats.org/officeDocument/2006/relationships/image" Target="../media/image78.png"/><Relationship Id="rId10" Type="http://schemas.openxmlformats.org/officeDocument/2006/relationships/image" Target="../media/image5.png"/><Relationship Id="rId19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8.svg"/><Relationship Id="rId14" Type="http://schemas.openxmlformats.org/officeDocument/2006/relationships/image" Target="../media/image9.png"/><Relationship Id="rId22" Type="http://schemas.openxmlformats.org/officeDocument/2006/relationships/image" Target="../media/image12.svg"/><Relationship Id="rId27" Type="http://schemas.openxmlformats.org/officeDocument/2006/relationships/image" Target="../media/image77.png"/><Relationship Id="rId30" Type="http://schemas.openxmlformats.org/officeDocument/2006/relationships/image" Target="../media/image80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svg"/><Relationship Id="rId12" Type="http://schemas.openxmlformats.org/officeDocument/2006/relationships/image" Target="../media/image30.png"/><Relationship Id="rId2" Type="http://schemas.openxmlformats.org/officeDocument/2006/relationships/image" Target="../media/image47.png"/><Relationship Id="rId16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59.svg"/><Relationship Id="rId15" Type="http://schemas.openxmlformats.org/officeDocument/2006/relationships/image" Target="../media/image77.png"/><Relationship Id="rId10" Type="http://schemas.openxmlformats.org/officeDocument/2006/relationships/image" Target="../media/image59.png"/><Relationship Id="rId9" Type="http://schemas.openxmlformats.org/officeDocument/2006/relationships/image" Target="../media/image44.svg"/><Relationship Id="rId14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svg"/><Relationship Id="rId12" Type="http://schemas.openxmlformats.org/officeDocument/2006/relationships/image" Target="../media/image30.png"/><Relationship Id="rId2" Type="http://schemas.openxmlformats.org/officeDocument/2006/relationships/image" Target="../media/image47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59.svg"/><Relationship Id="rId15" Type="http://schemas.openxmlformats.org/officeDocument/2006/relationships/image" Target="../media/image78.png"/><Relationship Id="rId10" Type="http://schemas.openxmlformats.org/officeDocument/2006/relationships/image" Target="../media/image59.png"/><Relationship Id="rId9" Type="http://schemas.openxmlformats.org/officeDocument/2006/relationships/image" Target="../media/image44.svg"/><Relationship Id="rId14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18.svg"/><Relationship Id="rId3" Type="http://schemas.openxmlformats.org/officeDocument/2006/relationships/image" Target="../media/image68.svg"/><Relationship Id="rId7" Type="http://schemas.openxmlformats.org/officeDocument/2006/relationships/image" Target="../media/image42.svg"/><Relationship Id="rId12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40.svg"/><Relationship Id="rId5" Type="http://schemas.openxmlformats.org/officeDocument/2006/relationships/image" Target="../media/image34.svg"/><Relationship Id="rId10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22.svg"/><Relationship Id="rId14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4.svg"/><Relationship Id="rId21" Type="http://schemas.openxmlformats.org/officeDocument/2006/relationships/image" Target="../media/image22.png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17" Type="http://schemas.openxmlformats.org/officeDocument/2006/relationships/image" Target="../media/image16.png"/><Relationship Id="rId2" Type="http://schemas.openxmlformats.org/officeDocument/2006/relationships/image" Target="../media/image2.png"/><Relationship Id="rId16" Type="http://schemas.openxmlformats.org/officeDocument/2006/relationships/image" Target="../media/image9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6.svg"/><Relationship Id="rId24" Type="http://schemas.openxmlformats.org/officeDocument/2006/relationships/image" Target="../media/image30.svg"/><Relationship Id="rId5" Type="http://schemas.openxmlformats.org/officeDocument/2006/relationships/image" Target="../media/image19.png"/><Relationship Id="rId15" Type="http://schemas.openxmlformats.org/officeDocument/2006/relationships/image" Target="../media/image8.png"/><Relationship Id="rId23" Type="http://schemas.openxmlformats.org/officeDocument/2006/relationships/image" Target="../media/image23.png"/><Relationship Id="rId10" Type="http://schemas.openxmlformats.org/officeDocument/2006/relationships/image" Target="../media/image3.png"/><Relationship Id="rId19" Type="http://schemas.openxmlformats.org/officeDocument/2006/relationships/image" Target="../media/image20.svg"/><Relationship Id="rId4" Type="http://schemas.openxmlformats.org/officeDocument/2006/relationships/image" Target="../media/image5.png"/><Relationship Id="rId9" Type="http://schemas.openxmlformats.org/officeDocument/2006/relationships/image" Target="../media/image2.svg"/><Relationship Id="rId14" Type="http://schemas.openxmlformats.org/officeDocument/2006/relationships/image" Target="../media/image10.svg"/><Relationship Id="rId22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4.svg"/><Relationship Id="rId21" Type="http://schemas.openxmlformats.org/officeDocument/2006/relationships/image" Target="../media/image22.png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17" Type="http://schemas.openxmlformats.org/officeDocument/2006/relationships/image" Target="../media/image16.png"/><Relationship Id="rId2" Type="http://schemas.openxmlformats.org/officeDocument/2006/relationships/image" Target="../media/image2.png"/><Relationship Id="rId16" Type="http://schemas.openxmlformats.org/officeDocument/2006/relationships/image" Target="../media/image9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6.svg"/><Relationship Id="rId24" Type="http://schemas.openxmlformats.org/officeDocument/2006/relationships/image" Target="../media/image30.svg"/><Relationship Id="rId5" Type="http://schemas.openxmlformats.org/officeDocument/2006/relationships/image" Target="../media/image19.png"/><Relationship Id="rId15" Type="http://schemas.openxmlformats.org/officeDocument/2006/relationships/image" Target="../media/image8.png"/><Relationship Id="rId23" Type="http://schemas.openxmlformats.org/officeDocument/2006/relationships/image" Target="../media/image23.png"/><Relationship Id="rId10" Type="http://schemas.openxmlformats.org/officeDocument/2006/relationships/image" Target="../media/image3.png"/><Relationship Id="rId19" Type="http://schemas.openxmlformats.org/officeDocument/2006/relationships/image" Target="../media/image20.svg"/><Relationship Id="rId4" Type="http://schemas.openxmlformats.org/officeDocument/2006/relationships/image" Target="../media/image5.png"/><Relationship Id="rId9" Type="http://schemas.openxmlformats.org/officeDocument/2006/relationships/image" Target="../media/image2.svg"/><Relationship Id="rId14" Type="http://schemas.openxmlformats.org/officeDocument/2006/relationships/image" Target="../media/image10.svg"/><Relationship Id="rId22" Type="http://schemas.openxmlformats.org/officeDocument/2006/relationships/image" Target="../media/image20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8" Type="http://schemas.openxmlformats.org/officeDocument/2006/relationships/image" Target="../media/image83.png"/><Relationship Id="rId3" Type="http://schemas.openxmlformats.org/officeDocument/2006/relationships/image" Target="../media/image44.svg"/><Relationship Id="rId21" Type="http://schemas.openxmlformats.org/officeDocument/2006/relationships/image" Target="../media/image86.png"/><Relationship Id="rId7" Type="http://schemas.openxmlformats.org/officeDocument/2006/relationships/image" Target="../media/image24.svg"/><Relationship Id="rId17" Type="http://schemas.openxmlformats.org/officeDocument/2006/relationships/image" Target="../media/image30.svg"/><Relationship Id="rId2" Type="http://schemas.openxmlformats.org/officeDocument/2006/relationships/image" Target="../media/image47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82.png"/><Relationship Id="rId5" Type="http://schemas.openxmlformats.org/officeDocument/2006/relationships/image" Target="../media/image59.svg"/><Relationship Id="rId10" Type="http://schemas.openxmlformats.org/officeDocument/2006/relationships/image" Target="../media/image64.png"/><Relationship Id="rId19" Type="http://schemas.openxmlformats.org/officeDocument/2006/relationships/image" Target="../media/image84.png"/><Relationship Id="rId4" Type="http://schemas.openxmlformats.org/officeDocument/2006/relationships/image" Target="../media/image60.png"/><Relationship Id="rId9" Type="http://schemas.openxmlformats.org/officeDocument/2006/relationships/image" Target="../media/image61.sv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.svg"/><Relationship Id="rId18" Type="http://schemas.openxmlformats.org/officeDocument/2006/relationships/image" Target="../media/image15.png"/><Relationship Id="rId26" Type="http://schemas.openxmlformats.org/officeDocument/2006/relationships/image" Target="../media/image90.png"/><Relationship Id="rId3" Type="http://schemas.openxmlformats.org/officeDocument/2006/relationships/image" Target="../media/image51.svg"/><Relationship Id="rId21" Type="http://schemas.openxmlformats.org/officeDocument/2006/relationships/image" Target="../media/image14.png"/><Relationship Id="rId17" Type="http://schemas.openxmlformats.org/officeDocument/2006/relationships/image" Target="../media/image8.svg"/><Relationship Id="rId25" Type="http://schemas.openxmlformats.org/officeDocument/2006/relationships/image" Target="../media/image89.png"/><Relationship Id="rId2" Type="http://schemas.openxmlformats.org/officeDocument/2006/relationships/image" Target="../media/image50.png"/><Relationship Id="rId16" Type="http://schemas.openxmlformats.org/officeDocument/2006/relationships/image" Target="../media/image11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2.svg"/><Relationship Id="rId24" Type="http://schemas.openxmlformats.org/officeDocument/2006/relationships/image" Target="../media/image88.png"/><Relationship Id="rId5" Type="http://schemas.openxmlformats.org/officeDocument/2006/relationships/image" Target="../media/image18.svg"/><Relationship Id="rId15" Type="http://schemas.openxmlformats.org/officeDocument/2006/relationships/image" Target="../media/image8.png"/><Relationship Id="rId23" Type="http://schemas.openxmlformats.org/officeDocument/2006/relationships/image" Target="../media/image87.png"/><Relationship Id="rId19" Type="http://schemas.openxmlformats.org/officeDocument/2006/relationships/image" Target="../media/image10.svg"/><Relationship Id="rId4" Type="http://schemas.openxmlformats.org/officeDocument/2006/relationships/image" Target="../media/image24.png"/><Relationship Id="rId14" Type="http://schemas.openxmlformats.org/officeDocument/2006/relationships/image" Target="../media/image7.png"/><Relationship Id="rId22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59.svg"/><Relationship Id="rId18" Type="http://schemas.openxmlformats.org/officeDocument/2006/relationships/image" Target="../media/image90.png"/><Relationship Id="rId3" Type="http://schemas.openxmlformats.org/officeDocument/2006/relationships/image" Target="../media/image55.svg"/><Relationship Id="rId7" Type="http://schemas.openxmlformats.org/officeDocument/2006/relationships/image" Target="../media/image26.svg"/><Relationship Id="rId12" Type="http://schemas.openxmlformats.org/officeDocument/2006/relationships/image" Target="../media/image59.png"/><Relationship Id="rId17" Type="http://schemas.openxmlformats.org/officeDocument/2006/relationships/image" Target="../media/image89.png"/><Relationship Id="rId2" Type="http://schemas.openxmlformats.org/officeDocument/2006/relationships/image" Target="../media/image91.png"/><Relationship Id="rId16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44.svg"/><Relationship Id="rId5" Type="http://schemas.openxmlformats.org/officeDocument/2006/relationships/image" Target="../media/image57.svg"/><Relationship Id="rId15" Type="http://schemas.openxmlformats.org/officeDocument/2006/relationships/image" Target="../media/image24.svg"/><Relationship Id="rId10" Type="http://schemas.openxmlformats.org/officeDocument/2006/relationships/image" Target="../media/image47.png"/><Relationship Id="rId9" Type="http://schemas.openxmlformats.org/officeDocument/2006/relationships/image" Target="../media/image58.png"/><Relationship Id="rId1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94.png"/><Relationship Id="rId3" Type="http://schemas.openxmlformats.org/officeDocument/2006/relationships/image" Target="../media/image44.svg"/><Relationship Id="rId7" Type="http://schemas.openxmlformats.org/officeDocument/2006/relationships/image" Target="../media/image46.svg"/><Relationship Id="rId12" Type="http://schemas.openxmlformats.org/officeDocument/2006/relationships/image" Target="../media/image9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92.png"/><Relationship Id="rId5" Type="http://schemas.openxmlformats.org/officeDocument/2006/relationships/image" Target="../media/image24.svg"/><Relationship Id="rId10" Type="http://schemas.openxmlformats.org/officeDocument/2006/relationships/image" Target="../media/image49.sv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4.svg"/><Relationship Id="rId21" Type="http://schemas.openxmlformats.org/officeDocument/2006/relationships/image" Target="../media/image30.svg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17" Type="http://schemas.openxmlformats.org/officeDocument/2006/relationships/image" Target="../media/image16.png"/><Relationship Id="rId2" Type="http://schemas.openxmlformats.org/officeDocument/2006/relationships/image" Target="../media/image2.png"/><Relationship Id="rId16" Type="http://schemas.openxmlformats.org/officeDocument/2006/relationships/image" Target="../media/image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6.svg"/><Relationship Id="rId5" Type="http://schemas.openxmlformats.org/officeDocument/2006/relationships/image" Target="../media/image19.png"/><Relationship Id="rId15" Type="http://schemas.openxmlformats.org/officeDocument/2006/relationships/image" Target="../media/image8.png"/><Relationship Id="rId10" Type="http://schemas.openxmlformats.org/officeDocument/2006/relationships/image" Target="../media/image3.png"/><Relationship Id="rId19" Type="http://schemas.openxmlformats.org/officeDocument/2006/relationships/image" Target="../media/image20.svg"/><Relationship Id="rId4" Type="http://schemas.openxmlformats.org/officeDocument/2006/relationships/image" Target="../media/image5.png"/><Relationship Id="rId9" Type="http://schemas.openxmlformats.org/officeDocument/2006/relationships/image" Target="../media/image2.svg"/><Relationship Id="rId14" Type="http://schemas.openxmlformats.org/officeDocument/2006/relationships/image" Target="../media/image10.svg"/><Relationship Id="rId22" Type="http://schemas.openxmlformats.org/officeDocument/2006/relationships/image" Target="../media/image9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0.svg"/><Relationship Id="rId18" Type="http://schemas.openxmlformats.org/officeDocument/2006/relationships/image" Target="../media/image31.png"/><Relationship Id="rId26" Type="http://schemas.openxmlformats.org/officeDocument/2006/relationships/image" Target="../media/image37.pn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32.svg"/><Relationship Id="rId7" Type="http://schemas.openxmlformats.org/officeDocument/2006/relationships/image" Target="../media/image22.svg"/><Relationship Id="rId17" Type="http://schemas.openxmlformats.org/officeDocument/2006/relationships/image" Target="../media/image30.png"/><Relationship Id="rId25" Type="http://schemas.openxmlformats.org/officeDocument/2006/relationships/image" Target="../media/image26.svg"/><Relationship Id="rId2" Type="http://schemas.openxmlformats.org/officeDocument/2006/relationships/audio" Target="../media/media1.mp3"/><Relationship Id="rId16" Type="http://schemas.openxmlformats.org/officeDocument/2006/relationships/image" Target="../media/image24.svg"/><Relationship Id="rId20" Type="http://schemas.openxmlformats.org/officeDocument/2006/relationships/image" Target="../media/image33.png"/><Relationship Id="rId1" Type="http://schemas.microsoft.com/office/2007/relationships/media" Target="../media/media1.mp3"/><Relationship Id="rId6" Type="http://schemas.openxmlformats.org/officeDocument/2006/relationships/image" Target="../media/image25.png"/><Relationship Id="rId11" Type="http://schemas.openxmlformats.org/officeDocument/2006/relationships/image" Target="../media/image28.svg"/><Relationship Id="rId24" Type="http://schemas.openxmlformats.org/officeDocument/2006/relationships/image" Target="../media/image36.png"/><Relationship Id="rId5" Type="http://schemas.openxmlformats.org/officeDocument/2006/relationships/image" Target="../media/image18.svg"/><Relationship Id="rId15" Type="http://schemas.openxmlformats.org/officeDocument/2006/relationships/image" Target="../media/image29.png"/><Relationship Id="rId23" Type="http://schemas.openxmlformats.org/officeDocument/2006/relationships/image" Target="../media/image35.png"/><Relationship Id="rId10" Type="http://schemas.openxmlformats.org/officeDocument/2006/relationships/image" Target="../media/image27.png"/><Relationship Id="rId19" Type="http://schemas.openxmlformats.org/officeDocument/2006/relationships/image" Target="../media/image32.png"/><Relationship Id="rId4" Type="http://schemas.openxmlformats.org/officeDocument/2006/relationships/image" Target="../media/image24.png"/><Relationship Id="rId9" Type="http://schemas.openxmlformats.org/officeDocument/2006/relationships/image" Target="../media/image26.svg"/><Relationship Id="rId14" Type="http://schemas.openxmlformats.org/officeDocument/2006/relationships/image" Target="../media/image28.png"/><Relationship Id="rId22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1.png"/><Relationship Id="rId18" Type="http://schemas.openxmlformats.org/officeDocument/2006/relationships/image" Target="../media/image15.png"/><Relationship Id="rId3" Type="http://schemas.openxmlformats.org/officeDocument/2006/relationships/image" Target="../media/image4.svg"/><Relationship Id="rId21" Type="http://schemas.openxmlformats.org/officeDocument/2006/relationships/image" Target="../media/image9.png"/><Relationship Id="rId7" Type="http://schemas.openxmlformats.org/officeDocument/2006/relationships/image" Target="../media/image38.png"/><Relationship Id="rId12" Type="http://schemas.openxmlformats.org/officeDocument/2006/relationships/image" Target="../media/image36.svg"/><Relationship Id="rId17" Type="http://schemas.openxmlformats.org/officeDocument/2006/relationships/image" Target="../media/image6.png"/><Relationship Id="rId2" Type="http://schemas.openxmlformats.org/officeDocument/2006/relationships/image" Target="../media/image2.png"/><Relationship Id="rId16" Type="http://schemas.openxmlformats.org/officeDocument/2006/relationships/image" Target="../media/image6.sv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39.png"/><Relationship Id="rId5" Type="http://schemas.openxmlformats.org/officeDocument/2006/relationships/image" Target="../media/image19.png"/><Relationship Id="rId15" Type="http://schemas.openxmlformats.org/officeDocument/2006/relationships/image" Target="../media/image3.png"/><Relationship Id="rId10" Type="http://schemas.openxmlformats.org/officeDocument/2006/relationships/image" Target="../media/image18.svg"/><Relationship Id="rId19" Type="http://schemas.openxmlformats.org/officeDocument/2006/relationships/image" Target="../media/image10.svg"/><Relationship Id="rId4" Type="http://schemas.openxmlformats.org/officeDocument/2006/relationships/image" Target="../media/image5.png"/><Relationship Id="rId9" Type="http://schemas.openxmlformats.org/officeDocument/2006/relationships/image" Target="../media/image24.png"/><Relationship Id="rId14" Type="http://schemas.openxmlformats.org/officeDocument/2006/relationships/image" Target="../media/image2.svg"/><Relationship Id="rId22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8" Type="http://schemas.openxmlformats.org/officeDocument/2006/relationships/image" Target="../media/image33.png"/><Relationship Id="rId13" Type="http://schemas.openxmlformats.org/officeDocument/2006/relationships/image" Target="../media/image12.svg"/><Relationship Id="rId3" Type="http://schemas.openxmlformats.org/officeDocument/2006/relationships/image" Target="../media/image34.svg"/><Relationship Id="rId21" Type="http://schemas.openxmlformats.org/officeDocument/2006/relationships/image" Target="../media/image45.png"/><Relationship Id="rId7" Type="http://schemas.openxmlformats.org/officeDocument/2006/relationships/image" Target="../media/image40.svg"/><Relationship Id="rId12" Type="http://schemas.openxmlformats.org/officeDocument/2006/relationships/image" Target="../media/image27.png"/><Relationship Id="rId17" Type="http://schemas.openxmlformats.org/officeDocument/2006/relationships/image" Target="../media/image43.png"/><Relationship Id="rId2" Type="http://schemas.openxmlformats.org/officeDocument/2006/relationships/image" Target="../media/image38.png"/><Relationship Id="rId16" Type="http://schemas.openxmlformats.org/officeDocument/2006/relationships/image" Target="../media/image30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30.svg"/><Relationship Id="rId23" Type="http://schemas.openxmlformats.org/officeDocument/2006/relationships/image" Target="../media/image46.png"/><Relationship Id="rId10" Type="http://schemas.openxmlformats.org/officeDocument/2006/relationships/image" Target="../media/image42.png"/><Relationship Id="rId19" Type="http://schemas.openxmlformats.org/officeDocument/2006/relationships/image" Target="../media/image32.svg"/><Relationship Id="rId4" Type="http://schemas.openxmlformats.org/officeDocument/2006/relationships/image" Target="../media/image24.png"/><Relationship Id="rId9" Type="http://schemas.openxmlformats.org/officeDocument/2006/relationships/image" Target="../media/image42.svg"/><Relationship Id="rId22" Type="http://schemas.openxmlformats.org/officeDocument/2006/relationships/image" Target="../media/image3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svg"/><Relationship Id="rId7" Type="http://schemas.openxmlformats.org/officeDocument/2006/relationships/image" Target="../media/image46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24.svg"/><Relationship Id="rId10" Type="http://schemas.openxmlformats.org/officeDocument/2006/relationships/image" Target="../media/image49.sv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.svg"/><Relationship Id="rId18" Type="http://schemas.openxmlformats.org/officeDocument/2006/relationships/image" Target="../media/image15.png"/><Relationship Id="rId26" Type="http://schemas.openxmlformats.org/officeDocument/2006/relationships/image" Target="../media/image54.png"/><Relationship Id="rId3" Type="http://schemas.openxmlformats.org/officeDocument/2006/relationships/image" Target="../media/image51.svg"/><Relationship Id="rId21" Type="http://schemas.openxmlformats.org/officeDocument/2006/relationships/image" Target="../media/image14.png"/><Relationship Id="rId17" Type="http://schemas.openxmlformats.org/officeDocument/2006/relationships/image" Target="../media/image8.svg"/><Relationship Id="rId25" Type="http://schemas.openxmlformats.org/officeDocument/2006/relationships/image" Target="../media/image53.png"/><Relationship Id="rId2" Type="http://schemas.openxmlformats.org/officeDocument/2006/relationships/image" Target="../media/image50.png"/><Relationship Id="rId16" Type="http://schemas.openxmlformats.org/officeDocument/2006/relationships/image" Target="../media/image11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2.svg"/><Relationship Id="rId24" Type="http://schemas.openxmlformats.org/officeDocument/2006/relationships/image" Target="../media/image52.png"/><Relationship Id="rId5" Type="http://schemas.openxmlformats.org/officeDocument/2006/relationships/image" Target="../media/image18.svg"/><Relationship Id="rId15" Type="http://schemas.openxmlformats.org/officeDocument/2006/relationships/image" Target="../media/image8.png"/><Relationship Id="rId23" Type="http://schemas.openxmlformats.org/officeDocument/2006/relationships/image" Target="../media/image51.png"/><Relationship Id="rId19" Type="http://schemas.openxmlformats.org/officeDocument/2006/relationships/image" Target="../media/image10.svg"/><Relationship Id="rId4" Type="http://schemas.openxmlformats.org/officeDocument/2006/relationships/image" Target="../media/image24.png"/><Relationship Id="rId14" Type="http://schemas.openxmlformats.org/officeDocument/2006/relationships/image" Target="../media/image7.png"/><Relationship Id="rId22" Type="http://schemas.openxmlformats.org/officeDocument/2006/relationships/image" Target="../media/image16.png"/><Relationship Id="rId27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59.svg"/><Relationship Id="rId18" Type="http://schemas.openxmlformats.org/officeDocument/2006/relationships/image" Target="../media/image51.png"/><Relationship Id="rId3" Type="http://schemas.openxmlformats.org/officeDocument/2006/relationships/image" Target="../media/image55.svg"/><Relationship Id="rId7" Type="http://schemas.openxmlformats.org/officeDocument/2006/relationships/image" Target="../media/image26.svg"/><Relationship Id="rId12" Type="http://schemas.openxmlformats.org/officeDocument/2006/relationships/image" Target="../media/image59.png"/><Relationship Id="rId17" Type="http://schemas.openxmlformats.org/officeDocument/2006/relationships/image" Target="../media/image54.png"/><Relationship Id="rId2" Type="http://schemas.openxmlformats.org/officeDocument/2006/relationships/image" Target="../media/image56.png"/><Relationship Id="rId16" Type="http://schemas.openxmlformats.org/officeDocument/2006/relationships/image" Target="../media/image55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44.svg"/><Relationship Id="rId5" Type="http://schemas.openxmlformats.org/officeDocument/2006/relationships/image" Target="../media/image57.svg"/><Relationship Id="rId15" Type="http://schemas.openxmlformats.org/officeDocument/2006/relationships/image" Target="../media/image24.svg"/><Relationship Id="rId10" Type="http://schemas.openxmlformats.org/officeDocument/2006/relationships/image" Target="../media/image47.png"/><Relationship Id="rId19" Type="http://schemas.openxmlformats.org/officeDocument/2006/relationships/image" Target="../media/image52.png"/><Relationship Id="rId9" Type="http://schemas.openxmlformats.org/officeDocument/2006/relationships/image" Target="../media/image58.png"/><Relationship Id="rId1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5.svg"/><Relationship Id="rId3" Type="http://schemas.openxmlformats.org/officeDocument/2006/relationships/image" Target="../media/image44.svg"/><Relationship Id="rId7" Type="http://schemas.openxmlformats.org/officeDocument/2006/relationships/image" Target="../media/image24.svg"/><Relationship Id="rId12" Type="http://schemas.openxmlformats.org/officeDocument/2006/relationships/image" Target="../media/image63.png"/><Relationship Id="rId17" Type="http://schemas.openxmlformats.org/officeDocument/2006/relationships/image" Target="../media/image30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63.svg"/><Relationship Id="rId5" Type="http://schemas.openxmlformats.org/officeDocument/2006/relationships/image" Target="../media/image59.svg"/><Relationship Id="rId15" Type="http://schemas.openxmlformats.org/officeDocument/2006/relationships/image" Target="../media/image23.png"/><Relationship Id="rId10" Type="http://schemas.openxmlformats.org/officeDocument/2006/relationships/image" Target="../media/image62.png"/><Relationship Id="rId4" Type="http://schemas.openxmlformats.org/officeDocument/2006/relationships/image" Target="../media/image60.png"/><Relationship Id="rId9" Type="http://schemas.openxmlformats.org/officeDocument/2006/relationships/image" Target="../media/image61.svg"/><Relationship Id="rId14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0084657">
            <a:off x="3312608" y="1124663"/>
            <a:ext cx="541332" cy="51967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460983">
            <a:off x="777185" y="7462234"/>
            <a:ext cx="1748898" cy="219987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159206">
            <a:off x="832448" y="4643017"/>
            <a:ext cx="662036" cy="112209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5389714" y="8963138"/>
            <a:ext cx="758759" cy="83798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4810274">
            <a:off x="15351211" y="518240"/>
            <a:ext cx="1675438" cy="21074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7483644">
            <a:off x="2830753" y="8871512"/>
            <a:ext cx="509049" cy="48868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422455">
            <a:off x="887331" y="3746380"/>
            <a:ext cx="509049" cy="48868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2851397">
            <a:off x="9271959" y="1713339"/>
            <a:ext cx="319992" cy="30719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0019461">
            <a:off x="13499925" y="1324020"/>
            <a:ext cx="516571" cy="49590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6383107">
            <a:off x="16927791" y="4752167"/>
            <a:ext cx="513645" cy="4931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756806">
            <a:off x="15020060" y="9178423"/>
            <a:ext cx="424393" cy="407417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8915872">
            <a:off x="15810002" y="7779769"/>
            <a:ext cx="424393" cy="407417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1345741">
            <a:off x="11907084" y="8803734"/>
            <a:ext cx="511678" cy="867251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800043">
            <a:off x="11268667" y="590515"/>
            <a:ext cx="567418" cy="62666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0154087">
            <a:off x="16165001" y="2797208"/>
            <a:ext cx="489149" cy="82906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669974">
            <a:off x="6165299" y="822791"/>
            <a:ext cx="530353" cy="898904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839255">
            <a:off x="9001924" y="9254121"/>
            <a:ext cx="554415" cy="532238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 rot="693431">
            <a:off x="920907" y="611011"/>
            <a:ext cx="826577" cy="1185137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 rot="-2419102">
            <a:off x="16411918" y="7034178"/>
            <a:ext cx="927423" cy="1329729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4"/>
              </a:ext>
            </a:extLst>
          </a:blip>
          <a:srcRect/>
          <a:stretch>
            <a:fillRect/>
          </a:stretch>
        </p:blipFill>
        <p:spPr>
          <a:xfrm>
            <a:off x="3085277" y="2641871"/>
            <a:ext cx="12649664" cy="521191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6"/>
              </a:ext>
            </a:extLst>
          </a:blip>
          <a:srcRect/>
          <a:stretch>
            <a:fillRect/>
          </a:stretch>
        </p:blipFill>
        <p:spPr>
          <a:xfrm rot="5400000" flipV="1">
            <a:off x="6875182" y="-1242326"/>
            <a:ext cx="5397091" cy="13036297"/>
          </a:xfrm>
          <a:prstGeom prst="rect">
            <a:avLst/>
          </a:prstGeom>
        </p:spPr>
      </p:pic>
      <p:sp>
        <p:nvSpPr>
          <p:cNvPr id="23" name="TextBox 23"/>
          <p:cNvSpPr txBox="1"/>
          <p:nvPr/>
        </p:nvSpPr>
        <p:spPr>
          <a:xfrm>
            <a:off x="3186918" y="3829198"/>
            <a:ext cx="12051434" cy="23390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BÀI HỌC NGÀY HÔM NAY!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H="1">
            <a:off x="4529975" y="-3051927"/>
            <a:ext cx="9104806" cy="1719204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133821" flipH="1">
            <a:off x="488812" y="216541"/>
            <a:ext cx="16515763" cy="248698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4810274">
            <a:off x="172263" y="8552949"/>
            <a:ext cx="1675438" cy="210746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2851397">
            <a:off x="10850024" y="2008572"/>
            <a:ext cx="319992" cy="30719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0019461">
            <a:off x="17308486" y="743740"/>
            <a:ext cx="516571" cy="49590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 rot="1800043">
            <a:off x="9719602" y="8977417"/>
            <a:ext cx="567418" cy="62666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693431">
            <a:off x="596694" y="635921"/>
            <a:ext cx="826577" cy="118513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7483644">
            <a:off x="4148934" y="8357039"/>
            <a:ext cx="509049" cy="488687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839255">
            <a:off x="7718892" y="8992181"/>
            <a:ext cx="554415" cy="532238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-2419102">
            <a:off x="15573274" y="395101"/>
            <a:ext cx="927423" cy="13297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10282" y="564847"/>
            <a:ext cx="13958318" cy="1651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Ngoài những hoạt động trên, Ngày khai giảng, trường mình còn có những hoạt động nào khác?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3208208">
            <a:off x="16525975" y="8574833"/>
            <a:ext cx="1675438" cy="210746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09982" y="3021620"/>
            <a:ext cx="158107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Đại diện phụ huynh học sinh tặng hoa cho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nhà 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trường</a:t>
            </a:r>
          </a:p>
          <a:p>
            <a:pPr marL="571500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rao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bằng khen cho các học sinh có thành tích nổi bật,...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133821" flipH="1">
            <a:off x="4871391" y="5294558"/>
            <a:ext cx="7855232" cy="18365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604503" y="5781789"/>
            <a:ext cx="6955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Nêu ý nghĩa của Ngày khai giảng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58686" y="7343168"/>
            <a:ext cx="14684513" cy="1651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“Khai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giảng” là bắt đầu giảng dạy cho một năm học hay khóa học mới. Ngày khai giảng là ngày đầu tiên của năm học hay khóa học đó.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04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460983">
            <a:off x="1235743" y="6151559"/>
            <a:ext cx="1748898" cy="219987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810274">
            <a:off x="15425225" y="324206"/>
            <a:ext cx="1675438" cy="21074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2053196" y="1159414"/>
            <a:ext cx="14181609" cy="733608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0084657">
            <a:off x="3221913" y="633590"/>
            <a:ext cx="541332" cy="51967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159206">
            <a:off x="3252256" y="4267841"/>
            <a:ext cx="662036" cy="112209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7483644">
            <a:off x="541517" y="9362339"/>
            <a:ext cx="509049" cy="48868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422455">
            <a:off x="887331" y="3746380"/>
            <a:ext cx="509049" cy="48868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693431">
            <a:off x="920907" y="611011"/>
            <a:ext cx="826577" cy="1185137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6383107">
            <a:off x="17308741" y="4581008"/>
            <a:ext cx="513645" cy="493100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5590816">
            <a:off x="17447185" y="9542024"/>
            <a:ext cx="424393" cy="407417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-2419102">
            <a:off x="16411918" y="7142291"/>
            <a:ext cx="927423" cy="13297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5F69D1E1-F620-449A-80B9-54A9712890C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525777">
            <a:off x="11429092" y="6118815"/>
            <a:ext cx="2622402" cy="21897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85277" y="3024122"/>
            <a:ext cx="1236056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CHỦ ĐỀ 2: TRƯỜNG HỌC </a:t>
            </a:r>
          </a:p>
          <a:p>
            <a:pPr algn="ctr">
              <a:lnSpc>
                <a:spcPct val="150000"/>
              </a:lnSpc>
            </a:pPr>
            <a:r>
              <a:rPr lang="en-US" sz="54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BÀI 5: MỘT SỐ SỰ KIỆN </a:t>
            </a:r>
            <a:r>
              <a:rPr lang="en-US" sz="54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Ở </a:t>
            </a:r>
            <a:r>
              <a:rPr lang="en-US" sz="54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TRƯỜNG (TIẾT 2)</a:t>
            </a:r>
            <a:endParaRPr lang="en-US" sz="5400" b="1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图片 1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158001" y="4511615"/>
            <a:ext cx="3262285" cy="5159055"/>
          </a:xfrm>
          <a:prstGeom prst="rect">
            <a:avLst/>
          </a:prstGeom>
        </p:spPr>
      </p:pic>
      <p:pic>
        <p:nvPicPr>
          <p:cNvPr id="30" name="Picture 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3304700" y="2043143"/>
            <a:ext cx="1481328" cy="2057400"/>
          </a:xfrm>
          <a:prstGeom prst="rect">
            <a:avLst/>
          </a:prstGeom>
        </p:spPr>
      </p:pic>
      <p:pic>
        <p:nvPicPr>
          <p:cNvPr id="31" name="Picture 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4"/>
              </a:ext>
            </a:extLst>
          </a:blip>
          <a:srcRect/>
          <a:stretch>
            <a:fillRect/>
          </a:stretch>
        </p:blipFill>
        <p:spPr>
          <a:xfrm>
            <a:off x="13433326" y="6222795"/>
            <a:ext cx="2012511" cy="205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10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/>
          <p:nvPr/>
        </p:nvSpPr>
        <p:spPr>
          <a:xfrm>
            <a:off x="685800" y="343760"/>
            <a:ext cx="15814915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nl-NL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 Sự </a:t>
            </a:r>
            <a:r>
              <a:rPr lang="nl-NL" sz="4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tham gia của học sinh trong một số sự kiện ở trường</a:t>
            </a:r>
            <a:endParaRPr lang="en-US" sz="4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95725" y="1257299"/>
            <a:ext cx="178673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Nhận xét về sự tham gia của các bạn học sinh trong Ngày hội Đọc sách qua các hình. 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34" y="6032297"/>
            <a:ext cx="4885766" cy="414597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9600" y="6032297"/>
            <a:ext cx="5486400" cy="414819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210299"/>
            <a:ext cx="5120182" cy="397019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9600" y="2072220"/>
            <a:ext cx="5486400" cy="395618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783" y="2072220"/>
            <a:ext cx="5349399" cy="395618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90" y="1903630"/>
            <a:ext cx="5086010" cy="412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4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460983">
            <a:off x="1235743" y="6151559"/>
            <a:ext cx="1748898" cy="219987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810274">
            <a:off x="15425225" y="324206"/>
            <a:ext cx="1675438" cy="21074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2053196" y="1159414"/>
            <a:ext cx="14181609" cy="733608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0084657">
            <a:off x="3221913" y="633590"/>
            <a:ext cx="541332" cy="51967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159206">
            <a:off x="3252256" y="4267841"/>
            <a:ext cx="662036" cy="112209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7483644">
            <a:off x="541517" y="9362339"/>
            <a:ext cx="509049" cy="48868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422455">
            <a:off x="887331" y="3746380"/>
            <a:ext cx="509049" cy="48868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693431">
            <a:off x="920907" y="611011"/>
            <a:ext cx="826577" cy="1185137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6383107">
            <a:off x="17308741" y="4581008"/>
            <a:ext cx="513645" cy="493100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5590816">
            <a:off x="17447185" y="9542024"/>
            <a:ext cx="424393" cy="407417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-2419102">
            <a:off x="16411918" y="7142291"/>
            <a:ext cx="927423" cy="13297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5F69D1E1-F620-449A-80B9-54A9712890C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525777">
            <a:off x="15233165" y="7768876"/>
            <a:ext cx="2622402" cy="2189707"/>
          </a:xfrm>
          <a:prstGeom prst="rect">
            <a:avLst/>
          </a:prstGeom>
        </p:spPr>
      </p:pic>
      <p:pic>
        <p:nvPicPr>
          <p:cNvPr id="29" name="图片 1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158001" y="4511615"/>
            <a:ext cx="3262285" cy="5159055"/>
          </a:xfrm>
          <a:prstGeom prst="rect">
            <a:avLst/>
          </a:prstGeom>
        </p:spPr>
      </p:pic>
      <p:pic>
        <p:nvPicPr>
          <p:cNvPr id="30" name="Picture 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2544574" y="1661921"/>
            <a:ext cx="1038700" cy="144263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840633" y="1669058"/>
            <a:ext cx="114370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Sự tham gia của các bạn học sinh trong Ngày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hội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ọc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sách qua các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19016" y="3639712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nl-NL" sz="36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động </a:t>
            </a: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văn </a:t>
            </a:r>
            <a:r>
              <a:rPr lang="nl-NL" sz="36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nghệ.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2363" y="5772477"/>
            <a:ext cx="122777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nl-NL" sz="36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Chăm </a:t>
            </a: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chú đọc sách và viết cảm nghĩ về ngày đọc sách</a:t>
            </a: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endParaRPr lang="en-US" sz="3600"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72363" y="6767976"/>
            <a:ext cx="67345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nl-NL" sz="36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ung </a:t>
            </a: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phong giới thiệu sách,..</a:t>
            </a:r>
            <a:endParaRPr lang="en-US" sz="3600">
              <a:solidFill>
                <a:srgbClr val="00206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92579" y="4680675"/>
            <a:ext cx="41216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nl-NL" sz="36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Quyên </a:t>
            </a: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góp sách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10281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733567" y="4095967"/>
            <a:ext cx="6629322" cy="523853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744699" y="4095966"/>
            <a:ext cx="6326076" cy="5238535"/>
          </a:xfrm>
          <a:prstGeom prst="rect">
            <a:avLst/>
          </a:prstGeom>
        </p:spPr>
      </p:pic>
      <p:grpSp>
        <p:nvGrpSpPr>
          <p:cNvPr id="20" name="Group 20"/>
          <p:cNvGrpSpPr/>
          <p:nvPr/>
        </p:nvGrpSpPr>
        <p:grpSpPr>
          <a:xfrm>
            <a:off x="2539658" y="3884160"/>
            <a:ext cx="1158212" cy="1258207"/>
            <a:chOff x="0" y="0"/>
            <a:chExt cx="1544282" cy="1677609"/>
          </a:xfrm>
        </p:grpSpPr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 rot="5902287">
              <a:off x="22929" y="168600"/>
              <a:ext cx="1498424" cy="1340409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24681" t="19957" r="25654" b="19187"/>
            <a:stretch>
              <a:fillRect/>
            </a:stretch>
          </p:blipFill>
          <p:spPr>
            <a:xfrm rot="489684">
              <a:off x="249959" y="276757"/>
              <a:ext cx="917365" cy="1124095"/>
            </a:xfrm>
            <a:prstGeom prst="rect">
              <a:avLst/>
            </a:prstGeom>
          </p:spPr>
        </p:pic>
      </p:grpSp>
      <p:grpSp>
        <p:nvGrpSpPr>
          <p:cNvPr id="23" name="Group 23"/>
          <p:cNvGrpSpPr/>
          <p:nvPr/>
        </p:nvGrpSpPr>
        <p:grpSpPr>
          <a:xfrm>
            <a:off x="9744699" y="3969512"/>
            <a:ext cx="1158212" cy="1258207"/>
            <a:chOff x="0" y="0"/>
            <a:chExt cx="1544282" cy="1677609"/>
          </a:xfrm>
        </p:grpSpPr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 rot="5902287">
              <a:off x="22929" y="168600"/>
              <a:ext cx="1498424" cy="1340409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24681" t="19957" r="25654" b="19187"/>
            <a:stretch>
              <a:fillRect/>
            </a:stretch>
          </p:blipFill>
          <p:spPr>
            <a:xfrm rot="489684">
              <a:off x="249959" y="276757"/>
              <a:ext cx="917365" cy="1124095"/>
            </a:xfrm>
            <a:prstGeom prst="rect">
              <a:avLst/>
            </a:prstGeom>
          </p:spPr>
        </p:pic>
      </p:grpSp>
      <p:pic>
        <p:nvPicPr>
          <p:cNvPr id="29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262007">
            <a:off x="4863159" y="1101890"/>
            <a:ext cx="8561682" cy="2708605"/>
          </a:xfrm>
          <a:prstGeom prst="rect">
            <a:avLst/>
          </a:prstGeom>
        </p:spPr>
      </p:pic>
      <p:sp>
        <p:nvSpPr>
          <p:cNvPr id="30" name="TextBox 30"/>
          <p:cNvSpPr txBox="1"/>
          <p:nvPr/>
        </p:nvSpPr>
        <p:spPr>
          <a:xfrm>
            <a:off x="5180147" y="1096651"/>
            <a:ext cx="7909079" cy="1813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114"/>
              </a:lnSpc>
              <a:spcBef>
                <a:spcPct val="0"/>
              </a:spcBef>
            </a:pPr>
            <a:r>
              <a:rPr lang="en-US" sz="4800" b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LIÊN HỆ BẢN THÂN</a:t>
            </a:r>
            <a:endParaRPr lang="en-US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1437957">
            <a:off x="4008767" y="1449399"/>
            <a:ext cx="1321100" cy="1136146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10359667" flipV="1">
            <a:off x="12974891" y="2535916"/>
            <a:ext cx="1321100" cy="113614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47382" y="4979367"/>
            <a:ext cx="6346609" cy="3594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Em đã tham gia hoạt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động </a:t>
            </a:r>
            <a:endParaRPr lang="nl-NL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nào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trong Ngày hội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Đọc </a:t>
            </a:r>
            <a:endParaRPr lang="nl-NL" sz="40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sách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? 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024188" y="5064719"/>
            <a:ext cx="6061275" cy="2363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nl-NL" sz="40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Em thích hoạt động nào</a:t>
            </a:r>
            <a:r>
              <a:rPr lang="nl-NL" sz="40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? </a:t>
            </a:r>
            <a:endParaRPr lang="nl-NL" sz="4000" i="1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</a:pPr>
            <a:r>
              <a:rPr lang="nl-NL" sz="40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Vì </a:t>
            </a:r>
            <a:r>
              <a:rPr lang="nl-NL" sz="40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sao? 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31011" y="7428251"/>
            <a:ext cx="3553235" cy="2933034"/>
          </a:xfrm>
          <a:prstGeom prst="rect">
            <a:avLst/>
          </a:prstGeom>
        </p:spPr>
      </p:pic>
      <p:pic>
        <p:nvPicPr>
          <p:cNvPr id="36" name="Picture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5316199" y="6681441"/>
            <a:ext cx="2965441" cy="3584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0084657">
            <a:off x="3312608" y="1124663"/>
            <a:ext cx="541332" cy="51967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460983">
            <a:off x="777185" y="7462234"/>
            <a:ext cx="1748898" cy="219987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159206">
            <a:off x="832448" y="4643017"/>
            <a:ext cx="662036" cy="112209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5389714" y="8963138"/>
            <a:ext cx="758759" cy="83798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4810274">
            <a:off x="15351211" y="518240"/>
            <a:ext cx="1675438" cy="21074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7483644">
            <a:off x="2830753" y="8871512"/>
            <a:ext cx="509049" cy="48868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422455">
            <a:off x="887331" y="3746380"/>
            <a:ext cx="509049" cy="48868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2851397">
            <a:off x="9271959" y="1713339"/>
            <a:ext cx="319992" cy="30719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0019461">
            <a:off x="13499925" y="1324020"/>
            <a:ext cx="516571" cy="49590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756806">
            <a:off x="15020060" y="9178423"/>
            <a:ext cx="424393" cy="407417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800043">
            <a:off x="11268667" y="590515"/>
            <a:ext cx="567418" cy="62666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0154087">
            <a:off x="16165001" y="2797208"/>
            <a:ext cx="489149" cy="82906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669974">
            <a:off x="6165299" y="822791"/>
            <a:ext cx="530353" cy="898904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839255">
            <a:off x="9001924" y="9254121"/>
            <a:ext cx="554415" cy="532238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>
            <a:fillRect/>
          </a:stretch>
        </p:blipFill>
        <p:spPr>
          <a:xfrm rot="693431">
            <a:off x="920907" y="611011"/>
            <a:ext cx="826577" cy="1185137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2594758" y="254994"/>
            <a:ext cx="12862096" cy="2322281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4"/>
              </a:ext>
            </a:extLst>
          </a:blip>
          <a:srcRect/>
          <a:stretch>
            <a:fillRect/>
          </a:stretch>
        </p:blipFill>
        <p:spPr>
          <a:xfrm rot="5400000" flipV="1">
            <a:off x="8098033" y="-5144834"/>
            <a:ext cx="2225186" cy="13219032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3266186" y="472040"/>
            <a:ext cx="11000704" cy="1824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Trò chơi “Lựa chọn hoạt động của học </a:t>
            </a: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sinh </a:t>
            </a:r>
            <a:endParaRPr lang="nl-NL" sz="4000" b="1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nl-NL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cho </a:t>
            </a: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phù hợp với từng sự kiện”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35182" y="3132130"/>
            <a:ext cx="5339640" cy="6170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626752" y="3483857"/>
            <a:ext cx="513314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3600" b="1" smtClean="0">
                <a:latin typeface="Arial" pitchFamily="34" charset="0"/>
                <a:cs typeface="Arial" pitchFamily="34" charset="0"/>
              </a:rPr>
              <a:t>LUẬT CHƠI</a:t>
            </a:r>
          </a:p>
          <a:p>
            <a:pPr>
              <a:lnSpc>
                <a:spcPct val="150000"/>
              </a:lnSpc>
            </a:pPr>
            <a:r>
              <a:rPr lang="nl-NL" sz="3600" smtClean="0">
                <a:latin typeface="Arial" pitchFamily="34" charset="0"/>
                <a:cs typeface="Arial" pitchFamily="34" charset="0"/>
              </a:rPr>
              <a:t>Các </a:t>
            </a:r>
            <a:r>
              <a:rPr lang="nl-NL" sz="3600">
                <a:latin typeface="Arial" pitchFamily="34" charset="0"/>
                <a:cs typeface="Arial" pitchFamily="34" charset="0"/>
              </a:rPr>
              <a:t>nhóm lựa chọn </a:t>
            </a:r>
            <a:r>
              <a:rPr lang="nl-NL" sz="3600">
                <a:latin typeface="Arial" pitchFamily="34" charset="0"/>
                <a:cs typeface="Arial" pitchFamily="34" charset="0"/>
              </a:rPr>
              <a:t>và </a:t>
            </a:r>
            <a:endParaRPr lang="nl-NL" sz="3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latin typeface="Arial" pitchFamily="34" charset="0"/>
                <a:cs typeface="Arial" pitchFamily="34" charset="0"/>
              </a:rPr>
              <a:t>viết </a:t>
            </a:r>
            <a:r>
              <a:rPr lang="nl-NL" sz="3600">
                <a:latin typeface="Arial" pitchFamily="34" charset="0"/>
                <a:cs typeface="Arial" pitchFamily="34" charset="0"/>
              </a:rPr>
              <a:t>đáp án ra bảng con</a:t>
            </a:r>
            <a:r>
              <a:rPr lang="nl-NL" sz="3600">
                <a:latin typeface="Arial" pitchFamily="34" charset="0"/>
                <a:cs typeface="Arial" pitchFamily="34" charset="0"/>
              </a:rPr>
              <a:t>. </a:t>
            </a:r>
            <a:endParaRPr lang="nl-NL" sz="3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latin typeface="Arial" pitchFamily="34" charset="0"/>
                <a:cs typeface="Arial" pitchFamily="34" charset="0"/>
              </a:rPr>
              <a:t>Nhóm </a:t>
            </a:r>
            <a:r>
              <a:rPr lang="nl-NL" sz="3600">
                <a:latin typeface="Arial" pitchFamily="34" charset="0"/>
                <a:cs typeface="Arial" pitchFamily="34" charset="0"/>
              </a:rPr>
              <a:t>nào làm </a:t>
            </a:r>
            <a:r>
              <a:rPr lang="nl-NL" sz="3600">
                <a:latin typeface="Arial" pitchFamily="34" charset="0"/>
                <a:cs typeface="Arial" pitchFamily="34" charset="0"/>
              </a:rPr>
              <a:t>xong </a:t>
            </a:r>
            <a:endParaRPr lang="nl-NL" sz="3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latin typeface="Arial" pitchFamily="34" charset="0"/>
                <a:cs typeface="Arial" pitchFamily="34" charset="0"/>
              </a:rPr>
              <a:t>trước và </a:t>
            </a:r>
            <a:r>
              <a:rPr lang="nl-NL" sz="3600">
                <a:latin typeface="Arial" pitchFamily="34" charset="0"/>
                <a:cs typeface="Arial" pitchFamily="34" charset="0"/>
              </a:rPr>
              <a:t>đúng là </a:t>
            </a:r>
            <a:r>
              <a:rPr lang="nl-NL" sz="3600">
                <a:latin typeface="Arial" pitchFamily="34" charset="0"/>
                <a:cs typeface="Arial" pitchFamily="34" charset="0"/>
              </a:rPr>
              <a:t>nhóm </a:t>
            </a:r>
            <a:endParaRPr lang="nl-NL" sz="3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latin typeface="Arial" pitchFamily="34" charset="0"/>
                <a:cs typeface="Arial" pitchFamily="34" charset="0"/>
              </a:rPr>
              <a:t>thắng </a:t>
            </a:r>
            <a:r>
              <a:rPr lang="nl-NL" sz="3600">
                <a:latin typeface="Arial" pitchFamily="34" charset="0"/>
                <a:cs typeface="Arial" pitchFamily="34" charset="0"/>
              </a:rPr>
              <a:t>cuộc.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583" y="6806879"/>
            <a:ext cx="5524269" cy="351706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0921" y="6843341"/>
            <a:ext cx="5393476" cy="348116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23" y="6780103"/>
            <a:ext cx="5434506" cy="350689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0921" y="2898254"/>
            <a:ext cx="5393476" cy="373369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13" y="2888022"/>
            <a:ext cx="5437616" cy="371534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584" y="2907461"/>
            <a:ext cx="5524269" cy="370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8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5" grpId="1" animBg="1"/>
      <p:bldP spid="26" grpId="0"/>
      <p:bldP spid="2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3C1D1F0-DDF1-4A48-B66D-16D0E25A21C9}"/>
              </a:ext>
            </a:extLst>
          </p:cNvPr>
          <p:cNvSpPr txBox="1"/>
          <p:nvPr/>
        </p:nvSpPr>
        <p:spPr>
          <a:xfrm>
            <a:off x="2052368" y="1333500"/>
            <a:ext cx="14097000" cy="982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ĐỘNG: VUI TẾT TRUNG THU</a:t>
            </a:r>
            <a:endParaRPr lang="vi-VN" sz="4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5">
            <a:extLst>
              <a:ext uri="{FF2B5EF4-FFF2-40B4-BE49-F238E27FC236}">
                <a16:creationId xmlns:a16="http://schemas.microsoft.com/office/drawing/2014/main" xmlns="" id="{D1DD4C8E-140A-45BB-B24D-49FB43565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8187964" y="125385"/>
            <a:ext cx="1823962" cy="1448859"/>
          </a:xfrm>
          <a:prstGeom prst="rect">
            <a:avLst/>
          </a:prstGeom>
        </p:spPr>
      </p:pic>
      <p:pic>
        <p:nvPicPr>
          <p:cNvPr id="49" name="Picture 8">
            <a:extLst>
              <a:ext uri="{FF2B5EF4-FFF2-40B4-BE49-F238E27FC236}">
                <a16:creationId xmlns:a16="http://schemas.microsoft.com/office/drawing/2014/main" xmlns="" id="{BF4EBF3D-B158-4586-88E1-38BA78D35DA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 l="12160" t="17796" r="14927" b="21823"/>
          <a:stretch>
            <a:fillRect/>
          </a:stretch>
        </p:blipFill>
        <p:spPr>
          <a:xfrm rot="-311875">
            <a:off x="8409907" y="411209"/>
            <a:ext cx="1380075" cy="1142874"/>
          </a:xfrm>
          <a:prstGeom prst="rect">
            <a:avLst/>
          </a:prstGeom>
        </p:spPr>
      </p:pic>
      <p:pic>
        <p:nvPicPr>
          <p:cNvPr id="50" name="Picture 8">
            <a:extLst>
              <a:ext uri="{FF2B5EF4-FFF2-40B4-BE49-F238E27FC236}">
                <a16:creationId xmlns:a16="http://schemas.microsoft.com/office/drawing/2014/main" xmlns="" id="{B1603679-A5E3-4FDB-9769-F15FEBDF521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267651">
            <a:off x="8206363" y="352509"/>
            <a:ext cx="513645" cy="4931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0920" y="4152900"/>
            <a:ext cx="6152084" cy="51666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941" y="3238500"/>
            <a:ext cx="5681975" cy="50821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2316013"/>
            <a:ext cx="5715000" cy="4610967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914400" y="7124700"/>
            <a:ext cx="4572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latin typeface="Arial" pitchFamily="34" charset="0"/>
                <a:cs typeface="Arial" pitchFamily="34" charset="0"/>
              </a:rPr>
              <a:t>LÀM BÁNH TRUNG THU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627928" y="8580883"/>
            <a:ext cx="4572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latin typeface="Arial" pitchFamily="34" charset="0"/>
                <a:cs typeface="Arial" pitchFamily="34" charset="0"/>
              </a:rPr>
              <a:t>MÚA LÂN, PHÁ CỖ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2725400" y="9495283"/>
            <a:ext cx="4572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latin typeface="Arial" pitchFamily="34" charset="0"/>
                <a:cs typeface="Arial" pitchFamily="34" charset="0"/>
              </a:rPr>
              <a:t>LÀM ĐÈN TRUNG THU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7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3C1D1F0-DDF1-4A48-B66D-16D0E25A21C9}"/>
              </a:ext>
            </a:extLst>
          </p:cNvPr>
          <p:cNvSpPr txBox="1"/>
          <p:nvPr/>
        </p:nvSpPr>
        <p:spPr>
          <a:xfrm>
            <a:off x="2052368" y="1333500"/>
            <a:ext cx="14097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ĐỘNG: HỘI KHỎE PHÙ ĐỔNG</a:t>
            </a:r>
            <a:endParaRPr lang="vi-VN" sz="4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5">
            <a:extLst>
              <a:ext uri="{FF2B5EF4-FFF2-40B4-BE49-F238E27FC236}">
                <a16:creationId xmlns:a16="http://schemas.microsoft.com/office/drawing/2014/main" xmlns="" id="{D1DD4C8E-140A-45BB-B24D-49FB43565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8187964" y="125385"/>
            <a:ext cx="1823962" cy="1448859"/>
          </a:xfrm>
          <a:prstGeom prst="rect">
            <a:avLst/>
          </a:prstGeom>
        </p:spPr>
      </p:pic>
      <p:pic>
        <p:nvPicPr>
          <p:cNvPr id="49" name="Picture 8">
            <a:extLst>
              <a:ext uri="{FF2B5EF4-FFF2-40B4-BE49-F238E27FC236}">
                <a16:creationId xmlns:a16="http://schemas.microsoft.com/office/drawing/2014/main" xmlns="" id="{BF4EBF3D-B158-4586-88E1-38BA78D35DA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 l="12160" t="17796" r="14927" b="21823"/>
          <a:stretch>
            <a:fillRect/>
          </a:stretch>
        </p:blipFill>
        <p:spPr>
          <a:xfrm rot="-311875">
            <a:off x="8409907" y="411209"/>
            <a:ext cx="1380075" cy="1142874"/>
          </a:xfrm>
          <a:prstGeom prst="rect">
            <a:avLst/>
          </a:prstGeom>
        </p:spPr>
      </p:pic>
      <p:pic>
        <p:nvPicPr>
          <p:cNvPr id="50" name="Picture 8">
            <a:extLst>
              <a:ext uri="{FF2B5EF4-FFF2-40B4-BE49-F238E27FC236}">
                <a16:creationId xmlns:a16="http://schemas.microsoft.com/office/drawing/2014/main" xmlns="" id="{B1603679-A5E3-4FDB-9769-F15FEBDF521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267651">
            <a:off x="8206363" y="352509"/>
            <a:ext cx="513645" cy="49310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914400" y="7260771"/>
            <a:ext cx="4572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latin typeface="Arial" pitchFamily="34" charset="0"/>
                <a:cs typeface="Arial" pitchFamily="34" charset="0"/>
              </a:rPr>
              <a:t>THI ĐÁNH CỜ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452407" y="8343900"/>
            <a:ext cx="4572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latin typeface="Arial" pitchFamily="34" charset="0"/>
                <a:cs typeface="Arial" pitchFamily="34" charset="0"/>
              </a:rPr>
              <a:t>HOẠT ĐỘNG NHÓM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2725400" y="9495283"/>
            <a:ext cx="45720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latin typeface="Arial" pitchFamily="34" charset="0"/>
                <a:cs typeface="Arial" pitchFamily="34" charset="0"/>
              </a:rPr>
              <a:t>THI KÉO CO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379" y="4000500"/>
            <a:ext cx="6270042" cy="53423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14" y="2927419"/>
            <a:ext cx="5608273" cy="52138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84" y="2247900"/>
            <a:ext cx="5812031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0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3319897" y="4026165"/>
            <a:ext cx="11629578" cy="5238534"/>
          </a:xfrm>
          <a:prstGeom prst="rect">
            <a:avLst/>
          </a:prstGeom>
        </p:spPr>
      </p:pic>
      <p:grpSp>
        <p:nvGrpSpPr>
          <p:cNvPr id="20" name="Group 20"/>
          <p:cNvGrpSpPr/>
          <p:nvPr/>
        </p:nvGrpSpPr>
        <p:grpSpPr>
          <a:xfrm>
            <a:off x="3725339" y="3884159"/>
            <a:ext cx="1158212" cy="1258207"/>
            <a:chOff x="0" y="0"/>
            <a:chExt cx="1544282" cy="1677609"/>
          </a:xfrm>
        </p:grpSpPr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 rot="5902287">
              <a:off x="22929" y="168600"/>
              <a:ext cx="1498424" cy="1340409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24681" t="19957" r="25654" b="19187"/>
            <a:stretch>
              <a:fillRect/>
            </a:stretch>
          </p:blipFill>
          <p:spPr>
            <a:xfrm rot="489684">
              <a:off x="249959" y="276757"/>
              <a:ext cx="917365" cy="1124095"/>
            </a:xfrm>
            <a:prstGeom prst="rect">
              <a:avLst/>
            </a:prstGeom>
          </p:spPr>
        </p:pic>
      </p:grpSp>
      <p:pic>
        <p:nvPicPr>
          <p:cNvPr id="29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262007">
            <a:off x="4863159" y="1101890"/>
            <a:ext cx="8561682" cy="2708605"/>
          </a:xfrm>
          <a:prstGeom prst="rect">
            <a:avLst/>
          </a:prstGeom>
        </p:spPr>
      </p:pic>
      <p:sp>
        <p:nvSpPr>
          <p:cNvPr id="30" name="TextBox 30"/>
          <p:cNvSpPr txBox="1"/>
          <p:nvPr/>
        </p:nvSpPr>
        <p:spPr>
          <a:xfrm>
            <a:off x="5180147" y="1096651"/>
            <a:ext cx="7909079" cy="1813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114"/>
              </a:lnSpc>
              <a:spcBef>
                <a:spcPct val="0"/>
              </a:spcBef>
            </a:pPr>
            <a:r>
              <a:rPr lang="en-US" sz="4800" b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LIÊN HỆ BẢN THÂN</a:t>
            </a:r>
            <a:endParaRPr lang="en-US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1437957">
            <a:off x="4008767" y="1449399"/>
            <a:ext cx="1321100" cy="1136146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10359667" flipV="1">
            <a:off x="12974891" y="2535916"/>
            <a:ext cx="1321100" cy="113614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91471" y="4654653"/>
            <a:ext cx="10471673" cy="3594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nl-NL" sz="4000">
                <a:latin typeface="Arial" pitchFamily="34" charset="0"/>
                <a:cs typeface="Arial" pitchFamily="34" charset="0"/>
              </a:rPr>
              <a:t>Em đã tham gia hoạt động nào </a:t>
            </a:r>
            <a:r>
              <a:rPr lang="nl-NL" sz="4000">
                <a:latin typeface="Arial" pitchFamily="34" charset="0"/>
                <a:cs typeface="Arial" pitchFamily="34" charset="0"/>
              </a:rPr>
              <a:t>trong </a:t>
            </a:r>
            <a:r>
              <a:rPr lang="nl-NL" sz="4000" smtClean="0">
                <a:latin typeface="Arial" pitchFamily="34" charset="0"/>
                <a:cs typeface="Arial" pitchFamily="34" charset="0"/>
              </a:rPr>
              <a:t>các </a:t>
            </a:r>
            <a:r>
              <a:rPr lang="nl-NL" sz="4000">
                <a:latin typeface="Arial" pitchFamily="34" charset="0"/>
                <a:cs typeface="Arial" pitchFamily="34" charset="0"/>
              </a:rPr>
              <a:t>sự kiện trên? Em cảm thấy như </a:t>
            </a:r>
            <a:r>
              <a:rPr lang="nl-NL" sz="4000">
                <a:latin typeface="Arial" pitchFamily="34" charset="0"/>
                <a:cs typeface="Arial" pitchFamily="34" charset="0"/>
              </a:rPr>
              <a:t>thế </a:t>
            </a:r>
            <a:r>
              <a:rPr lang="nl-NL" sz="4000" smtClean="0">
                <a:latin typeface="Arial" pitchFamily="34" charset="0"/>
                <a:cs typeface="Arial" pitchFamily="34" charset="0"/>
              </a:rPr>
              <a:t>nào </a:t>
            </a:r>
            <a:r>
              <a:rPr lang="nl-NL" sz="4000">
                <a:latin typeface="Arial" pitchFamily="34" charset="0"/>
                <a:cs typeface="Arial" pitchFamily="34" charset="0"/>
              </a:rPr>
              <a:t>khi tham gia hoạt động đó?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31011" y="7428251"/>
            <a:ext cx="3553235" cy="293303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020800" y="4654653"/>
            <a:ext cx="5029200" cy="563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460983">
            <a:off x="1235743" y="6151559"/>
            <a:ext cx="1748898" cy="219987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810274">
            <a:off x="15425225" y="324206"/>
            <a:ext cx="1675438" cy="21074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2053196" y="1159414"/>
            <a:ext cx="14181609" cy="733608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0084657">
            <a:off x="3221913" y="633590"/>
            <a:ext cx="541332" cy="51967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159206">
            <a:off x="3252256" y="4267841"/>
            <a:ext cx="662036" cy="112209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7483644">
            <a:off x="541517" y="9362339"/>
            <a:ext cx="509049" cy="48868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422455">
            <a:off x="887331" y="3746380"/>
            <a:ext cx="509049" cy="48868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693431">
            <a:off x="920907" y="611011"/>
            <a:ext cx="826577" cy="1185137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6383107">
            <a:off x="17308741" y="4581008"/>
            <a:ext cx="513645" cy="493100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5590816">
            <a:off x="17447185" y="9542024"/>
            <a:ext cx="424393" cy="407417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-2419102">
            <a:off x="16411918" y="7142291"/>
            <a:ext cx="927423" cy="13297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5F69D1E1-F620-449A-80B9-54A9712890C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525777">
            <a:off x="11429092" y="6118815"/>
            <a:ext cx="2622402" cy="21897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85277" y="3024122"/>
            <a:ext cx="1236056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CHỦ ĐỀ 2: TRƯỜNG HỌC </a:t>
            </a:r>
          </a:p>
          <a:p>
            <a:pPr algn="ctr">
              <a:lnSpc>
                <a:spcPct val="150000"/>
              </a:lnSpc>
            </a:pPr>
            <a:r>
              <a:rPr lang="en-US" sz="54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BÀI 5: MỘT SỐ SỰ KIỆN </a:t>
            </a:r>
            <a:r>
              <a:rPr lang="en-US" sz="54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Ở </a:t>
            </a:r>
            <a:r>
              <a:rPr lang="en-US" sz="54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TRƯỜNG (TIẾT 3)</a:t>
            </a:r>
            <a:endParaRPr lang="en-US" sz="5400" b="1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图片 1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158001" y="4511615"/>
            <a:ext cx="3262285" cy="5159055"/>
          </a:xfrm>
          <a:prstGeom prst="rect">
            <a:avLst/>
          </a:prstGeom>
        </p:spPr>
      </p:pic>
      <p:pic>
        <p:nvPicPr>
          <p:cNvPr id="30" name="Picture 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3304700" y="2043143"/>
            <a:ext cx="1481328" cy="2057400"/>
          </a:xfrm>
          <a:prstGeom prst="rect">
            <a:avLst/>
          </a:prstGeom>
        </p:spPr>
      </p:pic>
      <p:pic>
        <p:nvPicPr>
          <p:cNvPr id="31" name="Picture 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4"/>
              </a:ext>
            </a:extLst>
          </a:blip>
          <a:srcRect/>
          <a:stretch>
            <a:fillRect/>
          </a:stretch>
        </p:blipFill>
        <p:spPr>
          <a:xfrm>
            <a:off x="13433326" y="6222795"/>
            <a:ext cx="2012511" cy="205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26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460983">
            <a:off x="1235743" y="6151559"/>
            <a:ext cx="1748898" cy="219987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810274">
            <a:off x="15425225" y="324206"/>
            <a:ext cx="1675438" cy="21074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2053196" y="1159414"/>
            <a:ext cx="14181609" cy="733608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0084657">
            <a:off x="3221913" y="633590"/>
            <a:ext cx="541332" cy="51967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159206">
            <a:off x="3252256" y="4267841"/>
            <a:ext cx="662036" cy="112209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7483644">
            <a:off x="541517" y="9362339"/>
            <a:ext cx="509049" cy="48868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422455">
            <a:off x="887331" y="3746380"/>
            <a:ext cx="509049" cy="48868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693431">
            <a:off x="920907" y="611011"/>
            <a:ext cx="826577" cy="1185137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6383107">
            <a:off x="17308741" y="4581008"/>
            <a:ext cx="513645" cy="493100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5590816">
            <a:off x="17447185" y="9542024"/>
            <a:ext cx="424393" cy="407417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-2419102">
            <a:off x="16411918" y="7142291"/>
            <a:ext cx="927423" cy="13297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5F69D1E1-F620-449A-80B9-54A9712890C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525777">
            <a:off x="11429092" y="6118815"/>
            <a:ext cx="2622402" cy="21897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85277" y="3024122"/>
            <a:ext cx="1236056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CHỦ ĐỀ 2: TRƯỜNG HỌC </a:t>
            </a:r>
          </a:p>
          <a:p>
            <a:pPr algn="ctr">
              <a:lnSpc>
                <a:spcPct val="150000"/>
              </a:lnSpc>
            </a:pPr>
            <a:r>
              <a:rPr lang="en-US" sz="54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BÀI 5: MỘT SỐ SỰ KIỆN </a:t>
            </a:r>
            <a:r>
              <a:rPr lang="en-US" sz="54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Ở </a:t>
            </a:r>
            <a:r>
              <a:rPr lang="en-US" sz="54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TRƯỜNG (TIẾT 1)</a:t>
            </a:r>
            <a:endParaRPr lang="en-US" sz="5400" b="1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图片 1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158001" y="4511615"/>
            <a:ext cx="3262285" cy="5159055"/>
          </a:xfrm>
          <a:prstGeom prst="rect">
            <a:avLst/>
          </a:prstGeom>
        </p:spPr>
      </p:pic>
      <p:pic>
        <p:nvPicPr>
          <p:cNvPr id="30" name="Picture 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3304700" y="2043143"/>
            <a:ext cx="1481328" cy="2057400"/>
          </a:xfrm>
          <a:prstGeom prst="rect">
            <a:avLst/>
          </a:prstGeom>
        </p:spPr>
      </p:pic>
      <p:pic>
        <p:nvPicPr>
          <p:cNvPr id="31" name="Picture 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4"/>
              </a:ext>
            </a:extLst>
          </a:blip>
          <a:srcRect/>
          <a:stretch>
            <a:fillRect/>
          </a:stretch>
        </p:blipFill>
        <p:spPr>
          <a:xfrm>
            <a:off x="13433326" y="6222795"/>
            <a:ext cx="2012511" cy="205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90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370248" y="135080"/>
            <a:ext cx="1823962" cy="171452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12160" t="17796" r="14927" b="21823"/>
          <a:stretch>
            <a:fillRect/>
          </a:stretch>
        </p:blipFill>
        <p:spPr>
          <a:xfrm rot="-311875">
            <a:off x="750550" y="492156"/>
            <a:ext cx="1063358" cy="88059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789926">
            <a:off x="456024" y="488536"/>
            <a:ext cx="513645" cy="4931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262007">
            <a:off x="-857548" y="8481835"/>
            <a:ext cx="20474267" cy="5685826"/>
          </a:xfrm>
          <a:prstGeom prst="rect">
            <a:avLst/>
          </a:prstGeom>
        </p:spPr>
      </p:pic>
      <p:pic>
        <p:nvPicPr>
          <p:cNvPr id="23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1126" y="7979038"/>
            <a:ext cx="3200400" cy="2112247"/>
          </a:xfrm>
          <a:prstGeom prst="rect">
            <a:avLst/>
          </a:prstGeom>
        </p:spPr>
      </p:pic>
      <p:pic>
        <p:nvPicPr>
          <p:cNvPr id="24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255304" y="7854535"/>
            <a:ext cx="1167011" cy="119304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94210" y="153752"/>
            <a:ext cx="141887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5. Một </a:t>
            </a: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số hoạt </a:t>
            </a: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động </a:t>
            </a:r>
            <a:r>
              <a:rPr lang="nl-NL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học sinh </a:t>
            </a: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có thể làm để chào </a:t>
            </a: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mừng </a:t>
            </a:r>
            <a:endParaRPr lang="nl-NL" sz="4000" b="1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nl-NL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ngày </a:t>
            </a: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Nhà giáo Việt Nam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1029" y="2125337"/>
            <a:ext cx="17577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Hãy kể tên một số hoạt động các em có thể làm để chuẩn bị cho Ngày nhà giáo Việt Nam.</a:t>
            </a:r>
            <a:endParaRPr lang="en-US" sz="3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77" y="2740890"/>
            <a:ext cx="4513724" cy="39994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823103"/>
            <a:ext cx="4527222" cy="41983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2862564"/>
            <a:ext cx="4389338" cy="39717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9139" y="2981978"/>
            <a:ext cx="3979266" cy="4151305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838810" y="7019989"/>
            <a:ext cx="3714657" cy="8540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Arial" pitchFamily="34" charset="0"/>
                <a:cs typeface="Arial" pitchFamily="34" charset="0"/>
              </a:rPr>
              <a:t>BIỂU DIỄN VĂN NGHỆ</a:t>
            </a:r>
            <a:endParaRPr lang="en-US" sz="24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387497" y="7090879"/>
            <a:ext cx="4043894" cy="8540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Arial" pitchFamily="34" charset="0"/>
                <a:cs typeface="Arial" pitchFamily="34" charset="0"/>
              </a:rPr>
              <a:t>LÀM THIỆP CHÚC MỪNG</a:t>
            </a:r>
            <a:endParaRPr lang="en-US" sz="24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9857792" y="7133283"/>
            <a:ext cx="4043894" cy="8540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Arial" pitchFamily="34" charset="0"/>
                <a:cs typeface="Arial" pitchFamily="34" charset="0"/>
              </a:rPr>
              <a:t>TRANG TRÍ LỚP HỌC</a:t>
            </a:r>
            <a:endParaRPr lang="en-US" sz="24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4138960" y="7108446"/>
            <a:ext cx="4043894" cy="8540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Arial" pitchFamily="34" charset="0"/>
                <a:cs typeface="Arial" pitchFamily="34" charset="0"/>
              </a:rPr>
              <a:t>LÀM BÁO TƯỜNG</a:t>
            </a:r>
            <a:endParaRPr lang="en-US" sz="2400" b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54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 animBg="1"/>
      <p:bldP spid="19" grpId="0" animBg="1"/>
      <p:bldP spid="20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H="1">
            <a:off x="4529975" y="-3051927"/>
            <a:ext cx="9104806" cy="1719204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133821" flipH="1">
            <a:off x="473956" y="216830"/>
            <a:ext cx="16515763" cy="172353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4810274">
            <a:off x="172263" y="8552949"/>
            <a:ext cx="1675438" cy="210746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2851397">
            <a:off x="10850024" y="2008572"/>
            <a:ext cx="319992" cy="30719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0019461">
            <a:off x="17308486" y="743740"/>
            <a:ext cx="516571" cy="49590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 rot="1800043">
            <a:off x="9719602" y="8977417"/>
            <a:ext cx="567418" cy="62666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693431">
            <a:off x="596694" y="635921"/>
            <a:ext cx="826577" cy="118513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7483644">
            <a:off x="4148934" y="8357039"/>
            <a:ext cx="509049" cy="488687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839255">
            <a:off x="7718892" y="8992181"/>
            <a:ext cx="554415" cy="532238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-2419102">
            <a:off x="15573274" y="395101"/>
            <a:ext cx="927423" cy="13297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81176" y="500437"/>
            <a:ext cx="7862318" cy="982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LUYỆN TẬP – VẬN DỤNG</a:t>
            </a:r>
            <a:endParaRPr lang="en-US" sz="44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3208208">
            <a:off x="16525975" y="8574833"/>
            <a:ext cx="1675438" cy="2107469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486354" y="1911728"/>
            <a:ext cx="43434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latin typeface="Arial" pitchFamily="34" charset="0"/>
                <a:cs typeface="Arial" pitchFamily="34" charset="0"/>
              </a:rPr>
              <a:t>HOẠT ĐỘNG NHÓM</a:t>
            </a:r>
            <a:endParaRPr lang="en-US" sz="3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9478" y="6184142"/>
            <a:ext cx="68808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ỗi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nhóm 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chọn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một hoạt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động </a:t>
            </a:r>
            <a:endParaRPr lang="nl-NL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phù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hợp với khả năng của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nhóm </a:t>
            </a:r>
            <a:endParaRPr lang="nl-NL" sz="36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mình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để chuẩn bị chào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mừng </a:t>
            </a:r>
            <a:endParaRPr lang="nl-NL" sz="36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Ngày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Nhà giáo Việt Nam.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2" descr="https://free.vector6.com/wp-content/uploads/2021/03/0000000705-giao-duc-hoc-tap-hoc-sinh-kien-thuc-hoc-nhom-tai-hinh-png-187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757" y="2162168"/>
            <a:ext cx="3630594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071" y="1866936"/>
            <a:ext cx="5927949" cy="411476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54" y="1866936"/>
            <a:ext cx="5794984" cy="411476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314" y="5981700"/>
            <a:ext cx="6259412" cy="388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1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8962136">
            <a:off x="16999113" y="2858423"/>
            <a:ext cx="1342951" cy="1689247"/>
          </a:xfrm>
          <a:prstGeom prst="rect">
            <a:avLst/>
          </a:prstGeom>
        </p:spPr>
      </p:pic>
      <p:pic>
        <p:nvPicPr>
          <p:cNvPr id="34" name="Picture 2">
            <a:extLst>
              <a:ext uri="{FF2B5EF4-FFF2-40B4-BE49-F238E27FC236}">
                <a16:creationId xmlns:a16="http://schemas.microsoft.com/office/drawing/2014/main" xmlns="" id="{3032621C-752D-44A6-8B5B-577F6E8358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flipV="1">
            <a:off x="9134413" y="1463422"/>
            <a:ext cx="8172574" cy="2689478"/>
          </a:xfrm>
          <a:prstGeom prst="rect">
            <a:avLst/>
          </a:prstGeom>
        </p:spPr>
      </p:pic>
      <p:pic>
        <p:nvPicPr>
          <p:cNvPr id="35" name="Picture 3">
            <a:extLst>
              <a:ext uri="{FF2B5EF4-FFF2-40B4-BE49-F238E27FC236}">
                <a16:creationId xmlns:a16="http://schemas.microsoft.com/office/drawing/2014/main" xmlns="" id="{3DB31775-F866-46DB-A227-E86D8EFDCC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9124826" y="1385491"/>
            <a:ext cx="8654656" cy="3072210"/>
          </a:xfrm>
          <a:prstGeom prst="rect">
            <a:avLst/>
          </a:prstGeom>
        </p:spPr>
      </p:pic>
      <p:pic>
        <p:nvPicPr>
          <p:cNvPr id="48" name="Picture 5">
            <a:extLst>
              <a:ext uri="{FF2B5EF4-FFF2-40B4-BE49-F238E27FC236}">
                <a16:creationId xmlns:a16="http://schemas.microsoft.com/office/drawing/2014/main" xmlns="" id="{D1DD4C8E-140A-45BB-B24D-49FB435655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2907142" y="58148"/>
            <a:ext cx="1760283" cy="1398276"/>
          </a:xfrm>
          <a:prstGeom prst="rect">
            <a:avLst/>
          </a:prstGeom>
        </p:spPr>
      </p:pic>
      <p:pic>
        <p:nvPicPr>
          <p:cNvPr id="49" name="Picture 8">
            <a:extLst>
              <a:ext uri="{FF2B5EF4-FFF2-40B4-BE49-F238E27FC236}">
                <a16:creationId xmlns:a16="http://schemas.microsoft.com/office/drawing/2014/main" xmlns="" id="{BF4EBF3D-B158-4586-88E1-38BA78D35DA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 l="12160" t="17796" r="14927" b="21823"/>
          <a:stretch>
            <a:fillRect/>
          </a:stretch>
        </p:blipFill>
        <p:spPr>
          <a:xfrm rot="-311875">
            <a:off x="13260045" y="60164"/>
            <a:ext cx="1380075" cy="1142874"/>
          </a:xfrm>
          <a:prstGeom prst="rect">
            <a:avLst/>
          </a:prstGeom>
        </p:spPr>
      </p:pic>
      <p:pic>
        <p:nvPicPr>
          <p:cNvPr id="50" name="Picture 8">
            <a:extLst>
              <a:ext uri="{FF2B5EF4-FFF2-40B4-BE49-F238E27FC236}">
                <a16:creationId xmlns:a16="http://schemas.microsoft.com/office/drawing/2014/main" xmlns="" id="{B1603679-A5E3-4FDB-9769-F15FEBDF521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267651">
            <a:off x="12963877" y="618287"/>
            <a:ext cx="513645" cy="4931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601199" y="1463422"/>
            <a:ext cx="7472265" cy="2748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Nói về cảm nhận của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em 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khi tham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gia các hoạt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động 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chuẩn bị cho Ngày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Nhà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giáo 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Việt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Nam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0086"/>
            <a:ext cx="7696200" cy="518813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067300"/>
            <a:ext cx="7467600" cy="496414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480" y="5067300"/>
            <a:ext cx="9010911" cy="483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9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547256" y="240070"/>
            <a:ext cx="1730670" cy="162683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789926">
            <a:off x="667260" y="558738"/>
            <a:ext cx="513645" cy="4931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262007">
            <a:off x="-773724" y="9221684"/>
            <a:ext cx="20474267" cy="6477314"/>
          </a:xfrm>
          <a:prstGeom prst="rect">
            <a:avLst/>
          </a:prstGeom>
        </p:spPr>
      </p:pic>
      <p:pic>
        <p:nvPicPr>
          <p:cNvPr id="18" name="Picture 18">
            <a:extLst>
              <a:ext uri="{FF2B5EF4-FFF2-40B4-BE49-F238E27FC236}">
                <a16:creationId xmlns:a16="http://schemas.microsoft.com/office/drawing/2014/main" xmlns="" id="{6948300C-8FD7-4E50-B88F-08DDDAA9FA9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084690" y="805288"/>
            <a:ext cx="749862" cy="833180"/>
          </a:xfrm>
          <a:prstGeom prst="rect">
            <a:avLst/>
          </a:prstGeom>
        </p:spPr>
      </p:pic>
      <p:grpSp>
        <p:nvGrpSpPr>
          <p:cNvPr id="9" name="Google Shape;573;p53"/>
          <p:cNvGrpSpPr/>
          <p:nvPr/>
        </p:nvGrpSpPr>
        <p:grpSpPr>
          <a:xfrm>
            <a:off x="-152400" y="1103853"/>
            <a:ext cx="7543800" cy="6136217"/>
            <a:chOff x="-331425" y="1579700"/>
            <a:chExt cx="1880250" cy="1905825"/>
          </a:xfrm>
        </p:grpSpPr>
        <p:sp>
          <p:nvSpPr>
            <p:cNvPr id="10" name="Google Shape;574;p53"/>
            <p:cNvSpPr/>
            <p:nvPr/>
          </p:nvSpPr>
          <p:spPr>
            <a:xfrm>
              <a:off x="-72650" y="1864050"/>
              <a:ext cx="1621475" cy="1621475"/>
            </a:xfrm>
            <a:custGeom>
              <a:avLst/>
              <a:gdLst/>
              <a:ahLst/>
              <a:cxnLst/>
              <a:rect l="l" t="t" r="r" b="b"/>
              <a:pathLst>
                <a:path w="64859" h="64859" extrusionOk="0">
                  <a:moveTo>
                    <a:pt x="7060" y="1"/>
                  </a:moveTo>
                  <a:lnTo>
                    <a:pt x="1" y="57794"/>
                  </a:lnTo>
                  <a:lnTo>
                    <a:pt x="57800" y="64858"/>
                  </a:lnTo>
                  <a:lnTo>
                    <a:pt x="64858" y="7060"/>
                  </a:lnTo>
                  <a:lnTo>
                    <a:pt x="58170" y="6238"/>
                  </a:lnTo>
                  <a:lnTo>
                    <a:pt x="58170" y="6238"/>
                  </a:lnTo>
                  <a:cubicBezTo>
                    <a:pt x="59249" y="7937"/>
                    <a:pt x="58324" y="10802"/>
                    <a:pt x="55874" y="10802"/>
                  </a:cubicBezTo>
                  <a:cubicBezTo>
                    <a:pt x="55742" y="10802"/>
                    <a:pt x="55605" y="10794"/>
                    <a:pt x="55465" y="10777"/>
                  </a:cubicBezTo>
                  <a:cubicBezTo>
                    <a:pt x="52716" y="10439"/>
                    <a:pt x="52395" y="7185"/>
                    <a:pt x="53935" y="5721"/>
                  </a:cubicBezTo>
                  <a:lnTo>
                    <a:pt x="48068" y="5008"/>
                  </a:lnTo>
                  <a:lnTo>
                    <a:pt x="48068" y="5008"/>
                  </a:lnTo>
                  <a:cubicBezTo>
                    <a:pt x="48897" y="6661"/>
                    <a:pt x="47978" y="9180"/>
                    <a:pt x="45724" y="9180"/>
                  </a:cubicBezTo>
                  <a:cubicBezTo>
                    <a:pt x="45596" y="9180"/>
                    <a:pt x="45463" y="9172"/>
                    <a:pt x="45325" y="9155"/>
                  </a:cubicBezTo>
                  <a:cubicBezTo>
                    <a:pt x="42784" y="8845"/>
                    <a:pt x="42397" y="5955"/>
                    <a:pt x="43671" y="4464"/>
                  </a:cubicBezTo>
                  <a:lnTo>
                    <a:pt x="37369" y="3702"/>
                  </a:lnTo>
                  <a:lnTo>
                    <a:pt x="37369" y="3702"/>
                  </a:lnTo>
                  <a:cubicBezTo>
                    <a:pt x="37603" y="3974"/>
                    <a:pt x="37782" y="4284"/>
                    <a:pt x="37907" y="4621"/>
                  </a:cubicBezTo>
                  <a:cubicBezTo>
                    <a:pt x="38098" y="5062"/>
                    <a:pt x="38169" y="5547"/>
                    <a:pt x="38109" y="6026"/>
                  </a:cubicBezTo>
                  <a:lnTo>
                    <a:pt x="37929" y="6728"/>
                  </a:lnTo>
                  <a:cubicBezTo>
                    <a:pt x="37487" y="7799"/>
                    <a:pt x="36466" y="8409"/>
                    <a:pt x="35415" y="8409"/>
                  </a:cubicBezTo>
                  <a:cubicBezTo>
                    <a:pt x="34849" y="8409"/>
                    <a:pt x="34274" y="8232"/>
                    <a:pt x="33777" y="7854"/>
                  </a:cubicBezTo>
                  <a:cubicBezTo>
                    <a:pt x="33472" y="7647"/>
                    <a:pt x="33211" y="7392"/>
                    <a:pt x="32998" y="7092"/>
                  </a:cubicBezTo>
                  <a:cubicBezTo>
                    <a:pt x="32558" y="6494"/>
                    <a:pt x="32340" y="5802"/>
                    <a:pt x="32432" y="5051"/>
                  </a:cubicBezTo>
                  <a:cubicBezTo>
                    <a:pt x="32519" y="4333"/>
                    <a:pt x="32884" y="3674"/>
                    <a:pt x="33450" y="3223"/>
                  </a:cubicBezTo>
                  <a:lnTo>
                    <a:pt x="26761" y="2406"/>
                  </a:lnTo>
                  <a:lnTo>
                    <a:pt x="26761" y="2406"/>
                  </a:lnTo>
                  <a:cubicBezTo>
                    <a:pt x="27618" y="4006"/>
                    <a:pt x="26733" y="6506"/>
                    <a:pt x="24519" y="6506"/>
                  </a:cubicBezTo>
                  <a:cubicBezTo>
                    <a:pt x="24398" y="6506"/>
                    <a:pt x="24273" y="6498"/>
                    <a:pt x="24144" y="6483"/>
                  </a:cubicBezTo>
                  <a:cubicBezTo>
                    <a:pt x="21662" y="6178"/>
                    <a:pt x="21303" y="3315"/>
                    <a:pt x="22587" y="1895"/>
                  </a:cubicBezTo>
                  <a:lnTo>
                    <a:pt x="17493" y="1274"/>
                  </a:lnTo>
                  <a:lnTo>
                    <a:pt x="17493" y="1274"/>
                  </a:lnTo>
                  <a:cubicBezTo>
                    <a:pt x="17536" y="1405"/>
                    <a:pt x="17564" y="1541"/>
                    <a:pt x="17585" y="1677"/>
                  </a:cubicBezTo>
                  <a:cubicBezTo>
                    <a:pt x="17607" y="2194"/>
                    <a:pt x="17651" y="2787"/>
                    <a:pt x="17389" y="3266"/>
                  </a:cubicBezTo>
                  <a:cubicBezTo>
                    <a:pt x="17134" y="3729"/>
                    <a:pt x="16927" y="4164"/>
                    <a:pt x="16464" y="4469"/>
                  </a:cubicBezTo>
                  <a:cubicBezTo>
                    <a:pt x="16002" y="4779"/>
                    <a:pt x="15577" y="5030"/>
                    <a:pt x="15011" y="5089"/>
                  </a:cubicBezTo>
                  <a:cubicBezTo>
                    <a:pt x="14876" y="5109"/>
                    <a:pt x="14739" y="5118"/>
                    <a:pt x="14603" y="5118"/>
                  </a:cubicBezTo>
                  <a:cubicBezTo>
                    <a:pt x="14237" y="5118"/>
                    <a:pt x="13872" y="5049"/>
                    <a:pt x="13531" y="4910"/>
                  </a:cubicBezTo>
                  <a:cubicBezTo>
                    <a:pt x="11838" y="4213"/>
                    <a:pt x="11256" y="2112"/>
                    <a:pt x="12355" y="648"/>
                  </a:cubicBezTo>
                  <a:lnTo>
                    <a:pt x="7060" y="1"/>
                  </a:lnTo>
                  <a:close/>
                </a:path>
              </a:pathLst>
            </a:custGeom>
            <a:solidFill>
              <a:schemeClr val="dk1">
                <a:alpha val="2678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75;p53"/>
            <p:cNvSpPr/>
            <p:nvPr/>
          </p:nvSpPr>
          <p:spPr>
            <a:xfrm>
              <a:off x="-82425" y="1854000"/>
              <a:ext cx="1621450" cy="1621725"/>
            </a:xfrm>
            <a:custGeom>
              <a:avLst/>
              <a:gdLst/>
              <a:ahLst/>
              <a:cxnLst/>
              <a:rect l="l" t="t" r="r" b="b"/>
              <a:pathLst>
                <a:path w="64858" h="64869" extrusionOk="0">
                  <a:moveTo>
                    <a:pt x="7064" y="0"/>
                  </a:moveTo>
                  <a:lnTo>
                    <a:pt x="0" y="57810"/>
                  </a:lnTo>
                  <a:lnTo>
                    <a:pt x="57799" y="64868"/>
                  </a:lnTo>
                  <a:lnTo>
                    <a:pt x="64857" y="7064"/>
                  </a:lnTo>
                  <a:lnTo>
                    <a:pt x="58169" y="6248"/>
                  </a:lnTo>
                  <a:lnTo>
                    <a:pt x="58169" y="6248"/>
                  </a:lnTo>
                  <a:cubicBezTo>
                    <a:pt x="59248" y="7947"/>
                    <a:pt x="58323" y="10812"/>
                    <a:pt x="55873" y="10812"/>
                  </a:cubicBezTo>
                  <a:cubicBezTo>
                    <a:pt x="55741" y="10812"/>
                    <a:pt x="55605" y="10804"/>
                    <a:pt x="55464" y="10787"/>
                  </a:cubicBezTo>
                  <a:cubicBezTo>
                    <a:pt x="52715" y="10449"/>
                    <a:pt x="52394" y="7195"/>
                    <a:pt x="53935" y="5731"/>
                  </a:cubicBezTo>
                  <a:lnTo>
                    <a:pt x="48068" y="5018"/>
                  </a:lnTo>
                  <a:lnTo>
                    <a:pt x="48068" y="5018"/>
                  </a:lnTo>
                  <a:cubicBezTo>
                    <a:pt x="48897" y="6671"/>
                    <a:pt x="47982" y="9190"/>
                    <a:pt x="45724" y="9190"/>
                  </a:cubicBezTo>
                  <a:cubicBezTo>
                    <a:pt x="45595" y="9190"/>
                    <a:pt x="45462" y="9182"/>
                    <a:pt x="45325" y="9165"/>
                  </a:cubicBezTo>
                  <a:cubicBezTo>
                    <a:pt x="42783" y="8849"/>
                    <a:pt x="42397" y="5965"/>
                    <a:pt x="43670" y="4474"/>
                  </a:cubicBezTo>
                  <a:lnTo>
                    <a:pt x="37368" y="3701"/>
                  </a:lnTo>
                  <a:lnTo>
                    <a:pt x="37368" y="3701"/>
                  </a:lnTo>
                  <a:cubicBezTo>
                    <a:pt x="37602" y="3973"/>
                    <a:pt x="37781" y="4289"/>
                    <a:pt x="37907" y="4621"/>
                  </a:cubicBezTo>
                  <a:cubicBezTo>
                    <a:pt x="38097" y="5061"/>
                    <a:pt x="38168" y="5551"/>
                    <a:pt x="38108" y="6025"/>
                  </a:cubicBezTo>
                  <a:cubicBezTo>
                    <a:pt x="38048" y="6264"/>
                    <a:pt x="37988" y="6498"/>
                    <a:pt x="37928" y="6732"/>
                  </a:cubicBezTo>
                  <a:cubicBezTo>
                    <a:pt x="37486" y="7801"/>
                    <a:pt x="36463" y="8410"/>
                    <a:pt x="35412" y="8410"/>
                  </a:cubicBezTo>
                  <a:cubicBezTo>
                    <a:pt x="34846" y="8410"/>
                    <a:pt x="34272" y="8234"/>
                    <a:pt x="33776" y="7859"/>
                  </a:cubicBezTo>
                  <a:cubicBezTo>
                    <a:pt x="33471" y="7652"/>
                    <a:pt x="33210" y="7396"/>
                    <a:pt x="32998" y="7097"/>
                  </a:cubicBezTo>
                  <a:cubicBezTo>
                    <a:pt x="32557" y="6498"/>
                    <a:pt x="32339" y="5802"/>
                    <a:pt x="32432" y="5056"/>
                  </a:cubicBezTo>
                  <a:cubicBezTo>
                    <a:pt x="32519" y="4332"/>
                    <a:pt x="32889" y="3679"/>
                    <a:pt x="33455" y="3222"/>
                  </a:cubicBezTo>
                  <a:lnTo>
                    <a:pt x="26766" y="2406"/>
                  </a:lnTo>
                  <a:lnTo>
                    <a:pt x="26766" y="2406"/>
                  </a:lnTo>
                  <a:cubicBezTo>
                    <a:pt x="27623" y="4005"/>
                    <a:pt x="26737" y="6505"/>
                    <a:pt x="24523" y="6505"/>
                  </a:cubicBezTo>
                  <a:cubicBezTo>
                    <a:pt x="24402" y="6505"/>
                    <a:pt x="24277" y="6497"/>
                    <a:pt x="24148" y="6482"/>
                  </a:cubicBezTo>
                  <a:cubicBezTo>
                    <a:pt x="21666" y="6177"/>
                    <a:pt x="21307" y="3320"/>
                    <a:pt x="22592" y="1899"/>
                  </a:cubicBezTo>
                  <a:lnTo>
                    <a:pt x="17497" y="1274"/>
                  </a:lnTo>
                  <a:lnTo>
                    <a:pt x="17497" y="1274"/>
                  </a:lnTo>
                  <a:cubicBezTo>
                    <a:pt x="17541" y="1410"/>
                    <a:pt x="17568" y="1540"/>
                    <a:pt x="17590" y="1676"/>
                  </a:cubicBezTo>
                  <a:cubicBezTo>
                    <a:pt x="17612" y="2193"/>
                    <a:pt x="17655" y="2787"/>
                    <a:pt x="17394" y="3265"/>
                  </a:cubicBezTo>
                  <a:cubicBezTo>
                    <a:pt x="17138" y="3728"/>
                    <a:pt x="16931" y="4163"/>
                    <a:pt x="16469" y="4474"/>
                  </a:cubicBezTo>
                  <a:cubicBezTo>
                    <a:pt x="16006" y="4778"/>
                    <a:pt x="15582" y="5029"/>
                    <a:pt x="15016" y="5089"/>
                  </a:cubicBezTo>
                  <a:cubicBezTo>
                    <a:pt x="14879" y="5110"/>
                    <a:pt x="14741" y="5120"/>
                    <a:pt x="14604" y="5120"/>
                  </a:cubicBezTo>
                  <a:cubicBezTo>
                    <a:pt x="14238" y="5120"/>
                    <a:pt x="13875" y="5047"/>
                    <a:pt x="13535" y="4909"/>
                  </a:cubicBezTo>
                  <a:cubicBezTo>
                    <a:pt x="11843" y="4218"/>
                    <a:pt x="11260" y="2112"/>
                    <a:pt x="12360" y="648"/>
                  </a:cubicBezTo>
                  <a:lnTo>
                    <a:pt x="70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76;p53"/>
            <p:cNvSpPr/>
            <p:nvPr/>
          </p:nvSpPr>
          <p:spPr>
            <a:xfrm>
              <a:off x="-331425" y="1579700"/>
              <a:ext cx="1101300" cy="649025"/>
            </a:xfrm>
            <a:custGeom>
              <a:avLst/>
              <a:gdLst/>
              <a:ahLst/>
              <a:cxnLst/>
              <a:rect l="l" t="t" r="r" b="b"/>
              <a:pathLst>
                <a:path w="44052" h="25961" extrusionOk="0">
                  <a:moveTo>
                    <a:pt x="40035" y="0"/>
                  </a:moveTo>
                  <a:lnTo>
                    <a:pt x="0" y="15402"/>
                  </a:lnTo>
                  <a:cubicBezTo>
                    <a:pt x="0" y="15402"/>
                    <a:pt x="1513" y="15761"/>
                    <a:pt x="1873" y="16638"/>
                  </a:cubicBezTo>
                  <a:cubicBezTo>
                    <a:pt x="2237" y="17514"/>
                    <a:pt x="1524" y="18526"/>
                    <a:pt x="1524" y="18526"/>
                  </a:cubicBezTo>
                  <a:cubicBezTo>
                    <a:pt x="1524" y="18526"/>
                    <a:pt x="2999" y="18885"/>
                    <a:pt x="3380" y="19816"/>
                  </a:cubicBezTo>
                  <a:cubicBezTo>
                    <a:pt x="3767" y="20752"/>
                    <a:pt x="2885" y="22439"/>
                    <a:pt x="2885" y="22439"/>
                  </a:cubicBezTo>
                  <a:cubicBezTo>
                    <a:pt x="2885" y="22439"/>
                    <a:pt x="4447" y="23011"/>
                    <a:pt x="4703" y="23631"/>
                  </a:cubicBezTo>
                  <a:cubicBezTo>
                    <a:pt x="4958" y="24252"/>
                    <a:pt x="4327" y="25960"/>
                    <a:pt x="4327" y="25960"/>
                  </a:cubicBezTo>
                  <a:lnTo>
                    <a:pt x="44051" y="10684"/>
                  </a:lnTo>
                  <a:cubicBezTo>
                    <a:pt x="41510" y="9791"/>
                    <a:pt x="42609" y="7168"/>
                    <a:pt x="42609" y="7168"/>
                  </a:cubicBezTo>
                  <a:cubicBezTo>
                    <a:pt x="42609" y="7168"/>
                    <a:pt x="41521" y="6466"/>
                    <a:pt x="41047" y="5753"/>
                  </a:cubicBezTo>
                  <a:cubicBezTo>
                    <a:pt x="40574" y="5040"/>
                    <a:pt x="41434" y="3418"/>
                    <a:pt x="41434" y="3418"/>
                  </a:cubicBezTo>
                  <a:cubicBezTo>
                    <a:pt x="41434" y="3418"/>
                    <a:pt x="39806" y="2993"/>
                    <a:pt x="39491" y="2221"/>
                  </a:cubicBezTo>
                  <a:cubicBezTo>
                    <a:pt x="39175" y="1442"/>
                    <a:pt x="40035" y="0"/>
                    <a:pt x="40035" y="0"/>
                  </a:cubicBezTo>
                  <a:close/>
                </a:path>
              </a:pathLst>
            </a:custGeom>
            <a:solidFill>
              <a:schemeClr val="dk1">
                <a:alpha val="2678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14089" y="2931042"/>
            <a:ext cx="4092788" cy="2817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HƯỚNG DẪN</a:t>
            </a:r>
          </a:p>
          <a:p>
            <a:pPr algn="ctr">
              <a:lnSpc>
                <a:spcPct val="200000"/>
              </a:lnSpc>
            </a:pPr>
            <a:r>
              <a:rPr lang="en-US" sz="48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VỀ NHÀ</a:t>
            </a:r>
            <a:endParaRPr lang="en-US" sz="48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851710" y="2148691"/>
            <a:ext cx="10058400" cy="248103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Kể với người thân những sự kiện diễn ra ở trường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881257" y="4858054"/>
            <a:ext cx="10058400" cy="235046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35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Cùng các bạn trong nhóm chuẩn bị hoạt động mà nhóm em đã đăng kí trước lớp.</a:t>
            </a:r>
            <a:endParaRPr lang="en-US" sz="35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2" descr="Trẻ Em, Học Tập, Học Bài, Giáo Dục, Tải hình PNG 91 - Free.Vector6.com">
            <a:extLst>
              <a:ext uri="{FF2B5EF4-FFF2-40B4-BE49-F238E27FC236}">
                <a16:creationId xmlns:a16="http://schemas.microsoft.com/office/drawing/2014/main" xmlns="" id="{AEED9C7D-745D-4B99-81F5-3A907F089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399" y="7337664"/>
            <a:ext cx="4056709" cy="317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Trẻ Em, Mầm Non, Cậu Bé, Đi Học, Tải hình PNG 357 - Free.Vector6.com">
            <a:extLst>
              <a:ext uri="{FF2B5EF4-FFF2-40B4-BE49-F238E27FC236}">
                <a16:creationId xmlns:a16="http://schemas.microsoft.com/office/drawing/2014/main" xmlns="" id="{6BB82DD9-ABCF-462D-BBEA-E24B63C81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-22382"/>
            <a:ext cx="4114800" cy="409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图片 8" descr="6fc417983c9675ce1b60e983870aeb8a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552" y="7208516"/>
            <a:ext cx="4435684" cy="3436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832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460983">
            <a:off x="1235743" y="6151559"/>
            <a:ext cx="1748898" cy="219987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810274">
            <a:off x="15425225" y="324206"/>
            <a:ext cx="1675438" cy="21074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2053196" y="1159414"/>
            <a:ext cx="14181609" cy="733608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0084657">
            <a:off x="3221913" y="633590"/>
            <a:ext cx="541332" cy="51967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159206">
            <a:off x="3252256" y="4267841"/>
            <a:ext cx="662036" cy="112209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7483644">
            <a:off x="541517" y="9362339"/>
            <a:ext cx="509049" cy="48868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422455">
            <a:off x="887331" y="3746380"/>
            <a:ext cx="509049" cy="48868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693431">
            <a:off x="920907" y="611011"/>
            <a:ext cx="826577" cy="1185137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6383107">
            <a:off x="17308741" y="4581008"/>
            <a:ext cx="513645" cy="493100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5590816">
            <a:off x="17447185" y="9542024"/>
            <a:ext cx="424393" cy="407417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-2419102">
            <a:off x="16411918" y="7142291"/>
            <a:ext cx="927423" cy="13297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5F69D1E1-F620-449A-80B9-54A9712890C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525777">
            <a:off x="10999209" y="5762289"/>
            <a:ext cx="3095278" cy="25845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85277" y="3024122"/>
            <a:ext cx="123605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CẢM ƠN CÁC EM ĐÃ LẮNG NGHE</a:t>
            </a:r>
          </a:p>
          <a:p>
            <a:pPr algn="ctr">
              <a:lnSpc>
                <a:spcPct val="150000"/>
              </a:lnSpc>
            </a:pPr>
            <a:r>
              <a:rPr lang="en-US" sz="54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HẸN GẶP LẠI!</a:t>
            </a:r>
            <a:endParaRPr lang="en-US" sz="5400" b="1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3716000" y="6222795"/>
            <a:ext cx="2012511" cy="205739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8BD6A4A9-91E0-49B1-B55E-829DD650776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1629460" y="4306675"/>
            <a:ext cx="8125736" cy="576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1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33738">
            <a:off x="5970490" y="831314"/>
            <a:ext cx="6358175" cy="158654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297725">
            <a:off x="1371964" y="1736589"/>
            <a:ext cx="15858840" cy="856780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460983">
            <a:off x="691221" y="6297296"/>
            <a:ext cx="1748898" cy="219987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5486684" y="8801590"/>
            <a:ext cx="758759" cy="83798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4810274">
            <a:off x="15575808" y="739774"/>
            <a:ext cx="1675438" cy="210746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 rot="2851397">
            <a:off x="9208285" y="507545"/>
            <a:ext cx="319992" cy="30719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 rot="-6383107">
            <a:off x="16927791" y="5017806"/>
            <a:ext cx="513645" cy="493100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1345741">
            <a:off x="11263034" y="9205949"/>
            <a:ext cx="511678" cy="867251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1800043">
            <a:off x="11671035" y="347808"/>
            <a:ext cx="567418" cy="626667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 rot="693431">
            <a:off x="6149683" y="954717"/>
            <a:ext cx="826577" cy="1185137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 rot="-2011406">
            <a:off x="16900845" y="2684915"/>
            <a:ext cx="716911" cy="1027900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 rot="-2419102">
            <a:off x="16011837" y="6705132"/>
            <a:ext cx="927423" cy="1329729"/>
          </a:xfrm>
          <a:prstGeom prst="rect">
            <a:avLst/>
          </a:prstGeom>
        </p:spPr>
      </p:pic>
      <p:sp>
        <p:nvSpPr>
          <p:cNvPr id="27" name="TextBox 27"/>
          <p:cNvSpPr txBox="1"/>
          <p:nvPr/>
        </p:nvSpPr>
        <p:spPr>
          <a:xfrm>
            <a:off x="6670998" y="1219246"/>
            <a:ext cx="5394565" cy="6560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39"/>
              </a:lnSpc>
              <a:spcBef>
                <a:spcPct val="0"/>
              </a:spcBef>
            </a:pPr>
            <a:r>
              <a:rPr lang="en-US" sz="4800" b="1" spc="-7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  <a:endParaRPr lang="en-US" sz="4800" b="1" spc="-7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12503" y="3350625"/>
            <a:ext cx="115421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Cả lớp hát bài: “Vui đến trường” và trả lời câu hỏi: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212503" y="4149138"/>
            <a:ext cx="93398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200000"/>
              </a:lnSpc>
              <a:buFont typeface="Wingdings" pitchFamily="2" charset="2"/>
              <a:buChar char="Ø"/>
            </a:pPr>
            <a:r>
              <a:rPr lang="nl-NL" sz="40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Khi </a:t>
            </a:r>
            <a:r>
              <a:rPr lang="nl-NL" sz="40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đến trường em có cảm nhận gì?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571500" indent="-571500">
              <a:lnSpc>
                <a:spcPct val="200000"/>
              </a:lnSpc>
              <a:buFont typeface="Wingdings" pitchFamily="2" charset="2"/>
              <a:buChar char="Ø"/>
            </a:pPr>
            <a:r>
              <a:rPr lang="nl-NL" sz="40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Ở </a:t>
            </a:r>
            <a:r>
              <a:rPr lang="nl-NL" sz="40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trường em được tham gia những sự kiện nào? Vào thời gian nào?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7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>
          <a:xfrm>
            <a:off x="11518873" y="4686790"/>
            <a:ext cx="2925249" cy="4114800"/>
          </a:xfrm>
          <a:prstGeom prst="rect">
            <a:avLst/>
          </a:prstGeom>
        </p:spPr>
      </p:pic>
      <p:pic>
        <p:nvPicPr>
          <p:cNvPr id="31" name="Picture 7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>
          <a:xfrm>
            <a:off x="13950379" y="4922754"/>
            <a:ext cx="2925249" cy="4114800"/>
          </a:xfrm>
          <a:prstGeom prst="rect">
            <a:avLst/>
          </a:prstGeom>
        </p:spPr>
      </p:pic>
      <p:pic>
        <p:nvPicPr>
          <p:cNvPr id="32" name="nhom-hoa-tay-nhac-thieu-nhi-soi-dong-remix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187522" y="1013616"/>
            <a:ext cx="1299162" cy="1299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460983">
            <a:off x="1235743" y="6151559"/>
            <a:ext cx="1748898" cy="219987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810274">
            <a:off x="15425225" y="324206"/>
            <a:ext cx="1675438" cy="21074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922460" y="1583416"/>
            <a:ext cx="14181609" cy="858631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2529253" y="2773700"/>
            <a:ext cx="995995" cy="121702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134838">
            <a:off x="3856576" y="679551"/>
            <a:ext cx="10590914" cy="1708479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4081271" y="1066800"/>
            <a:ext cx="10395644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00"/>
              </a:lnSpc>
            </a:pPr>
            <a:r>
              <a:rPr lang="en-US" sz="6400" b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THÀNH KIẾN THỨC</a:t>
            </a:r>
            <a:endParaRPr lang="en-US" sz="6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 l="24274" t="12627" r="27335" b="10210"/>
          <a:stretch>
            <a:fillRect/>
          </a:stretch>
        </p:blipFill>
        <p:spPr>
          <a:xfrm>
            <a:off x="2703668" y="2773699"/>
            <a:ext cx="763218" cy="121702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10084657">
            <a:off x="3221913" y="633590"/>
            <a:ext cx="541332" cy="51967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 rot="-1159206">
            <a:off x="3252256" y="4267841"/>
            <a:ext cx="662036" cy="112209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-7483644">
            <a:off x="541517" y="9362339"/>
            <a:ext cx="509049" cy="48868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1422455">
            <a:off x="887331" y="3746380"/>
            <a:ext cx="509049" cy="48868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693431">
            <a:off x="920907" y="611011"/>
            <a:ext cx="826577" cy="1185137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-6383107">
            <a:off x="17308741" y="4581008"/>
            <a:ext cx="513645" cy="493100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-5590816">
            <a:off x="17447185" y="9542024"/>
            <a:ext cx="424393" cy="407417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-2419102">
            <a:off x="16411918" y="7142291"/>
            <a:ext cx="927423" cy="13297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40414" y="2491861"/>
            <a:ext cx="12396342" cy="1824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Một </a:t>
            </a: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số sự kiện thường được tổ chức ở </a:t>
            </a: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trường </a:t>
            </a:r>
            <a:endParaRPr lang="nl-NL" sz="4000" b="1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và </a:t>
            </a:r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ý nghĩa của sự kiện đó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408833" y="4716665"/>
            <a:ext cx="5486400" cy="11510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latin typeface="Arial" pitchFamily="34" charset="0"/>
                <a:cs typeface="Arial" pitchFamily="34" charset="0"/>
              </a:rPr>
              <a:t>TRÒ CHƠI “ĐỐ BẠN”</a:t>
            </a:r>
            <a:endParaRPr lang="en-US" sz="36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20318" y="5867738"/>
            <a:ext cx="125175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Nhóm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cử một bạn đọc câu đố, nhóm 2 trả lời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Nếu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trả lời được, nhóm 2 sẽ đọc câu đố cho nhóm 1 trả lời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Nếu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nhóm nào trả lời không đúng hoặc không trả lời được là thua.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8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215349" y="570243"/>
            <a:ext cx="2350240" cy="247805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81237">
            <a:off x="4010960" y="-91946"/>
            <a:ext cx="13455783" cy="91258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1437957">
            <a:off x="426211" y="1530969"/>
            <a:ext cx="1321100" cy="113614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10359667" flipV="1">
            <a:off x="3181785" y="1391357"/>
            <a:ext cx="1321100" cy="113614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 l="24681" t="19957" r="25654" b="19187"/>
          <a:stretch>
            <a:fillRect/>
          </a:stretch>
        </p:blipFill>
        <p:spPr>
          <a:xfrm rot="489684">
            <a:off x="1790468" y="1005705"/>
            <a:ext cx="1419676" cy="173960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10084657">
            <a:off x="1076541" y="943740"/>
            <a:ext cx="541332" cy="5196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5486684" y="8801590"/>
            <a:ext cx="758759" cy="837986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6383107">
            <a:off x="18031177" y="5467478"/>
            <a:ext cx="513645" cy="49310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839255">
            <a:off x="8938249" y="9486280"/>
            <a:ext cx="554415" cy="532238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693431">
            <a:off x="3048616" y="2204439"/>
            <a:ext cx="826577" cy="1185137"/>
          </a:xfrm>
          <a:prstGeom prst="rect">
            <a:avLst/>
          </a:prstGeom>
        </p:spPr>
      </p:pic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4557598" y="1039792"/>
            <a:ext cx="11331948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+ Sự kiện nào được tổ chức vào tháng 3 để tôn vinh phụ nữ?</a:t>
            </a:r>
            <a:endParaRPr kumimoji="0" lang="en-US" sz="3200" b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+ Sự kiện nào được tổ chức để chào mừng năm học mới?</a:t>
            </a:r>
            <a:endParaRPr kumimoji="0" lang="en-US" sz="3200" b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4579370" y="2400300"/>
            <a:ext cx="12925333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+ Sự kiện nào được tổ chức để thúc đẩy phong trào thể dục, thể </a:t>
            </a: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thao </a:t>
            </a:r>
            <a:endParaRPr kumimoji="0" lang="nl-NL" sz="3200" b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của </a:t>
            </a: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nhà trường?</a:t>
            </a:r>
            <a:endParaRPr kumimoji="0" lang="en-US" sz="3200" b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+ Sự kiện nào được tổ chức vào tháng 11 để tôn vinh thầy, cô </a:t>
            </a: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giáo </a:t>
            </a:r>
            <a:endParaRPr kumimoji="0" lang="nl-NL" sz="3200" b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Việt </a:t>
            </a: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Nam?</a:t>
            </a:r>
            <a:endParaRPr kumimoji="0" lang="en-US" sz="3200" b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+ Sự kiện nào được tổ chức để tôn vinh giá trị của sách?</a:t>
            </a:r>
            <a:endParaRPr kumimoji="0" lang="en-US" sz="3200" b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+ Sự kiện nào được tổ chức để chào đón tết Nguyên đán của dân </a:t>
            </a: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tộc </a:t>
            </a:r>
            <a:endParaRPr kumimoji="0" lang="nl-NL" sz="3200" b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Việt </a:t>
            </a:r>
            <a:r>
              <a:rPr kumimoji="0" lang="nl-NL" sz="3200" b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Nam. </a:t>
            </a:r>
            <a:endParaRPr kumimoji="0" lang="nl-NL" sz="3200" b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27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7208" y="7590559"/>
            <a:ext cx="2895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Graphic 7">
            <a:extLst>
              <a:ext uri="{FF2B5EF4-FFF2-40B4-BE49-F238E27FC236}">
                <a16:creationId xmlns:a16="http://schemas.microsoft.com/office/drawing/2014/main" xmlns="" id="{C03D23B8-42A7-4DE8-AFA6-A3C0D0B8B97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5624199" y="7597067"/>
            <a:ext cx="2457842" cy="2457842"/>
          </a:xfrm>
          <a:prstGeom prst="rect">
            <a:avLst/>
          </a:prstGeom>
        </p:spPr>
      </p:pic>
      <p:pic>
        <p:nvPicPr>
          <p:cNvPr id="30" name="Picture 7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27828" y="6344145"/>
            <a:ext cx="3845468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29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21957" y="87502"/>
            <a:ext cx="2256625" cy="212122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789926">
            <a:off x="667260" y="558738"/>
            <a:ext cx="513645" cy="4931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262007">
            <a:off x="-773724" y="9221684"/>
            <a:ext cx="20474267" cy="6477314"/>
          </a:xfrm>
          <a:prstGeom prst="rect">
            <a:avLst/>
          </a:prstGeom>
        </p:spPr>
      </p:pic>
      <p:pic>
        <p:nvPicPr>
          <p:cNvPr id="18" name="Picture 18">
            <a:extLst>
              <a:ext uri="{FF2B5EF4-FFF2-40B4-BE49-F238E27FC236}">
                <a16:creationId xmlns:a16="http://schemas.microsoft.com/office/drawing/2014/main" xmlns="" id="{6948300C-8FD7-4E50-B88F-08DDDAA9FA9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084690" y="805288"/>
            <a:ext cx="749862" cy="833180"/>
          </a:xfrm>
          <a:prstGeom prst="rect">
            <a:avLst/>
          </a:prstGeom>
        </p:spPr>
      </p:pic>
      <p:grpSp>
        <p:nvGrpSpPr>
          <p:cNvPr id="9" name="Google Shape;573;p53"/>
          <p:cNvGrpSpPr/>
          <p:nvPr/>
        </p:nvGrpSpPr>
        <p:grpSpPr>
          <a:xfrm>
            <a:off x="-152400" y="1103853"/>
            <a:ext cx="7543800" cy="6136217"/>
            <a:chOff x="-331425" y="1579700"/>
            <a:chExt cx="1880250" cy="1905825"/>
          </a:xfrm>
        </p:grpSpPr>
        <p:sp>
          <p:nvSpPr>
            <p:cNvPr id="10" name="Google Shape;574;p53"/>
            <p:cNvSpPr/>
            <p:nvPr/>
          </p:nvSpPr>
          <p:spPr>
            <a:xfrm>
              <a:off x="-72650" y="1864050"/>
              <a:ext cx="1621475" cy="1621475"/>
            </a:xfrm>
            <a:custGeom>
              <a:avLst/>
              <a:gdLst/>
              <a:ahLst/>
              <a:cxnLst/>
              <a:rect l="l" t="t" r="r" b="b"/>
              <a:pathLst>
                <a:path w="64859" h="64859" extrusionOk="0">
                  <a:moveTo>
                    <a:pt x="7060" y="1"/>
                  </a:moveTo>
                  <a:lnTo>
                    <a:pt x="1" y="57794"/>
                  </a:lnTo>
                  <a:lnTo>
                    <a:pt x="57800" y="64858"/>
                  </a:lnTo>
                  <a:lnTo>
                    <a:pt x="64858" y="7060"/>
                  </a:lnTo>
                  <a:lnTo>
                    <a:pt x="58170" y="6238"/>
                  </a:lnTo>
                  <a:lnTo>
                    <a:pt x="58170" y="6238"/>
                  </a:lnTo>
                  <a:cubicBezTo>
                    <a:pt x="59249" y="7937"/>
                    <a:pt x="58324" y="10802"/>
                    <a:pt x="55874" y="10802"/>
                  </a:cubicBezTo>
                  <a:cubicBezTo>
                    <a:pt x="55742" y="10802"/>
                    <a:pt x="55605" y="10794"/>
                    <a:pt x="55465" y="10777"/>
                  </a:cubicBezTo>
                  <a:cubicBezTo>
                    <a:pt x="52716" y="10439"/>
                    <a:pt x="52395" y="7185"/>
                    <a:pt x="53935" y="5721"/>
                  </a:cubicBezTo>
                  <a:lnTo>
                    <a:pt x="48068" y="5008"/>
                  </a:lnTo>
                  <a:lnTo>
                    <a:pt x="48068" y="5008"/>
                  </a:lnTo>
                  <a:cubicBezTo>
                    <a:pt x="48897" y="6661"/>
                    <a:pt x="47978" y="9180"/>
                    <a:pt x="45724" y="9180"/>
                  </a:cubicBezTo>
                  <a:cubicBezTo>
                    <a:pt x="45596" y="9180"/>
                    <a:pt x="45463" y="9172"/>
                    <a:pt x="45325" y="9155"/>
                  </a:cubicBezTo>
                  <a:cubicBezTo>
                    <a:pt x="42784" y="8845"/>
                    <a:pt x="42397" y="5955"/>
                    <a:pt x="43671" y="4464"/>
                  </a:cubicBezTo>
                  <a:lnTo>
                    <a:pt x="37369" y="3702"/>
                  </a:lnTo>
                  <a:lnTo>
                    <a:pt x="37369" y="3702"/>
                  </a:lnTo>
                  <a:cubicBezTo>
                    <a:pt x="37603" y="3974"/>
                    <a:pt x="37782" y="4284"/>
                    <a:pt x="37907" y="4621"/>
                  </a:cubicBezTo>
                  <a:cubicBezTo>
                    <a:pt x="38098" y="5062"/>
                    <a:pt x="38169" y="5547"/>
                    <a:pt x="38109" y="6026"/>
                  </a:cubicBezTo>
                  <a:lnTo>
                    <a:pt x="37929" y="6728"/>
                  </a:lnTo>
                  <a:cubicBezTo>
                    <a:pt x="37487" y="7799"/>
                    <a:pt x="36466" y="8409"/>
                    <a:pt x="35415" y="8409"/>
                  </a:cubicBezTo>
                  <a:cubicBezTo>
                    <a:pt x="34849" y="8409"/>
                    <a:pt x="34274" y="8232"/>
                    <a:pt x="33777" y="7854"/>
                  </a:cubicBezTo>
                  <a:cubicBezTo>
                    <a:pt x="33472" y="7647"/>
                    <a:pt x="33211" y="7392"/>
                    <a:pt x="32998" y="7092"/>
                  </a:cubicBezTo>
                  <a:cubicBezTo>
                    <a:pt x="32558" y="6494"/>
                    <a:pt x="32340" y="5802"/>
                    <a:pt x="32432" y="5051"/>
                  </a:cubicBezTo>
                  <a:cubicBezTo>
                    <a:pt x="32519" y="4333"/>
                    <a:pt x="32884" y="3674"/>
                    <a:pt x="33450" y="3223"/>
                  </a:cubicBezTo>
                  <a:lnTo>
                    <a:pt x="26761" y="2406"/>
                  </a:lnTo>
                  <a:lnTo>
                    <a:pt x="26761" y="2406"/>
                  </a:lnTo>
                  <a:cubicBezTo>
                    <a:pt x="27618" y="4006"/>
                    <a:pt x="26733" y="6506"/>
                    <a:pt x="24519" y="6506"/>
                  </a:cubicBezTo>
                  <a:cubicBezTo>
                    <a:pt x="24398" y="6506"/>
                    <a:pt x="24273" y="6498"/>
                    <a:pt x="24144" y="6483"/>
                  </a:cubicBezTo>
                  <a:cubicBezTo>
                    <a:pt x="21662" y="6178"/>
                    <a:pt x="21303" y="3315"/>
                    <a:pt x="22587" y="1895"/>
                  </a:cubicBezTo>
                  <a:lnTo>
                    <a:pt x="17493" y="1274"/>
                  </a:lnTo>
                  <a:lnTo>
                    <a:pt x="17493" y="1274"/>
                  </a:lnTo>
                  <a:cubicBezTo>
                    <a:pt x="17536" y="1405"/>
                    <a:pt x="17564" y="1541"/>
                    <a:pt x="17585" y="1677"/>
                  </a:cubicBezTo>
                  <a:cubicBezTo>
                    <a:pt x="17607" y="2194"/>
                    <a:pt x="17651" y="2787"/>
                    <a:pt x="17389" y="3266"/>
                  </a:cubicBezTo>
                  <a:cubicBezTo>
                    <a:pt x="17134" y="3729"/>
                    <a:pt x="16927" y="4164"/>
                    <a:pt x="16464" y="4469"/>
                  </a:cubicBezTo>
                  <a:cubicBezTo>
                    <a:pt x="16002" y="4779"/>
                    <a:pt x="15577" y="5030"/>
                    <a:pt x="15011" y="5089"/>
                  </a:cubicBezTo>
                  <a:cubicBezTo>
                    <a:pt x="14876" y="5109"/>
                    <a:pt x="14739" y="5118"/>
                    <a:pt x="14603" y="5118"/>
                  </a:cubicBezTo>
                  <a:cubicBezTo>
                    <a:pt x="14237" y="5118"/>
                    <a:pt x="13872" y="5049"/>
                    <a:pt x="13531" y="4910"/>
                  </a:cubicBezTo>
                  <a:cubicBezTo>
                    <a:pt x="11838" y="4213"/>
                    <a:pt x="11256" y="2112"/>
                    <a:pt x="12355" y="648"/>
                  </a:cubicBezTo>
                  <a:lnTo>
                    <a:pt x="7060" y="1"/>
                  </a:lnTo>
                  <a:close/>
                </a:path>
              </a:pathLst>
            </a:custGeom>
            <a:solidFill>
              <a:schemeClr val="dk1">
                <a:alpha val="2678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75;p53"/>
            <p:cNvSpPr/>
            <p:nvPr/>
          </p:nvSpPr>
          <p:spPr>
            <a:xfrm>
              <a:off x="-82425" y="1854000"/>
              <a:ext cx="1621450" cy="1621725"/>
            </a:xfrm>
            <a:custGeom>
              <a:avLst/>
              <a:gdLst/>
              <a:ahLst/>
              <a:cxnLst/>
              <a:rect l="l" t="t" r="r" b="b"/>
              <a:pathLst>
                <a:path w="64858" h="64869" extrusionOk="0">
                  <a:moveTo>
                    <a:pt x="7064" y="0"/>
                  </a:moveTo>
                  <a:lnTo>
                    <a:pt x="0" y="57810"/>
                  </a:lnTo>
                  <a:lnTo>
                    <a:pt x="57799" y="64868"/>
                  </a:lnTo>
                  <a:lnTo>
                    <a:pt x="64857" y="7064"/>
                  </a:lnTo>
                  <a:lnTo>
                    <a:pt x="58169" y="6248"/>
                  </a:lnTo>
                  <a:lnTo>
                    <a:pt x="58169" y="6248"/>
                  </a:lnTo>
                  <a:cubicBezTo>
                    <a:pt x="59248" y="7947"/>
                    <a:pt x="58323" y="10812"/>
                    <a:pt x="55873" y="10812"/>
                  </a:cubicBezTo>
                  <a:cubicBezTo>
                    <a:pt x="55741" y="10812"/>
                    <a:pt x="55605" y="10804"/>
                    <a:pt x="55464" y="10787"/>
                  </a:cubicBezTo>
                  <a:cubicBezTo>
                    <a:pt x="52715" y="10449"/>
                    <a:pt x="52394" y="7195"/>
                    <a:pt x="53935" y="5731"/>
                  </a:cubicBezTo>
                  <a:lnTo>
                    <a:pt x="48068" y="5018"/>
                  </a:lnTo>
                  <a:lnTo>
                    <a:pt x="48068" y="5018"/>
                  </a:lnTo>
                  <a:cubicBezTo>
                    <a:pt x="48897" y="6671"/>
                    <a:pt x="47982" y="9190"/>
                    <a:pt x="45724" y="9190"/>
                  </a:cubicBezTo>
                  <a:cubicBezTo>
                    <a:pt x="45595" y="9190"/>
                    <a:pt x="45462" y="9182"/>
                    <a:pt x="45325" y="9165"/>
                  </a:cubicBezTo>
                  <a:cubicBezTo>
                    <a:pt x="42783" y="8849"/>
                    <a:pt x="42397" y="5965"/>
                    <a:pt x="43670" y="4474"/>
                  </a:cubicBezTo>
                  <a:lnTo>
                    <a:pt x="37368" y="3701"/>
                  </a:lnTo>
                  <a:lnTo>
                    <a:pt x="37368" y="3701"/>
                  </a:lnTo>
                  <a:cubicBezTo>
                    <a:pt x="37602" y="3973"/>
                    <a:pt x="37781" y="4289"/>
                    <a:pt x="37907" y="4621"/>
                  </a:cubicBezTo>
                  <a:cubicBezTo>
                    <a:pt x="38097" y="5061"/>
                    <a:pt x="38168" y="5551"/>
                    <a:pt x="38108" y="6025"/>
                  </a:cubicBezTo>
                  <a:cubicBezTo>
                    <a:pt x="38048" y="6264"/>
                    <a:pt x="37988" y="6498"/>
                    <a:pt x="37928" y="6732"/>
                  </a:cubicBezTo>
                  <a:cubicBezTo>
                    <a:pt x="37486" y="7801"/>
                    <a:pt x="36463" y="8410"/>
                    <a:pt x="35412" y="8410"/>
                  </a:cubicBezTo>
                  <a:cubicBezTo>
                    <a:pt x="34846" y="8410"/>
                    <a:pt x="34272" y="8234"/>
                    <a:pt x="33776" y="7859"/>
                  </a:cubicBezTo>
                  <a:cubicBezTo>
                    <a:pt x="33471" y="7652"/>
                    <a:pt x="33210" y="7396"/>
                    <a:pt x="32998" y="7097"/>
                  </a:cubicBezTo>
                  <a:cubicBezTo>
                    <a:pt x="32557" y="6498"/>
                    <a:pt x="32339" y="5802"/>
                    <a:pt x="32432" y="5056"/>
                  </a:cubicBezTo>
                  <a:cubicBezTo>
                    <a:pt x="32519" y="4332"/>
                    <a:pt x="32889" y="3679"/>
                    <a:pt x="33455" y="3222"/>
                  </a:cubicBezTo>
                  <a:lnTo>
                    <a:pt x="26766" y="2406"/>
                  </a:lnTo>
                  <a:lnTo>
                    <a:pt x="26766" y="2406"/>
                  </a:lnTo>
                  <a:cubicBezTo>
                    <a:pt x="27623" y="4005"/>
                    <a:pt x="26737" y="6505"/>
                    <a:pt x="24523" y="6505"/>
                  </a:cubicBezTo>
                  <a:cubicBezTo>
                    <a:pt x="24402" y="6505"/>
                    <a:pt x="24277" y="6497"/>
                    <a:pt x="24148" y="6482"/>
                  </a:cubicBezTo>
                  <a:cubicBezTo>
                    <a:pt x="21666" y="6177"/>
                    <a:pt x="21307" y="3320"/>
                    <a:pt x="22592" y="1899"/>
                  </a:cubicBezTo>
                  <a:lnTo>
                    <a:pt x="17497" y="1274"/>
                  </a:lnTo>
                  <a:lnTo>
                    <a:pt x="17497" y="1274"/>
                  </a:lnTo>
                  <a:cubicBezTo>
                    <a:pt x="17541" y="1410"/>
                    <a:pt x="17568" y="1540"/>
                    <a:pt x="17590" y="1676"/>
                  </a:cubicBezTo>
                  <a:cubicBezTo>
                    <a:pt x="17612" y="2193"/>
                    <a:pt x="17655" y="2787"/>
                    <a:pt x="17394" y="3265"/>
                  </a:cubicBezTo>
                  <a:cubicBezTo>
                    <a:pt x="17138" y="3728"/>
                    <a:pt x="16931" y="4163"/>
                    <a:pt x="16469" y="4474"/>
                  </a:cubicBezTo>
                  <a:cubicBezTo>
                    <a:pt x="16006" y="4778"/>
                    <a:pt x="15582" y="5029"/>
                    <a:pt x="15016" y="5089"/>
                  </a:cubicBezTo>
                  <a:cubicBezTo>
                    <a:pt x="14879" y="5110"/>
                    <a:pt x="14741" y="5120"/>
                    <a:pt x="14604" y="5120"/>
                  </a:cubicBezTo>
                  <a:cubicBezTo>
                    <a:pt x="14238" y="5120"/>
                    <a:pt x="13875" y="5047"/>
                    <a:pt x="13535" y="4909"/>
                  </a:cubicBezTo>
                  <a:cubicBezTo>
                    <a:pt x="11843" y="4218"/>
                    <a:pt x="11260" y="2112"/>
                    <a:pt x="12360" y="648"/>
                  </a:cubicBezTo>
                  <a:lnTo>
                    <a:pt x="70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76;p53"/>
            <p:cNvSpPr/>
            <p:nvPr/>
          </p:nvSpPr>
          <p:spPr>
            <a:xfrm>
              <a:off x="-331425" y="1579700"/>
              <a:ext cx="1101300" cy="649025"/>
            </a:xfrm>
            <a:custGeom>
              <a:avLst/>
              <a:gdLst/>
              <a:ahLst/>
              <a:cxnLst/>
              <a:rect l="l" t="t" r="r" b="b"/>
              <a:pathLst>
                <a:path w="44052" h="25961" extrusionOk="0">
                  <a:moveTo>
                    <a:pt x="40035" y="0"/>
                  </a:moveTo>
                  <a:lnTo>
                    <a:pt x="0" y="15402"/>
                  </a:lnTo>
                  <a:cubicBezTo>
                    <a:pt x="0" y="15402"/>
                    <a:pt x="1513" y="15761"/>
                    <a:pt x="1873" y="16638"/>
                  </a:cubicBezTo>
                  <a:cubicBezTo>
                    <a:pt x="2237" y="17514"/>
                    <a:pt x="1524" y="18526"/>
                    <a:pt x="1524" y="18526"/>
                  </a:cubicBezTo>
                  <a:cubicBezTo>
                    <a:pt x="1524" y="18526"/>
                    <a:pt x="2999" y="18885"/>
                    <a:pt x="3380" y="19816"/>
                  </a:cubicBezTo>
                  <a:cubicBezTo>
                    <a:pt x="3767" y="20752"/>
                    <a:pt x="2885" y="22439"/>
                    <a:pt x="2885" y="22439"/>
                  </a:cubicBezTo>
                  <a:cubicBezTo>
                    <a:pt x="2885" y="22439"/>
                    <a:pt x="4447" y="23011"/>
                    <a:pt x="4703" y="23631"/>
                  </a:cubicBezTo>
                  <a:cubicBezTo>
                    <a:pt x="4958" y="24252"/>
                    <a:pt x="4327" y="25960"/>
                    <a:pt x="4327" y="25960"/>
                  </a:cubicBezTo>
                  <a:lnTo>
                    <a:pt x="44051" y="10684"/>
                  </a:lnTo>
                  <a:cubicBezTo>
                    <a:pt x="41510" y="9791"/>
                    <a:pt x="42609" y="7168"/>
                    <a:pt x="42609" y="7168"/>
                  </a:cubicBezTo>
                  <a:cubicBezTo>
                    <a:pt x="42609" y="7168"/>
                    <a:pt x="41521" y="6466"/>
                    <a:pt x="41047" y="5753"/>
                  </a:cubicBezTo>
                  <a:cubicBezTo>
                    <a:pt x="40574" y="5040"/>
                    <a:pt x="41434" y="3418"/>
                    <a:pt x="41434" y="3418"/>
                  </a:cubicBezTo>
                  <a:cubicBezTo>
                    <a:pt x="41434" y="3418"/>
                    <a:pt x="39806" y="2993"/>
                    <a:pt x="39491" y="2221"/>
                  </a:cubicBezTo>
                  <a:cubicBezTo>
                    <a:pt x="39175" y="1442"/>
                    <a:pt x="40035" y="0"/>
                    <a:pt x="40035" y="0"/>
                  </a:cubicBezTo>
                  <a:close/>
                </a:path>
              </a:pathLst>
            </a:custGeom>
            <a:solidFill>
              <a:schemeClr val="dk1">
                <a:alpha val="2678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834552" y="2931042"/>
            <a:ext cx="4451860" cy="3594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Những sự kiện </a:t>
            </a:r>
          </a:p>
          <a:p>
            <a:pPr algn="ctr">
              <a:lnSpc>
                <a:spcPct val="20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thường được </a:t>
            </a:r>
          </a:p>
          <a:p>
            <a:pPr algn="ctr">
              <a:lnSpc>
                <a:spcPct val="20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tổ chức ở trường</a:t>
            </a:r>
            <a:endParaRPr lang="en-US" sz="40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884367" y="447558"/>
            <a:ext cx="10058400" cy="113174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Ngày Khai giảng: chào mừng năm học mới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7848600" y="1796848"/>
            <a:ext cx="10058400" cy="113174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Ngày Nhà giáo Việt Nam: tôn vinh thầy, cô giáo.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7848600" y="3193518"/>
            <a:ext cx="10058400" cy="113174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Ngày Quốc tế phụ nữ: tôn vinh phụ nữ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848600" y="4597768"/>
            <a:ext cx="10058400" cy="113174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Ngày Hội đọc sách: tôn vinh giá trị của sách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848600" y="6108325"/>
            <a:ext cx="10058400" cy="113174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Hội Chợ xuân: chào đón tết Nguyên đán 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848600" y="7581900"/>
            <a:ext cx="10058400" cy="16002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35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Hội khỏe Phù Đổng: Thúc đẩy phong trào </a:t>
            </a:r>
            <a:r>
              <a:rPr lang="nl-NL" sz="35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thể </a:t>
            </a:r>
            <a:r>
              <a:rPr lang="nl-NL" sz="35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dục, thể thao...</a:t>
            </a:r>
            <a:endParaRPr lang="en-US" sz="35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30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5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H="1">
            <a:off x="4529975" y="-3051927"/>
            <a:ext cx="9104806" cy="1719204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133821" flipH="1">
            <a:off x="472525" y="216859"/>
            <a:ext cx="16515763" cy="164989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4810274">
            <a:off x="172263" y="8552949"/>
            <a:ext cx="1675438" cy="210746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2851397">
            <a:off x="10850024" y="2008572"/>
            <a:ext cx="319992" cy="30719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0019461">
            <a:off x="17308486" y="743740"/>
            <a:ext cx="516571" cy="49590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 rot="1800043">
            <a:off x="9719602" y="8977417"/>
            <a:ext cx="567418" cy="62666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693431">
            <a:off x="596694" y="635921"/>
            <a:ext cx="826577" cy="118513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7483644">
            <a:off x="4148934" y="8357039"/>
            <a:ext cx="509049" cy="488687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839255">
            <a:off x="7718892" y="8992181"/>
            <a:ext cx="554415" cy="532238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-2419102">
            <a:off x="15573274" y="395101"/>
            <a:ext cx="927423" cy="13297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10283" y="606973"/>
            <a:ext cx="142526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Nhận </a:t>
            </a:r>
            <a:r>
              <a:rPr lang="nl-NL" sz="4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xét về </a:t>
            </a:r>
            <a:r>
              <a:rPr lang="nl-NL" sz="4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nhà </a:t>
            </a:r>
            <a:r>
              <a:rPr lang="nl-NL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trường ở </a:t>
            </a:r>
            <a:r>
              <a:rPr lang="nl-NL" sz="4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trong tình huống cụ thể</a:t>
            </a:r>
            <a:endParaRPr lang="en-US" sz="4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3208208">
            <a:off x="16525975" y="8574833"/>
            <a:ext cx="1675438" cy="210746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57" y="5472766"/>
            <a:ext cx="5301430" cy="436909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87" y="5422995"/>
            <a:ext cx="5105400" cy="436909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487" y="5422995"/>
            <a:ext cx="5170716" cy="436909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479" y="1675622"/>
            <a:ext cx="4818913" cy="414469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512" y="1714500"/>
            <a:ext cx="4998179" cy="4144697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143000" y="2039811"/>
            <a:ext cx="4775666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>
                <a:latin typeface="Arial" pitchFamily="34" charset="0"/>
                <a:cs typeface="Arial" pitchFamily="34" charset="0"/>
              </a:rPr>
              <a:t>Nói về một số </a:t>
            </a:r>
            <a:r>
              <a:rPr lang="nl-NL" sz="3600">
                <a:latin typeface="Arial" pitchFamily="34" charset="0"/>
                <a:cs typeface="Arial" pitchFamily="34" charset="0"/>
              </a:rPr>
              <a:t>hoạt </a:t>
            </a:r>
            <a:endParaRPr lang="nl-NL" sz="3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latin typeface="Arial" pitchFamily="34" charset="0"/>
                <a:cs typeface="Arial" pitchFamily="34" charset="0"/>
              </a:rPr>
              <a:t>động </a:t>
            </a:r>
            <a:r>
              <a:rPr lang="nl-NL" sz="3600">
                <a:latin typeface="Arial" pitchFamily="34" charset="0"/>
                <a:cs typeface="Arial" pitchFamily="34" charset="0"/>
              </a:rPr>
              <a:t>trong </a:t>
            </a:r>
            <a:r>
              <a:rPr lang="nl-NL" sz="3600" smtClean="0">
                <a:latin typeface="Arial" pitchFamily="34" charset="0"/>
                <a:cs typeface="Arial" pitchFamily="34" charset="0"/>
              </a:rPr>
              <a:t>Ngày </a:t>
            </a:r>
            <a:r>
              <a:rPr lang="nl-NL" sz="3600">
                <a:latin typeface="Arial" pitchFamily="34" charset="0"/>
                <a:cs typeface="Arial" pitchFamily="34" charset="0"/>
              </a:rPr>
              <a:t>Khai </a:t>
            </a:r>
            <a:endParaRPr lang="nl-NL" sz="3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latin typeface="Arial" pitchFamily="34" charset="0"/>
                <a:cs typeface="Arial" pitchFamily="34" charset="0"/>
              </a:rPr>
              <a:t>giảng </a:t>
            </a:r>
            <a:r>
              <a:rPr lang="nl-NL" sz="3600">
                <a:latin typeface="Arial" pitchFamily="34" charset="0"/>
                <a:cs typeface="Arial" pitchFamily="34" charset="0"/>
              </a:rPr>
              <a:t>qua các </a:t>
            </a:r>
            <a:r>
              <a:rPr lang="nl-NL" sz="3600">
                <a:latin typeface="Arial" pitchFamily="34" charset="0"/>
                <a:cs typeface="Arial" pitchFamily="34" charset="0"/>
              </a:rPr>
              <a:t>hình </a:t>
            </a:r>
            <a:endParaRPr lang="nl-NL" sz="3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latin typeface="Arial" pitchFamily="34" charset="0"/>
                <a:cs typeface="Arial" pitchFamily="34" charset="0"/>
              </a:rPr>
              <a:t>dưới </a:t>
            </a:r>
            <a:r>
              <a:rPr lang="nl-NL" sz="3600">
                <a:latin typeface="Arial" pitchFamily="34" charset="0"/>
                <a:cs typeface="Arial" pitchFamily="34" charset="0"/>
              </a:rPr>
              <a:t>đây. 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7192640">
            <a:off x="16670561" y="7695388"/>
            <a:ext cx="1801962" cy="22666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3C1D1F0-DDF1-4A48-B66D-16D0E25A21C9}"/>
              </a:ext>
            </a:extLst>
          </p:cNvPr>
          <p:cNvSpPr txBox="1"/>
          <p:nvPr/>
        </p:nvSpPr>
        <p:spPr>
          <a:xfrm>
            <a:off x="2790415" y="1333500"/>
            <a:ext cx="14097000" cy="982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Một </a:t>
            </a:r>
            <a:r>
              <a:rPr lang="nl-NL" sz="4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số </a:t>
            </a:r>
            <a:r>
              <a:rPr lang="nl-NL" sz="4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</a:t>
            </a:r>
            <a:r>
              <a:rPr lang="nl-NL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động </a:t>
            </a:r>
            <a:r>
              <a:rPr lang="nl-NL" sz="4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trong Ngày </a:t>
            </a:r>
            <a:r>
              <a:rPr lang="nl-NL" sz="4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Khai </a:t>
            </a:r>
            <a:r>
              <a:rPr lang="nl-NL" sz="4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giảng</a:t>
            </a:r>
            <a:endParaRPr lang="vi-VN" sz="4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xmlns="" id="{3032621C-752D-44A6-8B5B-577F6E8358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flipV="1">
            <a:off x="8962512" y="3078023"/>
            <a:ext cx="7496688" cy="6866076"/>
          </a:xfrm>
          <a:prstGeom prst="rect">
            <a:avLst/>
          </a:prstGeom>
        </p:spPr>
      </p:pic>
      <p:pic>
        <p:nvPicPr>
          <p:cNvPr id="35" name="Picture 3">
            <a:extLst>
              <a:ext uri="{FF2B5EF4-FFF2-40B4-BE49-F238E27FC236}">
                <a16:creationId xmlns:a16="http://schemas.microsoft.com/office/drawing/2014/main" xmlns="" id="{3DB31775-F866-46DB-A227-E86D8EFDCC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9099944" y="3078023"/>
            <a:ext cx="7702231" cy="6866076"/>
          </a:xfrm>
          <a:prstGeom prst="rect">
            <a:avLst/>
          </a:prstGeom>
        </p:spPr>
      </p:pic>
      <p:pic>
        <p:nvPicPr>
          <p:cNvPr id="48" name="Picture 5">
            <a:extLst>
              <a:ext uri="{FF2B5EF4-FFF2-40B4-BE49-F238E27FC236}">
                <a16:creationId xmlns:a16="http://schemas.microsoft.com/office/drawing/2014/main" xmlns="" id="{D1DD4C8E-140A-45BB-B24D-49FB435655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8187964" y="125385"/>
            <a:ext cx="1823962" cy="1448859"/>
          </a:xfrm>
          <a:prstGeom prst="rect">
            <a:avLst/>
          </a:prstGeom>
        </p:spPr>
      </p:pic>
      <p:pic>
        <p:nvPicPr>
          <p:cNvPr id="49" name="Picture 8">
            <a:extLst>
              <a:ext uri="{FF2B5EF4-FFF2-40B4-BE49-F238E27FC236}">
                <a16:creationId xmlns:a16="http://schemas.microsoft.com/office/drawing/2014/main" xmlns="" id="{BF4EBF3D-B158-4586-88E1-38BA78D35DA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 l="12160" t="17796" r="14927" b="21823"/>
          <a:stretch>
            <a:fillRect/>
          </a:stretch>
        </p:blipFill>
        <p:spPr>
          <a:xfrm rot="-311875">
            <a:off x="8409907" y="411209"/>
            <a:ext cx="1380075" cy="1142874"/>
          </a:xfrm>
          <a:prstGeom prst="rect">
            <a:avLst/>
          </a:prstGeom>
        </p:spPr>
      </p:pic>
      <p:pic>
        <p:nvPicPr>
          <p:cNvPr id="50" name="Picture 8">
            <a:extLst>
              <a:ext uri="{FF2B5EF4-FFF2-40B4-BE49-F238E27FC236}">
                <a16:creationId xmlns:a16="http://schemas.microsoft.com/office/drawing/2014/main" xmlns="" id="{B1603679-A5E3-4FDB-9769-F15FEBDF521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267651">
            <a:off x="8206363" y="352509"/>
            <a:ext cx="513645" cy="493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48" y="2578614"/>
            <a:ext cx="7315200" cy="69432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48" y="2578613"/>
            <a:ext cx="7335416" cy="73354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48" y="2587543"/>
            <a:ext cx="7335416" cy="73354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48" y="2587543"/>
            <a:ext cx="7335416" cy="733541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06" y="2578613"/>
            <a:ext cx="7302558" cy="730255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9372600" y="3462711"/>
            <a:ext cx="48734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Đón học sinh lớp 1</a:t>
            </a:r>
            <a:endParaRPr lang="en-US" sz="36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437914" y="4188185"/>
            <a:ext cx="6053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Lễ chào cờ, hát Quốc ca</a:t>
            </a:r>
            <a:endParaRPr lang="en-US" sz="36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491042" y="4955208"/>
            <a:ext cx="633699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 Hiệu trưởng đọc diễn văn</a:t>
            </a:r>
          </a:p>
          <a:p>
            <a:pPr>
              <a:lnSpc>
                <a:spcPct val="150000"/>
              </a:lnSpc>
            </a:pPr>
            <a:r>
              <a:rPr lang="en-US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khai mạc</a:t>
            </a:r>
            <a:endParaRPr lang="en-US" sz="36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564552" y="6605747"/>
            <a:ext cx="59266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4. Hiệu trưởng đánh trống</a:t>
            </a:r>
          </a:p>
          <a:p>
            <a:pPr>
              <a:lnSpc>
                <a:spcPct val="150000"/>
              </a:lnSpc>
            </a:pPr>
            <a:r>
              <a:rPr lang="en-US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khai giảng</a:t>
            </a:r>
            <a:endParaRPr lang="en-US" sz="36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663284" y="8372054"/>
            <a:ext cx="50577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5. Biểu diễn văn nghệ</a:t>
            </a:r>
            <a:endParaRPr lang="en-US" sz="36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3" grpId="0"/>
      <p:bldP spid="47" grpId="0"/>
      <p:bldP spid="51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4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291274" y="125711"/>
            <a:ext cx="1823962" cy="171452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12160" t="17796" r="14927" b="21823"/>
          <a:stretch>
            <a:fillRect/>
          </a:stretch>
        </p:blipFill>
        <p:spPr>
          <a:xfrm rot="-311875">
            <a:off x="2758352" y="492156"/>
            <a:ext cx="1063358" cy="88059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789926">
            <a:off x="2608663" y="173381"/>
            <a:ext cx="513645" cy="4931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262007">
            <a:off x="-827416" y="7691496"/>
            <a:ext cx="20474267" cy="6477314"/>
          </a:xfrm>
          <a:prstGeom prst="rect">
            <a:avLst/>
          </a:prstGeom>
        </p:spPr>
      </p:pic>
      <p:sp>
        <p:nvSpPr>
          <p:cNvPr id="15" name="TextBox 3">
            <a:extLst>
              <a:ext uri="{FF2B5EF4-FFF2-40B4-BE49-F238E27FC236}">
                <a16:creationId xmlns:a16="http://schemas.microsoft.com/office/drawing/2014/main" xmlns="" id="{A8D187AA-AE8D-4242-9C47-B9CF0EBFFB0B}"/>
              </a:ext>
            </a:extLst>
          </p:cNvPr>
          <p:cNvSpPr txBox="1"/>
          <p:nvPr/>
        </p:nvSpPr>
        <p:spPr>
          <a:xfrm>
            <a:off x="8030506" y="473843"/>
            <a:ext cx="4387373" cy="792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0"/>
              </a:lnSpc>
            </a:pPr>
            <a:r>
              <a:rPr lang="en-US" sz="4800" b="1" u="sng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LUẬN</a:t>
            </a:r>
            <a:endParaRPr lang="en-US" sz="48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AEB4A849-D233-4A68-9BCA-3B6817C354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3505200" y="1491160"/>
            <a:ext cx="13437987" cy="5633540"/>
          </a:xfrm>
          <a:prstGeom prst="rect">
            <a:avLst/>
          </a:prstGeom>
        </p:spPr>
      </p:pic>
      <p:pic>
        <p:nvPicPr>
          <p:cNvPr id="21" name="Picture 27">
            <a:extLst>
              <a:ext uri="{FF2B5EF4-FFF2-40B4-BE49-F238E27FC236}">
                <a16:creationId xmlns:a16="http://schemas.microsoft.com/office/drawing/2014/main" xmlns="" id="{C2CAD652-59DC-47BC-ACE3-6A05F5ADBE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505200" y="932452"/>
            <a:ext cx="1688130" cy="159950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375702" y="1833011"/>
            <a:ext cx="11811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Ngày Khai giảng thường có hai phần, đó là phần Lễ và phần Hội</a:t>
            </a:r>
            <a:r>
              <a:rPr lang="nl-NL" sz="36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nl-NL" sz="360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71500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3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Phần </a:t>
            </a:r>
            <a:r>
              <a:rPr lang="nl-NL" sz="36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Lễ: chào cờ, hát Quốc ca, Hiệu trưởng đọc diễn văn khai giảng</a:t>
            </a:r>
            <a:r>
              <a:rPr lang="nl-NL" sz="36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nl-NL" sz="360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71500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3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Phần </a:t>
            </a:r>
            <a:r>
              <a:rPr lang="nl-NL" sz="36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Hội là các tiết mục văn nghệ, đồng diễn thể dục, thể thao. </a:t>
            </a:r>
            <a:endParaRPr lang="en-US" sz="36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图片 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204" y="6438900"/>
            <a:ext cx="4122617" cy="2720905"/>
          </a:xfrm>
          <a:prstGeom prst="rect">
            <a:avLst/>
          </a:prstGeom>
        </p:spPr>
      </p:pic>
      <p:pic>
        <p:nvPicPr>
          <p:cNvPr id="24" name="Picture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243638" y="5377143"/>
            <a:ext cx="2077183" cy="2123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952</Words>
  <Application>Microsoft Office PowerPoint</Application>
  <PresentationFormat>Custom</PresentationFormat>
  <Paragraphs>108</Paragraphs>
  <Slides>24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Wingdings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iconn</dc:title>
  <dc:creator>Hoai Ham Hap</dc:creator>
  <cp:lastModifiedBy>HDLAPTOP</cp:lastModifiedBy>
  <cp:revision>19</cp:revision>
  <dcterms:created xsi:type="dcterms:W3CDTF">2006-08-16T00:00:00Z</dcterms:created>
  <dcterms:modified xsi:type="dcterms:W3CDTF">2021-08-27T06:15:46Z</dcterms:modified>
  <dc:identifier>DAEoHveERBA</dc:identifier>
</cp:coreProperties>
</file>