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72" r:id="rId2"/>
    <p:sldId id="283" r:id="rId3"/>
    <p:sldId id="256" r:id="rId4"/>
    <p:sldId id="273" r:id="rId5"/>
    <p:sldId id="260" r:id="rId6"/>
    <p:sldId id="257" r:id="rId7"/>
    <p:sldId id="277" r:id="rId8"/>
    <p:sldId id="274" r:id="rId9"/>
    <p:sldId id="267" r:id="rId10"/>
    <p:sldId id="284" r:id="rId11"/>
    <p:sldId id="279" r:id="rId12"/>
    <p:sldId id="280" r:id="rId13"/>
    <p:sldId id="281" r:id="rId14"/>
    <p:sldId id="285" r:id="rId15"/>
    <p:sldId id="282" r:id="rId16"/>
    <p:sldId id="275" r:id="rId17"/>
    <p:sldId id="269" r:id="rId18"/>
  </p:sldIdLst>
  <p:sldSz cx="18288000" cy="10287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99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7" autoAdjust="0"/>
    <p:restoredTop sz="94622" autoAdjust="0"/>
  </p:normalViewPr>
  <p:slideViewPr>
    <p:cSldViewPr>
      <p:cViewPr>
        <p:scale>
          <a:sx n="51" d="100"/>
          <a:sy n="51" d="100"/>
        </p:scale>
        <p:origin x="-7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3917E-6626-4E67-AE02-C7EC8A63ED44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B0D54-4751-4BF7-A8B5-FC8D6CC1F23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03873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BB0D54-4751-4BF7-A8B5-FC8D6CC1F236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8968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0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16.png"/><Relationship Id="rId17" Type="http://schemas.openxmlformats.org/officeDocument/2006/relationships/image" Target="../media/image34.svg"/><Relationship Id="rId2" Type="http://schemas.openxmlformats.org/officeDocument/2006/relationships/image" Target="../media/image11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2.svg"/><Relationship Id="rId10" Type="http://schemas.openxmlformats.org/officeDocument/2006/relationships/image" Target="../media/image15.png"/><Relationship Id="rId19" Type="http://schemas.openxmlformats.org/officeDocument/2006/relationships/image" Target="../media/image36.svg"/><Relationship Id="rId4" Type="http://schemas.openxmlformats.org/officeDocument/2006/relationships/image" Target="../media/image12.png"/><Relationship Id="rId9" Type="http://schemas.openxmlformats.org/officeDocument/2006/relationships/image" Target="../media/image28.svg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svg"/><Relationship Id="rId7" Type="http://schemas.openxmlformats.org/officeDocument/2006/relationships/image" Target="../media/image3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77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19.png"/><Relationship Id="rId9" Type="http://schemas.openxmlformats.org/officeDocument/2006/relationships/image" Target="../media/image5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svg"/><Relationship Id="rId7" Type="http://schemas.openxmlformats.org/officeDocument/2006/relationships/image" Target="../media/image3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6.svg"/><Relationship Id="rId10" Type="http://schemas.openxmlformats.org/officeDocument/2006/relationships/image" Target="../media/image42.png"/><Relationship Id="rId4" Type="http://schemas.openxmlformats.org/officeDocument/2006/relationships/image" Target="../media/image19.png"/><Relationship Id="rId9" Type="http://schemas.openxmlformats.org/officeDocument/2006/relationships/image" Target="../media/image5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9.svg"/><Relationship Id="rId3" Type="http://schemas.openxmlformats.org/officeDocument/2006/relationships/image" Target="../media/image2.svg"/><Relationship Id="rId7" Type="http://schemas.openxmlformats.org/officeDocument/2006/relationships/image" Target="../media/image3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7.svg"/><Relationship Id="rId10" Type="http://schemas.openxmlformats.org/officeDocument/2006/relationships/image" Target="../media/image39.png"/><Relationship Id="rId4" Type="http://schemas.openxmlformats.org/officeDocument/2006/relationships/image" Target="../media/image43.png"/><Relationship Id="rId9" Type="http://schemas.openxmlformats.org/officeDocument/2006/relationships/image" Target="../media/image36.svg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9.svg"/><Relationship Id="rId3" Type="http://schemas.openxmlformats.org/officeDocument/2006/relationships/image" Target="../media/image2.svg"/><Relationship Id="rId7" Type="http://schemas.openxmlformats.org/officeDocument/2006/relationships/image" Target="../media/image3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7.svg"/><Relationship Id="rId4" Type="http://schemas.openxmlformats.org/officeDocument/2006/relationships/image" Target="../media/image43.png"/><Relationship Id="rId1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0.svg"/><Relationship Id="rId3" Type="http://schemas.openxmlformats.org/officeDocument/2006/relationships/image" Target="../media/image40.svg"/><Relationship Id="rId7" Type="http://schemas.openxmlformats.org/officeDocument/2006/relationships/image" Target="../media/image14.svg"/><Relationship Id="rId12" Type="http://schemas.openxmlformats.org/officeDocument/2006/relationships/image" Target="../media/image4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6.svg"/><Relationship Id="rId5" Type="http://schemas.openxmlformats.org/officeDocument/2006/relationships/image" Target="../media/image30.svg"/><Relationship Id="rId10" Type="http://schemas.openxmlformats.org/officeDocument/2006/relationships/image" Target="../media/image8.png"/><Relationship Id="rId4" Type="http://schemas.openxmlformats.org/officeDocument/2006/relationships/image" Target="../media/image46.png"/><Relationship Id="rId9" Type="http://schemas.openxmlformats.org/officeDocument/2006/relationships/image" Target="../media/image3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2.svg"/><Relationship Id="rId7" Type="http://schemas.openxmlformats.org/officeDocument/2006/relationships/image" Target="../media/image1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4.svg"/><Relationship Id="rId5" Type="http://schemas.openxmlformats.org/officeDocument/2006/relationships/image" Target="../media/image30.svg"/><Relationship Id="rId10" Type="http://schemas.openxmlformats.org/officeDocument/2006/relationships/image" Target="../media/image48.png"/><Relationship Id="rId4" Type="http://schemas.openxmlformats.org/officeDocument/2006/relationships/image" Target="../media/image21.png"/><Relationship Id="rId9" Type="http://schemas.openxmlformats.org/officeDocument/2006/relationships/image" Target="../media/image34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svg"/><Relationship Id="rId18" Type="http://schemas.openxmlformats.org/officeDocument/2006/relationships/image" Target="../media/image49.png"/><Relationship Id="rId3" Type="http://schemas.openxmlformats.org/officeDocument/2006/relationships/image" Target="../media/image2.svg"/><Relationship Id="rId12" Type="http://schemas.openxmlformats.org/officeDocument/2006/relationships/image" Target="../media/image29.png"/><Relationship Id="rId17" Type="http://schemas.openxmlformats.org/officeDocument/2006/relationships/image" Target="../media/image28.svg"/><Relationship Id="rId7" Type="http://schemas.openxmlformats.org/officeDocument/2006/relationships/image" Target="../media/image20.svg"/><Relationship Id="rId2" Type="http://schemas.openxmlformats.org/officeDocument/2006/relationships/image" Target="../media/image2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26.svg"/><Relationship Id="rId4" Type="http://schemas.openxmlformats.org/officeDocument/2006/relationships/image" Target="../media/image3.png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7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16.png"/><Relationship Id="rId17" Type="http://schemas.openxmlformats.org/officeDocument/2006/relationships/image" Target="../media/image34.svg"/><Relationship Id="rId2" Type="http://schemas.openxmlformats.org/officeDocument/2006/relationships/image" Target="../media/image11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2.svg"/><Relationship Id="rId10" Type="http://schemas.openxmlformats.org/officeDocument/2006/relationships/image" Target="../media/image15.png"/><Relationship Id="rId19" Type="http://schemas.openxmlformats.org/officeDocument/2006/relationships/image" Target="../media/image36.svg"/><Relationship Id="rId4" Type="http://schemas.openxmlformats.org/officeDocument/2006/relationships/image" Target="../media/image12.png"/><Relationship Id="rId9" Type="http://schemas.openxmlformats.org/officeDocument/2006/relationships/image" Target="../media/image28.sv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svg"/><Relationship Id="rId7" Type="http://schemas.openxmlformats.org/officeDocument/2006/relationships/image" Target="../media/image36.svg"/><Relationship Id="rId12" Type="http://schemas.openxmlformats.org/officeDocument/2006/relationships/image" Target="../media/image23.png"/><Relationship Id="rId17" Type="http://schemas.openxmlformats.org/officeDocument/2006/relationships/image" Target="../media/image25.png"/><Relationship Id="rId2" Type="http://schemas.openxmlformats.org/officeDocument/2006/relationships/image" Target="../media/image2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0.svg"/><Relationship Id="rId5" Type="http://schemas.openxmlformats.org/officeDocument/2006/relationships/image" Target="../media/image38.svg"/><Relationship Id="rId15" Type="http://schemas.openxmlformats.org/officeDocument/2006/relationships/image" Target="../media/image10.svg"/><Relationship Id="rId10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12" Type="http://schemas.openxmlformats.org/officeDocument/2006/relationships/image" Target="../media/image1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7.png"/><Relationship Id="rId10" Type="http://schemas.openxmlformats.org/officeDocument/2006/relationships/image" Target="../media/image24.png"/><Relationship Id="rId9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svg"/><Relationship Id="rId3" Type="http://schemas.openxmlformats.org/officeDocument/2006/relationships/image" Target="../media/image28.png"/><Relationship Id="rId12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4.svg"/><Relationship Id="rId15" Type="http://schemas.openxmlformats.org/officeDocument/2006/relationships/image" Target="../media/image28.svg"/><Relationship Id="rId10" Type="http://schemas.openxmlformats.org/officeDocument/2006/relationships/image" Target="../media/image29.png"/><Relationship Id="rId9" Type="http://schemas.openxmlformats.org/officeDocument/2006/relationships/image" Target="../media/image22.sv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42.svg"/><Relationship Id="rId3" Type="http://schemas.openxmlformats.org/officeDocument/2006/relationships/image" Target="../media/image2.svg"/><Relationship Id="rId7" Type="http://schemas.openxmlformats.org/officeDocument/2006/relationships/image" Target="../media/image36.svg"/><Relationship Id="rId12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5.svg"/><Relationship Id="rId5" Type="http://schemas.openxmlformats.org/officeDocument/2006/relationships/image" Target="../media/image38.svg"/><Relationship Id="rId10" Type="http://schemas.openxmlformats.org/officeDocument/2006/relationships/image" Target="../media/image32.png"/><Relationship Id="rId4" Type="http://schemas.openxmlformats.org/officeDocument/2006/relationships/image" Target="../media/image20.png"/><Relationship Id="rId9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svg"/><Relationship Id="rId3" Type="http://schemas.openxmlformats.org/officeDocument/2006/relationships/image" Target="../media/image42.svg"/><Relationship Id="rId7" Type="http://schemas.openxmlformats.org/officeDocument/2006/relationships/image" Target="../media/image14.svg"/><Relationship Id="rId12" Type="http://schemas.openxmlformats.org/officeDocument/2006/relationships/image" Target="../media/image35.png"/><Relationship Id="rId2" Type="http://schemas.openxmlformats.org/officeDocument/2006/relationships/image" Target="../media/image3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4.svg"/><Relationship Id="rId5" Type="http://schemas.openxmlformats.org/officeDocument/2006/relationships/image" Target="../media/image30.svg"/><Relationship Id="rId15" Type="http://schemas.openxmlformats.org/officeDocument/2006/relationships/image" Target="../media/image2.svg"/><Relationship Id="rId10" Type="http://schemas.openxmlformats.org/officeDocument/2006/relationships/image" Target="../media/image34.png"/><Relationship Id="rId4" Type="http://schemas.openxmlformats.org/officeDocument/2006/relationships/image" Target="../media/image21.png"/><Relationship Id="rId9" Type="http://schemas.openxmlformats.org/officeDocument/2006/relationships/image" Target="../media/image34.sv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9.svg"/><Relationship Id="rId3" Type="http://schemas.openxmlformats.org/officeDocument/2006/relationships/image" Target="../media/image2.svg"/><Relationship Id="rId7" Type="http://schemas.openxmlformats.org/officeDocument/2006/relationships/image" Target="../media/image34.svg"/><Relationship Id="rId17" Type="http://schemas.openxmlformats.org/officeDocument/2006/relationships/image" Target="../media/image28.svg"/><Relationship Id="rId2" Type="http://schemas.openxmlformats.org/officeDocument/2006/relationships/image" Target="../media/image2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30.svg"/><Relationship Id="rId10" Type="http://schemas.openxmlformats.org/officeDocument/2006/relationships/image" Target="../media/image39.png"/><Relationship Id="rId4" Type="http://schemas.openxmlformats.org/officeDocument/2006/relationships/image" Target="../media/image26.png"/><Relationship Id="rId9" Type="http://schemas.openxmlformats.org/officeDocument/2006/relationships/image" Target="../media/image36.sv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62201" y="2563785"/>
            <a:ext cx="14268375" cy="5780115"/>
            <a:chOff x="-377191" y="-2"/>
            <a:chExt cx="9516272" cy="687923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 rot="16200000" flipV="1">
              <a:off x="941327" y="-1318520"/>
              <a:ext cx="6879235" cy="9516272"/>
            </a:xfrm>
            <a:prstGeom prst="rect">
              <a:avLst/>
            </a:prstGeom>
          </p:spPr>
        </p:pic>
        <p:sp>
          <p:nvSpPr>
            <p:cNvPr id="4" name="TextBox 4"/>
            <p:cNvSpPr txBox="1"/>
            <p:nvPr/>
          </p:nvSpPr>
          <p:spPr>
            <a:xfrm>
              <a:off x="-284769" y="1513695"/>
              <a:ext cx="9331425" cy="26373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CHÀO MỪNG CÁC </a:t>
              </a:r>
              <a:r>
                <a:rPr lang="en-US" sz="4800" b="1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 </a:t>
              </a:r>
              <a:endParaRPr lang="en-US" sz="48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4800" b="1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ĐẾN </a:t>
              </a:r>
              <a:r>
                <a:rPr lang="en-US" sz="48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VỚI BÀI </a:t>
              </a:r>
              <a:r>
                <a:rPr lang="en-US" sz="4800" b="1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 </a:t>
              </a:r>
              <a:r>
                <a:rPr lang="en-US" sz="4800" b="1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NGÀY </a:t>
              </a:r>
              <a:r>
                <a:rPr lang="en-US" sz="48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HÔM NAY!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53603">
            <a:off x="501899" y="385614"/>
            <a:ext cx="1958297" cy="204521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412737">
            <a:off x="13770383" y="2279591"/>
            <a:ext cx="2805810" cy="10767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275881">
            <a:off x="3205885" y="6472964"/>
            <a:ext cx="2001782" cy="2118288"/>
          </a:xfrm>
          <a:prstGeom prst="rect">
            <a:avLst/>
          </a:prstGeom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xmlns="" id="{8DA1BB87-0DA3-4E02-95A5-8D072F2531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7543800" y="1301453"/>
            <a:ext cx="4572000" cy="23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805019">
            <a:off x="1510708" y="1182951"/>
            <a:ext cx="1572890" cy="211837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415551">
            <a:off x="14512714" y="7703046"/>
            <a:ext cx="2746586" cy="15552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4460116" y="835335"/>
            <a:ext cx="2401734" cy="185233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320344" y="2628900"/>
            <a:ext cx="12774092" cy="632965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913133" y="3891582"/>
            <a:ext cx="9914263" cy="2339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BÀI 5: ÔN TẬP VÀ ĐÁNH GIÁ CHỦ ĐỂ </a:t>
            </a:r>
            <a:r>
              <a:rPr lang="en-US" sz="5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GIA </a:t>
            </a:r>
            <a:r>
              <a:rPr lang="en-US" sz="5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ĐÌNH (TIẾT 2)</a:t>
            </a:r>
            <a:endParaRPr lang="en-US" sz="5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8654509">
            <a:off x="3601481" y="7095180"/>
            <a:ext cx="1015949" cy="89588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400000">
            <a:off x="14590055" y="2269111"/>
            <a:ext cx="474683" cy="151788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158828" y="7076767"/>
            <a:ext cx="2276649" cy="227949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5400000">
            <a:off x="1353241" y="4894017"/>
            <a:ext cx="265118" cy="9142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5400000">
            <a:off x="16669641" y="4686400"/>
            <a:ext cx="265118" cy="9142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4984044" y="751133"/>
            <a:ext cx="945381" cy="90756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10800000">
            <a:off x="12669185" y="7477115"/>
            <a:ext cx="945381" cy="90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0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 flipV="1">
            <a:off x="1175260" y="1818551"/>
            <a:ext cx="7010400" cy="69546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0800000">
            <a:off x="6690107" y="7321719"/>
            <a:ext cx="747024" cy="7171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8654509">
            <a:off x="1021777" y="7170227"/>
            <a:ext cx="1156846" cy="1020128"/>
          </a:xfrm>
          <a:prstGeom prst="rect">
            <a:avLst/>
          </a:prstGeom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xmlns="" id="{DF08D209-7151-4F21-BAA5-09111C1AFF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735990" y="0"/>
            <a:ext cx="4657268" cy="27710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00539" y="2805948"/>
            <a:ext cx="3159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KHỞI ĐỘNG</a:t>
            </a:r>
            <a:endParaRPr lang="en-US" sz="40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3655988"/>
            <a:ext cx="678743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Lớp chia thành 4 nhóm, trong vòng 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3 phút, các nhóm cùng thảo luận và 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liệt kê ra những đồ vật có trong căn 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phòng mà nhóm mình được giao.</a:t>
            </a:r>
            <a:endParaRPr lang="en-US" sz="32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067801" y="2122605"/>
            <a:ext cx="4114800" cy="25636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77400" y="2452005"/>
            <a:ext cx="2829621" cy="1824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Nhóm 1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Phòng bếp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792200" y="2122605"/>
            <a:ext cx="4114800" cy="256369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4421163" y="2499822"/>
            <a:ext cx="28568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Nhóm 2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Phòng ngủ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220200" y="5022507"/>
            <a:ext cx="4114800" cy="256369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9577456" y="5334858"/>
            <a:ext cx="34002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Nhóm 3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Phòng khách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944600" y="5116596"/>
            <a:ext cx="4114800" cy="256369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4720445" y="5382726"/>
            <a:ext cx="28328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Nhóm 4</a:t>
            </a:r>
          </a:p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Phòng tắm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92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30" grpId="0"/>
      <p:bldP spid="32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 flipV="1">
            <a:off x="1112661" y="1585999"/>
            <a:ext cx="5042160" cy="603935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0800000">
            <a:off x="5364602" y="5713445"/>
            <a:ext cx="747024" cy="7171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8654509">
            <a:off x="711526" y="5722779"/>
            <a:ext cx="1156846" cy="102012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953A6F7-9854-420C-BD37-198E6171B420}"/>
              </a:ext>
            </a:extLst>
          </p:cNvPr>
          <p:cNvSpPr txBox="1"/>
          <p:nvPr/>
        </p:nvSpPr>
        <p:spPr>
          <a:xfrm>
            <a:off x="614064" y="3237808"/>
            <a:ext cx="57867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</a:t>
            </a:r>
          </a:p>
          <a:p>
            <a:pPr algn="ctr">
              <a:lnSpc>
                <a:spcPct val="150000"/>
              </a:lnSpc>
            </a:pPr>
            <a:r>
              <a:rPr lang="en-US" sz="44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 THỨC</a:t>
            </a:r>
            <a:endParaRPr lang="vi-VN" sz="4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6">
            <a:extLst>
              <a:ext uri="{FF2B5EF4-FFF2-40B4-BE49-F238E27FC236}">
                <a16:creationId xmlns:a16="http://schemas.microsoft.com/office/drawing/2014/main" xmlns="" id="{1EF6DB61-8BC1-40D7-AB04-DF21FD8690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89949" y="689555"/>
            <a:ext cx="4074653" cy="242441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0287000" y="495300"/>
            <a:ext cx="64770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b="1">
                <a:latin typeface="Arial" pitchFamily="34" charset="0"/>
                <a:cs typeface="Arial" pitchFamily="34" charset="0"/>
              </a:rPr>
              <a:t>Xử lí tình huống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901764"/>
            <a:ext cx="11355687" cy="5603936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7391400" y="7962900"/>
            <a:ext cx="10515600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Nhóm 1 + 3: Đọc và xử lí tình huống thứ 1</a:t>
            </a:r>
            <a:endParaRPr lang="en-US" sz="40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391400" y="9029700"/>
            <a:ext cx="10515600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Nhóm 2 + 4: Đọc và xử lí tình huống thứ 2</a:t>
            </a:r>
            <a:endParaRPr lang="en-US" sz="40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5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 animBg="1"/>
      <p:bldP spid="26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1262843" y="445864"/>
            <a:ext cx="4323854" cy="57442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034290">
            <a:off x="4160763" y="2857535"/>
            <a:ext cx="1864122" cy="2118321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400000">
            <a:off x="5517940" y="1071587"/>
            <a:ext cx="276205" cy="95243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471518">
            <a:off x="1010682" y="5544050"/>
            <a:ext cx="533905" cy="512549"/>
          </a:xfrm>
          <a:prstGeom prst="rect">
            <a:avLst/>
          </a:prstGeom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xmlns="" id="{1922AE2F-C4C3-458F-B593-A8A8AED5A6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81912" y="4872425"/>
            <a:ext cx="5089701" cy="5414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14525" y="1970906"/>
            <a:ext cx="3493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TÌNH HUỐNG 1</a:t>
            </a:r>
            <a:endParaRPr lang="en-US" sz="36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1067131"/>
            <a:ext cx="9448800" cy="589243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7848600" y="7200900"/>
            <a:ext cx="9601200" cy="2819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038002" y="7132182"/>
            <a:ext cx="94724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- Khéo léo nhắc em không chơi và vứt đồ đạc lung 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tung như vậy.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17786" y="8544508"/>
            <a:ext cx="93121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- Dọn dẹp nhà cửa sạch sẽ (có thể hướng dẫn để </a:t>
            </a:r>
          </a:p>
          <a:p>
            <a:pPr>
              <a:lnSpc>
                <a:spcPct val="150000"/>
              </a:lnSpc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em phụ làm cùng)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9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1262843" y="445864"/>
            <a:ext cx="4323854" cy="57442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034290">
            <a:off x="4160763" y="2857535"/>
            <a:ext cx="1864122" cy="2118321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400000">
            <a:off x="5517940" y="1071587"/>
            <a:ext cx="276205" cy="952432"/>
          </a:xfrm>
          <a:prstGeom prst="rect">
            <a:avLst/>
          </a:prstGeom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xmlns="" id="{1922AE2F-C4C3-458F-B593-A8A8AED5A6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81912" y="5204491"/>
            <a:ext cx="5089701" cy="50825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14525" y="1970906"/>
            <a:ext cx="3493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TÌNH HUỐNG 2</a:t>
            </a:r>
            <a:endParaRPr lang="en-US" sz="3600" b="1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848600" y="7201678"/>
            <a:ext cx="9601200" cy="2819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989794" y="7564832"/>
            <a:ext cx="9427581" cy="147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200">
                <a:latin typeface="Arial" pitchFamily="34" charset="0"/>
                <a:cs typeface="Arial" pitchFamily="34" charset="0"/>
              </a:rPr>
              <a:t>Em sẽ gọi/gọi điện và báo với người lớn để </a:t>
            </a:r>
            <a:r>
              <a:rPr lang="nl-NL" sz="3200">
                <a:latin typeface="Arial" pitchFamily="34" charset="0"/>
                <a:cs typeface="Arial" pitchFamily="34" charset="0"/>
              </a:rPr>
              <a:t>theo </a:t>
            </a:r>
            <a:endParaRPr lang="nl-NL" sz="3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3200" smtClean="0">
                <a:latin typeface="Arial" pitchFamily="34" charset="0"/>
                <a:cs typeface="Arial" pitchFamily="34" charset="0"/>
              </a:rPr>
              <a:t>dõi </a:t>
            </a:r>
            <a:r>
              <a:rPr lang="nl-NL" sz="3200">
                <a:latin typeface="Arial" pitchFamily="34" charset="0"/>
                <a:cs typeface="Arial" pitchFamily="34" charset="0"/>
              </a:rPr>
              <a:t>và đưa em bé đi bệnh viện để cấp cứu kịp thời.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998451"/>
            <a:ext cx="8229600" cy="583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6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7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6200000" flipH="1">
            <a:off x="6010984" y="-3580793"/>
            <a:ext cx="2266964" cy="1091330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654509">
            <a:off x="11369737" y="1216691"/>
            <a:ext cx="1058436" cy="9333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5400000">
            <a:off x="9434550" y="1839828"/>
            <a:ext cx="483689" cy="15466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2251658" y="1276675"/>
            <a:ext cx="276205" cy="9524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DC93D6A-AE90-4B59-A020-FA4AB5184D9B}"/>
              </a:ext>
            </a:extLst>
          </p:cNvPr>
          <p:cNvSpPr txBox="1"/>
          <p:nvPr/>
        </p:nvSpPr>
        <p:spPr>
          <a:xfrm>
            <a:off x="2335237" y="1152726"/>
            <a:ext cx="8114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smtClean="0">
                <a:latin typeface="Arial" panose="020B0604020202020204" pitchFamily="34" charset="0"/>
                <a:cs typeface="Arial" panose="020B0604020202020204" pitchFamily="34" charset="0"/>
              </a:rPr>
              <a:t>Học sinh viết cam kết</a:t>
            </a:r>
            <a:endParaRPr lang="vi-VN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261219"/>
              </p:ext>
            </p:extLst>
          </p:nvPr>
        </p:nvGraphicFramePr>
        <p:xfrm>
          <a:off x="1238966" y="3645121"/>
          <a:ext cx="11811000" cy="551665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905500"/>
                <a:gridCol w="5905500"/>
              </a:tblGrid>
              <a:tr h="1067560">
                <a:tc>
                  <a:txBody>
                    <a:bodyPr/>
                    <a:lstStyle/>
                    <a:p>
                      <a:pPr algn="ctr"/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Giữ</a:t>
                      </a:r>
                      <a:r>
                        <a:rPr lang="en-US" sz="4000" baseline="0" smtClean="0">
                          <a:latin typeface="Arial" pitchFamily="34" charset="0"/>
                          <a:cs typeface="Arial" pitchFamily="34" charset="0"/>
                        </a:rPr>
                        <a:t> nhà ở sạch sẽ</a:t>
                      </a:r>
                      <a:endParaRPr lang="en-US" sz="4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Giữ</a:t>
                      </a:r>
                      <a:r>
                        <a:rPr lang="en-US" sz="4000" baseline="0" smtClean="0">
                          <a:latin typeface="Arial" pitchFamily="34" charset="0"/>
                          <a:cs typeface="Arial" pitchFamily="34" charset="0"/>
                        </a:rPr>
                        <a:t> nhà ở an toàn</a:t>
                      </a:r>
                      <a:endParaRPr lang="en-US" sz="4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12273">
                <a:tc>
                  <a:txBody>
                    <a:bodyPr/>
                    <a:lstStyle/>
                    <a:p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1. Quét</a:t>
                      </a:r>
                      <a:r>
                        <a:rPr lang="en-US" sz="4000" baseline="0" smtClean="0">
                          <a:latin typeface="Arial" pitchFamily="34" charset="0"/>
                          <a:cs typeface="Arial" pitchFamily="34" charset="0"/>
                        </a:rPr>
                        <a:t> nhà</a:t>
                      </a:r>
                      <a:endParaRPr lang="en-US" sz="4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1. …………………</a:t>
                      </a:r>
                      <a:endParaRPr lang="en-US" sz="4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38121">
                <a:tc>
                  <a:txBody>
                    <a:bodyPr/>
                    <a:lstStyle/>
                    <a:p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2. …………………</a:t>
                      </a:r>
                      <a:endParaRPr lang="en-US" sz="4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smtClean="0">
                          <a:latin typeface="Arial" pitchFamily="34" charset="0"/>
                          <a:cs typeface="Arial" pitchFamily="34" charset="0"/>
                        </a:rPr>
                        <a:t>2. …………………</a:t>
                      </a:r>
                    </a:p>
                  </a:txBody>
                  <a:tcPr/>
                </a:tc>
              </a:tr>
              <a:tr h="103812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5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240000" y="4914900"/>
            <a:ext cx="2771274" cy="5353284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2898087" y="8055361"/>
            <a:ext cx="3168597" cy="221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827" y="3449130"/>
            <a:ext cx="12190345" cy="62663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595752" y="4102748"/>
            <a:ext cx="10486896" cy="1004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00"/>
              </a:lnSpc>
            </a:pPr>
            <a:r>
              <a:rPr lang="en-US" sz="44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654509">
            <a:off x="14209825" y="6988179"/>
            <a:ext cx="1156846" cy="10201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5400000">
            <a:off x="2885367" y="3563658"/>
            <a:ext cx="483689" cy="15466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16359232" y="976337"/>
            <a:ext cx="276205" cy="95243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1652563" y="8358232"/>
            <a:ext cx="276205" cy="9524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797443" y="1630352"/>
            <a:ext cx="2693114" cy="270664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95752" y="5448300"/>
            <a:ext cx="11491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Thực hiện tốt những điều đã ghi ở bản cam kết.</a:t>
            </a:r>
            <a:endParaRPr lang="en-US" sz="40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6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1807" y="2536573"/>
            <a:ext cx="13316611" cy="6084914"/>
            <a:chOff x="1" y="-1"/>
            <a:chExt cx="9139080" cy="687923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5400000" flipV="1">
              <a:off x="1129923" y="-1129923"/>
              <a:ext cx="6879235" cy="9139080"/>
            </a:xfrm>
            <a:prstGeom prst="rect">
              <a:avLst/>
            </a:prstGeom>
          </p:spPr>
        </p:pic>
        <p:sp>
          <p:nvSpPr>
            <p:cNvPr id="4" name="TextBox 4"/>
            <p:cNvSpPr txBox="1"/>
            <p:nvPr/>
          </p:nvSpPr>
          <p:spPr>
            <a:xfrm>
              <a:off x="812391" y="1676725"/>
              <a:ext cx="7514297" cy="35257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72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CẢM ƠN CÁC EM ĐÃ LẮNG NGHE BÀI GIẢNG!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53603">
            <a:off x="501899" y="385614"/>
            <a:ext cx="1958297" cy="2045219"/>
          </a:xfrm>
          <a:prstGeom prst="rect">
            <a:avLst/>
          </a:prstGeom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xmlns="" id="{8DA1BB87-0DA3-4E02-95A5-8D072F2531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557795" y="1176984"/>
            <a:ext cx="4910873" cy="2517938"/>
          </a:xfrm>
          <a:prstGeom prst="rect">
            <a:avLst/>
          </a:prstGeom>
        </p:spPr>
      </p:pic>
      <p:pic>
        <p:nvPicPr>
          <p:cNvPr id="10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228600" y="8586865"/>
            <a:ext cx="2098932" cy="1700135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763716" y="7428182"/>
            <a:ext cx="1028700" cy="1449117"/>
          </a:xfrm>
          <a:prstGeom prst="rect">
            <a:avLst/>
          </a:prstGeom>
        </p:spPr>
      </p:pic>
      <p:pic>
        <p:nvPicPr>
          <p:cNvPr id="12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20406727">
            <a:off x="2111076" y="7973913"/>
            <a:ext cx="3587781" cy="2502477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697200" y="6743700"/>
            <a:ext cx="2353056" cy="3268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86600" y="390388"/>
            <a:ext cx="6139900" cy="10332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00"/>
              </a:lnSpc>
            </a:pPr>
            <a:r>
              <a:rPr lang="en-US" sz="6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2743197" y="1714500"/>
            <a:ext cx="14171177" cy="822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DC75916-FA92-4DB3-8E76-6B74736685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4777117"/>
            <a:ext cx="2590800" cy="5514854"/>
          </a:xfrm>
          <a:prstGeom prst="rect">
            <a:avLst/>
          </a:prstGeom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xmlns="" id="{8556CC60-B3A2-4AF7-B5E5-673033E9E45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544800" y="159016"/>
            <a:ext cx="2973357" cy="3994003"/>
          </a:xfrm>
          <a:prstGeom prst="rect">
            <a:avLst/>
          </a:prstGeom>
        </p:spPr>
      </p:pic>
      <p:pic>
        <p:nvPicPr>
          <p:cNvPr id="11" name="Picture 17">
            <a:extLst>
              <a:ext uri="{FF2B5EF4-FFF2-40B4-BE49-F238E27FC236}">
                <a16:creationId xmlns:a16="http://schemas.microsoft.com/office/drawing/2014/main" xmlns="" id="{CC1A25C3-945B-402D-8500-21FE75F7D2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6074622" y="-51987"/>
            <a:ext cx="1680298" cy="14756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5334" y="2082137"/>
            <a:ext cx="11133176" cy="16516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Em hãy gấp sách lại và nhắc nhanh bốn bài đã được 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học trong chương 1 môn tự nhiên và xã hội 2? 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0" y="3761673"/>
            <a:ext cx="9182876" cy="782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1: Các thế hệ trong gia đình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39343" y="4777117"/>
            <a:ext cx="9182876" cy="782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2: Nghề nghiệp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539343" y="5905499"/>
            <a:ext cx="9173153" cy="782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3: Phòng tránh ngộ độc khi ở nhà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539342" y="6946641"/>
            <a:ext cx="9173153" cy="782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Bài 4: Giữ vệ sinh nhà ở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5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805019">
            <a:off x="1510708" y="1182951"/>
            <a:ext cx="1572890" cy="211837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415551">
            <a:off x="14512714" y="7703046"/>
            <a:ext cx="2746586" cy="15552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4460116" y="835335"/>
            <a:ext cx="2401734" cy="185233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320344" y="2628900"/>
            <a:ext cx="12774092" cy="632965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913133" y="3891582"/>
            <a:ext cx="9914263" cy="23390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BÀI 5: ÔN TẬP VÀ ĐÁNH GIÁ CHỦ ĐỂ </a:t>
            </a:r>
            <a:r>
              <a:rPr lang="en-US" sz="5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GIA </a:t>
            </a:r>
            <a:r>
              <a:rPr lang="en-US" sz="5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ĐÌNH (TIẾT 1)</a:t>
            </a:r>
            <a:endParaRPr lang="en-US" sz="5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8654509">
            <a:off x="3601481" y="7095180"/>
            <a:ext cx="1015949" cy="89588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400000">
            <a:off x="14590055" y="2269111"/>
            <a:ext cx="474683" cy="151788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158828" y="7076767"/>
            <a:ext cx="2276649" cy="227949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5400000">
            <a:off x="1353241" y="4894017"/>
            <a:ext cx="265118" cy="9142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5400000">
            <a:off x="16669641" y="4686400"/>
            <a:ext cx="265118" cy="9142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4984044" y="751133"/>
            <a:ext cx="945381" cy="90756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10800000">
            <a:off x="12669185" y="7477115"/>
            <a:ext cx="945381" cy="907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 flipV="1">
            <a:off x="4657530" y="-3824720"/>
            <a:ext cx="1750924" cy="100420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63195" y="561849"/>
            <a:ext cx="8666739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THÀNH KIẾN THỨC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729193">
            <a:off x="9947067" y="107625"/>
            <a:ext cx="1213874" cy="179833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0800000">
            <a:off x="4785968" y="5852652"/>
            <a:ext cx="747024" cy="7171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8654509">
            <a:off x="120433" y="604145"/>
            <a:ext cx="1156846" cy="1020128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xmlns="" id="{B92A4373-6E51-4AB7-A75A-5591D7509B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6597021">
            <a:off x="-796709" y="3203488"/>
            <a:ext cx="6436843" cy="5497560"/>
          </a:xfrm>
          <a:prstGeom prst="rect">
            <a:avLst/>
          </a:prstGeom>
        </p:spPr>
      </p:pic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B3B15A74-C5DD-485A-9A48-25AA710FC8CA}"/>
              </a:ext>
            </a:extLst>
          </p:cNvPr>
          <p:cNvSpPr/>
          <p:nvPr/>
        </p:nvSpPr>
        <p:spPr>
          <a:xfrm>
            <a:off x="218440" y="3415009"/>
            <a:ext cx="4406544" cy="559243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4" name="Rectangle 3"/>
          <p:cNvSpPr/>
          <p:nvPr/>
        </p:nvSpPr>
        <p:spPr>
          <a:xfrm>
            <a:off x="195532" y="1941770"/>
            <a:ext cx="68772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1. Giới </a:t>
            </a:r>
            <a:r>
              <a:rPr lang="nl-NL" sz="40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thiệu về gia đình em</a:t>
            </a:r>
            <a:endParaRPr lang="en-US" sz="400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568807" y="4305300"/>
            <a:ext cx="3419433" cy="41082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1429999" y="769129"/>
            <a:ext cx="6404577" cy="86917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latin typeface="Arial" pitchFamily="34" charset="0"/>
                <a:cs typeface="Arial" pitchFamily="34" charset="0"/>
              </a:rPr>
              <a:t>Hoàn thành bài tập 1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1912111"/>
            <a:ext cx="9601200" cy="51777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480" y="7092313"/>
            <a:ext cx="12939593" cy="2823136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5325773" y="6553222"/>
            <a:ext cx="4918705" cy="5334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Cách 2: Qua tập ảnh gia đình</a:t>
            </a:r>
            <a:endParaRPr lang="en-US" sz="2400" b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8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16359232" y="976337"/>
            <a:ext cx="276205" cy="9524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805" y="647700"/>
            <a:ext cx="15178184" cy="8830001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8763000" y="5370610"/>
            <a:ext cx="1200151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Arial" pitchFamily="34" charset="0"/>
                <a:cs typeface="Arial" pitchFamily="34" charset="0"/>
              </a:rPr>
              <a:t>Mẹ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991808" y="5370610"/>
            <a:ext cx="1200151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Arial" pitchFamily="34" charset="0"/>
                <a:cs typeface="Arial" pitchFamily="34" charset="0"/>
              </a:rPr>
              <a:t>Bố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1658600" y="6667500"/>
            <a:ext cx="1752600" cy="2810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Mẹ đưa em đi học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3534053" y="6667500"/>
            <a:ext cx="1752600" cy="2810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Bố làm đồ chơi cho hai anh em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5390457" y="6667500"/>
            <a:ext cx="1752600" cy="2810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Anh nhường đồ chơi cho em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331" y="5631670"/>
            <a:ext cx="2324065" cy="465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38300"/>
            <a:ext cx="16591363" cy="4191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069910" y="495300"/>
            <a:ext cx="5189827" cy="72392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Cách 2: Qua tập ảnh gia đình</a:t>
            </a:r>
            <a:endParaRPr lang="en-US" sz="2800" b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763294" y="4080976"/>
            <a:ext cx="1973977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latin typeface="Arial" pitchFamily="34" charset="0"/>
                <a:cs typeface="Arial" pitchFamily="34" charset="0"/>
              </a:rPr>
              <a:t>Ông bà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019800" y="4080976"/>
            <a:ext cx="1973977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latin typeface="Arial" pitchFamily="34" charset="0"/>
                <a:cs typeface="Arial" pitchFamily="34" charset="0"/>
              </a:rPr>
              <a:t>Bố mẹ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302545" y="4080976"/>
            <a:ext cx="2119869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latin typeface="Arial" pitchFamily="34" charset="0"/>
                <a:cs typeface="Arial" pitchFamily="34" charset="0"/>
              </a:rPr>
              <a:t>Các con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182600" y="1943099"/>
            <a:ext cx="1905000" cy="36575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Arial" pitchFamily="34" charset="0"/>
                <a:cs typeface="Arial" pitchFamily="34" charset="0"/>
              </a:rPr>
              <a:t>Ông bà kể chuyện cho cháu nghe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5544800" y="1971868"/>
            <a:ext cx="1905000" cy="36288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Arial" pitchFamily="34" charset="0"/>
                <a:cs typeface="Arial" pitchFamily="34" charset="0"/>
              </a:rPr>
              <a:t>Anh chia quà bánh cho em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7200" y="5829300"/>
            <a:ext cx="2693324" cy="4114800"/>
          </a:xfrm>
          <a:prstGeom prst="rect">
            <a:avLst/>
          </a:prstGeom>
        </p:spPr>
      </p:pic>
      <p:pic>
        <p:nvPicPr>
          <p:cNvPr id="20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353800" y="7711321"/>
            <a:ext cx="2964024" cy="2400859"/>
          </a:xfrm>
          <a:prstGeom prst="rect">
            <a:avLst/>
          </a:prstGeom>
        </p:spPr>
      </p:pic>
      <p:pic>
        <p:nvPicPr>
          <p:cNvPr id="21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150524" y="8379976"/>
            <a:ext cx="660799" cy="1321598"/>
          </a:xfrm>
          <a:prstGeom prst="rect">
            <a:avLst/>
          </a:prstGeom>
        </p:spPr>
      </p:pic>
      <p:pic>
        <p:nvPicPr>
          <p:cNvPr id="22" name="Picture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3944600" y="7200900"/>
            <a:ext cx="4140374" cy="2887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6" grpId="0" animBg="1"/>
      <p:bldP spid="17" grpId="0" animBg="1"/>
      <p:bldP spid="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B3B15A74-C5DD-485A-9A48-25AA710FC8CA}"/>
              </a:ext>
            </a:extLst>
          </p:cNvPr>
          <p:cNvSpPr/>
          <p:nvPr/>
        </p:nvSpPr>
        <p:spPr>
          <a:xfrm>
            <a:off x="8478699" y="1696786"/>
            <a:ext cx="9226320" cy="784860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000000"/>
            </a:solidFill>
          </a:ln>
        </p:spPr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 flipV="1">
            <a:off x="552521" y="2000178"/>
            <a:ext cx="7848602" cy="6667643"/>
          </a:xfrm>
          <a:prstGeom prst="rect">
            <a:avLst/>
          </a:prstGeom>
          <a:ln>
            <a:noFill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729193">
            <a:off x="7092686" y="851211"/>
            <a:ext cx="1435914" cy="2127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0800000">
            <a:off x="7437131" y="6211226"/>
            <a:ext cx="747024" cy="7171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8654509">
            <a:off x="951025" y="7833835"/>
            <a:ext cx="1156846" cy="10201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36899" y="2383184"/>
            <a:ext cx="5181600" cy="838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HOẠT ĐỘNG NHÓM</a:t>
            </a:r>
            <a:endParaRPr lang="en-US" sz="3600" b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Graphic 5">
            <a:extLst>
              <a:ext uri="{FF2B5EF4-FFF2-40B4-BE49-F238E27FC236}">
                <a16:creationId xmlns:a16="http://schemas.microsoft.com/office/drawing/2014/main" xmlns="" id="{0C278755-B198-4F11-A226-314BB0C52B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62685" y="3627349"/>
            <a:ext cx="4530028" cy="3413301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0248055" y="2388032"/>
            <a:ext cx="6002143" cy="32330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504714" y="2876550"/>
            <a:ext cx="574548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Giới thiệu thành viên trong 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gia đình mình bằng sơ đồ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0376384" y="5621086"/>
            <a:ext cx="6002143" cy="323305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0683551" y="6051206"/>
            <a:ext cx="528862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Giới thiệu gia đình mình</a:t>
            </a:r>
          </a:p>
          <a:p>
            <a:pPr>
              <a:lnSpc>
                <a:spcPct val="150000"/>
              </a:lnSpc>
            </a:pPr>
            <a:r>
              <a:rPr lang="en-US" sz="3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qua tập ảnh gia đình.</a:t>
            </a:r>
            <a:endParaRPr lang="en-US" sz="36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4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918716" y="434334"/>
            <a:ext cx="12190345" cy="585216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117880" y="1118439"/>
            <a:ext cx="10486896" cy="986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00"/>
              </a:lnSpc>
            </a:pPr>
            <a:r>
              <a:rPr lang="nl-NL" sz="4000" b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2. Chia </a:t>
            </a:r>
            <a:r>
              <a:rPr lang="nl-NL" sz="40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sẻ thông tin và tranh ảnh</a:t>
            </a:r>
            <a:endParaRPr lang="en-US" sz="4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654509">
            <a:off x="14286026" y="3086570"/>
            <a:ext cx="1156846" cy="10201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5400000">
            <a:off x="2885367" y="782954"/>
            <a:ext cx="483689" cy="15466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16359232" y="976337"/>
            <a:ext cx="276205" cy="95243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00000">
            <a:off x="3844412" y="622235"/>
            <a:ext cx="276205" cy="9524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483082" y="-64042"/>
            <a:ext cx="1371600" cy="137849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9955" y="7810500"/>
            <a:ext cx="2808761" cy="244617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0" y="5524500"/>
            <a:ext cx="2370215" cy="299080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820102" y="2163473"/>
            <a:ext cx="10292449" cy="2482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3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Chia 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sẻ thông tin và tranh ảnh đã thu thập về công việc, nghề nghiệp có thu nhập và công việc </a:t>
            </a:r>
            <a:r>
              <a:rPr lang="nl-NL" sz="3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tình </a:t>
            </a:r>
            <a:r>
              <a:rPr lang="nl-NL" sz="3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nguyện.</a:t>
            </a:r>
            <a:endParaRPr lang="en-US" sz="3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C:\Users\HP\OneDrive\Desktop\Screenshot_27.pn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298" y="5524500"/>
            <a:ext cx="11440899" cy="4370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576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2000341" y="801441"/>
            <a:ext cx="5905173" cy="852962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400000">
            <a:off x="6841280" y="2020793"/>
            <a:ext cx="276205" cy="95243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471518">
            <a:off x="682936" y="5578058"/>
            <a:ext cx="533905" cy="512549"/>
          </a:xfrm>
          <a:prstGeom prst="rect">
            <a:avLst/>
          </a:prstGeom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xmlns="" id="{1922AE2F-C4C3-458F-B593-A8A8AED5A6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81912" y="6428689"/>
            <a:ext cx="4272912" cy="38583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12294" y="604935"/>
            <a:ext cx="7534435" cy="10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8800"/>
              </a:lnSpc>
            </a:pPr>
            <a:r>
              <a:rPr lang="nl-NL" sz="4000" b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Chia sẻ thông tin và tranh ảnh</a:t>
            </a:r>
            <a:endParaRPr lang="en-US" sz="4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10672133" y="826675"/>
            <a:ext cx="6194644" cy="8579889"/>
          </a:xfrm>
          <a:prstGeom prst="rect">
            <a:avLst/>
          </a:prstGeom>
        </p:spPr>
      </p:pic>
      <p:pic>
        <p:nvPicPr>
          <p:cNvPr id="15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5471518">
            <a:off x="9506484" y="6719814"/>
            <a:ext cx="533905" cy="512549"/>
          </a:xfrm>
          <a:prstGeom prst="rect">
            <a:avLst/>
          </a:prstGeom>
        </p:spPr>
      </p:pic>
      <p:pic>
        <p:nvPicPr>
          <p:cNvPr id="16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400000">
            <a:off x="16721114" y="2158896"/>
            <a:ext cx="276205" cy="9524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34789" y="2747246"/>
            <a:ext cx="7236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3200" b="1">
                <a:latin typeface="Arial" pitchFamily="34" charset="0"/>
                <a:cs typeface="Arial" pitchFamily="34" charset="0"/>
              </a:rPr>
              <a:t>Công việc, nghề nghiệp có thu nhập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099157" y="2747246"/>
            <a:ext cx="7236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3200" b="1">
                <a:latin typeface="Arial" pitchFamily="34" charset="0"/>
                <a:cs typeface="Arial" pitchFamily="34" charset="0"/>
              </a:rPr>
              <a:t>Công việc, nghề </a:t>
            </a:r>
            <a:r>
              <a:rPr lang="nl-NL" sz="3200" b="1">
                <a:latin typeface="Arial" pitchFamily="34" charset="0"/>
                <a:cs typeface="Arial" pitchFamily="34" charset="0"/>
              </a:rPr>
              <a:t>nghiệp </a:t>
            </a:r>
            <a:r>
              <a:rPr lang="nl-NL" sz="3200" b="1" smtClean="0">
                <a:latin typeface="Arial" pitchFamily="34" charset="0"/>
                <a:cs typeface="Arial" pitchFamily="34" charset="0"/>
              </a:rPr>
              <a:t>tình nguyện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6321" y="3684332"/>
            <a:ext cx="2044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Bác sĩ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26321" y="4544005"/>
            <a:ext cx="1968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Kỹ sư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26321" y="5562106"/>
            <a:ext cx="301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Công nhân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18186" y="3669841"/>
            <a:ext cx="2659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Lao công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90194" y="4544004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Kiến trúc sư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47666" y="5511166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Giáo viên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176392" y="3388752"/>
            <a:ext cx="7186126" cy="147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Quyên góp đồ dùng cho trẻ em miền núi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279225" y="4867169"/>
            <a:ext cx="718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Mở lớp học tình thương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311882" y="5741998"/>
            <a:ext cx="718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Khám bệnh miễn phí ở vùng cao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311882" y="6560591"/>
            <a:ext cx="718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Thanh niên tình nguyện thu dọn rác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6109606" y="8447744"/>
            <a:ext cx="2111879" cy="1839255"/>
          </a:xfrm>
          <a:prstGeom prst="rect">
            <a:avLst/>
          </a:prstGeom>
        </p:spPr>
      </p:pic>
      <p:pic>
        <p:nvPicPr>
          <p:cNvPr id="36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19888045">
            <a:off x="16254811" y="7897580"/>
            <a:ext cx="1662318" cy="1159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" grpId="0"/>
      <p:bldP spid="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502</Words>
  <Application>Microsoft Office PowerPoint</Application>
  <PresentationFormat>Custom</PresentationFormat>
  <Paragraphs>83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Hoai Ham Hap</dc:creator>
  <cp:lastModifiedBy>HDLAPTOP</cp:lastModifiedBy>
  <cp:revision>14</cp:revision>
  <dcterms:created xsi:type="dcterms:W3CDTF">2006-08-16T00:00:00Z</dcterms:created>
  <dcterms:modified xsi:type="dcterms:W3CDTF">2021-08-27T02:42:31Z</dcterms:modified>
  <dc:identifier>DAEoAhrH5v0</dc:identifier>
</cp:coreProperties>
</file>